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739F-60EE-459C-B2CB-3F6960D4ACE1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D197-D1CB-4FDB-B238-AA200E69D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008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739F-60EE-459C-B2CB-3F6960D4ACE1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D197-D1CB-4FDB-B238-AA200E69D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639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739F-60EE-459C-B2CB-3F6960D4ACE1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D197-D1CB-4FDB-B238-AA200E69D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907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739F-60EE-459C-B2CB-3F6960D4ACE1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D197-D1CB-4FDB-B238-AA200E69D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090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739F-60EE-459C-B2CB-3F6960D4ACE1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D197-D1CB-4FDB-B238-AA200E69D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881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739F-60EE-459C-B2CB-3F6960D4ACE1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D197-D1CB-4FDB-B238-AA200E69D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609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739F-60EE-459C-B2CB-3F6960D4ACE1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D197-D1CB-4FDB-B238-AA200E69D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40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739F-60EE-459C-B2CB-3F6960D4ACE1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D197-D1CB-4FDB-B238-AA200E69D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842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739F-60EE-459C-B2CB-3F6960D4ACE1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D197-D1CB-4FDB-B238-AA200E69D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3127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739F-60EE-459C-B2CB-3F6960D4ACE1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D197-D1CB-4FDB-B238-AA200E69D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60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739F-60EE-459C-B2CB-3F6960D4ACE1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D197-D1CB-4FDB-B238-AA200E69D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50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5739F-60EE-459C-B2CB-3F6960D4ACE1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FD197-D1CB-4FDB-B238-AA200E69D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05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 smtClean="0"/>
              <a:t>私たちの地域、都市、国のことをよく知ろう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ja-JP" altLang="en-US" sz="4800" dirty="0" smtClean="0"/>
              <a:t>まちマスター</a:t>
            </a:r>
            <a:endParaRPr kumimoji="1" lang="ja-JP" altLang="en-US" sz="2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885266" y="4707466"/>
            <a:ext cx="5782733" cy="550333"/>
          </a:xfrm>
        </p:spPr>
        <p:txBody>
          <a:bodyPr>
            <a:noAutofit/>
          </a:bodyPr>
          <a:lstStyle/>
          <a:p>
            <a:r>
              <a:rPr kumimoji="1" lang="ja-JP" altLang="en-US" sz="3600" dirty="0" smtClean="0"/>
              <a:t>チーム名　</a:t>
            </a:r>
            <a:r>
              <a:rPr kumimoji="1" lang="en-US" altLang="ja-JP" sz="3600" dirty="0" smtClean="0"/>
              <a:t> tama269286043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08564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類似アプリ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・まちクエスト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ingress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　　　　　など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4617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838200" y="254000"/>
            <a:ext cx="10515600" cy="5922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dirty="0" smtClean="0"/>
              <a:t>まちを歩いて宝箱を探し、その箱の解錠に必要な問題に</a:t>
            </a: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dirty="0" smtClean="0"/>
              <a:t>正解</a:t>
            </a:r>
            <a:r>
              <a:rPr lang="ja-JP" altLang="en-US" dirty="0"/>
              <a:t>すると</a:t>
            </a:r>
            <a:r>
              <a:rPr lang="ja-JP" altLang="en-US" dirty="0" smtClean="0"/>
              <a:t>、箱が開き</a:t>
            </a:r>
            <a:r>
              <a:rPr lang="ja-JP" altLang="en-US" dirty="0"/>
              <a:t>、まちポイントが手に</a:t>
            </a:r>
            <a:r>
              <a:rPr lang="ja-JP" altLang="en-US" dirty="0" smtClean="0"/>
              <a:t>入ります。</a:t>
            </a:r>
            <a:endParaRPr lang="en-US" altLang="ja-JP" dirty="0"/>
          </a:p>
          <a:p>
            <a:pPr marL="0" indent="0" algn="ctr">
              <a:buNone/>
            </a:pP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dirty="0" smtClean="0"/>
              <a:t>まちポイントを</a:t>
            </a:r>
            <a:r>
              <a:rPr lang="ja-JP" altLang="en-US" dirty="0"/>
              <a:t>集めることで</a:t>
            </a:r>
            <a:r>
              <a:rPr lang="ja-JP" altLang="en-US" dirty="0" smtClean="0"/>
              <a:t>、自分</a:t>
            </a:r>
            <a:r>
              <a:rPr lang="ja-JP" altLang="en-US" dirty="0"/>
              <a:t>のランクが上がって</a:t>
            </a:r>
            <a:r>
              <a:rPr lang="ja-JP" altLang="en-US" dirty="0" smtClean="0"/>
              <a:t>いく</a:t>
            </a: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dirty="0" smtClean="0"/>
              <a:t>　　　　　ランク</a:t>
            </a:r>
            <a:r>
              <a:rPr lang="ja-JP" altLang="en-US" dirty="0"/>
              <a:t>が上がることで今まで存在しなかった</a:t>
            </a:r>
            <a:r>
              <a:rPr lang="ja-JP" altLang="en-US" dirty="0" smtClean="0"/>
              <a:t>宝箱</a:t>
            </a:r>
            <a:r>
              <a:rPr lang="ja-JP" altLang="en-US" dirty="0"/>
              <a:t>が出現する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 algn="ctr">
              <a:buNone/>
            </a:pP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dirty="0" smtClean="0"/>
              <a:t>ゲーム</a:t>
            </a:r>
            <a:r>
              <a:rPr lang="ja-JP" altLang="en-US" dirty="0"/>
              <a:t>以外にも、旅行の</a:t>
            </a:r>
            <a:r>
              <a:rPr lang="ja-JP" altLang="en-US" dirty="0" smtClean="0"/>
              <a:t>情報を見るといったことも</a:t>
            </a:r>
            <a:r>
              <a:rPr lang="ja-JP" altLang="en-US" dirty="0"/>
              <a:t>できる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0" indent="0" algn="ctr">
              <a:buNone/>
            </a:pP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dirty="0" smtClean="0"/>
              <a:t>その他</a:t>
            </a:r>
            <a:r>
              <a:rPr lang="ja-JP" altLang="en-US" dirty="0"/>
              <a:t>にもランクに応じて</a:t>
            </a:r>
            <a:r>
              <a:rPr lang="ja-JP" altLang="en-US" dirty="0" smtClean="0"/>
              <a:t>旅行の割引きなど</a:t>
            </a:r>
            <a:r>
              <a:rPr lang="ja-JP" altLang="en-US" dirty="0"/>
              <a:t>もあります</a:t>
            </a:r>
            <a:r>
              <a:rPr lang="ja-JP" altLang="en-US" dirty="0" smtClean="0"/>
              <a:t>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9090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 smtClean="0"/>
              <a:t>必要資金とリワード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610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ja-JP" altLang="en-US" sz="3200" dirty="0" smtClean="0"/>
              <a:t>必要資金　</a:t>
            </a:r>
            <a:r>
              <a:rPr lang="en-US" altLang="ja-JP" sz="3200" dirty="0" smtClean="0"/>
              <a:t>800</a:t>
            </a:r>
            <a:r>
              <a:rPr lang="ja-JP" altLang="en-US" sz="3200" dirty="0" smtClean="0"/>
              <a:t>万円</a:t>
            </a:r>
            <a:endParaRPr lang="en-US" altLang="ja-JP" sz="3200" dirty="0" smtClean="0"/>
          </a:p>
          <a:p>
            <a:pPr marL="0" indent="0" algn="ctr">
              <a:buNone/>
            </a:pPr>
            <a:r>
              <a:rPr lang="ja-JP" altLang="en-US" sz="3200" dirty="0" smtClean="0"/>
              <a:t>リワード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dirty="0" smtClean="0"/>
              <a:t>　　１　サンクスメール</a:t>
            </a:r>
            <a:r>
              <a:rPr lang="ja-JP" altLang="en-US" dirty="0"/>
              <a:t>　</a:t>
            </a:r>
            <a:r>
              <a:rPr lang="en-US" altLang="ja-JP" dirty="0" smtClean="0"/>
              <a:t>3000</a:t>
            </a:r>
            <a:r>
              <a:rPr lang="ja-JP" altLang="en-US" dirty="0" smtClean="0"/>
              <a:t>円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　２　支援者名クレジット＋サンクスメール　</a:t>
            </a:r>
            <a:r>
              <a:rPr lang="en-US" altLang="ja-JP" dirty="0" smtClean="0"/>
              <a:t>1</a:t>
            </a:r>
            <a:r>
              <a:rPr lang="ja-JP" altLang="en-US" dirty="0" smtClean="0"/>
              <a:t>万円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３　支援者名クレジット＋サンクスメール＋</a:t>
            </a:r>
            <a:r>
              <a:rPr lang="en-US" altLang="ja-JP" dirty="0" smtClean="0"/>
              <a:t>β</a:t>
            </a:r>
            <a:r>
              <a:rPr lang="ja-JP" altLang="en-US" dirty="0" smtClean="0"/>
              <a:t>テスト優先権</a:t>
            </a:r>
            <a:r>
              <a:rPr lang="ja-JP" altLang="en-US" dirty="0"/>
              <a:t>　</a:t>
            </a:r>
            <a:r>
              <a:rPr lang="ja-JP" altLang="en-US" dirty="0" smtClean="0"/>
              <a:t>３万円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４　支援者名クレジット＋サンクスメール＋各地の名産詰め合わせ　　　　　　　　　　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sz="3200" dirty="0"/>
              <a:t>　</a:t>
            </a:r>
            <a:r>
              <a:rPr kumimoji="1" lang="ja-JP" altLang="en-US" sz="3200" dirty="0" smtClean="0"/>
              <a:t>　　　</a:t>
            </a:r>
            <a:r>
              <a:rPr kumimoji="1" lang="ja-JP" altLang="en-US" dirty="0" smtClean="0"/>
              <a:t>５万円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５　支援者名クレジット＋サンクスメール＋無条件出現宝箱のすべ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　　　　</a:t>
            </a:r>
            <a:r>
              <a:rPr lang="ja-JP" altLang="en-US" dirty="0" err="1" smtClean="0"/>
              <a:t>てを</a:t>
            </a:r>
            <a:r>
              <a:rPr lang="ja-JP" altLang="en-US" dirty="0" smtClean="0"/>
              <a:t>知る権利　１０万円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６　支援者名クレジット＋サンクスメール＋このゲームのマスコットキャラ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　　　　クターの命名権（</a:t>
            </a:r>
            <a:r>
              <a:rPr lang="en-US" altLang="ja-JP" dirty="0" smtClean="0"/>
              <a:t>1</a:t>
            </a:r>
            <a:r>
              <a:rPr lang="ja-JP" altLang="en-US" dirty="0" smtClean="0"/>
              <a:t>人限定）　</a:t>
            </a:r>
            <a:r>
              <a:rPr lang="en-US" altLang="ja-JP" dirty="0" smtClean="0"/>
              <a:t>100</a:t>
            </a:r>
            <a:r>
              <a:rPr lang="ja-JP" altLang="en-US" dirty="0" smtClean="0"/>
              <a:t>万円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1852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71608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6000" dirty="0" smtClean="0"/>
              <a:t>ご清聴ありがとうございました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652845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829733"/>
            <a:ext cx="10515600" cy="332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dirty="0" smtClean="0"/>
              <a:t>もし契約などが出来ない場合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旅行会社を作ろうと考えています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そうなると金額のほうが＋</a:t>
            </a:r>
            <a:r>
              <a:rPr lang="en-US" altLang="ja-JP" sz="3600" dirty="0" smtClean="0"/>
              <a:t>500</a:t>
            </a:r>
            <a:r>
              <a:rPr lang="ja-JP" altLang="en-US" sz="3600" dirty="0" smtClean="0"/>
              <a:t>万くらいはかかると考えています</a:t>
            </a:r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346251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103</Words>
  <Application>Microsoft Office PowerPoint</Application>
  <PresentationFormat>ワイド画面</PresentationFormat>
  <Paragraphs>35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Calibri Light</vt:lpstr>
      <vt:lpstr>Office テーマ</vt:lpstr>
      <vt:lpstr>私たちの地域、都市、国のことをよく知ろう  まちマスター</vt:lpstr>
      <vt:lpstr>類似アプリ</vt:lpstr>
      <vt:lpstr>PowerPoint プレゼンテーション</vt:lpstr>
      <vt:lpstr>必要資金とリワード</vt:lpstr>
      <vt:lpstr>ご清聴ありがとうございました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私たちの地域、都市、国のことをよく知ろう</dc:title>
  <dc:creator>Owner</dc:creator>
  <cp:lastModifiedBy>Owner</cp:lastModifiedBy>
  <cp:revision>9</cp:revision>
  <dcterms:created xsi:type="dcterms:W3CDTF">2016-01-11T05:44:24Z</dcterms:created>
  <dcterms:modified xsi:type="dcterms:W3CDTF">2016-01-12T23:56:06Z</dcterms:modified>
</cp:coreProperties>
</file>