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08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3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4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72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1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0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9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4346-D856-4363-8FC1-5031BC0052F4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7BD6-6F9E-4C38-A9E3-9C1109FA4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9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ビジネスプラン概要</a:t>
            </a:r>
            <a:r>
              <a:rPr kumimoji="1" lang="en-US" altLang="ja-JP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kumimoji="1" lang="en-US" altLang="ja-JP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kumimoji="1" lang="ja-JP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21611229</a:t>
            </a:r>
            <a:r>
              <a:rPr kumimoji="1" lang="ja-JP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須谷　亮太</a:t>
            </a:r>
            <a:endParaRPr kumimoji="1" lang="en-US" altLang="ja-JP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1" lang="en-US" altLang="ja-JP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21611357</a:t>
            </a:r>
            <a:r>
              <a:rPr lang="ja-JP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宮濱　洸介</a:t>
            </a:r>
            <a:endParaRPr lang="en-US" altLang="ja-JP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1" lang="en-US" altLang="ja-JP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21611316</a:t>
            </a:r>
            <a:r>
              <a:rPr kumimoji="1" lang="ja-JP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平辻󠄀　健太</a:t>
            </a:r>
            <a:endParaRPr kumimoji="1" lang="ja-JP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4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サービスの概要</a:t>
            </a:r>
            <a:endParaRPr kumimoji="1" lang="ja-JP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コンセプト</a:t>
            </a:r>
            <a:endParaRPr kumimoji="1" lang="en-US" altLang="ja-JP" dirty="0" smtClean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dirty="0" smtClean="0"/>
              <a:t>　　　　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迷子の防止</a:t>
            </a:r>
            <a:endParaRPr kumimoji="1" lang="en-US" altLang="ja-JP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dirty="0" smtClean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ターゲット</a:t>
            </a:r>
            <a:endParaRPr lang="en-US" altLang="ja-JP" dirty="0" smtClean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子を持つ親</a:t>
            </a:r>
            <a:endParaRPr lang="en-US" altLang="ja-JP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提供</a:t>
            </a:r>
            <a:r>
              <a:rPr lang="ja-JP" altLang="en-US" dirty="0" smtClean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するサービス</a:t>
            </a:r>
            <a:endParaRPr lang="en-US" altLang="ja-JP" dirty="0" smtClean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dirty="0" smtClean="0"/>
              <a:t>　　　　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このアプリをインストールし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親が自分で設定した一定距離を</a:t>
            </a:r>
            <a:endParaRPr lang="en-US" altLang="ja-JP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　　離れた場合に携帯電話や対応したアクセサリなどに</a:t>
            </a:r>
            <a:endParaRPr lang="en-US" altLang="ja-JP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　　通知をするサービス　</a:t>
            </a:r>
            <a:r>
              <a:rPr lang="ja-JP" altLang="en-US" dirty="0" smtClean="0"/>
              <a:t>　　　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アピールポイント</a:t>
            </a:r>
            <a:endParaRPr kumimoji="1" lang="ja-JP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kumimoji="1" lang="ja-JP" altLang="en-US" dirty="0" smtClean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独自性</a:t>
            </a:r>
            <a:endParaRPr kumimoji="1" lang="en-US" altLang="ja-JP" dirty="0" smtClean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kumimoji="1" lang="en-US" altLang="ja-JP" dirty="0" smtClean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機械端末だけ</a:t>
            </a:r>
            <a:r>
              <a:rPr kumimoji="1"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に通知するのではなく</a:t>
            </a:r>
            <a:endParaRPr kumimoji="1" lang="en-US" altLang="ja-JP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アクセサリなど様々な方法で通知することが出来る。</a:t>
            </a:r>
            <a:endParaRPr kumimoji="1"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1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資金収支計画</a:t>
            </a:r>
            <a:endParaRPr kumimoji="1" lang="ja-JP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0629"/>
              </p:ext>
            </p:extLst>
          </p:nvPr>
        </p:nvGraphicFramePr>
        <p:xfrm>
          <a:off x="1279743" y="1575102"/>
          <a:ext cx="9632514" cy="48131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10838"/>
                <a:gridCol w="3210838"/>
                <a:gridCol w="3210838"/>
              </a:tblGrid>
              <a:tr h="1203293">
                <a:tc rowSpan="2">
                  <a:txBody>
                    <a:bodyPr/>
                    <a:lstStyle/>
                    <a:p>
                      <a:pPr algn="ctr"/>
                      <a:endParaRPr kumimoji="1" lang="en-US" altLang="ja-JP" sz="5400" dirty="0" smtClean="0"/>
                    </a:p>
                    <a:p>
                      <a:pPr algn="ctr"/>
                      <a:r>
                        <a:rPr kumimoji="1" lang="ja-JP" altLang="en-US" sz="5400" dirty="0" smtClean="0"/>
                        <a:t>収入</a:t>
                      </a:r>
                      <a:endParaRPr kumimoji="1" lang="en-US" altLang="ja-JP" sz="5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リワード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目標：２３０万円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</a:tr>
              <a:tr h="12032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アプリ内広告収入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月目標：１０万円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</a:tr>
              <a:tr h="1203293">
                <a:tc rowSpan="2">
                  <a:txBody>
                    <a:bodyPr/>
                    <a:lstStyle/>
                    <a:p>
                      <a:pPr algn="ctr"/>
                      <a:endParaRPr kumimoji="1" lang="en-US" altLang="ja-JP" sz="5400" dirty="0" smtClean="0"/>
                    </a:p>
                    <a:p>
                      <a:pPr algn="ctr"/>
                      <a:r>
                        <a:rPr kumimoji="1" lang="ja-JP" altLang="en-US" sz="5400" dirty="0" smtClean="0"/>
                        <a:t>支出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アプリ開発費用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１６０万円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</a:tr>
              <a:tr h="12032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アラーム開発費用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７０万円</a:t>
                      </a:r>
                      <a:endParaRPr kumimoji="1" lang="ja-JP" altLang="en-US" sz="2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リワードプログラム</a:t>
            </a:r>
            <a:endParaRPr kumimoji="1" lang="ja-JP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37041"/>
              </p:ext>
            </p:extLst>
          </p:nvPr>
        </p:nvGraphicFramePr>
        <p:xfrm>
          <a:off x="838200" y="1690688"/>
          <a:ext cx="9996813" cy="470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271"/>
                <a:gridCol w="3332271"/>
                <a:gridCol w="3332271"/>
              </a:tblGrid>
              <a:tr h="940246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　　金額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　　お礼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　目標人数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940246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　５０００円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アラーム１個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１００人</a:t>
                      </a:r>
                      <a:endParaRPr kumimoji="1" lang="en-US" altLang="ja-JP" sz="4000" dirty="0" smtClean="0"/>
                    </a:p>
                  </a:txBody>
                  <a:tcPr/>
                </a:tc>
              </a:tr>
              <a:tr h="940246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１００００円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アラーム２個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９０人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940246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１５０００円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アラーム３個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４０人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940246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２００００円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　アラーム４個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１５人</a:t>
                      </a:r>
                      <a:endParaRPr kumimoji="1" lang="ja-JP" alt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38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ビジネスプラン概要 </vt:lpstr>
      <vt:lpstr>サービスの概要</vt:lpstr>
      <vt:lpstr>アピールポイント</vt:lpstr>
      <vt:lpstr>資金収支計画</vt:lpstr>
      <vt:lpstr>リワードプログラム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ビジネスプラン内容</dc:title>
  <dc:creator>Administrator</dc:creator>
  <cp:lastModifiedBy>Administrator</cp:lastModifiedBy>
  <cp:revision>22</cp:revision>
  <dcterms:created xsi:type="dcterms:W3CDTF">2016-12-21T04:42:28Z</dcterms:created>
  <dcterms:modified xsi:type="dcterms:W3CDTF">2017-01-11T03:32:33Z</dcterms:modified>
</cp:coreProperties>
</file>