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7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2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0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9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5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7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0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8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0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0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935B-4EA8-4B51-B89C-67178A93F00A}" type="datetimeFigureOut">
              <a:rPr lang="en-IN" smtClean="0"/>
              <a:t>25-10-2018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192C-50E8-4421-AC12-516E8FC49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6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6185" y="1122363"/>
            <a:ext cx="9144000" cy="2387600"/>
          </a:xfrm>
        </p:spPr>
        <p:txBody>
          <a:bodyPr/>
          <a:lstStyle/>
          <a:p>
            <a:r>
              <a:rPr lang="en-IN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Maid for help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5318" y="4211637"/>
            <a:ext cx="9036909" cy="1834935"/>
          </a:xfrm>
        </p:spPr>
        <p:txBody>
          <a:bodyPr>
            <a:normAutofit fontScale="62500" lnSpcReduction="20000"/>
          </a:bodyPr>
          <a:lstStyle/>
          <a:p>
            <a:r>
              <a:rPr lang="en-IN" dirty="0" smtClean="0"/>
              <a:t>														   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BY:-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                		 	</a:t>
            </a:r>
          </a:p>
          <a:p>
            <a:pPr algn="just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                      			  	ABHISHEK YADAV</a:t>
            </a:r>
          </a:p>
          <a:p>
            <a:pPr algn="just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					YASH URADE</a:t>
            </a:r>
          </a:p>
          <a:p>
            <a:pPr algn="just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					VAIBHAV WANERE</a:t>
            </a:r>
          </a:p>
          <a:p>
            <a:pPr algn="just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					CHIRAG KESARWANI</a:t>
            </a:r>
            <a:r>
              <a:rPr lang="en-IN" dirty="0"/>
              <a:t>	</a:t>
            </a:r>
            <a:r>
              <a:rPr lang="en-IN" dirty="0" smtClean="0"/>
              <a:t>				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9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PRICE ESTIMATE PAGE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4341342" y="2899717"/>
            <a:ext cx="6647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After selecting all the services and filling the start date of the service on clicking on get price we get a estimate price of how it will cost after getting the estimated price and after that we can confirm booking by selecting confirm booking button 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226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Booking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confirmation page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761735" cy="4909752"/>
          </a:xfrm>
        </p:spPr>
      </p:pic>
      <p:sp>
        <p:nvSpPr>
          <p:cNvPr id="5" name="TextBox 4"/>
          <p:cNvSpPr txBox="1"/>
          <p:nvPr/>
        </p:nvSpPr>
        <p:spPr>
          <a:xfrm>
            <a:off x="4324865" y="3097426"/>
            <a:ext cx="591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This page gives all the information about the booking of the consumer it also displays the service type, no of days, starting date ,employee name and the total bill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5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Return policy information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87595" cy="4777948"/>
          </a:xfrm>
        </p:spPr>
      </p:pic>
      <p:sp>
        <p:nvSpPr>
          <p:cNvPr id="5" name="TextBox 4"/>
          <p:cNvSpPr txBox="1"/>
          <p:nvPr/>
        </p:nvSpPr>
        <p:spPr>
          <a:xfrm>
            <a:off x="4506097" y="2940908"/>
            <a:ext cx="528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This page displays all the information of our return policy which is applicable for the monthly services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3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FUTURE SCOPE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Digitalization in house keeping sector</a:t>
            </a:r>
          </a:p>
          <a:p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Ease for finding maid</a:t>
            </a:r>
          </a:p>
          <a:p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Customization </a:t>
            </a:r>
            <a:r>
              <a:rPr lang="en-IN" sz="3200" dirty="0" err="1" smtClean="0">
                <a:solidFill>
                  <a:schemeClr val="accent5">
                    <a:lumMod val="75000"/>
                  </a:schemeClr>
                </a:solidFill>
              </a:rPr>
              <a:t>acc</a:t>
            </a:r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 to users timing</a:t>
            </a:r>
          </a:p>
          <a:p>
            <a:r>
              <a:rPr lang="en-IN" sz="3200" dirty="0" smtClean="0">
                <a:solidFill>
                  <a:schemeClr val="accent5">
                    <a:lumMod val="75000"/>
                  </a:schemeClr>
                </a:solidFill>
              </a:rPr>
              <a:t>Tracking of the booking and work</a:t>
            </a:r>
          </a:p>
        </p:txBody>
      </p:sp>
    </p:spTree>
    <p:extLst>
      <p:ext uri="{BB962C8B-B14F-4D97-AF65-F5344CB8AC3E}">
        <p14:creationId xmlns:p14="http://schemas.microsoft.com/office/powerpoint/2010/main" val="290642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7200" i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br>
              <a:rPr lang="en-IN" sz="7200" i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7200" i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IN" sz="7200" i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br>
              <a:rPr lang="en-IN" sz="7200" i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7200" i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IN" sz="7200" i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MAID FOR HELP</a:t>
            </a:r>
            <a:endParaRPr lang="en-IN" sz="7200" i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lvl="7"/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8474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Problem statement</a:t>
            </a:r>
            <a:endParaRPr lang="en-IN" sz="48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In todays world it is very difficult to find a MAID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for working people , bachelors etc.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MAIDS 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REQUIREMENT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HIGH PRICING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54" y="2683130"/>
            <a:ext cx="905056" cy="483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91" y="3044971"/>
            <a:ext cx="886691" cy="7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 smtClean="0">
                <a:solidFill>
                  <a:schemeClr val="accent5">
                    <a:lumMod val="50000"/>
                  </a:schemeClr>
                </a:solidFill>
              </a:rPr>
              <a:t>SCOPE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To provide versatile services to the customers according to his convenience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Replacement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policy</a:t>
            </a:r>
            <a:endParaRPr lang="en-IN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Weekly service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15 days service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Monthly service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Refund policy for monthly services</a:t>
            </a:r>
          </a:p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Extension policy 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LITERATURE SURVEY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Different aggregators are:-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bookmybai.com,kaamwalibai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Charge very high minimum of </a:t>
            </a:r>
            <a:r>
              <a:rPr lang="en-IN" dirty="0" err="1" smtClean="0">
                <a:solidFill>
                  <a:schemeClr val="accent5">
                    <a:lumMod val="75000"/>
                  </a:schemeClr>
                </a:solidFill>
              </a:rPr>
              <a:t>rs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 6000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Charge for booking a maid through them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These apps are specific in nature and do not provide customized services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Charge 1000 for getting a call after our requirement query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LAYOUT OF APP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LOG IN AND SIGN UP PAGE 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LOCATION 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APPS DASHBOARD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SERVICES PROVIDED BY MAID FOR HELP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1.cleaning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2.cooking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3.cleaning and cooking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DATE and TIME INPUT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PAGE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Price estimate and confirm booking</a:t>
            </a:r>
          </a:p>
          <a:p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Booking information</a:t>
            </a:r>
            <a:endParaRPr lang="en-IN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5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LOGIN/SIGN UP PAGE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613454" cy="4646142"/>
          </a:xfrm>
        </p:spPr>
      </p:pic>
      <p:sp>
        <p:nvSpPr>
          <p:cNvPr id="5" name="TextBox 4"/>
          <p:cNvSpPr txBox="1"/>
          <p:nvPr/>
        </p:nvSpPr>
        <p:spPr>
          <a:xfrm>
            <a:off x="4670855" y="2248930"/>
            <a:ext cx="5881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</a:rPr>
              <a:t>This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page lets the user sign up and proceed or if the user is already registered then lets the user to login into the app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72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LOCATION UI PAGE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522838" cy="4485046"/>
          </a:xfrm>
        </p:spPr>
      </p:pic>
      <p:sp>
        <p:nvSpPr>
          <p:cNvPr id="5" name="TextBox 4"/>
          <p:cNvSpPr txBox="1"/>
          <p:nvPr/>
        </p:nvSpPr>
        <p:spPr>
          <a:xfrm>
            <a:off x="4473147" y="3155091"/>
            <a:ext cx="57994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Lets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the user known which area the services are currently provided and selecting lets the user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procide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14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HOMEPAGE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77987" cy="4405312"/>
          </a:xfrm>
        </p:spPr>
      </p:pic>
      <p:sp>
        <p:nvSpPr>
          <p:cNvPr id="5" name="TextBox 4"/>
          <p:cNvSpPr txBox="1"/>
          <p:nvPr/>
        </p:nvSpPr>
        <p:spPr>
          <a:xfrm>
            <a:off x="4194564" y="2923848"/>
            <a:ext cx="6280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Displays all the list of maids available with all there details like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name,age,speciality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in food and the languages they speak through which the user can select maid of his choice and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</a:rPr>
              <a:t>procide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further for booking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SERVICES PAGE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</p:spPr>
      </p:pic>
      <p:sp>
        <p:nvSpPr>
          <p:cNvPr id="5" name="TextBox 4"/>
          <p:cNvSpPr txBox="1"/>
          <p:nvPr/>
        </p:nvSpPr>
        <p:spPr>
          <a:xfrm>
            <a:off x="4168346" y="2998573"/>
            <a:ext cx="63760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his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page shows all information related to the services like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cleaning,cooking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and both the services it takes the input from user about no of people, start time ,services, how many times a day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5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383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 Theme</vt:lpstr>
      <vt:lpstr>Maid for help</vt:lpstr>
      <vt:lpstr>Problem statement</vt:lpstr>
      <vt:lpstr>SCOPE </vt:lpstr>
      <vt:lpstr>LITERATURE SURVEY</vt:lpstr>
      <vt:lpstr>LAYOUT OF APP</vt:lpstr>
      <vt:lpstr>LOGIN/SIGN UP PAGE</vt:lpstr>
      <vt:lpstr>LOCATION UI PAGE</vt:lpstr>
      <vt:lpstr>HOMEPAGE </vt:lpstr>
      <vt:lpstr>SERVICES PAGE</vt:lpstr>
      <vt:lpstr>PRICE ESTIMATE PAGE</vt:lpstr>
      <vt:lpstr>Booking confirmation page</vt:lpstr>
      <vt:lpstr>Return policy information</vt:lpstr>
      <vt:lpstr>FUTURE SCOPE</vt:lpstr>
      <vt:lpstr>       MAID FOR HELP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Maid for help</dc:title>
  <dc:creator>Windows User</dc:creator>
  <cp:lastModifiedBy>Windows User</cp:lastModifiedBy>
  <cp:revision>24</cp:revision>
  <dcterms:created xsi:type="dcterms:W3CDTF">2018-09-11T19:30:08Z</dcterms:created>
  <dcterms:modified xsi:type="dcterms:W3CDTF">2018-10-24T22:21:15Z</dcterms:modified>
</cp:coreProperties>
</file>