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19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0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35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83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852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42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82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5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40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9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87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09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4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72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8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49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B72466-33C9-4FAB-A3C6-B8BBAF7D8FE7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310660-2B0B-430D-909F-FFA4259891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27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位置</a:t>
            </a:r>
            <a:r>
              <a:rPr lang="ja-JP" altLang="en-US" sz="4800" dirty="0"/>
              <a:t>情報</a:t>
            </a:r>
            <a:r>
              <a:rPr lang="ja-JP" altLang="en-US" sz="4800" dirty="0" smtClean="0"/>
              <a:t>で交通情報を確認できるサービス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21511102</a:t>
            </a:r>
            <a:r>
              <a:rPr kumimoji="1" lang="ja-JP" altLang="en-US" dirty="0" smtClean="0"/>
              <a:t>　岸遼太郎　　</a:t>
            </a:r>
            <a:r>
              <a:rPr kumimoji="1" lang="en-US" altLang="ja-JP" dirty="0" smtClean="0"/>
              <a:t>21511092</a:t>
            </a:r>
            <a:r>
              <a:rPr kumimoji="1" lang="ja-JP" altLang="en-US" dirty="0" smtClean="0"/>
              <a:t>　萱森貴仁　</a:t>
            </a:r>
            <a:r>
              <a:rPr kumimoji="1" lang="en-US" altLang="ja-JP" dirty="0" smtClean="0"/>
              <a:t>21511130</a:t>
            </a:r>
            <a:r>
              <a:rPr kumimoji="1" lang="ja-JP" altLang="en-US" dirty="0" smtClean="0"/>
              <a:t>　斎藤恭太</a:t>
            </a:r>
            <a:endParaRPr kumimoji="1" lang="en-US" altLang="ja-JP" dirty="0" smtClean="0"/>
          </a:p>
          <a:p>
            <a:r>
              <a:rPr lang="en-US" altLang="ja-JP" dirty="0" smtClean="0"/>
              <a:t>21511204</a:t>
            </a:r>
            <a:r>
              <a:rPr lang="ja-JP" altLang="en-US" dirty="0" smtClean="0"/>
              <a:t>　田村遥平　　</a:t>
            </a:r>
            <a:r>
              <a:rPr lang="en-US" altLang="ja-JP" dirty="0" smtClean="0"/>
              <a:t>21511106</a:t>
            </a:r>
            <a:r>
              <a:rPr lang="ja-JP" altLang="en-US" dirty="0" smtClean="0"/>
              <a:t>　木俣裕紀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19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目的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600" dirty="0" smtClean="0"/>
              <a:t>このサービスは、大量の位置情報を集め、車両や道路に設置されたセンサーから集まる情報、口コミや評判を集約してこの大量に集まったデータを分析して、渋滞などを回避</a:t>
            </a:r>
            <a:r>
              <a:rPr lang="ja-JP" altLang="en-US" sz="3600" dirty="0" smtClean="0"/>
              <a:t>できる</a:t>
            </a:r>
            <a:r>
              <a:rPr lang="ja-JP" altLang="en-US" sz="3600" dirty="0"/>
              <a:t>。</a:t>
            </a:r>
            <a:endParaRPr lang="en-US" altLang="ja-JP" sz="3600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937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携帯でアプリで会員登録をして、自分の通勤ルート行きたいルートを登録してその交通の渋滞情報や事故情報などを確認できる。</a:t>
            </a:r>
            <a:endParaRPr kumimoji="1" lang="en-US" altLang="ja-JP" sz="28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870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資金計画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84069" y="2342606"/>
            <a:ext cx="14267407" cy="5286344"/>
          </a:xfrm>
        </p:spPr>
        <p:txBody>
          <a:bodyPr/>
          <a:lstStyle/>
          <a:p>
            <a:r>
              <a:rPr lang="ja-JP" altLang="en-US" sz="3600" dirty="0" smtClean="0"/>
              <a:t>アプリ製作費１５０万円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830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５００円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サンクスメール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１０００円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渋滞のときに最短ルートを教えてくれる機能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87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78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111</Words>
  <Application>Microsoft Office PowerPoint</Application>
  <PresentationFormat>ワイド画面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Century Gothic</vt:lpstr>
      <vt:lpstr>Wingdings 3</vt:lpstr>
      <vt:lpstr>イオン ボードルーム</vt:lpstr>
      <vt:lpstr>位置情報で交通情報を確認できるサービス</vt:lpstr>
      <vt:lpstr>目的</vt:lpstr>
      <vt:lpstr>利用方法</vt:lpstr>
      <vt:lpstr>資金計画</vt:lpstr>
      <vt:lpstr>リワード</vt:lpstr>
      <vt:lpstr>ご清聴ありがとうございました。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子供の居場所が分かるシステム</dc:title>
  <dc:creator>岸遼太郎</dc:creator>
  <cp:lastModifiedBy>岸遼太郎</cp:lastModifiedBy>
  <cp:revision>9</cp:revision>
  <dcterms:created xsi:type="dcterms:W3CDTF">2016-01-12T14:16:03Z</dcterms:created>
  <dcterms:modified xsi:type="dcterms:W3CDTF">2016-01-13T00:18:14Z</dcterms:modified>
</cp:coreProperties>
</file>