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136" d="100"/>
          <a:sy n="136" d="100"/>
        </p:scale>
        <p:origin x="-217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DC18C-B413-5945-87B8-F82B9F732FC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48E7B-F27E-3144-8C51-0B970BCF2F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4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48E7B-F27E-3144-8C51-0B970BCF2F6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06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3E214-275B-5C42-9E6C-6A847FA1E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FA3CCD-60E3-3F48-8411-D4C812FB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75BF8-3631-F646-97BD-BE02C62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169B44-A0DE-2A4F-A1F1-94142CB1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3916D-6BDD-754C-B4A2-AFB5945D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5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869BE-0AAB-7842-8959-36A56ECF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FF6FE6-77B9-C344-A9DE-7A390ECF1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01B4F-6D5E-CB42-B456-460D36C9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AD5802-96CF-334F-AC76-F2854364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894CD-C196-2347-A922-BAC08499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1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E4BECB-DF25-E248-817D-5B472BC1B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5DA1EE-CE54-8349-8E70-27D51B706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8F607-9899-1347-ACB5-404F0E67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0B96FA-3700-E442-ABF3-C5D85DA3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783DCC-76A6-5D46-B186-91780F8D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9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466E6-8F45-0F44-AC0E-600C5E13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BE9D0B-DAA8-4C42-BD85-DA250DF3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CADF4D-1FA7-2741-9576-277DBA47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ADF7D-E93D-3541-9E4D-F5280237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652837-B36B-C34C-B023-63D8C4AC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1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AC862-53CD-BD4F-AE0C-66DCEFAA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4D263D-964C-8D46-A4DD-339785F5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F35FE-9E7D-3240-ACA8-47CB70C7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CBC39-AA0B-FD4C-9DFC-A93F9202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9C3F0-7EB5-3945-841B-BF5E34B4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03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E7CEA-B3E4-7941-A30D-B9C868C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D9888F-9252-1D41-98D3-F6BA82CE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871AF-2224-304A-88DC-AF99D586A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CD4D31-A49C-1F42-8FD2-B1B412A4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F396F-ADDA-474A-8D92-4586848F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59E988-97DC-D84A-AED2-321A4E5F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34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81D1F-294B-554F-91F8-1B88506B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162EB7-C030-0C45-98C9-F527445D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E59D6A-0651-A049-9FDF-51378F972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89F5A1-5CDA-BA43-8077-00F35E977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66FE34-CC02-8547-A199-4661B242F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CA3F19-44E1-4541-A54E-512557FD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9AA26A-2391-6947-8A97-C46250C1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F89F66-0F73-C448-96D4-0B954B2F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20810-2F30-5348-B3D7-DABAAD8A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496C56-D502-1241-8ADB-5252FAC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58DC54-69B5-3A41-BB2D-489BEBA9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29F68B-EF58-3947-8EB0-EF7689AE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53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8119E1-1D78-594E-81D9-353CD837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99460F-67F8-B842-93A6-97E349EB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9A8847-860F-B745-86FC-642709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00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D7FB7-9570-624B-8821-1EB44AB9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70D0C-247B-6043-AAEF-2C2C9E93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5651D-F522-ED48-BF28-5169345E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41A969-C378-8E41-885F-E4A6BAD7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41DB7C-F961-844D-A436-E58D36B1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C64521-ADB9-A14B-80A8-1B2279C1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2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BC04-D026-BB42-8234-B1469F36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2DDB38-CCEF-DF4E-B0D6-0B83A85BC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6CE1B4-B9C6-7F43-8BBC-067F632C3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A50B8-8FAC-4B4C-B418-D0A56EFA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1A5EAC-00C0-0449-9308-AE2ADB69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7FD504-255D-9F44-A415-E4E1D152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89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C8AA80-0AB4-FC44-AEC5-D97E1A6F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9D45FD-082C-4343-80EC-08573652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EF7583-42C4-1345-84EB-2A5C9371B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9725-3FF4-CF46-83FD-D1A12A0FA786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B26F4-FBAD-F94F-9762-A9A62A638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BD26B-7C9B-1044-8262-B48CB4E0C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5454-D73F-6040-A28C-A6E123DF3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6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パソコンの画面&#10;&#10;自動的に生成された説明">
            <a:extLst>
              <a:ext uri="{FF2B5EF4-FFF2-40B4-BE49-F238E27FC236}">
                <a16:creationId xmlns:a16="http://schemas.microsoft.com/office/drawing/2014/main" id="{C6D7CB72-183E-C646-A8BD-8A9321BE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9" t="13746" r="6200" b="41718"/>
          <a:stretch/>
        </p:blipFill>
        <p:spPr>
          <a:xfrm>
            <a:off x="2960015" y="942680"/>
            <a:ext cx="6287679" cy="3054284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A1E10F4C-8D06-C946-ADA9-BA7164940420}"/>
              </a:ext>
            </a:extLst>
          </p:cNvPr>
          <p:cNvSpPr/>
          <p:nvPr/>
        </p:nvSpPr>
        <p:spPr>
          <a:xfrm>
            <a:off x="8173038" y="1461155"/>
            <a:ext cx="650451" cy="32051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07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1CCBF5DC-F25D-3246-BC84-FC3BCFC2A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8" t="13746" r="6200" b="41719"/>
          <a:stretch/>
        </p:blipFill>
        <p:spPr>
          <a:xfrm>
            <a:off x="2960015" y="942680"/>
            <a:ext cx="6287679" cy="3054284"/>
          </a:xfrm>
          <a:prstGeom prst="rect">
            <a:avLst/>
          </a:prstGeom>
        </p:spPr>
      </p:pic>
      <p:sp>
        <p:nvSpPr>
          <p:cNvPr id="9" name="角丸四角形 8">
            <a:extLst>
              <a:ext uri="{FF2B5EF4-FFF2-40B4-BE49-F238E27FC236}">
                <a16:creationId xmlns:a16="http://schemas.microsoft.com/office/drawing/2014/main" id="{B54D5856-567C-5742-BA2A-32064B82B22B}"/>
              </a:ext>
            </a:extLst>
          </p:cNvPr>
          <p:cNvSpPr/>
          <p:nvPr/>
        </p:nvSpPr>
        <p:spPr>
          <a:xfrm>
            <a:off x="3073137" y="1489436"/>
            <a:ext cx="2036191" cy="4524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3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C78BA555-2F82-F741-8CC8-89DBD8798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13746" r="6200" b="41719"/>
          <a:stretch/>
        </p:blipFill>
        <p:spPr>
          <a:xfrm>
            <a:off x="2960015" y="942680"/>
            <a:ext cx="6287679" cy="3054284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2A67D63-1868-6249-BA3D-33A512C4678A}"/>
              </a:ext>
            </a:extLst>
          </p:cNvPr>
          <p:cNvSpPr/>
          <p:nvPr/>
        </p:nvSpPr>
        <p:spPr>
          <a:xfrm>
            <a:off x="6627043" y="2611225"/>
            <a:ext cx="970962" cy="37707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0162A22-C89C-D84B-AB10-924FBB3BFD35}"/>
              </a:ext>
            </a:extLst>
          </p:cNvPr>
          <p:cNvSpPr/>
          <p:nvPr/>
        </p:nvSpPr>
        <p:spPr>
          <a:xfrm>
            <a:off x="7052821" y="3531911"/>
            <a:ext cx="360000" cy="360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91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</Words>
  <Application>Microsoft Macintosh PowerPoint</Application>
  <PresentationFormat>ワイド画面</PresentationFormat>
  <Paragraphs>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TAMADA HARUAKI</dc:creator>
  <cp:lastModifiedBy>TAMADA HARUAKI</cp:lastModifiedBy>
  <cp:revision>1</cp:revision>
  <dcterms:created xsi:type="dcterms:W3CDTF">2020-09-16T01:53:52Z</dcterms:created>
  <dcterms:modified xsi:type="dcterms:W3CDTF">2020-09-17T04:25:45Z</dcterms:modified>
</cp:coreProperties>
</file>