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76" r:id="rId3"/>
    <p:sldId id="286" r:id="rId4"/>
    <p:sldId id="280" r:id="rId5"/>
    <p:sldId id="257" r:id="rId6"/>
    <p:sldId id="281" r:id="rId7"/>
    <p:sldId id="258" r:id="rId8"/>
    <p:sldId id="288" r:id="rId9"/>
    <p:sldId id="289" r:id="rId10"/>
    <p:sldId id="259" r:id="rId11"/>
    <p:sldId id="287" r:id="rId12"/>
    <p:sldId id="284" r:id="rId13"/>
    <p:sldId id="285" r:id="rId14"/>
    <p:sldId id="290" r:id="rId15"/>
    <p:sldId id="292" r:id="rId16"/>
    <p:sldId id="291" r:id="rId17"/>
    <p:sldId id="293" r:id="rId18"/>
    <p:sldId id="294" r:id="rId19"/>
    <p:sldId id="295" r:id="rId20"/>
    <p:sldId id="296" r:id="rId21"/>
    <p:sldId id="301" r:id="rId22"/>
    <p:sldId id="302" r:id="rId23"/>
    <p:sldId id="303" r:id="rId24"/>
    <p:sldId id="297" r:id="rId25"/>
    <p:sldId id="299" r:id="rId26"/>
    <p:sldId id="279" r:id="rId27"/>
    <p:sldId id="300"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69"/>
    <p:restoredTop sz="81127"/>
  </p:normalViewPr>
  <p:slideViewPr>
    <p:cSldViewPr snapToGrid="0" snapToObjects="1">
      <p:cViewPr varScale="1">
        <p:scale>
          <a:sx n="94" d="100"/>
          <a:sy n="94" d="100"/>
        </p:scale>
        <p:origin x="117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9E0D3F-88AC-AC4C-A850-A113E8478B35}" type="datetimeFigureOut">
              <a:rPr kumimoji="1" lang="ja-JP" altLang="en-US" smtClean="0"/>
              <a:t>2023/4/18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6FEFE4-0067-BE4A-AB74-27D08C169751}" type="slidenum">
              <a:rPr kumimoji="1" lang="ja-JP" altLang="en-US" smtClean="0"/>
              <a:t>‹#›</a:t>
            </a:fld>
            <a:endParaRPr kumimoji="1" lang="ja-JP" altLang="en-US"/>
          </a:p>
        </p:txBody>
      </p:sp>
    </p:spTree>
    <p:extLst>
      <p:ext uri="{BB962C8B-B14F-4D97-AF65-F5344CB8AC3E}">
        <p14:creationId xmlns:p14="http://schemas.microsoft.com/office/powerpoint/2010/main" val="2718888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D6FEFE4-0067-BE4A-AB74-27D08C169751}" type="slidenum">
              <a:rPr kumimoji="1" lang="ja-JP" altLang="en-US" smtClean="0"/>
              <a:t>2</a:t>
            </a:fld>
            <a:endParaRPr kumimoji="1" lang="ja-JP" altLang="en-US"/>
          </a:p>
        </p:txBody>
      </p:sp>
    </p:spTree>
    <p:extLst>
      <p:ext uri="{BB962C8B-B14F-4D97-AF65-F5344CB8AC3E}">
        <p14:creationId xmlns:p14="http://schemas.microsoft.com/office/powerpoint/2010/main" val="1743219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D6FEFE4-0067-BE4A-AB74-27D08C169751}" type="slidenum">
              <a:rPr kumimoji="1" lang="ja-JP" altLang="en-US" smtClean="0"/>
              <a:t>9</a:t>
            </a:fld>
            <a:endParaRPr kumimoji="1" lang="ja-JP" altLang="en-US"/>
          </a:p>
        </p:txBody>
      </p:sp>
    </p:spTree>
    <p:extLst>
      <p:ext uri="{BB962C8B-B14F-4D97-AF65-F5344CB8AC3E}">
        <p14:creationId xmlns:p14="http://schemas.microsoft.com/office/powerpoint/2010/main" val="1605193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 </a:t>
            </a:r>
            <a:r>
              <a:rPr kumimoji="1" lang="ja-JP" altLang="en-US"/>
              <a:t>コマンドが数分間何も出力しなくてユーザを不安にさせたり，デバッグ情報を大量に出力し，本当に必要な情報を隠したらだめ．</a:t>
            </a:r>
            <a:endParaRPr kumimoji="1" lang="en-US" altLang="ja-JP" dirty="0"/>
          </a:p>
          <a:p>
            <a:r>
              <a:rPr kumimoji="1" lang="en-US" altLang="ja-JP" dirty="0"/>
              <a:t>5. </a:t>
            </a:r>
            <a:r>
              <a:rPr kumimoji="1" lang="ja-JP" altLang="en-US"/>
              <a:t>知らない機能を見つけるのは</a:t>
            </a:r>
            <a:r>
              <a:rPr kumimoji="1" lang="en-US" altLang="ja-JP" dirty="0"/>
              <a:t>GUI</a:t>
            </a:r>
            <a:r>
              <a:rPr kumimoji="1" lang="ja-JP" altLang="en-US"/>
              <a:t>の方が強い．けれど，</a:t>
            </a:r>
            <a:r>
              <a:rPr kumimoji="1" lang="en-US" altLang="ja-JP" dirty="0"/>
              <a:t>CUI</a:t>
            </a:r>
            <a:r>
              <a:rPr kumimoji="1" lang="ja-JP" altLang="en-US"/>
              <a:t>もエラーメッセージやヘルプ，実行例を充実させることで見つけやすくすることもできる．</a:t>
            </a:r>
            <a:endParaRPr kumimoji="1" lang="en-US" altLang="ja-JP" dirty="0"/>
          </a:p>
          <a:p>
            <a:r>
              <a:rPr kumimoji="1" lang="en-US" altLang="ja-JP" dirty="0"/>
              <a:t>6. </a:t>
            </a:r>
            <a:r>
              <a:rPr kumimoji="1" lang="ja-JP" altLang="en-US"/>
              <a:t>標準としての会話．</a:t>
            </a:r>
            <a:r>
              <a:rPr kumimoji="1" lang="en-US" altLang="ja-JP" dirty="0"/>
              <a:t>CLI</a:t>
            </a:r>
            <a:r>
              <a:rPr kumimoji="1" lang="ja-JP" altLang="en-US"/>
              <a:t>では意図せずともユーザは会話している．実行して結果を確認して，再度実行する，というものである．だからユーザフレンドリなメッセージの出力が重要である．</a:t>
            </a:r>
            <a:endParaRPr kumimoji="1" lang="en-US" altLang="ja-JP" dirty="0"/>
          </a:p>
          <a:p>
            <a:r>
              <a:rPr kumimoji="1" lang="en-US" altLang="ja-JP" dirty="0"/>
              <a:t>7. </a:t>
            </a:r>
            <a:r>
              <a:rPr kumimoji="1" lang="ja-JP" altLang="en-US"/>
              <a:t>スタックトレースを見せず，何が原因かを示すエラーメッセージを表示させる．</a:t>
            </a:r>
            <a:endParaRPr kumimoji="1" lang="en-US" altLang="ja-JP" dirty="0"/>
          </a:p>
          <a:p>
            <a:r>
              <a:rPr kumimoji="1" lang="en-US" altLang="ja-JP" dirty="0"/>
              <a:t>8. </a:t>
            </a:r>
            <a:r>
              <a:rPr kumimoji="1" lang="ja-JP" altLang="en-US"/>
              <a:t>共感．ツールはユーザの味方であることをユーザに感じさせる．</a:t>
            </a:r>
            <a:endParaRPr kumimoji="1" lang="en-US" altLang="ja-JP" dirty="0"/>
          </a:p>
          <a:p>
            <a:r>
              <a:rPr kumimoji="1" lang="en-US" altLang="ja-JP" dirty="0"/>
              <a:t>9. </a:t>
            </a:r>
            <a:r>
              <a:rPr kumimoji="1" lang="ja-JP" altLang="en-US"/>
              <a:t>ターミナルにはいろんな矛盾がある．しかし，その矛盾や混沌が新しいものを生み出す原動力となる．</a:t>
            </a:r>
          </a:p>
        </p:txBody>
      </p:sp>
      <p:sp>
        <p:nvSpPr>
          <p:cNvPr id="4" name="スライド番号プレースホルダー 3"/>
          <p:cNvSpPr>
            <a:spLocks noGrp="1"/>
          </p:cNvSpPr>
          <p:nvPr>
            <p:ph type="sldNum" sz="quarter" idx="5"/>
          </p:nvPr>
        </p:nvSpPr>
        <p:spPr/>
        <p:txBody>
          <a:bodyPr/>
          <a:lstStyle/>
          <a:p>
            <a:fld id="{ED6FEFE4-0067-BE4A-AB74-27D08C169751}" type="slidenum">
              <a:rPr kumimoji="1" lang="ja-JP" altLang="en-US" smtClean="0"/>
              <a:t>10</a:t>
            </a:fld>
            <a:endParaRPr kumimoji="1" lang="ja-JP" altLang="en-US"/>
          </a:p>
        </p:txBody>
      </p:sp>
    </p:spTree>
    <p:extLst>
      <p:ext uri="{BB962C8B-B14F-4D97-AF65-F5344CB8AC3E}">
        <p14:creationId xmlns:p14="http://schemas.microsoft.com/office/powerpoint/2010/main" val="209914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D6FEFE4-0067-BE4A-AB74-27D08C169751}" type="slidenum">
              <a:rPr kumimoji="1" lang="ja-JP" altLang="en-US" smtClean="0"/>
              <a:t>15</a:t>
            </a:fld>
            <a:endParaRPr kumimoji="1" lang="ja-JP" altLang="en-US"/>
          </a:p>
        </p:txBody>
      </p:sp>
    </p:spTree>
    <p:extLst>
      <p:ext uri="{BB962C8B-B14F-4D97-AF65-F5344CB8AC3E}">
        <p14:creationId xmlns:p14="http://schemas.microsoft.com/office/powerpoint/2010/main" val="2070264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D6FEFE4-0067-BE4A-AB74-27D08C169751}" type="slidenum">
              <a:rPr kumimoji="1" lang="ja-JP" altLang="en-US" smtClean="0"/>
              <a:t>21</a:t>
            </a:fld>
            <a:endParaRPr kumimoji="1" lang="ja-JP" altLang="en-US"/>
          </a:p>
        </p:txBody>
      </p:sp>
    </p:spTree>
    <p:extLst>
      <p:ext uri="{BB962C8B-B14F-4D97-AF65-F5344CB8AC3E}">
        <p14:creationId xmlns:p14="http://schemas.microsoft.com/office/powerpoint/2010/main" val="358134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D6FEFE4-0067-BE4A-AB74-27D08C169751}" type="slidenum">
              <a:rPr kumimoji="1" lang="ja-JP" altLang="en-US" smtClean="0"/>
              <a:t>23</a:t>
            </a:fld>
            <a:endParaRPr kumimoji="1" lang="ja-JP" altLang="en-US"/>
          </a:p>
        </p:txBody>
      </p:sp>
    </p:spTree>
    <p:extLst>
      <p:ext uri="{BB962C8B-B14F-4D97-AF65-F5344CB8AC3E}">
        <p14:creationId xmlns:p14="http://schemas.microsoft.com/office/powerpoint/2010/main" val="3892863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D6FEFE4-0067-BE4A-AB74-27D08C169751}" type="slidenum">
              <a:rPr kumimoji="1" lang="ja-JP" altLang="en-US" smtClean="0"/>
              <a:t>26</a:t>
            </a:fld>
            <a:endParaRPr kumimoji="1" lang="ja-JP" altLang="en-US"/>
          </a:p>
        </p:txBody>
      </p:sp>
    </p:spTree>
    <p:extLst>
      <p:ext uri="{BB962C8B-B14F-4D97-AF65-F5344CB8AC3E}">
        <p14:creationId xmlns:p14="http://schemas.microsoft.com/office/powerpoint/2010/main" val="152217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BAE3F1-6860-34FB-F2AC-E3181A6AF2DC}"/>
              </a:ext>
            </a:extLst>
          </p:cNvPr>
          <p:cNvSpPr>
            <a:spLocks noGrp="1"/>
          </p:cNvSpPr>
          <p:nvPr>
            <p:ph type="ctrTitle"/>
          </p:nvPr>
        </p:nvSpPr>
        <p:spPr>
          <a:xfrm>
            <a:off x="1524000" y="1122363"/>
            <a:ext cx="9144000" cy="2387600"/>
          </a:xfrm>
        </p:spPr>
        <p:txBody>
          <a:bodyPr anchor="b"/>
          <a:lstStyle>
            <a:lvl1pPr algn="ctr">
              <a:defRPr sz="66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4CD0B15-C8B7-00F7-DBE9-D3AD533D27B2}"/>
              </a:ext>
            </a:extLst>
          </p:cNvPr>
          <p:cNvSpPr>
            <a:spLocks noGrp="1"/>
          </p:cNvSpPr>
          <p:nvPr>
            <p:ph type="subTitle" idx="1"/>
          </p:nvPr>
        </p:nvSpPr>
        <p:spPr>
          <a:xfrm>
            <a:off x="1524000" y="3602038"/>
            <a:ext cx="9144000" cy="1655762"/>
          </a:xfrm>
        </p:spPr>
        <p:txBody>
          <a:bodyPr>
            <a:normAutofit/>
          </a:bodyPr>
          <a:lstStyle>
            <a:lvl1pPr marL="0" indent="0" algn="ctr">
              <a:buNone/>
              <a:defRPr sz="4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4AC3DEB-6E35-D2D0-EABA-F8A19BBDE9F7}"/>
              </a:ext>
            </a:extLst>
          </p:cNvPr>
          <p:cNvSpPr>
            <a:spLocks noGrp="1"/>
          </p:cNvSpPr>
          <p:nvPr>
            <p:ph type="dt" sz="half" idx="10"/>
          </p:nvPr>
        </p:nvSpPr>
        <p:spPr/>
        <p:txBody>
          <a:bodyPr/>
          <a:lstStyle/>
          <a:p>
            <a:r>
              <a:rPr kumimoji="1" lang="en-US" altLang="ja-JP"/>
              <a:t>2023-04-18</a:t>
            </a:r>
            <a:endParaRPr kumimoji="1" lang="ja-JP" altLang="en-US"/>
          </a:p>
        </p:txBody>
      </p:sp>
      <p:sp>
        <p:nvSpPr>
          <p:cNvPr id="5" name="フッター プレースホルダー 4">
            <a:extLst>
              <a:ext uri="{FF2B5EF4-FFF2-40B4-BE49-F238E27FC236}">
                <a16:creationId xmlns:a16="http://schemas.microsoft.com/office/drawing/2014/main" id="{78835D15-762E-39B0-0A6F-14EFF50BDB3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5DFDF9-92D5-0273-6AA5-EE561AF63CBA}"/>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96430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99E654-7E7E-36B3-ADB0-3093EC9FFFC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79AB095-4BA5-2299-C02F-2E56585C27D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7B78716-480A-7430-C0FA-4F0DC0168B4A}"/>
              </a:ext>
            </a:extLst>
          </p:cNvPr>
          <p:cNvSpPr>
            <a:spLocks noGrp="1"/>
          </p:cNvSpPr>
          <p:nvPr>
            <p:ph type="dt" sz="half" idx="10"/>
          </p:nvPr>
        </p:nvSpPr>
        <p:spPr/>
        <p:txBody>
          <a:bodyPr/>
          <a:lstStyle/>
          <a:p>
            <a:r>
              <a:rPr kumimoji="1" lang="en-US" altLang="ja-JP"/>
              <a:t>2023-04-18</a:t>
            </a:r>
            <a:endParaRPr kumimoji="1" lang="ja-JP" altLang="en-US"/>
          </a:p>
        </p:txBody>
      </p:sp>
      <p:sp>
        <p:nvSpPr>
          <p:cNvPr id="5" name="フッター プレースホルダー 4">
            <a:extLst>
              <a:ext uri="{FF2B5EF4-FFF2-40B4-BE49-F238E27FC236}">
                <a16:creationId xmlns:a16="http://schemas.microsoft.com/office/drawing/2014/main" id="{76B42CF7-BBCD-5D04-D7AD-CBC09AA585A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8D3898-C8CD-BE96-524B-6C3F921112E5}"/>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2217145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81886E9-6CAD-71F6-5345-FA139670373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72359E1-F40F-3D47-6DF2-882BD86EA9C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18D548-5283-77D1-F67F-6EC5C16A5918}"/>
              </a:ext>
            </a:extLst>
          </p:cNvPr>
          <p:cNvSpPr>
            <a:spLocks noGrp="1"/>
          </p:cNvSpPr>
          <p:nvPr>
            <p:ph type="dt" sz="half" idx="10"/>
          </p:nvPr>
        </p:nvSpPr>
        <p:spPr/>
        <p:txBody>
          <a:bodyPr/>
          <a:lstStyle/>
          <a:p>
            <a:r>
              <a:rPr kumimoji="1" lang="en-US" altLang="ja-JP"/>
              <a:t>2023-04-18</a:t>
            </a:r>
            <a:endParaRPr kumimoji="1" lang="ja-JP" altLang="en-US"/>
          </a:p>
        </p:txBody>
      </p:sp>
      <p:sp>
        <p:nvSpPr>
          <p:cNvPr id="5" name="フッター プレースホルダー 4">
            <a:extLst>
              <a:ext uri="{FF2B5EF4-FFF2-40B4-BE49-F238E27FC236}">
                <a16:creationId xmlns:a16="http://schemas.microsoft.com/office/drawing/2014/main" id="{B8CD1D05-E6FD-9267-0EA3-57EE28C4F9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833F417-24E0-EE42-C260-DDADA437A1A4}"/>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285317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8965E4-8E20-9D46-6D12-F877A919CC8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623E8D2-3A17-78BF-F4C2-CDF62ACF419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D23703-4802-F8D8-D9BF-C6ABE5C8AB80}"/>
              </a:ext>
            </a:extLst>
          </p:cNvPr>
          <p:cNvSpPr>
            <a:spLocks noGrp="1"/>
          </p:cNvSpPr>
          <p:nvPr>
            <p:ph type="dt" sz="half" idx="10"/>
          </p:nvPr>
        </p:nvSpPr>
        <p:spPr/>
        <p:txBody>
          <a:bodyPr/>
          <a:lstStyle/>
          <a:p>
            <a:r>
              <a:rPr kumimoji="1" lang="en-US" altLang="ja-JP"/>
              <a:t>2023-04-18</a:t>
            </a:r>
            <a:endParaRPr kumimoji="1" lang="ja-JP" altLang="en-US"/>
          </a:p>
        </p:txBody>
      </p:sp>
      <p:sp>
        <p:nvSpPr>
          <p:cNvPr id="5" name="フッター プレースホルダー 4">
            <a:extLst>
              <a:ext uri="{FF2B5EF4-FFF2-40B4-BE49-F238E27FC236}">
                <a16:creationId xmlns:a16="http://schemas.microsoft.com/office/drawing/2014/main" id="{953C5D23-A2A0-1968-4ACC-1B1357A447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2682BA-033D-1B7D-4861-DDD343E91047}"/>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2824067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29F4E9-7F37-2DF8-78B9-30C3125A551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5BF7F8-9D3C-A422-471A-C8A1E82F8D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5120F65-AA40-72A0-770D-E19A2FA9B323}"/>
              </a:ext>
            </a:extLst>
          </p:cNvPr>
          <p:cNvSpPr>
            <a:spLocks noGrp="1"/>
          </p:cNvSpPr>
          <p:nvPr>
            <p:ph type="dt" sz="half" idx="10"/>
          </p:nvPr>
        </p:nvSpPr>
        <p:spPr/>
        <p:txBody>
          <a:bodyPr/>
          <a:lstStyle/>
          <a:p>
            <a:r>
              <a:rPr kumimoji="1" lang="en-US" altLang="ja-JP"/>
              <a:t>2023-04-18</a:t>
            </a:r>
            <a:endParaRPr kumimoji="1" lang="ja-JP" altLang="en-US"/>
          </a:p>
        </p:txBody>
      </p:sp>
      <p:sp>
        <p:nvSpPr>
          <p:cNvPr id="5" name="フッター プレースホルダー 4">
            <a:extLst>
              <a:ext uri="{FF2B5EF4-FFF2-40B4-BE49-F238E27FC236}">
                <a16:creationId xmlns:a16="http://schemas.microsoft.com/office/drawing/2014/main" id="{86681911-2B29-A9AD-E565-FF8CD624237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A1582B-A53B-0238-DBDB-FB5DBFD8AF68}"/>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87736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4232BC-8A6A-9D3A-A1D9-3080F812AB9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F82D8DC-6AD4-FA7E-3F14-DB7C79ACDAA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3DE28B2-EF25-CC14-3531-75FEF0B68A3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B3A7B7E-A26D-8BA6-BB1E-8237CE6F294F}"/>
              </a:ext>
            </a:extLst>
          </p:cNvPr>
          <p:cNvSpPr>
            <a:spLocks noGrp="1"/>
          </p:cNvSpPr>
          <p:nvPr>
            <p:ph type="dt" sz="half" idx="10"/>
          </p:nvPr>
        </p:nvSpPr>
        <p:spPr/>
        <p:txBody>
          <a:bodyPr/>
          <a:lstStyle/>
          <a:p>
            <a:r>
              <a:rPr kumimoji="1" lang="en-US" altLang="ja-JP"/>
              <a:t>2023-04-18</a:t>
            </a:r>
            <a:endParaRPr kumimoji="1" lang="ja-JP" altLang="en-US"/>
          </a:p>
        </p:txBody>
      </p:sp>
      <p:sp>
        <p:nvSpPr>
          <p:cNvPr id="6" name="フッター プレースホルダー 5">
            <a:extLst>
              <a:ext uri="{FF2B5EF4-FFF2-40B4-BE49-F238E27FC236}">
                <a16:creationId xmlns:a16="http://schemas.microsoft.com/office/drawing/2014/main" id="{1CB7E107-84C7-8B82-2567-9E3F9010378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57C7FA1-4591-F30A-BC2B-286C70E637DD}"/>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455956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54A32-DEA7-69BE-B62E-A622438353C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7BEF868-DDA1-C4EB-6743-489DC5FCD7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D539B8F-A2A1-CF4F-742C-F6839C57B8D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513E432-90C9-F616-1A3C-AE747080A9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CAA48B9-2830-0B1B-940E-B2239ADE254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1B4728E-F8C1-F17A-C937-B880D97E8094}"/>
              </a:ext>
            </a:extLst>
          </p:cNvPr>
          <p:cNvSpPr>
            <a:spLocks noGrp="1"/>
          </p:cNvSpPr>
          <p:nvPr>
            <p:ph type="dt" sz="half" idx="10"/>
          </p:nvPr>
        </p:nvSpPr>
        <p:spPr/>
        <p:txBody>
          <a:bodyPr/>
          <a:lstStyle/>
          <a:p>
            <a:r>
              <a:rPr kumimoji="1" lang="en-US" altLang="ja-JP"/>
              <a:t>2023-04-18</a:t>
            </a:r>
            <a:endParaRPr kumimoji="1" lang="ja-JP" altLang="en-US"/>
          </a:p>
        </p:txBody>
      </p:sp>
      <p:sp>
        <p:nvSpPr>
          <p:cNvPr id="8" name="フッター プレースホルダー 7">
            <a:extLst>
              <a:ext uri="{FF2B5EF4-FFF2-40B4-BE49-F238E27FC236}">
                <a16:creationId xmlns:a16="http://schemas.microsoft.com/office/drawing/2014/main" id="{3F3C6BA5-320F-AD96-EF9C-4688CD1C2F5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91151E6-2A46-0BFB-C19C-182A2D46D7B3}"/>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871560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FFCE36-69F6-8D82-66E2-2BE7E5650FA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B3D72AD-5495-9467-9401-F6186DDB3397}"/>
              </a:ext>
            </a:extLst>
          </p:cNvPr>
          <p:cNvSpPr>
            <a:spLocks noGrp="1"/>
          </p:cNvSpPr>
          <p:nvPr>
            <p:ph type="dt" sz="half" idx="10"/>
          </p:nvPr>
        </p:nvSpPr>
        <p:spPr/>
        <p:txBody>
          <a:bodyPr/>
          <a:lstStyle/>
          <a:p>
            <a:r>
              <a:rPr kumimoji="1" lang="en-US" altLang="ja-JP"/>
              <a:t>2023-04-18</a:t>
            </a:r>
            <a:endParaRPr kumimoji="1" lang="ja-JP" altLang="en-US"/>
          </a:p>
        </p:txBody>
      </p:sp>
      <p:sp>
        <p:nvSpPr>
          <p:cNvPr id="4" name="フッター プレースホルダー 3">
            <a:extLst>
              <a:ext uri="{FF2B5EF4-FFF2-40B4-BE49-F238E27FC236}">
                <a16:creationId xmlns:a16="http://schemas.microsoft.com/office/drawing/2014/main" id="{2D62EC51-A3D5-EC3F-7813-ADEA4FCAFC4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3AA073C-2BE4-2466-8413-FEE9DE4DE62E}"/>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4126364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4254B13-A92B-C641-0C83-88C8E8C09F9F}"/>
              </a:ext>
            </a:extLst>
          </p:cNvPr>
          <p:cNvSpPr>
            <a:spLocks noGrp="1"/>
          </p:cNvSpPr>
          <p:nvPr>
            <p:ph type="dt" sz="half" idx="10"/>
          </p:nvPr>
        </p:nvSpPr>
        <p:spPr/>
        <p:txBody>
          <a:bodyPr/>
          <a:lstStyle/>
          <a:p>
            <a:r>
              <a:rPr kumimoji="1" lang="en-US" altLang="ja-JP"/>
              <a:t>2023-04-18</a:t>
            </a:r>
            <a:endParaRPr kumimoji="1" lang="ja-JP" altLang="en-US"/>
          </a:p>
        </p:txBody>
      </p:sp>
      <p:sp>
        <p:nvSpPr>
          <p:cNvPr id="3" name="フッター プレースホルダー 2">
            <a:extLst>
              <a:ext uri="{FF2B5EF4-FFF2-40B4-BE49-F238E27FC236}">
                <a16:creationId xmlns:a16="http://schemas.microsoft.com/office/drawing/2014/main" id="{F0A961BE-BDDF-24BF-A624-7B4A792F880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E82A63C-7150-3E3B-E0A7-4FAFA23A7629}"/>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399417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DCBFD-B9B9-C88D-4AF2-DA5E9D14612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020645C-911D-D877-789A-4ABCA1607D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035085C-0945-616B-1D39-35150C87E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5E25B3-F458-1F25-BA2A-10D3E7E26039}"/>
              </a:ext>
            </a:extLst>
          </p:cNvPr>
          <p:cNvSpPr>
            <a:spLocks noGrp="1"/>
          </p:cNvSpPr>
          <p:nvPr>
            <p:ph type="dt" sz="half" idx="10"/>
          </p:nvPr>
        </p:nvSpPr>
        <p:spPr/>
        <p:txBody>
          <a:bodyPr/>
          <a:lstStyle/>
          <a:p>
            <a:r>
              <a:rPr kumimoji="1" lang="en-US" altLang="ja-JP"/>
              <a:t>2023-04-18</a:t>
            </a:r>
            <a:endParaRPr kumimoji="1" lang="ja-JP" altLang="en-US"/>
          </a:p>
        </p:txBody>
      </p:sp>
      <p:sp>
        <p:nvSpPr>
          <p:cNvPr id="6" name="フッター プレースホルダー 5">
            <a:extLst>
              <a:ext uri="{FF2B5EF4-FFF2-40B4-BE49-F238E27FC236}">
                <a16:creationId xmlns:a16="http://schemas.microsoft.com/office/drawing/2014/main" id="{3209217E-3F73-CCE8-77EF-A52308AC8CF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0295A2-6412-27A3-80DB-4DC7AF9FA560}"/>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222979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AA11E3-5007-3320-F7E6-691E1139DC7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3AA4DA3-E363-0E1A-C5EE-67CFA080E1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CD13344-E496-4753-C58C-D01D8C7BC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156EEBB-B395-8892-612D-06BBEE164464}"/>
              </a:ext>
            </a:extLst>
          </p:cNvPr>
          <p:cNvSpPr>
            <a:spLocks noGrp="1"/>
          </p:cNvSpPr>
          <p:nvPr>
            <p:ph type="dt" sz="half" idx="10"/>
          </p:nvPr>
        </p:nvSpPr>
        <p:spPr/>
        <p:txBody>
          <a:bodyPr/>
          <a:lstStyle/>
          <a:p>
            <a:r>
              <a:rPr kumimoji="1" lang="en-US" altLang="ja-JP"/>
              <a:t>2023-04-18</a:t>
            </a:r>
            <a:endParaRPr kumimoji="1" lang="ja-JP" altLang="en-US"/>
          </a:p>
        </p:txBody>
      </p:sp>
      <p:sp>
        <p:nvSpPr>
          <p:cNvPr id="6" name="フッター プレースホルダー 5">
            <a:extLst>
              <a:ext uri="{FF2B5EF4-FFF2-40B4-BE49-F238E27FC236}">
                <a16:creationId xmlns:a16="http://schemas.microsoft.com/office/drawing/2014/main" id="{A1A73243-636B-AD34-97B8-096CAB4BD0E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21AB26F-070D-AA48-1A17-487ABD4308E6}"/>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3520743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2F236BC-AAF6-B861-739B-86FA343134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550FC96-8BC7-5FBA-D355-BCF93438E1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id="{F6AD1E11-9D31-C316-E911-911DC842E1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800">
                <a:solidFill>
                  <a:schemeClr val="tx1">
                    <a:tint val="75000"/>
                  </a:schemeClr>
                </a:solidFill>
                <a:latin typeface="Meiryo" panose="020B0604030504040204" pitchFamily="34" charset="-128"/>
                <a:ea typeface="Meiryo" panose="020B0604030504040204" pitchFamily="34" charset="-128"/>
              </a:defRPr>
            </a:lvl1pPr>
          </a:lstStyle>
          <a:p>
            <a:r>
              <a:rPr lang="en-US" altLang="ja-JP"/>
              <a:t>2023-04-18</a:t>
            </a:r>
            <a:endParaRPr lang="ja-JP" altLang="en-US"/>
          </a:p>
        </p:txBody>
      </p:sp>
      <p:sp>
        <p:nvSpPr>
          <p:cNvPr id="5" name="フッター プレースホルダー 4">
            <a:extLst>
              <a:ext uri="{FF2B5EF4-FFF2-40B4-BE49-F238E27FC236}">
                <a16:creationId xmlns:a16="http://schemas.microsoft.com/office/drawing/2014/main" id="{EB552398-2A83-C162-F251-7C27A4C850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800">
                <a:solidFill>
                  <a:schemeClr val="tx1">
                    <a:tint val="75000"/>
                  </a:schemeClr>
                </a:solidFill>
                <a:latin typeface="Meiryo" panose="020B0604030504040204" pitchFamily="34" charset="-128"/>
                <a:ea typeface="Meiryo" panose="020B0604030504040204" pitchFamily="34"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682060AB-9F59-AB6D-F6F6-574D92AC70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tx1">
                    <a:tint val="75000"/>
                  </a:schemeClr>
                </a:solidFill>
                <a:latin typeface="Meiryo" panose="020B0604030504040204" pitchFamily="34" charset="-128"/>
                <a:ea typeface="Meiryo" panose="020B0604030504040204" pitchFamily="34" charset="-128"/>
              </a:defRPr>
            </a:lvl1pPr>
          </a:lstStyle>
          <a:p>
            <a:fld id="{0B8845E4-5C92-A046-BB66-E5D9CC995B08}" type="slidenum">
              <a:rPr lang="ja-JP" altLang="en-US" smtClean="0"/>
              <a:pPr/>
              <a:t>‹#›</a:t>
            </a:fld>
            <a:endParaRPr lang="ja-JP" altLang="en-US"/>
          </a:p>
        </p:txBody>
      </p:sp>
    </p:spTree>
    <p:extLst>
      <p:ext uri="{BB962C8B-B14F-4D97-AF65-F5344CB8AC3E}">
        <p14:creationId xmlns:p14="http://schemas.microsoft.com/office/powerpoint/2010/main" val="3952976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kumimoji="1" sz="6600" kern="1200">
          <a:solidFill>
            <a:schemeClr val="tx1"/>
          </a:solidFill>
          <a:latin typeface="Meiryo" panose="020B0604030504040204" pitchFamily="34" charset="-128"/>
          <a:ea typeface="Meiryo" panose="020B0604030504040204"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4400" kern="1200">
          <a:solidFill>
            <a:schemeClr val="tx1"/>
          </a:solidFill>
          <a:latin typeface="Meiryo" panose="020B0604030504040204" pitchFamily="34" charset="-128"/>
          <a:ea typeface="Meiryo" panose="020B0604030504040204"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4000" kern="1200">
          <a:solidFill>
            <a:schemeClr val="tx1"/>
          </a:solidFill>
          <a:latin typeface="Meiryo" panose="020B0604030504040204" pitchFamily="34" charset="-128"/>
          <a:ea typeface="Meiryo" panose="020B060403050404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3600" kern="1200">
          <a:solidFill>
            <a:schemeClr val="tx1"/>
          </a:solidFill>
          <a:latin typeface="Meiryo" panose="020B0604030504040204" pitchFamily="34" charset="-128"/>
          <a:ea typeface="Meiryo" panose="020B060403050404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eiryo" panose="020B0604030504040204" pitchFamily="34" charset="-128"/>
          <a:ea typeface="Meiryo" panose="020B0604030504040204"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eiryo" panose="020B0604030504040204" pitchFamily="34" charset="-128"/>
          <a:ea typeface="Meiryo"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clig.dev/"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future-architect.github.io/articles/20200528/" TargetMode="External"/><Relationship Id="rId2" Type="http://schemas.openxmlformats.org/officeDocument/2006/relationships/hyperlink" Target="https://qiita.com/sueken/items/87093e5941bfbc09bea8"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reddit.com/r/golang/comments/9h66tj/build_tool_for_go/" TargetMode="External"/><Relationship Id="rId3" Type="http://schemas.openxmlformats.org/officeDocument/2006/relationships/image" Target="../media/image12.emf"/><Relationship Id="rId7" Type="http://schemas.openxmlformats.org/officeDocument/2006/relationships/hyperlink" Target="https://github.com/search?q=language%3AGo++is%3Apublic+archived%3Afalse&amp;type=repositories&amp;ref=advsearch&amp;s=stars&amp;o=des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taskfile.dev/" TargetMode="External"/><Relationship Id="rId5" Type="http://schemas.openxmlformats.org/officeDocument/2006/relationships/hyperlink" Target="https://magefile.org/" TargetMode="External"/><Relationship Id="rId4" Type="http://schemas.openxmlformats.org/officeDocument/2006/relationships/hyperlink" Target="https://bazel.buil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1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lig.dev/"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hyperlink" Target="https://qiita.com/ko1nksm/items/c55d067b55bbd561df11#&#12460;&#12531;&#12459;&#12540;&#12474;&#12398;-unix-&#21746;&#23398;---9-&#12398;&#25945;&#3268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B5784E-BEC4-EB82-3848-F83C83012E1D}"/>
              </a:ext>
            </a:extLst>
          </p:cNvPr>
          <p:cNvSpPr>
            <a:spLocks noGrp="1"/>
          </p:cNvSpPr>
          <p:nvPr>
            <p:ph type="ctrTitle"/>
          </p:nvPr>
        </p:nvSpPr>
        <p:spPr/>
        <p:txBody>
          <a:bodyPr/>
          <a:lstStyle/>
          <a:p>
            <a:r>
              <a:rPr lang="ja-JP" altLang="en-US"/>
              <a:t>エンピリカル</a:t>
            </a:r>
            <a:br>
              <a:rPr lang="en-US" altLang="ja-JP" dirty="0"/>
            </a:br>
            <a:r>
              <a:rPr lang="ja-JP" altLang="en-US"/>
              <a:t>ソフトウェア工学</a:t>
            </a:r>
            <a:br>
              <a:rPr lang="en-US" altLang="ja-JP" dirty="0"/>
            </a:br>
            <a:r>
              <a:rPr lang="ja-JP" altLang="en-US"/>
              <a:t>第</a:t>
            </a:r>
            <a:r>
              <a:rPr lang="en-US" altLang="ja-JP" dirty="0"/>
              <a:t>02</a:t>
            </a:r>
            <a:r>
              <a:rPr lang="ja-JP" altLang="en-US"/>
              <a:t>回</a:t>
            </a:r>
            <a:endParaRPr kumimoji="1" lang="ja-JP" altLang="en-US"/>
          </a:p>
        </p:txBody>
      </p:sp>
      <p:sp>
        <p:nvSpPr>
          <p:cNvPr id="3" name="字幕 2">
            <a:extLst>
              <a:ext uri="{FF2B5EF4-FFF2-40B4-BE49-F238E27FC236}">
                <a16:creationId xmlns:a16="http://schemas.microsoft.com/office/drawing/2014/main" id="{EB687755-EB78-813E-2AE5-266F2715E1A9}"/>
              </a:ext>
            </a:extLst>
          </p:cNvPr>
          <p:cNvSpPr>
            <a:spLocks noGrp="1"/>
          </p:cNvSpPr>
          <p:nvPr>
            <p:ph type="subTitle" idx="1"/>
          </p:nvPr>
        </p:nvSpPr>
        <p:spPr/>
        <p:txBody>
          <a:bodyPr/>
          <a:lstStyle/>
          <a:p>
            <a:r>
              <a:rPr kumimoji="1" lang="en-US" altLang="ja-JP" dirty="0"/>
              <a:t>2023-04-18</a:t>
            </a:r>
          </a:p>
          <a:p>
            <a:r>
              <a:rPr lang="ja-JP" altLang="en-US"/>
              <a:t>玉田</a:t>
            </a:r>
            <a:r>
              <a:rPr lang="en-US" altLang="ja-JP" dirty="0"/>
              <a:t> </a:t>
            </a:r>
            <a:r>
              <a:rPr lang="ja-JP" altLang="en-US"/>
              <a:t>春昭</a:t>
            </a:r>
            <a:endParaRPr kumimoji="1" lang="ja-JP" altLang="en-US"/>
          </a:p>
        </p:txBody>
      </p:sp>
      <p:sp>
        <p:nvSpPr>
          <p:cNvPr id="4" name="日付プレースホルダー 3">
            <a:extLst>
              <a:ext uri="{FF2B5EF4-FFF2-40B4-BE49-F238E27FC236}">
                <a16:creationId xmlns:a16="http://schemas.microsoft.com/office/drawing/2014/main" id="{975A0BDC-22A6-7CC7-0358-1C2E091539CC}"/>
              </a:ext>
            </a:extLst>
          </p:cNvPr>
          <p:cNvSpPr>
            <a:spLocks noGrp="1"/>
          </p:cNvSpPr>
          <p:nvPr>
            <p:ph type="dt" sz="half" idx="10"/>
          </p:nvPr>
        </p:nvSpPr>
        <p:spPr/>
        <p:txBody>
          <a:bodyPr/>
          <a:lstStyle/>
          <a:p>
            <a:r>
              <a:rPr kumimoji="1" lang="en-US" altLang="ja-JP"/>
              <a:t>2023-04-18</a:t>
            </a:r>
            <a:endParaRPr kumimoji="1" lang="ja-JP" altLang="en-US"/>
          </a:p>
        </p:txBody>
      </p:sp>
      <p:sp>
        <p:nvSpPr>
          <p:cNvPr id="5" name="スライド番号プレースホルダー 4">
            <a:extLst>
              <a:ext uri="{FF2B5EF4-FFF2-40B4-BE49-F238E27FC236}">
                <a16:creationId xmlns:a16="http://schemas.microsoft.com/office/drawing/2014/main" id="{45D24184-6358-A3E9-85F2-F35BC4F1503D}"/>
              </a:ext>
            </a:extLst>
          </p:cNvPr>
          <p:cNvSpPr>
            <a:spLocks noGrp="1"/>
          </p:cNvSpPr>
          <p:nvPr>
            <p:ph type="sldNum" sz="quarter" idx="12"/>
          </p:nvPr>
        </p:nvSpPr>
        <p:spPr/>
        <p:txBody>
          <a:bodyPr/>
          <a:lstStyle/>
          <a:p>
            <a:fld id="{0B8845E4-5C92-A046-BB66-E5D9CC995B08}" type="slidenum">
              <a:rPr kumimoji="1" lang="ja-JP" altLang="en-US" smtClean="0"/>
              <a:t>1</a:t>
            </a:fld>
            <a:endParaRPr kumimoji="1" lang="ja-JP" altLang="en-US"/>
          </a:p>
        </p:txBody>
      </p:sp>
    </p:spTree>
    <p:extLst>
      <p:ext uri="{BB962C8B-B14F-4D97-AF65-F5344CB8AC3E}">
        <p14:creationId xmlns:p14="http://schemas.microsoft.com/office/powerpoint/2010/main" val="3378042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5A65D2-416B-E8EA-9C8A-D1600FE4E43F}"/>
              </a:ext>
            </a:extLst>
          </p:cNvPr>
          <p:cNvSpPr>
            <a:spLocks noGrp="1"/>
          </p:cNvSpPr>
          <p:nvPr>
            <p:ph type="title"/>
          </p:nvPr>
        </p:nvSpPr>
        <p:spPr>
          <a:xfrm>
            <a:off x="838200" y="365125"/>
            <a:ext cx="7759634" cy="1325563"/>
          </a:xfrm>
        </p:spPr>
        <p:txBody>
          <a:bodyPr>
            <a:normAutofit fontScale="90000"/>
          </a:bodyPr>
          <a:lstStyle/>
          <a:p>
            <a:r>
              <a:rPr kumimoji="1" lang="en-US" altLang="ja-JP" dirty="0"/>
              <a:t>Command Line Interface Guidelines</a:t>
            </a:r>
            <a:endParaRPr kumimoji="1" lang="ja-JP" altLang="en-US"/>
          </a:p>
        </p:txBody>
      </p:sp>
      <p:sp>
        <p:nvSpPr>
          <p:cNvPr id="3" name="コンテンツ プレースホルダー 2">
            <a:extLst>
              <a:ext uri="{FF2B5EF4-FFF2-40B4-BE49-F238E27FC236}">
                <a16:creationId xmlns:a16="http://schemas.microsoft.com/office/drawing/2014/main" id="{19B7BA89-6361-2C34-C969-0B9F3D6C07C2}"/>
              </a:ext>
            </a:extLst>
          </p:cNvPr>
          <p:cNvSpPr>
            <a:spLocks noGrp="1"/>
          </p:cNvSpPr>
          <p:nvPr>
            <p:ph idx="1"/>
          </p:nvPr>
        </p:nvSpPr>
        <p:spPr>
          <a:xfrm>
            <a:off x="542472" y="1975065"/>
            <a:ext cx="11107057" cy="4201898"/>
          </a:xfrm>
        </p:spPr>
        <p:txBody>
          <a:bodyPr numCol="2">
            <a:normAutofit fontScale="85000" lnSpcReduction="20000"/>
          </a:bodyPr>
          <a:lstStyle/>
          <a:p>
            <a:pPr marL="742950" indent="-742950">
              <a:lnSpc>
                <a:spcPct val="110000"/>
              </a:lnSpc>
              <a:buFont typeface="+mj-lt"/>
              <a:buAutoNum type="arabicPeriod"/>
            </a:pPr>
            <a:r>
              <a:rPr kumimoji="1" lang="en-US" altLang="ja-JP" dirty="0"/>
              <a:t>Human-first design.</a:t>
            </a:r>
          </a:p>
          <a:p>
            <a:pPr marL="742950" indent="-742950">
              <a:lnSpc>
                <a:spcPct val="110000"/>
              </a:lnSpc>
              <a:buFont typeface="+mj-lt"/>
              <a:buAutoNum type="arabicPeriod"/>
            </a:pPr>
            <a:r>
              <a:rPr lang="en-US" altLang="ja-JP" dirty="0"/>
              <a:t>Simple parts that work together.</a:t>
            </a:r>
          </a:p>
          <a:p>
            <a:pPr marL="742950" indent="-742950">
              <a:lnSpc>
                <a:spcPct val="110000"/>
              </a:lnSpc>
              <a:buFont typeface="+mj-lt"/>
              <a:buAutoNum type="arabicPeriod"/>
            </a:pPr>
            <a:r>
              <a:rPr kumimoji="1" lang="en-US" altLang="ja-JP" dirty="0"/>
              <a:t>Consistency across programs.</a:t>
            </a:r>
          </a:p>
          <a:p>
            <a:pPr marL="742950" indent="-742950">
              <a:lnSpc>
                <a:spcPct val="110000"/>
              </a:lnSpc>
              <a:buFont typeface="+mj-lt"/>
              <a:buAutoNum type="arabicPeriod"/>
            </a:pPr>
            <a:r>
              <a:rPr lang="en-US" altLang="ja-JP" dirty="0"/>
              <a:t>Saying (just) enough.</a:t>
            </a:r>
          </a:p>
          <a:p>
            <a:pPr marL="742950" indent="-742950">
              <a:lnSpc>
                <a:spcPct val="110000"/>
              </a:lnSpc>
              <a:buFont typeface="+mj-lt"/>
              <a:buAutoNum type="arabicPeriod"/>
            </a:pPr>
            <a:r>
              <a:rPr lang="en-US" altLang="ja-JP" dirty="0"/>
              <a:t>Ease of discovery.</a:t>
            </a:r>
          </a:p>
          <a:p>
            <a:pPr marL="742950" indent="-742950">
              <a:lnSpc>
                <a:spcPct val="110000"/>
              </a:lnSpc>
              <a:buFont typeface="+mj-lt"/>
              <a:buAutoNum type="arabicPeriod"/>
            </a:pPr>
            <a:r>
              <a:rPr kumimoji="1" lang="en-US" altLang="ja-JP" dirty="0"/>
              <a:t>Conversion as the norm.</a:t>
            </a:r>
          </a:p>
          <a:p>
            <a:pPr marL="742950" indent="-742950">
              <a:lnSpc>
                <a:spcPct val="110000"/>
              </a:lnSpc>
              <a:buFont typeface="+mj-lt"/>
              <a:buAutoNum type="arabicPeriod"/>
            </a:pPr>
            <a:r>
              <a:rPr kumimoji="1" lang="en-US" altLang="ja-JP" dirty="0"/>
              <a:t>Robustness</a:t>
            </a:r>
            <a:r>
              <a:rPr lang="en-US" altLang="ja-JP" dirty="0"/>
              <a:t>.</a:t>
            </a:r>
          </a:p>
          <a:p>
            <a:pPr marL="742950" indent="-742950">
              <a:lnSpc>
                <a:spcPct val="110000"/>
              </a:lnSpc>
              <a:buFont typeface="+mj-lt"/>
              <a:buAutoNum type="arabicPeriod"/>
            </a:pPr>
            <a:r>
              <a:rPr lang="en-US" altLang="ja-JP" dirty="0"/>
              <a:t>Empathy.</a:t>
            </a:r>
          </a:p>
          <a:p>
            <a:pPr marL="742950" indent="-742950">
              <a:lnSpc>
                <a:spcPct val="110000"/>
              </a:lnSpc>
              <a:buFont typeface="+mj-lt"/>
              <a:buAutoNum type="arabicPeriod"/>
            </a:pPr>
            <a:r>
              <a:rPr kumimoji="1" lang="en-US" altLang="ja-JP" dirty="0"/>
              <a:t>Chaos.</a:t>
            </a:r>
          </a:p>
        </p:txBody>
      </p:sp>
      <p:grpSp>
        <p:nvGrpSpPr>
          <p:cNvPr id="4" name="グループ化 3">
            <a:extLst>
              <a:ext uri="{FF2B5EF4-FFF2-40B4-BE49-F238E27FC236}">
                <a16:creationId xmlns:a16="http://schemas.microsoft.com/office/drawing/2014/main" id="{6C550125-212E-0615-F62E-F4A1EE3709D2}"/>
              </a:ext>
            </a:extLst>
          </p:cNvPr>
          <p:cNvGrpSpPr>
            <a:grpSpLocks noChangeAspect="1"/>
          </p:cNvGrpSpPr>
          <p:nvPr/>
        </p:nvGrpSpPr>
        <p:grpSpPr>
          <a:xfrm>
            <a:off x="8597834" y="80747"/>
            <a:ext cx="2755966" cy="1894318"/>
            <a:chOff x="7652657" y="1316830"/>
            <a:chExt cx="3701143" cy="2543987"/>
          </a:xfrm>
        </p:grpSpPr>
        <p:pic>
          <p:nvPicPr>
            <p:cNvPr id="5" name="図 4" descr="テキスト&#10;&#10;自動的に生成された説明">
              <a:extLst>
                <a:ext uri="{FF2B5EF4-FFF2-40B4-BE49-F238E27FC236}">
                  <a16:creationId xmlns:a16="http://schemas.microsoft.com/office/drawing/2014/main" id="{CB91EA43-FF94-FEDB-2F25-E85732C56790}"/>
                </a:ext>
              </a:extLst>
            </p:cNvPr>
            <p:cNvPicPr>
              <a:picLocks noChangeAspect="1"/>
            </p:cNvPicPr>
            <p:nvPr/>
          </p:nvPicPr>
          <p:blipFill>
            <a:blip r:embed="rId3"/>
            <a:stretch>
              <a:fillRect/>
            </a:stretch>
          </p:blipFill>
          <p:spPr>
            <a:xfrm>
              <a:off x="7652657" y="1316830"/>
              <a:ext cx="3701143" cy="2047990"/>
            </a:xfrm>
            <a:prstGeom prst="rect">
              <a:avLst/>
            </a:prstGeom>
          </p:spPr>
        </p:pic>
        <p:sp>
          <p:nvSpPr>
            <p:cNvPr id="6" name="テキスト ボックス 5">
              <a:extLst>
                <a:ext uri="{FF2B5EF4-FFF2-40B4-BE49-F238E27FC236}">
                  <a16:creationId xmlns:a16="http://schemas.microsoft.com/office/drawing/2014/main" id="{BECFE5F0-B3D9-E01D-B87C-652E0A4243D5}"/>
                </a:ext>
              </a:extLst>
            </p:cNvPr>
            <p:cNvSpPr txBox="1"/>
            <p:nvPr/>
          </p:nvSpPr>
          <p:spPr>
            <a:xfrm>
              <a:off x="7933648" y="3364820"/>
              <a:ext cx="3139160" cy="495997"/>
            </a:xfrm>
            <a:prstGeom prst="rect">
              <a:avLst/>
            </a:prstGeom>
            <a:noFill/>
          </p:spPr>
          <p:txBody>
            <a:bodyPr wrap="none" rtlCol="0">
              <a:spAutoFit/>
            </a:bodyPr>
            <a:lstStyle/>
            <a:p>
              <a:pPr algn="ctr"/>
              <a:r>
                <a:rPr lang="en" altLang="ja-JP" dirty="0">
                  <a:latin typeface="Consolas" panose="020B0609020204030204" pitchFamily="49" charset="0"/>
                  <a:cs typeface="Consolas" panose="020B0609020204030204" pitchFamily="49" charset="0"/>
                  <a:hlinkClick r:id="rId4"/>
                </a:rPr>
                <a:t>https://</a:t>
              </a:r>
              <a:r>
                <a:rPr lang="en" altLang="ja-JP" dirty="0" err="1">
                  <a:latin typeface="Consolas" panose="020B0609020204030204" pitchFamily="49" charset="0"/>
                  <a:cs typeface="Consolas" panose="020B0609020204030204" pitchFamily="49" charset="0"/>
                  <a:hlinkClick r:id="rId4"/>
                </a:rPr>
                <a:t>clig.dev</a:t>
              </a:r>
              <a:r>
                <a:rPr lang="en" altLang="ja-JP" dirty="0">
                  <a:latin typeface="Consolas" panose="020B0609020204030204" pitchFamily="49" charset="0"/>
                  <a:cs typeface="Consolas" panose="020B0609020204030204" pitchFamily="49" charset="0"/>
                  <a:hlinkClick r:id="rId4"/>
                </a:rPr>
                <a:t>/</a:t>
              </a:r>
              <a:endParaRPr kumimoji="1" lang="ja-JP" altLang="en-US">
                <a:latin typeface="Consolas" panose="020B0609020204030204" pitchFamily="49" charset="0"/>
                <a:cs typeface="Consolas" panose="020B0609020204030204" pitchFamily="49" charset="0"/>
              </a:endParaRPr>
            </a:p>
          </p:txBody>
        </p:sp>
      </p:grpSp>
      <p:sp>
        <p:nvSpPr>
          <p:cNvPr id="7" name="日付プレースホルダー 6">
            <a:extLst>
              <a:ext uri="{FF2B5EF4-FFF2-40B4-BE49-F238E27FC236}">
                <a16:creationId xmlns:a16="http://schemas.microsoft.com/office/drawing/2014/main" id="{126364AC-B0ED-6399-A981-66BA1FB6ED49}"/>
              </a:ext>
            </a:extLst>
          </p:cNvPr>
          <p:cNvSpPr>
            <a:spLocks noGrp="1"/>
          </p:cNvSpPr>
          <p:nvPr>
            <p:ph type="dt" sz="half" idx="10"/>
          </p:nvPr>
        </p:nvSpPr>
        <p:spPr/>
        <p:txBody>
          <a:bodyPr/>
          <a:lstStyle/>
          <a:p>
            <a:r>
              <a:rPr kumimoji="1" lang="en-US" altLang="ja-JP"/>
              <a:t>2023-04-18</a:t>
            </a:r>
            <a:endParaRPr kumimoji="1" lang="ja-JP" altLang="en-US"/>
          </a:p>
        </p:txBody>
      </p:sp>
      <p:sp>
        <p:nvSpPr>
          <p:cNvPr id="8" name="スライド番号プレースホルダー 7">
            <a:extLst>
              <a:ext uri="{FF2B5EF4-FFF2-40B4-BE49-F238E27FC236}">
                <a16:creationId xmlns:a16="http://schemas.microsoft.com/office/drawing/2014/main" id="{87D2A525-88AD-BA80-F1C5-EDB7B4C18B54}"/>
              </a:ext>
            </a:extLst>
          </p:cNvPr>
          <p:cNvSpPr>
            <a:spLocks noGrp="1"/>
          </p:cNvSpPr>
          <p:nvPr>
            <p:ph type="sldNum" sz="quarter" idx="12"/>
          </p:nvPr>
        </p:nvSpPr>
        <p:spPr/>
        <p:txBody>
          <a:bodyPr/>
          <a:lstStyle/>
          <a:p>
            <a:fld id="{0B8845E4-5C92-A046-BB66-E5D9CC995B08}" type="slidenum">
              <a:rPr kumimoji="1" lang="ja-JP" altLang="en-US" smtClean="0"/>
              <a:t>10</a:t>
            </a:fld>
            <a:endParaRPr kumimoji="1" lang="ja-JP" altLang="en-US"/>
          </a:p>
        </p:txBody>
      </p:sp>
    </p:spTree>
    <p:extLst>
      <p:ext uri="{BB962C8B-B14F-4D97-AF65-F5344CB8AC3E}">
        <p14:creationId xmlns:p14="http://schemas.microsoft.com/office/powerpoint/2010/main" val="988723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291168-FA4B-4260-148A-1D308CBFF853}"/>
              </a:ext>
            </a:extLst>
          </p:cNvPr>
          <p:cNvSpPr>
            <a:spLocks noGrp="1"/>
          </p:cNvSpPr>
          <p:nvPr>
            <p:ph type="title"/>
          </p:nvPr>
        </p:nvSpPr>
        <p:spPr/>
        <p:txBody>
          <a:bodyPr/>
          <a:lstStyle/>
          <a:p>
            <a:r>
              <a:rPr kumimoji="1" lang="en-US" altLang="ja-JP" dirty="0"/>
              <a:t>Usage</a:t>
            </a:r>
            <a:r>
              <a:rPr kumimoji="1" lang="ja-JP" altLang="en-US"/>
              <a:t>を考える</a:t>
            </a:r>
          </a:p>
        </p:txBody>
      </p:sp>
      <p:sp>
        <p:nvSpPr>
          <p:cNvPr id="3" name="コンテンツ プレースホルダー 2">
            <a:extLst>
              <a:ext uri="{FF2B5EF4-FFF2-40B4-BE49-F238E27FC236}">
                <a16:creationId xmlns:a16="http://schemas.microsoft.com/office/drawing/2014/main" id="{620EB1C2-380B-9F1E-E949-149C24885673}"/>
              </a:ext>
            </a:extLst>
          </p:cNvPr>
          <p:cNvSpPr>
            <a:spLocks noGrp="1"/>
          </p:cNvSpPr>
          <p:nvPr>
            <p:ph idx="1"/>
          </p:nvPr>
        </p:nvSpPr>
        <p:spPr/>
        <p:txBody>
          <a:bodyPr>
            <a:normAutofit fontScale="70000" lnSpcReduction="20000"/>
          </a:bodyPr>
          <a:lstStyle/>
          <a:p>
            <a:pPr>
              <a:lnSpc>
                <a:spcPct val="120000"/>
              </a:lnSpc>
            </a:pPr>
            <a:r>
              <a:rPr kumimoji="1" lang="ja-JP" altLang="en-US"/>
              <a:t>デフォルト設定（オプションなし）を考える．</a:t>
            </a:r>
            <a:endParaRPr kumimoji="1" lang="en-US" altLang="ja-JP" dirty="0"/>
          </a:p>
          <a:p>
            <a:pPr lvl="1">
              <a:lnSpc>
                <a:spcPct val="120000"/>
              </a:lnSpc>
            </a:pPr>
            <a:r>
              <a:rPr kumimoji="1" lang="ja-JP" altLang="en-US"/>
              <a:t>出力形式は人が読みやすい形式</a:t>
            </a:r>
            <a:r>
              <a:rPr kumimoji="1" lang="en-US" altLang="ja-JP" dirty="0"/>
              <a:t> or </a:t>
            </a:r>
            <a:r>
              <a:rPr kumimoji="1" lang="ja-JP" altLang="en-US"/>
              <a:t>結果をシンプルに見せる．</a:t>
            </a:r>
            <a:endParaRPr kumimoji="1" lang="en-US" altLang="ja-JP" dirty="0"/>
          </a:p>
          <a:p>
            <a:pPr>
              <a:lnSpc>
                <a:spcPct val="120000"/>
              </a:lnSpc>
            </a:pPr>
            <a:r>
              <a:rPr kumimoji="1" lang="ja-JP" altLang="en-US"/>
              <a:t>オプション</a:t>
            </a:r>
            <a:r>
              <a:rPr lang="ja-JP" altLang="en-US"/>
              <a:t>で設定できるもの</a:t>
            </a:r>
            <a:endParaRPr lang="en-US" altLang="ja-JP" dirty="0"/>
          </a:p>
          <a:p>
            <a:pPr lvl="1">
              <a:lnSpc>
                <a:spcPct val="120000"/>
              </a:lnSpc>
              <a:tabLst>
                <a:tab pos="2395538" algn="l"/>
              </a:tabLst>
            </a:pPr>
            <a:r>
              <a:rPr kumimoji="1" lang="ja-JP" altLang="en-US"/>
              <a:t>真偽値</a:t>
            </a:r>
            <a:r>
              <a:rPr lang="en-US" altLang="ja-JP" dirty="0"/>
              <a:t>	</a:t>
            </a:r>
            <a:r>
              <a:rPr lang="en-US" altLang="ja-JP" dirty="0">
                <a:latin typeface="Consolas" panose="020B0609020204030204" pitchFamily="49" charset="0"/>
                <a:cs typeface="Consolas" panose="020B0609020204030204" pitchFamily="49" charset="0"/>
              </a:rPr>
              <a:t>--enable</a:t>
            </a:r>
            <a:r>
              <a:rPr lang="en-US" altLang="ja-JP" dirty="0">
                <a:cs typeface="Consolas" panose="020B0609020204030204" pitchFamily="49" charset="0"/>
              </a:rPr>
              <a:t>,</a:t>
            </a:r>
            <a:r>
              <a:rPr lang="en-US" altLang="ja-JP" dirty="0">
                <a:latin typeface="Consolas" panose="020B0609020204030204" pitchFamily="49" charset="0"/>
                <a:cs typeface="Consolas" panose="020B0609020204030204" pitchFamily="49" charset="0"/>
              </a:rPr>
              <a:t> --verbose</a:t>
            </a:r>
            <a:endParaRPr kumimoji="1" lang="en-US" altLang="ja-JP" dirty="0">
              <a:latin typeface="Consolas" panose="020B0609020204030204" pitchFamily="49" charset="0"/>
              <a:cs typeface="Consolas" panose="020B0609020204030204" pitchFamily="49" charset="0"/>
            </a:endParaRPr>
          </a:p>
          <a:p>
            <a:pPr lvl="1">
              <a:lnSpc>
                <a:spcPct val="120000"/>
              </a:lnSpc>
              <a:tabLst>
                <a:tab pos="2395538" algn="l"/>
              </a:tabLst>
            </a:pPr>
            <a:r>
              <a:rPr lang="ja-JP" altLang="en-US"/>
              <a:t>規定値</a:t>
            </a:r>
            <a:r>
              <a:rPr lang="en-US" altLang="ja-JP" dirty="0"/>
              <a:t>	</a:t>
            </a:r>
            <a:r>
              <a:rPr lang="en-US" altLang="ja-JP" dirty="0">
                <a:latin typeface="Consolas" panose="020B0609020204030204" pitchFamily="49" charset="0"/>
                <a:cs typeface="Consolas" panose="020B0609020204030204" pitchFamily="49" charset="0"/>
              </a:rPr>
              <a:t>--format </a:t>
            </a:r>
            <a:r>
              <a:rPr lang="en-US" altLang="ja-JP" dirty="0" err="1">
                <a:latin typeface="Consolas" panose="020B0609020204030204" pitchFamily="49" charset="0"/>
                <a:cs typeface="Consolas" panose="020B0609020204030204" pitchFamily="49" charset="0"/>
              </a:rPr>
              <a:t>json</a:t>
            </a:r>
            <a:endParaRPr lang="en-US" altLang="ja-JP" dirty="0">
              <a:latin typeface="Consolas" panose="020B0609020204030204" pitchFamily="49" charset="0"/>
              <a:cs typeface="Consolas" panose="020B0609020204030204" pitchFamily="49" charset="0"/>
            </a:endParaRPr>
          </a:p>
          <a:p>
            <a:pPr lvl="1">
              <a:lnSpc>
                <a:spcPct val="120000"/>
              </a:lnSpc>
              <a:tabLst>
                <a:tab pos="2395538" algn="l"/>
              </a:tabLst>
            </a:pPr>
            <a:r>
              <a:rPr kumimoji="1" lang="ja-JP" altLang="en-US"/>
              <a:t>数値</a:t>
            </a:r>
            <a:r>
              <a:rPr kumimoji="1" lang="en-US" altLang="ja-JP" dirty="0"/>
              <a:t>	</a:t>
            </a:r>
            <a:r>
              <a:rPr kumimoji="1" lang="en-US" altLang="ja-JP" dirty="0">
                <a:latin typeface="Consolas" panose="020B0609020204030204" pitchFamily="49" charset="0"/>
                <a:cs typeface="Consolas" panose="020B0609020204030204" pitchFamily="49" charset="0"/>
              </a:rPr>
              <a:t>--number 10</a:t>
            </a:r>
          </a:p>
          <a:p>
            <a:pPr lvl="1">
              <a:lnSpc>
                <a:spcPct val="120000"/>
              </a:lnSpc>
              <a:tabLst>
                <a:tab pos="2395538" algn="l"/>
              </a:tabLst>
            </a:pPr>
            <a:r>
              <a:rPr kumimoji="1" lang="ja-JP" altLang="en-US"/>
              <a:t>文字列</a:t>
            </a:r>
            <a:r>
              <a:rPr kumimoji="1" lang="en-US" altLang="ja-JP" dirty="0"/>
              <a:t>	</a:t>
            </a:r>
            <a:r>
              <a:rPr kumimoji="1" lang="en-US" altLang="ja-JP" dirty="0">
                <a:latin typeface="Consolas" panose="020B0609020204030204" pitchFamily="49" charset="0"/>
                <a:cs typeface="Consolas" panose="020B0609020204030204" pitchFamily="49" charset="0"/>
              </a:rPr>
              <a:t>--title "I have a pen"</a:t>
            </a:r>
          </a:p>
        </p:txBody>
      </p:sp>
      <p:sp>
        <p:nvSpPr>
          <p:cNvPr id="4" name="日付プレースホルダー 3">
            <a:extLst>
              <a:ext uri="{FF2B5EF4-FFF2-40B4-BE49-F238E27FC236}">
                <a16:creationId xmlns:a16="http://schemas.microsoft.com/office/drawing/2014/main" id="{FD5D92C3-0B2A-F8C8-45AD-ED9A971E7544}"/>
              </a:ext>
            </a:extLst>
          </p:cNvPr>
          <p:cNvSpPr>
            <a:spLocks noGrp="1"/>
          </p:cNvSpPr>
          <p:nvPr>
            <p:ph type="dt" sz="half" idx="10"/>
          </p:nvPr>
        </p:nvSpPr>
        <p:spPr/>
        <p:txBody>
          <a:bodyPr/>
          <a:lstStyle/>
          <a:p>
            <a:r>
              <a:rPr kumimoji="1" lang="en-US" altLang="ja-JP"/>
              <a:t>2023-04-18</a:t>
            </a:r>
            <a:endParaRPr kumimoji="1" lang="ja-JP" altLang="en-US"/>
          </a:p>
        </p:txBody>
      </p:sp>
      <p:sp>
        <p:nvSpPr>
          <p:cNvPr id="5" name="スライド番号プレースホルダー 4">
            <a:extLst>
              <a:ext uri="{FF2B5EF4-FFF2-40B4-BE49-F238E27FC236}">
                <a16:creationId xmlns:a16="http://schemas.microsoft.com/office/drawing/2014/main" id="{71565F55-59A6-B815-EE2E-101A72D341C3}"/>
              </a:ext>
            </a:extLst>
          </p:cNvPr>
          <p:cNvSpPr>
            <a:spLocks noGrp="1"/>
          </p:cNvSpPr>
          <p:nvPr>
            <p:ph type="sldNum" sz="quarter" idx="12"/>
          </p:nvPr>
        </p:nvSpPr>
        <p:spPr/>
        <p:txBody>
          <a:bodyPr/>
          <a:lstStyle/>
          <a:p>
            <a:fld id="{0B8845E4-5C92-A046-BB66-E5D9CC995B08}" type="slidenum">
              <a:rPr kumimoji="1" lang="ja-JP" altLang="en-US" smtClean="0"/>
              <a:t>11</a:t>
            </a:fld>
            <a:endParaRPr kumimoji="1" lang="ja-JP" altLang="en-US"/>
          </a:p>
        </p:txBody>
      </p:sp>
    </p:spTree>
    <p:extLst>
      <p:ext uri="{BB962C8B-B14F-4D97-AF65-F5344CB8AC3E}">
        <p14:creationId xmlns:p14="http://schemas.microsoft.com/office/powerpoint/2010/main" val="456151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F736F-F328-23AD-D2AE-6E711FAF399D}"/>
              </a:ext>
            </a:extLst>
          </p:cNvPr>
          <p:cNvSpPr>
            <a:spLocks noGrp="1"/>
          </p:cNvSpPr>
          <p:nvPr>
            <p:ph type="title"/>
          </p:nvPr>
        </p:nvSpPr>
        <p:spPr>
          <a:xfrm>
            <a:off x="838200" y="365125"/>
            <a:ext cx="11353800" cy="1325563"/>
          </a:xfrm>
        </p:spPr>
        <p:txBody>
          <a:bodyPr/>
          <a:lstStyle/>
          <a:p>
            <a:r>
              <a:rPr kumimoji="1" lang="en-US" altLang="ja-JP" dirty="0"/>
              <a:t>README</a:t>
            </a:r>
            <a:r>
              <a:rPr lang="ja-JP" altLang="en-US"/>
              <a:t>の内容の調査結果</a:t>
            </a:r>
            <a:r>
              <a:rPr kumimoji="1" lang="en-US" altLang="ja-JP" baseline="30000" dirty="0"/>
              <a:t>[1]</a:t>
            </a:r>
            <a:endParaRPr kumimoji="1" lang="ja-JP" altLang="en-US" baseline="30000"/>
          </a:p>
        </p:txBody>
      </p:sp>
      <p:sp>
        <p:nvSpPr>
          <p:cNvPr id="3" name="コンテンツ プレースホルダー 2">
            <a:extLst>
              <a:ext uri="{FF2B5EF4-FFF2-40B4-BE49-F238E27FC236}">
                <a16:creationId xmlns:a16="http://schemas.microsoft.com/office/drawing/2014/main" id="{166E2023-9F79-1123-D3A1-B9BF714E75D2}"/>
              </a:ext>
            </a:extLst>
          </p:cNvPr>
          <p:cNvSpPr>
            <a:spLocks noGrp="1"/>
          </p:cNvSpPr>
          <p:nvPr>
            <p:ph idx="1"/>
          </p:nvPr>
        </p:nvSpPr>
        <p:spPr>
          <a:xfrm>
            <a:off x="838200" y="1825625"/>
            <a:ext cx="10515600" cy="2660166"/>
          </a:xfrm>
        </p:spPr>
        <p:txBody>
          <a:bodyPr>
            <a:normAutofit fontScale="62500" lnSpcReduction="20000"/>
          </a:bodyPr>
          <a:lstStyle/>
          <a:p>
            <a:pPr>
              <a:lnSpc>
                <a:spcPct val="120000"/>
              </a:lnSpc>
            </a:pPr>
            <a:r>
              <a:rPr kumimoji="1" lang="en-US" altLang="ja-JP" dirty="0"/>
              <a:t>First Commit</a:t>
            </a:r>
            <a:r>
              <a:rPr kumimoji="1" lang="ja-JP" altLang="en-US"/>
              <a:t>では</a:t>
            </a:r>
            <a:r>
              <a:rPr kumimoji="1" lang="en-US" altLang="ja-JP" b="1" dirty="0"/>
              <a:t>What</a:t>
            </a:r>
            <a:r>
              <a:rPr kumimoji="1" lang="en-US" altLang="ja-JP" dirty="0"/>
              <a:t>, </a:t>
            </a:r>
            <a:r>
              <a:rPr kumimoji="1" lang="en-US" altLang="ja-JP" b="1" dirty="0"/>
              <a:t>How</a:t>
            </a:r>
            <a:r>
              <a:rPr kumimoji="1" lang="ja-JP" altLang="en-US"/>
              <a:t>が書かれている．</a:t>
            </a:r>
            <a:endParaRPr kumimoji="1" lang="en-US" altLang="ja-JP" dirty="0"/>
          </a:p>
          <a:p>
            <a:pPr>
              <a:lnSpc>
                <a:spcPct val="120000"/>
              </a:lnSpc>
            </a:pPr>
            <a:r>
              <a:rPr lang="ja-JP" altLang="en-US"/>
              <a:t>最新版では，</a:t>
            </a:r>
            <a:r>
              <a:rPr lang="en-US" altLang="ja-JP" dirty="0"/>
              <a:t>What, How, References, Who, Contribution</a:t>
            </a:r>
            <a:r>
              <a:rPr lang="ja-JP" altLang="en-US"/>
              <a:t>が書かれているものが多い．</a:t>
            </a:r>
            <a:endParaRPr kumimoji="1" lang="en-US" altLang="ja-JP" dirty="0"/>
          </a:p>
          <a:p>
            <a:pPr>
              <a:lnSpc>
                <a:spcPct val="120000"/>
              </a:lnSpc>
            </a:pPr>
            <a:r>
              <a:rPr kumimoji="1" lang="ja-JP" altLang="en-US"/>
              <a:t>初期から最新までを</a:t>
            </a:r>
            <a:r>
              <a:rPr kumimoji="1" lang="en-US" altLang="ja-JP" dirty="0"/>
              <a:t>4</a:t>
            </a:r>
            <a:r>
              <a:rPr kumimoji="1" lang="ja-JP" altLang="en-US"/>
              <a:t>つの区間に分ける．</a:t>
            </a:r>
            <a:endParaRPr kumimoji="1" lang="en-US" altLang="ja-JP" dirty="0"/>
          </a:p>
          <a:p>
            <a:pPr lvl="1">
              <a:lnSpc>
                <a:spcPct val="120000"/>
              </a:lnSpc>
            </a:pPr>
            <a:r>
              <a:rPr kumimoji="1" lang="ja-JP" altLang="en-US"/>
              <a:t>各区間で何が書かれるか．</a:t>
            </a:r>
            <a:endParaRPr kumimoji="1" lang="en-US" altLang="ja-JP" dirty="0"/>
          </a:p>
          <a:p>
            <a:pPr>
              <a:lnSpc>
                <a:spcPct val="120000"/>
              </a:lnSpc>
            </a:pPr>
            <a:endParaRPr lang="en-US" altLang="ja-JP" dirty="0"/>
          </a:p>
          <a:p>
            <a:pPr>
              <a:lnSpc>
                <a:spcPct val="120000"/>
              </a:lnSpc>
            </a:pPr>
            <a:endParaRPr kumimoji="1" lang="en-US" altLang="ja-JP" dirty="0"/>
          </a:p>
        </p:txBody>
      </p:sp>
      <p:sp>
        <p:nvSpPr>
          <p:cNvPr id="4" name="日付プレースホルダー 3">
            <a:extLst>
              <a:ext uri="{FF2B5EF4-FFF2-40B4-BE49-F238E27FC236}">
                <a16:creationId xmlns:a16="http://schemas.microsoft.com/office/drawing/2014/main" id="{F075D4B6-0F95-8649-B0E6-9CB549DCCEF9}"/>
              </a:ext>
            </a:extLst>
          </p:cNvPr>
          <p:cNvSpPr>
            <a:spLocks noGrp="1"/>
          </p:cNvSpPr>
          <p:nvPr>
            <p:ph type="dt" sz="half" idx="10"/>
          </p:nvPr>
        </p:nvSpPr>
        <p:spPr/>
        <p:txBody>
          <a:bodyPr/>
          <a:lstStyle/>
          <a:p>
            <a:r>
              <a:rPr kumimoji="1" lang="en-US" altLang="ja-JP"/>
              <a:t>2023-04-18</a:t>
            </a:r>
            <a:endParaRPr kumimoji="1" lang="ja-JP" altLang="en-US"/>
          </a:p>
        </p:txBody>
      </p:sp>
      <p:sp>
        <p:nvSpPr>
          <p:cNvPr id="5" name="スライド番号プレースホルダー 4">
            <a:extLst>
              <a:ext uri="{FF2B5EF4-FFF2-40B4-BE49-F238E27FC236}">
                <a16:creationId xmlns:a16="http://schemas.microsoft.com/office/drawing/2014/main" id="{43C2E484-7390-0D79-105C-F477AEEB3647}"/>
              </a:ext>
            </a:extLst>
          </p:cNvPr>
          <p:cNvSpPr>
            <a:spLocks noGrp="1"/>
          </p:cNvSpPr>
          <p:nvPr>
            <p:ph type="sldNum" sz="quarter" idx="12"/>
          </p:nvPr>
        </p:nvSpPr>
        <p:spPr/>
        <p:txBody>
          <a:bodyPr/>
          <a:lstStyle/>
          <a:p>
            <a:fld id="{0B8845E4-5C92-A046-BB66-E5D9CC995B08}" type="slidenum">
              <a:rPr kumimoji="1" lang="ja-JP" altLang="en-US" smtClean="0"/>
              <a:t>12</a:t>
            </a:fld>
            <a:endParaRPr kumimoji="1" lang="ja-JP" altLang="en-US"/>
          </a:p>
        </p:txBody>
      </p:sp>
      <p:sp>
        <p:nvSpPr>
          <p:cNvPr id="7" name="テキスト ボックス 6">
            <a:extLst>
              <a:ext uri="{FF2B5EF4-FFF2-40B4-BE49-F238E27FC236}">
                <a16:creationId xmlns:a16="http://schemas.microsoft.com/office/drawing/2014/main" id="{61B62C54-C5F7-5F82-B027-6D86D3C9689E}"/>
              </a:ext>
            </a:extLst>
          </p:cNvPr>
          <p:cNvSpPr txBox="1"/>
          <p:nvPr/>
        </p:nvSpPr>
        <p:spPr>
          <a:xfrm>
            <a:off x="838199" y="5715298"/>
            <a:ext cx="10515599" cy="646331"/>
          </a:xfrm>
          <a:prstGeom prst="rect">
            <a:avLst/>
          </a:prstGeom>
          <a:noFill/>
        </p:spPr>
        <p:txBody>
          <a:bodyPr wrap="square">
            <a:spAutoFit/>
          </a:bodyPr>
          <a:lstStyle/>
          <a:p>
            <a:pPr marL="446088" indent="-446088"/>
            <a:r>
              <a:rPr lang="en-US" altLang="ja-JP" dirty="0">
                <a:latin typeface="Meiryo" panose="020B0604030504040204" pitchFamily="34" charset="-128"/>
                <a:ea typeface="Meiryo" panose="020B0604030504040204" pitchFamily="34" charset="-128"/>
              </a:rPr>
              <a:t>[1]	</a:t>
            </a:r>
            <a:r>
              <a:rPr lang="ja-JP" altLang="en-US">
                <a:latin typeface="Meiryo" panose="020B0604030504040204" pitchFamily="34" charset="-128"/>
                <a:ea typeface="Meiryo" panose="020B0604030504040204" pitchFamily="34" charset="-128"/>
              </a:rPr>
              <a:t>亀井 靖高, 清水 一輝, 柏 祐太郎, 佐藤 亮介, 鵜林 尚靖, "README ファイルの進化に関する実証的分析", 情報処理学会論文誌, Vol.62, No.4, pp.1076-–1085, April 2021.</a:t>
            </a:r>
          </a:p>
        </p:txBody>
      </p:sp>
      <p:graphicFrame>
        <p:nvGraphicFramePr>
          <p:cNvPr id="8" name="表 8">
            <a:extLst>
              <a:ext uri="{FF2B5EF4-FFF2-40B4-BE49-F238E27FC236}">
                <a16:creationId xmlns:a16="http://schemas.microsoft.com/office/drawing/2014/main" id="{2A942675-C8DA-D23A-95E6-E295034D59E1}"/>
              </a:ext>
            </a:extLst>
          </p:cNvPr>
          <p:cNvGraphicFramePr>
            <a:graphicFrameLocks noGrp="1"/>
          </p:cNvGraphicFramePr>
          <p:nvPr>
            <p:extLst>
              <p:ext uri="{D42A27DB-BD31-4B8C-83A1-F6EECF244321}">
                <p14:modId xmlns:p14="http://schemas.microsoft.com/office/powerpoint/2010/main" val="2446049359"/>
              </p:ext>
            </p:extLst>
          </p:nvPr>
        </p:nvGraphicFramePr>
        <p:xfrm>
          <a:off x="838200" y="4485791"/>
          <a:ext cx="10515600" cy="1088284"/>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985335566"/>
                    </a:ext>
                  </a:extLst>
                </a:gridCol>
                <a:gridCol w="2628900">
                  <a:extLst>
                    <a:ext uri="{9D8B030D-6E8A-4147-A177-3AD203B41FA5}">
                      <a16:colId xmlns:a16="http://schemas.microsoft.com/office/drawing/2014/main" val="1307884262"/>
                    </a:ext>
                  </a:extLst>
                </a:gridCol>
                <a:gridCol w="2628900">
                  <a:extLst>
                    <a:ext uri="{9D8B030D-6E8A-4147-A177-3AD203B41FA5}">
                      <a16:colId xmlns:a16="http://schemas.microsoft.com/office/drawing/2014/main" val="4008640534"/>
                    </a:ext>
                  </a:extLst>
                </a:gridCol>
                <a:gridCol w="2628900">
                  <a:extLst>
                    <a:ext uri="{9D8B030D-6E8A-4147-A177-3AD203B41FA5}">
                      <a16:colId xmlns:a16="http://schemas.microsoft.com/office/drawing/2014/main" val="1279989892"/>
                    </a:ext>
                  </a:extLst>
                </a:gridCol>
              </a:tblGrid>
              <a:tr h="544142">
                <a:tc>
                  <a:txBody>
                    <a:bodyPr/>
                    <a:lstStyle/>
                    <a:p>
                      <a:pPr algn="ctr"/>
                      <a:r>
                        <a:rPr kumimoji="1" lang="ja-JP" altLang="en-US" sz="2000"/>
                        <a:t>第１区間</a:t>
                      </a:r>
                    </a:p>
                  </a:txBody>
                  <a:tcPr anchor="ctr"/>
                </a:tc>
                <a:tc>
                  <a:txBody>
                    <a:bodyPr/>
                    <a:lstStyle/>
                    <a:p>
                      <a:pPr algn="ctr"/>
                      <a:r>
                        <a:rPr kumimoji="1" lang="ja-JP" altLang="en-US" sz="2000"/>
                        <a:t>第２区間</a:t>
                      </a:r>
                    </a:p>
                  </a:txBody>
                  <a:tcPr anchor="ctr"/>
                </a:tc>
                <a:tc>
                  <a:txBody>
                    <a:bodyPr/>
                    <a:lstStyle/>
                    <a:p>
                      <a:pPr algn="ctr"/>
                      <a:r>
                        <a:rPr kumimoji="1" lang="ja-JP" altLang="en-US" sz="2000"/>
                        <a:t>第３区間</a:t>
                      </a:r>
                    </a:p>
                  </a:txBody>
                  <a:tcPr anchor="ctr"/>
                </a:tc>
                <a:tc>
                  <a:txBody>
                    <a:bodyPr/>
                    <a:lstStyle/>
                    <a:p>
                      <a:pPr algn="ctr"/>
                      <a:r>
                        <a:rPr kumimoji="1" lang="ja-JP" altLang="en-US" sz="2000"/>
                        <a:t>第４区間</a:t>
                      </a:r>
                    </a:p>
                  </a:txBody>
                  <a:tcPr anchor="ctr"/>
                </a:tc>
                <a:extLst>
                  <a:ext uri="{0D108BD9-81ED-4DB2-BD59-A6C34878D82A}">
                    <a16:rowId xmlns:a16="http://schemas.microsoft.com/office/drawing/2014/main" val="4121936907"/>
                  </a:ext>
                </a:extLst>
              </a:tr>
              <a:tr h="544142">
                <a:tc>
                  <a:txBody>
                    <a:bodyPr/>
                    <a:lstStyle/>
                    <a:p>
                      <a:pPr algn="l"/>
                      <a:r>
                        <a:rPr kumimoji="1" lang="en-US" altLang="ja-JP" sz="2000" dirty="0">
                          <a:latin typeface="Meiryo" panose="020B0604030504040204" pitchFamily="34" charset="-128"/>
                          <a:ea typeface="Meiryo" panose="020B0604030504040204" pitchFamily="34" charset="-128"/>
                        </a:rPr>
                        <a:t>Reference</a:t>
                      </a:r>
                    </a:p>
                  </a:txBody>
                  <a:tcPr anchor="ctr"/>
                </a:tc>
                <a:tc>
                  <a:txBody>
                    <a:bodyPr/>
                    <a:lstStyle/>
                    <a:p>
                      <a:pPr algn="l"/>
                      <a:r>
                        <a:rPr kumimoji="1" lang="en-US" altLang="ja-JP" sz="2000" dirty="0">
                          <a:latin typeface="Meiryo" panose="020B0604030504040204" pitchFamily="34" charset="-128"/>
                          <a:ea typeface="Meiryo" panose="020B0604030504040204" pitchFamily="34" charset="-128"/>
                        </a:rPr>
                        <a:t>Why</a:t>
                      </a:r>
                    </a:p>
                  </a:txBody>
                  <a:tcPr anchor="ctr"/>
                </a:tc>
                <a:tc>
                  <a:txBody>
                    <a:bodyPr/>
                    <a:lstStyle/>
                    <a:p>
                      <a:pPr algn="l"/>
                      <a:r>
                        <a:rPr kumimoji="1" lang="en-US" altLang="ja-JP" sz="2000" dirty="0">
                          <a:latin typeface="Meiryo" panose="020B0604030504040204" pitchFamily="34" charset="-128"/>
                          <a:ea typeface="Meiryo" panose="020B0604030504040204" pitchFamily="34" charset="-128"/>
                        </a:rPr>
                        <a:t>Contribution</a:t>
                      </a:r>
                    </a:p>
                  </a:txBody>
                  <a:tcPr anchor="ctr"/>
                </a:tc>
                <a:tc>
                  <a:txBody>
                    <a:bodyPr/>
                    <a:lstStyle/>
                    <a:p>
                      <a:pPr algn="l"/>
                      <a:r>
                        <a:rPr kumimoji="1" lang="en-US" altLang="ja-JP" sz="2000" dirty="0">
                          <a:latin typeface="Meiryo" panose="020B0604030504040204" pitchFamily="34" charset="-128"/>
                          <a:ea typeface="Meiryo" panose="020B0604030504040204" pitchFamily="34" charset="-128"/>
                        </a:rPr>
                        <a:t>When</a:t>
                      </a:r>
                      <a:endParaRPr kumimoji="1" lang="ja-JP" altLang="en-US" sz="2000">
                        <a:latin typeface="Meiryo" panose="020B0604030504040204" pitchFamily="34" charset="-128"/>
                        <a:ea typeface="Meiryo" panose="020B0604030504040204" pitchFamily="34" charset="-128"/>
                      </a:endParaRPr>
                    </a:p>
                  </a:txBody>
                  <a:tcPr anchor="ctr"/>
                </a:tc>
                <a:extLst>
                  <a:ext uri="{0D108BD9-81ED-4DB2-BD59-A6C34878D82A}">
                    <a16:rowId xmlns:a16="http://schemas.microsoft.com/office/drawing/2014/main" val="3370491264"/>
                  </a:ext>
                </a:extLst>
              </a:tr>
            </a:tbl>
          </a:graphicData>
        </a:graphic>
      </p:graphicFrame>
    </p:spTree>
    <p:extLst>
      <p:ext uri="{BB962C8B-B14F-4D97-AF65-F5344CB8AC3E}">
        <p14:creationId xmlns:p14="http://schemas.microsoft.com/office/powerpoint/2010/main" val="2347684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3DE2A2-0476-C1BA-B538-5F9343475F22}"/>
              </a:ext>
            </a:extLst>
          </p:cNvPr>
          <p:cNvSpPr>
            <a:spLocks noGrp="1"/>
          </p:cNvSpPr>
          <p:nvPr>
            <p:ph type="title"/>
          </p:nvPr>
        </p:nvSpPr>
        <p:spPr/>
        <p:txBody>
          <a:bodyPr/>
          <a:lstStyle/>
          <a:p>
            <a:r>
              <a:rPr kumimoji="1" lang="en-US" altLang="ja-JP" dirty="0"/>
              <a:t>README</a:t>
            </a:r>
            <a:r>
              <a:rPr kumimoji="1" lang="ja-JP" altLang="en-US"/>
              <a:t>で書くべき内容</a:t>
            </a:r>
          </a:p>
        </p:txBody>
      </p:sp>
      <p:sp>
        <p:nvSpPr>
          <p:cNvPr id="3" name="コンテンツ プレースホルダー 2">
            <a:extLst>
              <a:ext uri="{FF2B5EF4-FFF2-40B4-BE49-F238E27FC236}">
                <a16:creationId xmlns:a16="http://schemas.microsoft.com/office/drawing/2014/main" id="{DF4CDA5F-AF28-CB93-BE03-728500EDC795}"/>
              </a:ext>
            </a:extLst>
          </p:cNvPr>
          <p:cNvSpPr>
            <a:spLocks noGrp="1"/>
          </p:cNvSpPr>
          <p:nvPr>
            <p:ph idx="1"/>
          </p:nvPr>
        </p:nvSpPr>
        <p:spPr/>
        <p:txBody>
          <a:bodyPr>
            <a:normAutofit fontScale="77500" lnSpcReduction="20000"/>
          </a:bodyPr>
          <a:lstStyle/>
          <a:p>
            <a:pPr>
              <a:lnSpc>
                <a:spcPct val="120000"/>
              </a:lnSpc>
            </a:pPr>
            <a:r>
              <a:rPr kumimoji="1" lang="en-US" altLang="ja-JP" dirty="0"/>
              <a:t>Tagline</a:t>
            </a:r>
            <a:r>
              <a:rPr kumimoji="1" lang="ja-JP" altLang="en-US"/>
              <a:t>（</a:t>
            </a:r>
            <a:r>
              <a:rPr kumimoji="1" lang="en-US" altLang="ja-JP" dirty="0"/>
              <a:t>1</a:t>
            </a:r>
            <a:r>
              <a:rPr kumimoji="1" lang="ja-JP" altLang="en-US"/>
              <a:t>行概要）</a:t>
            </a:r>
            <a:endParaRPr kumimoji="1" lang="en-US" altLang="ja-JP" dirty="0"/>
          </a:p>
          <a:p>
            <a:pPr>
              <a:lnSpc>
                <a:spcPct val="120000"/>
              </a:lnSpc>
            </a:pPr>
            <a:r>
              <a:rPr lang="ja-JP" altLang="en-US"/>
              <a:t>概要（</a:t>
            </a:r>
            <a:r>
              <a:rPr lang="en-US" altLang="ja-JP" dirty="0"/>
              <a:t>Overview</a:t>
            </a:r>
            <a:r>
              <a:rPr lang="ja-JP" altLang="en-US"/>
              <a:t>）</a:t>
            </a:r>
            <a:endParaRPr lang="en-US" altLang="ja-JP" dirty="0"/>
          </a:p>
          <a:p>
            <a:pPr>
              <a:lnSpc>
                <a:spcPct val="120000"/>
              </a:lnSpc>
            </a:pPr>
            <a:r>
              <a:rPr kumimoji="1" lang="ja-JP" altLang="en-US"/>
              <a:t>使い方（</a:t>
            </a:r>
            <a:r>
              <a:rPr kumimoji="1" lang="en-US" altLang="ja-JP" dirty="0"/>
              <a:t>Usage</a:t>
            </a:r>
            <a:r>
              <a:rPr kumimoji="1" lang="ja-JP" altLang="en-US"/>
              <a:t>）</a:t>
            </a:r>
            <a:endParaRPr kumimoji="1" lang="en-US" altLang="ja-JP" dirty="0"/>
          </a:p>
          <a:p>
            <a:pPr>
              <a:lnSpc>
                <a:spcPct val="120000"/>
              </a:lnSpc>
            </a:pPr>
            <a:r>
              <a:rPr lang="ja-JP" altLang="en-US"/>
              <a:t>インストール方法（</a:t>
            </a:r>
            <a:r>
              <a:rPr lang="en-US" altLang="ja-JP" dirty="0"/>
              <a:t>Installation</a:t>
            </a:r>
            <a:r>
              <a:rPr lang="ja-JP" altLang="en-US"/>
              <a:t>）</a:t>
            </a:r>
            <a:endParaRPr lang="en-US" altLang="ja-JP" dirty="0"/>
          </a:p>
          <a:p>
            <a:pPr>
              <a:lnSpc>
                <a:spcPct val="120000"/>
              </a:lnSpc>
            </a:pPr>
            <a:r>
              <a:rPr kumimoji="1" lang="ja-JP" altLang="en-US"/>
              <a:t>プロジェクトについて（</a:t>
            </a:r>
            <a:r>
              <a:rPr kumimoji="1" lang="en-US" altLang="ja-JP" dirty="0"/>
              <a:t>About</a:t>
            </a:r>
            <a:r>
              <a:rPr kumimoji="1" lang="ja-JP" altLang="en-US"/>
              <a:t>）</a:t>
            </a:r>
            <a:endParaRPr kumimoji="1" lang="en-US" altLang="ja-JP" dirty="0"/>
          </a:p>
          <a:p>
            <a:pPr lvl="1">
              <a:lnSpc>
                <a:spcPct val="120000"/>
              </a:lnSpc>
            </a:pPr>
            <a:r>
              <a:rPr lang="ja-JP" altLang="en-US"/>
              <a:t>開発者，ライセンス，アイコン，名前の由来，バージョン履歴など</a:t>
            </a:r>
            <a:endParaRPr kumimoji="1" lang="ja-JP" altLang="en-US"/>
          </a:p>
        </p:txBody>
      </p:sp>
      <p:sp>
        <p:nvSpPr>
          <p:cNvPr id="4" name="日付プレースホルダー 3">
            <a:extLst>
              <a:ext uri="{FF2B5EF4-FFF2-40B4-BE49-F238E27FC236}">
                <a16:creationId xmlns:a16="http://schemas.microsoft.com/office/drawing/2014/main" id="{B4C54D04-EBD3-6C15-9935-56584EE27341}"/>
              </a:ext>
            </a:extLst>
          </p:cNvPr>
          <p:cNvSpPr>
            <a:spLocks noGrp="1"/>
          </p:cNvSpPr>
          <p:nvPr>
            <p:ph type="dt" sz="half" idx="10"/>
          </p:nvPr>
        </p:nvSpPr>
        <p:spPr/>
        <p:txBody>
          <a:bodyPr/>
          <a:lstStyle/>
          <a:p>
            <a:r>
              <a:rPr kumimoji="1" lang="en-US" altLang="ja-JP"/>
              <a:t>2023-04-18</a:t>
            </a:r>
            <a:endParaRPr kumimoji="1" lang="ja-JP" altLang="en-US"/>
          </a:p>
        </p:txBody>
      </p:sp>
      <p:sp>
        <p:nvSpPr>
          <p:cNvPr id="5" name="スライド番号プレースホルダー 4">
            <a:extLst>
              <a:ext uri="{FF2B5EF4-FFF2-40B4-BE49-F238E27FC236}">
                <a16:creationId xmlns:a16="http://schemas.microsoft.com/office/drawing/2014/main" id="{31CFDE99-E2C3-4C8A-FF48-4C0F58344A60}"/>
              </a:ext>
            </a:extLst>
          </p:cNvPr>
          <p:cNvSpPr>
            <a:spLocks noGrp="1"/>
          </p:cNvSpPr>
          <p:nvPr>
            <p:ph type="sldNum" sz="quarter" idx="12"/>
          </p:nvPr>
        </p:nvSpPr>
        <p:spPr/>
        <p:txBody>
          <a:bodyPr/>
          <a:lstStyle/>
          <a:p>
            <a:fld id="{0B8845E4-5C92-A046-BB66-E5D9CC995B08}" type="slidenum">
              <a:rPr kumimoji="1" lang="ja-JP" altLang="en-US" smtClean="0"/>
              <a:t>13</a:t>
            </a:fld>
            <a:endParaRPr kumimoji="1" lang="ja-JP" altLang="en-US"/>
          </a:p>
        </p:txBody>
      </p:sp>
    </p:spTree>
    <p:extLst>
      <p:ext uri="{BB962C8B-B14F-4D97-AF65-F5344CB8AC3E}">
        <p14:creationId xmlns:p14="http://schemas.microsoft.com/office/powerpoint/2010/main" val="1306976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4378ED-6630-631A-BAEC-E3CF573AD7DD}"/>
              </a:ext>
            </a:extLst>
          </p:cNvPr>
          <p:cNvSpPr>
            <a:spLocks noGrp="1"/>
          </p:cNvSpPr>
          <p:nvPr>
            <p:ph type="title"/>
          </p:nvPr>
        </p:nvSpPr>
        <p:spPr>
          <a:xfrm>
            <a:off x="838200" y="365125"/>
            <a:ext cx="11165114" cy="1325563"/>
          </a:xfrm>
        </p:spPr>
        <p:txBody>
          <a:bodyPr/>
          <a:lstStyle/>
          <a:p>
            <a:r>
              <a:rPr kumimoji="1" lang="en-US" altLang="ja-JP" sz="2800" dirty="0"/>
              <a:t>Go</a:t>
            </a:r>
            <a:r>
              <a:rPr kumimoji="1" lang="ja-JP" altLang="en-US" sz="2800"/>
              <a:t>プロジェクト</a:t>
            </a:r>
            <a:br>
              <a:rPr kumimoji="1" lang="en-US" altLang="ja-JP" sz="6000" dirty="0"/>
            </a:br>
            <a:r>
              <a:rPr kumimoji="1" lang="ja-JP" altLang="en-US" sz="6000"/>
              <a:t>ディレクトリ構成スタンダード</a:t>
            </a:r>
          </a:p>
        </p:txBody>
      </p:sp>
      <p:sp>
        <p:nvSpPr>
          <p:cNvPr id="3" name="コンテンツ プレースホルダー 2">
            <a:extLst>
              <a:ext uri="{FF2B5EF4-FFF2-40B4-BE49-F238E27FC236}">
                <a16:creationId xmlns:a16="http://schemas.microsoft.com/office/drawing/2014/main" id="{65E97CCF-EAD1-B34C-C6C2-0B2A27B5C81F}"/>
              </a:ext>
            </a:extLst>
          </p:cNvPr>
          <p:cNvSpPr>
            <a:spLocks noGrp="1"/>
          </p:cNvSpPr>
          <p:nvPr>
            <p:ph idx="1"/>
          </p:nvPr>
        </p:nvSpPr>
        <p:spPr/>
        <p:txBody>
          <a:bodyPr>
            <a:normAutofit/>
          </a:bodyPr>
          <a:lstStyle/>
          <a:p>
            <a:r>
              <a:rPr kumimoji="1" lang="ja-JP" altLang="en-US"/>
              <a:t>フォルダとパッケージが密結合している．</a:t>
            </a:r>
            <a:endParaRPr kumimoji="1" lang="en-US" altLang="ja-JP" dirty="0"/>
          </a:p>
          <a:p>
            <a:pPr>
              <a:tabLst>
                <a:tab pos="2741613" algn="l"/>
              </a:tabLst>
            </a:pPr>
            <a:r>
              <a:rPr kumimoji="1" lang="en-US" altLang="ja-JP" dirty="0" err="1">
                <a:latin typeface="Consolas" panose="020B0609020204030204" pitchFamily="49" charset="0"/>
                <a:cs typeface="Consolas" panose="020B0609020204030204" pitchFamily="49" charset="0"/>
              </a:rPr>
              <a:t>cmd</a:t>
            </a:r>
            <a:r>
              <a:rPr lang="en-US" altLang="ja-JP" dirty="0"/>
              <a:t>	</a:t>
            </a:r>
            <a:r>
              <a:rPr lang="ja-JP" altLang="en-US"/>
              <a:t>エントリーポイントを作る．</a:t>
            </a:r>
            <a:endParaRPr lang="en-US" altLang="ja-JP" dirty="0"/>
          </a:p>
          <a:p>
            <a:pPr lvl="1"/>
            <a:r>
              <a:rPr lang="en-US" altLang="ja-JP" dirty="0" err="1">
                <a:latin typeface="Consolas" panose="020B0609020204030204" pitchFamily="49" charset="0"/>
                <a:cs typeface="Consolas" panose="020B0609020204030204" pitchFamily="49" charset="0"/>
              </a:rPr>
              <a:t>somecmd</a:t>
            </a:r>
            <a:r>
              <a:rPr lang="ja-JP" altLang="en-US"/>
              <a:t>コマンドであれば，</a:t>
            </a:r>
            <a:r>
              <a:rPr lang="en-US" altLang="ja-JP" dirty="0" err="1">
                <a:latin typeface="Consolas" panose="020B0609020204030204" pitchFamily="49" charset="0"/>
                <a:cs typeface="Consolas" panose="020B0609020204030204" pitchFamily="49" charset="0"/>
              </a:rPr>
              <a:t>cmd</a:t>
            </a:r>
            <a:r>
              <a:rPr lang="en-US" altLang="ja-JP" dirty="0">
                <a:latin typeface="Consolas" panose="020B0609020204030204" pitchFamily="49" charset="0"/>
                <a:cs typeface="Consolas" panose="020B0609020204030204" pitchFamily="49" charset="0"/>
              </a:rPr>
              <a:t>/</a:t>
            </a:r>
            <a:r>
              <a:rPr lang="en-US" altLang="ja-JP" dirty="0" err="1">
                <a:latin typeface="Consolas" panose="020B0609020204030204" pitchFamily="49" charset="0"/>
                <a:cs typeface="Consolas" panose="020B0609020204030204" pitchFamily="49" charset="0"/>
              </a:rPr>
              <a:t>somecmd</a:t>
            </a:r>
            <a:r>
              <a:rPr lang="en-US" altLang="ja-JP" dirty="0">
                <a:latin typeface="Consolas" panose="020B0609020204030204" pitchFamily="49" charset="0"/>
                <a:cs typeface="Consolas" panose="020B0609020204030204" pitchFamily="49" charset="0"/>
              </a:rPr>
              <a:t>/</a:t>
            </a:r>
            <a:r>
              <a:rPr lang="en-US" altLang="ja-JP" dirty="0" err="1">
                <a:latin typeface="Consolas" panose="020B0609020204030204" pitchFamily="49" charset="0"/>
                <a:cs typeface="Consolas" panose="020B0609020204030204" pitchFamily="49" charset="0"/>
              </a:rPr>
              <a:t>main.go</a:t>
            </a:r>
            <a:r>
              <a:rPr lang="ja-JP" altLang="en-US"/>
              <a:t>に書く．</a:t>
            </a:r>
            <a:endParaRPr lang="en-US" altLang="ja-JP" dirty="0"/>
          </a:p>
          <a:p>
            <a:pPr>
              <a:tabLst>
                <a:tab pos="2698750" algn="l"/>
              </a:tabLst>
            </a:pPr>
            <a:r>
              <a:rPr lang="en-US" altLang="ja-JP" dirty="0">
                <a:latin typeface="Consolas" panose="020B0609020204030204" pitchFamily="49" charset="0"/>
                <a:cs typeface="Consolas" panose="020B0609020204030204" pitchFamily="49" charset="0"/>
              </a:rPr>
              <a:t>docs</a:t>
            </a:r>
            <a:r>
              <a:rPr lang="en-US" altLang="ja-JP" dirty="0"/>
              <a:t>	</a:t>
            </a:r>
            <a:r>
              <a:rPr lang="ja-JP" altLang="en-US"/>
              <a:t>ドキュメントを置く．</a:t>
            </a:r>
            <a:endParaRPr lang="en-US" altLang="ja-JP" dirty="0"/>
          </a:p>
          <a:p>
            <a:pPr>
              <a:tabLst>
                <a:tab pos="2698750" algn="l"/>
              </a:tabLst>
            </a:pPr>
            <a:r>
              <a:rPr lang="en-US" altLang="ja-JP" dirty="0" err="1">
                <a:latin typeface="Consolas" panose="020B0609020204030204" pitchFamily="49" charset="0"/>
                <a:cs typeface="Consolas" panose="020B0609020204030204" pitchFamily="49" charset="0"/>
              </a:rPr>
              <a:t>testdata</a:t>
            </a:r>
            <a:r>
              <a:rPr lang="en-US" altLang="ja-JP" dirty="0"/>
              <a:t>	</a:t>
            </a:r>
            <a:r>
              <a:rPr lang="ja-JP" altLang="en-US"/>
              <a:t>テストのためのデータを置く．</a:t>
            </a:r>
            <a:endParaRPr lang="en-US" altLang="ja-JP" dirty="0"/>
          </a:p>
        </p:txBody>
      </p:sp>
      <p:sp>
        <p:nvSpPr>
          <p:cNvPr id="4" name="日付プレースホルダー 3">
            <a:extLst>
              <a:ext uri="{FF2B5EF4-FFF2-40B4-BE49-F238E27FC236}">
                <a16:creationId xmlns:a16="http://schemas.microsoft.com/office/drawing/2014/main" id="{5A99620E-908B-FA6B-32D5-745553302873}"/>
              </a:ext>
            </a:extLst>
          </p:cNvPr>
          <p:cNvSpPr>
            <a:spLocks noGrp="1"/>
          </p:cNvSpPr>
          <p:nvPr>
            <p:ph type="dt" sz="half" idx="10"/>
          </p:nvPr>
        </p:nvSpPr>
        <p:spPr/>
        <p:txBody>
          <a:bodyPr/>
          <a:lstStyle/>
          <a:p>
            <a:r>
              <a:rPr kumimoji="1" lang="en-US" altLang="ja-JP"/>
              <a:t>2023-04-18</a:t>
            </a:r>
            <a:endParaRPr kumimoji="1" lang="ja-JP" altLang="en-US"/>
          </a:p>
        </p:txBody>
      </p:sp>
      <p:sp>
        <p:nvSpPr>
          <p:cNvPr id="5" name="スライド番号プレースホルダー 4">
            <a:extLst>
              <a:ext uri="{FF2B5EF4-FFF2-40B4-BE49-F238E27FC236}">
                <a16:creationId xmlns:a16="http://schemas.microsoft.com/office/drawing/2014/main" id="{91D32388-B0C7-01A8-6A93-A93A0C2D52E4}"/>
              </a:ext>
            </a:extLst>
          </p:cNvPr>
          <p:cNvSpPr>
            <a:spLocks noGrp="1"/>
          </p:cNvSpPr>
          <p:nvPr>
            <p:ph type="sldNum" sz="quarter" idx="12"/>
          </p:nvPr>
        </p:nvSpPr>
        <p:spPr/>
        <p:txBody>
          <a:bodyPr/>
          <a:lstStyle/>
          <a:p>
            <a:fld id="{0B8845E4-5C92-A046-BB66-E5D9CC995B08}" type="slidenum">
              <a:rPr kumimoji="1" lang="ja-JP" altLang="en-US" smtClean="0"/>
              <a:t>14</a:t>
            </a:fld>
            <a:endParaRPr kumimoji="1" lang="ja-JP" altLang="en-US"/>
          </a:p>
        </p:txBody>
      </p:sp>
      <p:sp>
        <p:nvSpPr>
          <p:cNvPr id="7" name="テキスト ボックス 6">
            <a:extLst>
              <a:ext uri="{FF2B5EF4-FFF2-40B4-BE49-F238E27FC236}">
                <a16:creationId xmlns:a16="http://schemas.microsoft.com/office/drawing/2014/main" id="{A673E23F-8975-CDD0-A5EF-8A69AE283FDB}"/>
              </a:ext>
            </a:extLst>
          </p:cNvPr>
          <p:cNvSpPr txBox="1"/>
          <p:nvPr/>
        </p:nvSpPr>
        <p:spPr>
          <a:xfrm>
            <a:off x="2365828" y="6075144"/>
            <a:ext cx="8824686" cy="646331"/>
          </a:xfrm>
          <a:prstGeom prst="rect">
            <a:avLst/>
          </a:prstGeom>
          <a:noFill/>
        </p:spPr>
        <p:txBody>
          <a:bodyPr wrap="square">
            <a:spAutoFit/>
          </a:bodyPr>
          <a:lstStyle/>
          <a:p>
            <a:pPr marL="285750" indent="-285750" latinLnBrk="1">
              <a:buFont typeface="Arial" panose="020B0604020202020204" pitchFamily="34" charset="0"/>
              <a:buChar char="•"/>
            </a:pPr>
            <a:r>
              <a:rPr lang="en" altLang="ja-JP" i="0" u="none" strike="noStrike" dirty="0">
                <a:effectLst/>
                <a:latin typeface="Meiryo" panose="020B0604030504040204" pitchFamily="34" charset="-128"/>
                <a:ea typeface="Meiryo" panose="020B0604030504040204" pitchFamily="34" charset="-128"/>
                <a:hlinkClick r:id="rId2"/>
              </a:rPr>
              <a:t>Go</a:t>
            </a:r>
            <a:r>
              <a:rPr lang="ja-JP" altLang="en-US" i="0" u="none" strike="noStrike">
                <a:effectLst/>
                <a:latin typeface="Meiryo" panose="020B0604030504040204" pitchFamily="34" charset="-128"/>
                <a:ea typeface="Meiryo" panose="020B0604030504040204" pitchFamily="34" charset="-128"/>
                <a:hlinkClick r:id="rId2"/>
              </a:rPr>
              <a:t>にはディレクトリ構成のスタンダードがあるらしい。</a:t>
            </a:r>
            <a:endParaRPr lang="en-US" altLang="ja-JP" i="0" u="none" strike="noStrike" dirty="0">
              <a:effectLst/>
              <a:latin typeface="Meiryo" panose="020B0604030504040204" pitchFamily="34" charset="-128"/>
              <a:ea typeface="Meiryo" panose="020B0604030504040204" pitchFamily="34" charset="-128"/>
            </a:endParaRPr>
          </a:p>
          <a:p>
            <a:pPr marL="285750" indent="-285750" latinLnBrk="1">
              <a:buFont typeface="Arial" panose="020B0604020202020204" pitchFamily="34" charset="0"/>
              <a:buChar char="•"/>
            </a:pPr>
            <a:r>
              <a:rPr lang="ja-JP" altLang="en-US" i="0" u="none" strike="noStrike">
                <a:effectLst/>
                <a:latin typeface="Meiryo" panose="020B0604030504040204" pitchFamily="34" charset="-128"/>
                <a:ea typeface="Meiryo" panose="020B0604030504040204" pitchFamily="34" charset="-128"/>
                <a:hlinkClick r:id="rId3"/>
              </a:rPr>
              <a:t>あなたの</a:t>
            </a:r>
            <a:r>
              <a:rPr lang="en" altLang="ja-JP" i="0" u="none" strike="noStrike" dirty="0">
                <a:effectLst/>
                <a:latin typeface="Meiryo" panose="020B0604030504040204" pitchFamily="34" charset="-128"/>
                <a:ea typeface="Meiryo" panose="020B0604030504040204" pitchFamily="34" charset="-128"/>
                <a:hlinkClick r:id="rId3"/>
              </a:rPr>
              <a:t>Go</a:t>
            </a:r>
            <a:r>
              <a:rPr lang="ja-JP" altLang="en-US" i="0" u="none" strike="noStrike">
                <a:effectLst/>
                <a:latin typeface="Meiryo" panose="020B0604030504040204" pitchFamily="34" charset="-128"/>
                <a:ea typeface="Meiryo" panose="020B0604030504040204" pitchFamily="34" charset="-128"/>
                <a:hlinkClick r:id="rId3"/>
              </a:rPr>
              <a:t>アプリ</a:t>
            </a:r>
            <a:r>
              <a:rPr lang="en-US" altLang="ja-JP" i="0" u="none" strike="noStrike" dirty="0">
                <a:effectLst/>
                <a:latin typeface="Meiryo" panose="020B0604030504040204" pitchFamily="34" charset="-128"/>
                <a:ea typeface="Meiryo" panose="020B0604030504040204" pitchFamily="34" charset="-128"/>
                <a:hlinkClick r:id="rId3"/>
              </a:rPr>
              <a:t>/</a:t>
            </a:r>
            <a:r>
              <a:rPr lang="ja-JP" altLang="en-US" i="0" u="none" strike="noStrike">
                <a:effectLst/>
                <a:latin typeface="Meiryo" panose="020B0604030504040204" pitchFamily="34" charset="-128"/>
                <a:ea typeface="Meiryo" panose="020B0604030504040204" pitchFamily="34" charset="-128"/>
                <a:hlinkClick r:id="rId3"/>
              </a:rPr>
              <a:t>ライブラリのパッケージ構成もっとシンプルでよくない？ </a:t>
            </a:r>
            <a:endParaRPr lang="ja-JP" altLang="en-US" i="0" u="none" strike="noStrike">
              <a:effectLst/>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00764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BEDEB9-8021-F11D-AA95-5996470DB78F}"/>
              </a:ext>
            </a:extLst>
          </p:cNvPr>
          <p:cNvSpPr>
            <a:spLocks noGrp="1"/>
          </p:cNvSpPr>
          <p:nvPr>
            <p:ph type="title"/>
          </p:nvPr>
        </p:nvSpPr>
        <p:spPr/>
        <p:txBody>
          <a:bodyPr/>
          <a:lstStyle/>
          <a:p>
            <a:r>
              <a:rPr kumimoji="1" lang="ja-JP" altLang="en-US"/>
              <a:t>プロジェクトのトップディレクトリに置くもの．</a:t>
            </a:r>
          </a:p>
        </p:txBody>
      </p:sp>
      <p:sp>
        <p:nvSpPr>
          <p:cNvPr id="3" name="コンテンツ プレースホルダー 2">
            <a:extLst>
              <a:ext uri="{FF2B5EF4-FFF2-40B4-BE49-F238E27FC236}">
                <a16:creationId xmlns:a16="http://schemas.microsoft.com/office/drawing/2014/main" id="{3C8D1621-F373-7190-5E9F-0F08F33B7E29}"/>
              </a:ext>
            </a:extLst>
          </p:cNvPr>
          <p:cNvSpPr>
            <a:spLocks noGrp="1"/>
          </p:cNvSpPr>
          <p:nvPr>
            <p:ph idx="1"/>
          </p:nvPr>
        </p:nvSpPr>
        <p:spPr/>
        <p:txBody>
          <a:bodyPr>
            <a:normAutofit fontScale="55000" lnSpcReduction="20000"/>
          </a:bodyPr>
          <a:lstStyle/>
          <a:p>
            <a:pPr>
              <a:lnSpc>
                <a:spcPct val="120000"/>
              </a:lnSpc>
            </a:pPr>
            <a:r>
              <a:rPr kumimoji="1" lang="en-US" altLang="ja-JP" dirty="0" err="1">
                <a:latin typeface="Consolas" panose="020B0609020204030204" pitchFamily="49" charset="0"/>
                <a:cs typeface="Consolas" panose="020B0609020204030204" pitchFamily="49" charset="0"/>
              </a:rPr>
              <a:t>README.md</a:t>
            </a:r>
            <a:endParaRPr kumimoji="1" lang="en-US" altLang="ja-JP" dirty="0">
              <a:latin typeface="Consolas" panose="020B0609020204030204" pitchFamily="49" charset="0"/>
              <a:cs typeface="Consolas" panose="020B0609020204030204" pitchFamily="49" charset="0"/>
            </a:endParaRPr>
          </a:p>
          <a:p>
            <a:pPr>
              <a:lnSpc>
                <a:spcPct val="120000"/>
              </a:lnSpc>
            </a:pPr>
            <a:r>
              <a:rPr lang="en-US" altLang="ja-JP" dirty="0">
                <a:latin typeface="Consolas" panose="020B0609020204030204" pitchFamily="49" charset="0"/>
                <a:cs typeface="Consolas" panose="020B0609020204030204" pitchFamily="49" charset="0"/>
              </a:rPr>
              <a:t>LICENSE</a:t>
            </a:r>
          </a:p>
          <a:p>
            <a:pPr>
              <a:lnSpc>
                <a:spcPct val="120000"/>
              </a:lnSpc>
            </a:pPr>
            <a:r>
              <a:rPr kumimoji="1" lang="en-US" altLang="ja-JP" dirty="0" err="1">
                <a:latin typeface="Consolas" panose="020B0609020204030204" pitchFamily="49" charset="0"/>
                <a:cs typeface="Consolas" panose="020B0609020204030204" pitchFamily="49" charset="0"/>
              </a:rPr>
              <a:t>go.mod</a:t>
            </a:r>
            <a:endParaRPr kumimoji="1" lang="en-US" altLang="ja-JP" dirty="0">
              <a:latin typeface="Consolas" panose="020B0609020204030204" pitchFamily="49" charset="0"/>
              <a:cs typeface="Consolas" panose="020B0609020204030204" pitchFamily="49" charset="0"/>
            </a:endParaRPr>
          </a:p>
          <a:p>
            <a:pPr>
              <a:lnSpc>
                <a:spcPct val="120000"/>
              </a:lnSpc>
            </a:pPr>
            <a:r>
              <a:rPr kumimoji="1" lang="en-US" altLang="ja-JP" dirty="0" err="1">
                <a:latin typeface="Consolas" panose="020B0609020204030204" pitchFamily="49" charset="0"/>
                <a:cs typeface="Consolas" panose="020B0609020204030204" pitchFamily="49" charset="0"/>
              </a:rPr>
              <a:t>cmd</a:t>
            </a:r>
            <a:endParaRPr kumimoji="1" lang="en-US" altLang="ja-JP" dirty="0">
              <a:latin typeface="Consolas" panose="020B0609020204030204" pitchFamily="49" charset="0"/>
              <a:cs typeface="Consolas" panose="020B0609020204030204" pitchFamily="49" charset="0"/>
            </a:endParaRPr>
          </a:p>
          <a:p>
            <a:pPr>
              <a:lnSpc>
                <a:spcPct val="120000"/>
              </a:lnSpc>
            </a:pPr>
            <a:r>
              <a:rPr kumimoji="1" lang="en-US" altLang="ja-JP" dirty="0">
                <a:latin typeface="Consolas" panose="020B0609020204030204" pitchFamily="49" charset="0"/>
                <a:cs typeface="Consolas" panose="020B0609020204030204" pitchFamily="49" charset="0"/>
              </a:rPr>
              <a:t>docs</a:t>
            </a:r>
          </a:p>
          <a:p>
            <a:pPr>
              <a:lnSpc>
                <a:spcPct val="120000"/>
              </a:lnSpc>
            </a:pPr>
            <a:r>
              <a:rPr kumimoji="1" lang="en-US" altLang="ja-JP" dirty="0" err="1">
                <a:latin typeface="Consolas" panose="020B0609020204030204" pitchFamily="49" charset="0"/>
                <a:cs typeface="Consolas" panose="020B0609020204030204" pitchFamily="49" charset="0"/>
              </a:rPr>
              <a:t>testdata</a:t>
            </a:r>
            <a:endParaRPr kumimoji="1" lang="en-US" altLang="ja-JP" dirty="0">
              <a:latin typeface="Consolas" panose="020B0609020204030204" pitchFamily="49" charset="0"/>
              <a:cs typeface="Consolas" panose="020B0609020204030204" pitchFamily="49" charset="0"/>
            </a:endParaRPr>
          </a:p>
          <a:p>
            <a:pPr>
              <a:lnSpc>
                <a:spcPct val="120000"/>
              </a:lnSpc>
            </a:pPr>
            <a:r>
              <a:rPr kumimoji="1" lang="ja-JP" altLang="en-US">
                <a:latin typeface="Consolas" panose="020B0609020204030204" pitchFamily="49" charset="0"/>
                <a:cs typeface="Consolas" panose="020B0609020204030204" pitchFamily="49" charset="0"/>
              </a:rPr>
              <a:t>ビルドファイル</a:t>
            </a:r>
            <a:endParaRPr kumimoji="1" lang="en-US" altLang="ja-JP" dirty="0">
              <a:latin typeface="Consolas" panose="020B0609020204030204" pitchFamily="49" charset="0"/>
              <a:cs typeface="Consolas" panose="020B0609020204030204" pitchFamily="49" charset="0"/>
            </a:endParaRPr>
          </a:p>
          <a:p>
            <a:pPr>
              <a:lnSpc>
                <a:spcPct val="120000"/>
              </a:lnSpc>
            </a:pPr>
            <a:r>
              <a:rPr kumimoji="1" lang="ja-JP" altLang="en-US">
                <a:latin typeface="Consolas" panose="020B0609020204030204" pitchFamily="49" charset="0"/>
                <a:cs typeface="Consolas" panose="020B0609020204030204" pitchFamily="49" charset="0"/>
              </a:rPr>
              <a:t>その他プロジェクトのプログラム</a:t>
            </a:r>
          </a:p>
        </p:txBody>
      </p:sp>
      <p:sp>
        <p:nvSpPr>
          <p:cNvPr id="4" name="日付プレースホルダー 3">
            <a:extLst>
              <a:ext uri="{FF2B5EF4-FFF2-40B4-BE49-F238E27FC236}">
                <a16:creationId xmlns:a16="http://schemas.microsoft.com/office/drawing/2014/main" id="{641920C4-AD16-F3E7-6CDB-C58968BE0B0E}"/>
              </a:ext>
            </a:extLst>
          </p:cNvPr>
          <p:cNvSpPr>
            <a:spLocks noGrp="1"/>
          </p:cNvSpPr>
          <p:nvPr>
            <p:ph type="dt" sz="half" idx="10"/>
          </p:nvPr>
        </p:nvSpPr>
        <p:spPr/>
        <p:txBody>
          <a:bodyPr/>
          <a:lstStyle/>
          <a:p>
            <a:r>
              <a:rPr kumimoji="1" lang="en-US" altLang="ja-JP"/>
              <a:t>2023-04-18</a:t>
            </a:r>
            <a:endParaRPr kumimoji="1" lang="ja-JP" altLang="en-US"/>
          </a:p>
        </p:txBody>
      </p:sp>
      <p:sp>
        <p:nvSpPr>
          <p:cNvPr id="5" name="スライド番号プレースホルダー 4">
            <a:extLst>
              <a:ext uri="{FF2B5EF4-FFF2-40B4-BE49-F238E27FC236}">
                <a16:creationId xmlns:a16="http://schemas.microsoft.com/office/drawing/2014/main" id="{51040EBB-360D-866E-6323-5DE015854016}"/>
              </a:ext>
            </a:extLst>
          </p:cNvPr>
          <p:cNvSpPr>
            <a:spLocks noGrp="1"/>
          </p:cNvSpPr>
          <p:nvPr>
            <p:ph type="sldNum" sz="quarter" idx="12"/>
          </p:nvPr>
        </p:nvSpPr>
        <p:spPr/>
        <p:txBody>
          <a:bodyPr/>
          <a:lstStyle/>
          <a:p>
            <a:fld id="{0B8845E4-5C92-A046-BB66-E5D9CC995B08}" type="slidenum">
              <a:rPr kumimoji="1" lang="ja-JP" altLang="en-US" smtClean="0"/>
              <a:t>15</a:t>
            </a:fld>
            <a:endParaRPr kumimoji="1" lang="ja-JP" altLang="en-US"/>
          </a:p>
        </p:txBody>
      </p:sp>
      <p:grpSp>
        <p:nvGrpSpPr>
          <p:cNvPr id="9" name="グループ化 8">
            <a:extLst>
              <a:ext uri="{FF2B5EF4-FFF2-40B4-BE49-F238E27FC236}">
                <a16:creationId xmlns:a16="http://schemas.microsoft.com/office/drawing/2014/main" id="{E4AE2ABD-4859-CA0A-4F36-1A17A885B8CB}"/>
              </a:ext>
            </a:extLst>
          </p:cNvPr>
          <p:cNvGrpSpPr/>
          <p:nvPr/>
        </p:nvGrpSpPr>
        <p:grpSpPr>
          <a:xfrm>
            <a:off x="5800271" y="4818743"/>
            <a:ext cx="5553529" cy="1358219"/>
            <a:chOff x="5800271" y="4818743"/>
            <a:chExt cx="5553529" cy="1358219"/>
          </a:xfrm>
        </p:grpSpPr>
        <p:sp>
          <p:nvSpPr>
            <p:cNvPr id="6" name="角丸四角形 5">
              <a:extLst>
                <a:ext uri="{FF2B5EF4-FFF2-40B4-BE49-F238E27FC236}">
                  <a16:creationId xmlns:a16="http://schemas.microsoft.com/office/drawing/2014/main" id="{5DC94B9C-38B0-3097-FAF5-8D525B4A7C8A}"/>
                </a:ext>
              </a:extLst>
            </p:cNvPr>
            <p:cNvSpPr/>
            <p:nvPr/>
          </p:nvSpPr>
          <p:spPr>
            <a:xfrm>
              <a:off x="6096000" y="4818743"/>
              <a:ext cx="5257800" cy="1358219"/>
            </a:xfrm>
            <a:prstGeom prst="roundRect">
              <a:avLst>
                <a:gd name="adj" fmla="val 1228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三角形 7">
              <a:extLst>
                <a:ext uri="{FF2B5EF4-FFF2-40B4-BE49-F238E27FC236}">
                  <a16:creationId xmlns:a16="http://schemas.microsoft.com/office/drawing/2014/main" id="{EF27791C-181D-EA60-66B4-F8F9EDE9EC76}"/>
                </a:ext>
              </a:extLst>
            </p:cNvPr>
            <p:cNvSpPr/>
            <p:nvPr/>
          </p:nvSpPr>
          <p:spPr>
            <a:xfrm rot="16200000">
              <a:off x="5727119" y="5040653"/>
              <a:ext cx="1060704" cy="914400"/>
            </a:xfrm>
            <a:prstGeom prst="triangl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FC05EF0-33A1-B6BD-0C6F-7658750DE5DC}"/>
                </a:ext>
              </a:extLst>
            </p:cNvPr>
            <p:cNvSpPr txBox="1"/>
            <p:nvPr/>
          </p:nvSpPr>
          <p:spPr>
            <a:xfrm>
              <a:off x="6257471" y="4959243"/>
              <a:ext cx="4934857" cy="1077218"/>
            </a:xfrm>
            <a:prstGeom prst="rect">
              <a:avLst/>
            </a:prstGeom>
            <a:noFill/>
          </p:spPr>
          <p:txBody>
            <a:bodyPr wrap="square" rtlCol="0">
              <a:spAutoFit/>
            </a:bodyPr>
            <a:lstStyle/>
            <a:p>
              <a:r>
                <a:rPr kumimoji="1" lang="en-US" altLang="ja-JP" sz="1600" dirty="0">
                  <a:latin typeface="Meiryo" panose="020B0604030504040204" pitchFamily="34" charset="-128"/>
                  <a:ea typeface="Meiryo" panose="020B0604030504040204" pitchFamily="34" charset="-128"/>
                </a:rPr>
                <a:t>Go</a:t>
              </a:r>
              <a:r>
                <a:rPr kumimoji="1" lang="ja-JP" altLang="en-US" sz="1600">
                  <a:latin typeface="Meiryo" panose="020B0604030504040204" pitchFamily="34" charset="-128"/>
                  <a:ea typeface="Meiryo" panose="020B0604030504040204" pitchFamily="34" charset="-128"/>
                </a:rPr>
                <a:t>のパッケージは，</a:t>
              </a:r>
              <a:r>
                <a:rPr kumimoji="1" lang="en-US" altLang="ja-JP" sz="1600" dirty="0" err="1">
                  <a:latin typeface="Consolas" panose="020B0609020204030204" pitchFamily="49" charset="0"/>
                  <a:ea typeface="Meiryo" panose="020B0604030504040204" pitchFamily="34" charset="-128"/>
                  <a:cs typeface="Consolas" panose="020B0609020204030204" pitchFamily="49" charset="0"/>
                </a:rPr>
                <a:t>github.com</a:t>
              </a:r>
              <a:r>
                <a:rPr kumimoji="1" lang="en-US" altLang="ja-JP" sz="1600" dirty="0">
                  <a:latin typeface="Consolas" panose="020B0609020204030204" pitchFamily="49" charset="0"/>
                  <a:ea typeface="Meiryo" panose="020B0604030504040204" pitchFamily="34" charset="-128"/>
                  <a:cs typeface="Consolas" panose="020B0609020204030204" pitchFamily="49" charset="0"/>
                </a:rPr>
                <a:t>/</a:t>
              </a:r>
              <a:r>
                <a:rPr kumimoji="1" lang="en-US" altLang="ja-JP" sz="1600" dirty="0" err="1">
                  <a:latin typeface="Consolas" panose="020B0609020204030204" pitchFamily="49" charset="0"/>
                  <a:ea typeface="Meiryo" panose="020B0604030504040204" pitchFamily="34" charset="-128"/>
                  <a:cs typeface="Consolas" panose="020B0609020204030204" pitchFamily="49" charset="0"/>
                </a:rPr>
                <a:t>tamada</a:t>
              </a:r>
              <a:r>
                <a:rPr kumimoji="1" lang="en-US" altLang="ja-JP" sz="1600" dirty="0">
                  <a:latin typeface="Consolas" panose="020B0609020204030204" pitchFamily="49" charset="0"/>
                  <a:ea typeface="Meiryo" panose="020B0604030504040204" pitchFamily="34" charset="-128"/>
                  <a:cs typeface="Consolas" panose="020B0609020204030204" pitchFamily="49" charset="0"/>
                </a:rPr>
                <a:t>/</a:t>
              </a:r>
              <a:r>
                <a:rPr kumimoji="1" lang="en-US" altLang="ja-JP" sz="1600" dirty="0" err="1">
                  <a:latin typeface="Consolas" panose="020B0609020204030204" pitchFamily="49" charset="0"/>
                  <a:ea typeface="Meiryo" panose="020B0604030504040204" pitchFamily="34" charset="-128"/>
                  <a:cs typeface="Consolas" panose="020B0609020204030204" pitchFamily="49" charset="0"/>
                </a:rPr>
                <a:t>urleap</a:t>
              </a:r>
              <a:r>
                <a:rPr kumimoji="1" lang="en-US" altLang="ja-JP" sz="1600" dirty="0">
                  <a:latin typeface="Consolas" panose="020B0609020204030204" pitchFamily="49" charset="0"/>
                  <a:ea typeface="Meiryo" panose="020B0604030504040204" pitchFamily="34" charset="-128"/>
                  <a:cs typeface="Consolas" panose="020B0609020204030204" pitchFamily="49" charset="0"/>
                </a:rPr>
                <a:t> </a:t>
              </a:r>
              <a:r>
                <a:rPr kumimoji="1" lang="ja-JP" altLang="en-US" sz="1600">
                  <a:latin typeface="Meiryo" panose="020B0604030504040204" pitchFamily="34" charset="-128"/>
                  <a:ea typeface="Meiryo" panose="020B0604030504040204" pitchFamily="34" charset="-128"/>
                </a:rPr>
                <a:t>のような</a:t>
              </a:r>
              <a:r>
                <a:rPr lang="ja-JP" altLang="en-US" sz="1600">
                  <a:latin typeface="Meiryo" panose="020B0604030504040204" pitchFamily="34" charset="-128"/>
                  <a:ea typeface="Meiryo" panose="020B0604030504040204" pitchFamily="34" charset="-128"/>
                </a:rPr>
                <a:t>形式である．このパッケージ直下のファイルは，プロジェクトのトップディレクトリに置かれた</a:t>
              </a:r>
              <a:r>
                <a:rPr lang="en-US" altLang="ja-JP" sz="1600" dirty="0">
                  <a:latin typeface="Meiryo" panose="020B0604030504040204" pitchFamily="34" charset="-128"/>
                  <a:ea typeface="Meiryo" panose="020B0604030504040204" pitchFamily="34" charset="-128"/>
                </a:rPr>
                <a:t>go</a:t>
              </a:r>
              <a:r>
                <a:rPr lang="ja-JP" altLang="en-US" sz="1600">
                  <a:latin typeface="Meiryo" panose="020B0604030504040204" pitchFamily="34" charset="-128"/>
                  <a:ea typeface="Meiryo" panose="020B0604030504040204" pitchFamily="34" charset="-128"/>
                </a:rPr>
                <a:t>ファイルに相当する．</a:t>
              </a:r>
              <a:endParaRPr kumimoji="1" lang="ja-JP" altLang="en-US" sz="1600">
                <a:latin typeface="Meiryo" panose="020B0604030504040204" pitchFamily="34" charset="-128"/>
                <a:ea typeface="Meiryo" panose="020B0604030504040204" pitchFamily="34" charset="-128"/>
              </a:endParaRPr>
            </a:p>
          </p:txBody>
        </p:sp>
      </p:grpSp>
      <p:grpSp>
        <p:nvGrpSpPr>
          <p:cNvPr id="14" name="グループ化 13">
            <a:extLst>
              <a:ext uri="{FF2B5EF4-FFF2-40B4-BE49-F238E27FC236}">
                <a16:creationId xmlns:a16="http://schemas.microsoft.com/office/drawing/2014/main" id="{EF2DAA24-373E-DACC-390C-36BB70065431}"/>
              </a:ext>
            </a:extLst>
          </p:cNvPr>
          <p:cNvGrpSpPr/>
          <p:nvPr/>
        </p:nvGrpSpPr>
        <p:grpSpPr>
          <a:xfrm>
            <a:off x="2859379" y="2645763"/>
            <a:ext cx="8494421" cy="495123"/>
            <a:chOff x="2859379" y="2758692"/>
            <a:chExt cx="8494421" cy="495123"/>
          </a:xfrm>
        </p:grpSpPr>
        <p:sp>
          <p:nvSpPr>
            <p:cNvPr id="11" name="角丸四角形 10">
              <a:extLst>
                <a:ext uri="{FF2B5EF4-FFF2-40B4-BE49-F238E27FC236}">
                  <a16:creationId xmlns:a16="http://schemas.microsoft.com/office/drawing/2014/main" id="{487E5E11-9E05-3CDC-82EE-DCAFC8F3FEBD}"/>
                </a:ext>
              </a:extLst>
            </p:cNvPr>
            <p:cNvSpPr/>
            <p:nvPr/>
          </p:nvSpPr>
          <p:spPr>
            <a:xfrm>
              <a:off x="3305563" y="2765956"/>
              <a:ext cx="8048237" cy="480595"/>
            </a:xfrm>
            <a:prstGeom prst="roundRect">
              <a:avLst>
                <a:gd name="adj" fmla="val 1228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三角形 11">
              <a:extLst>
                <a:ext uri="{FF2B5EF4-FFF2-40B4-BE49-F238E27FC236}">
                  <a16:creationId xmlns:a16="http://schemas.microsoft.com/office/drawing/2014/main" id="{90484DDF-2C72-4CF5-8821-FAA69AECBC10}"/>
                </a:ext>
              </a:extLst>
            </p:cNvPr>
            <p:cNvSpPr/>
            <p:nvPr/>
          </p:nvSpPr>
          <p:spPr>
            <a:xfrm rot="16200000">
              <a:off x="3333838" y="2284233"/>
              <a:ext cx="495123" cy="1444041"/>
            </a:xfrm>
            <a:prstGeom prst="triangl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E4275196-806F-8DED-DA14-EDD7FA1EFD55}"/>
                </a:ext>
              </a:extLst>
            </p:cNvPr>
            <p:cNvSpPr txBox="1"/>
            <p:nvPr/>
          </p:nvSpPr>
          <p:spPr>
            <a:xfrm>
              <a:off x="3462598" y="2836976"/>
              <a:ext cx="7610928" cy="338554"/>
            </a:xfrm>
            <a:prstGeom prst="rect">
              <a:avLst/>
            </a:prstGeom>
            <a:noFill/>
          </p:spPr>
          <p:txBody>
            <a:bodyPr wrap="square" rtlCol="0">
              <a:spAutoFit/>
            </a:bodyPr>
            <a:lstStyle/>
            <a:p>
              <a:r>
                <a:rPr kumimoji="1" lang="en-US" altLang="ja-JP" sz="1600" dirty="0">
                  <a:latin typeface="Meiryo" panose="020B0604030504040204" pitchFamily="34" charset="-128"/>
                  <a:ea typeface="Meiryo" panose="020B0604030504040204" pitchFamily="34" charset="-128"/>
                </a:rPr>
                <a:t>Go</a:t>
              </a:r>
              <a:r>
                <a:rPr kumimoji="1" lang="ja-JP" altLang="en-US" sz="1600">
                  <a:latin typeface="Meiryo" panose="020B0604030504040204" pitchFamily="34" charset="-128"/>
                  <a:ea typeface="Meiryo" panose="020B0604030504040204" pitchFamily="34" charset="-128"/>
                </a:rPr>
                <a:t>の</a:t>
              </a:r>
              <a:r>
                <a:rPr lang="ja-JP" altLang="en-US" sz="1600">
                  <a:latin typeface="Meiryo" panose="020B0604030504040204" pitchFamily="34" charset="-128"/>
                  <a:ea typeface="Meiryo" panose="020B0604030504040204" pitchFamily="34" charset="-128"/>
                </a:rPr>
                <a:t>パッケージや依存ライブラリの情報などが書かれたファイル．</a:t>
              </a:r>
              <a:endParaRPr kumimoji="1" lang="ja-JP" altLang="en-US" sz="1600">
                <a:latin typeface="Meiryo" panose="020B0604030504040204" pitchFamily="34" charset="-128"/>
                <a:ea typeface="Meiryo" panose="020B0604030504040204" pitchFamily="34" charset="-128"/>
              </a:endParaRPr>
            </a:p>
          </p:txBody>
        </p:sp>
      </p:grpSp>
      <p:grpSp>
        <p:nvGrpSpPr>
          <p:cNvPr id="19" name="グループ化 18">
            <a:extLst>
              <a:ext uri="{FF2B5EF4-FFF2-40B4-BE49-F238E27FC236}">
                <a16:creationId xmlns:a16="http://schemas.microsoft.com/office/drawing/2014/main" id="{F7D64644-D4D2-DABE-DD17-79E69AC4657F}"/>
              </a:ext>
            </a:extLst>
          </p:cNvPr>
          <p:cNvGrpSpPr/>
          <p:nvPr/>
        </p:nvGrpSpPr>
        <p:grpSpPr>
          <a:xfrm>
            <a:off x="2859379" y="3738410"/>
            <a:ext cx="8494421" cy="495123"/>
            <a:chOff x="2859379" y="2758692"/>
            <a:chExt cx="8494421" cy="495123"/>
          </a:xfrm>
        </p:grpSpPr>
        <p:sp>
          <p:nvSpPr>
            <p:cNvPr id="20" name="角丸四角形 19">
              <a:extLst>
                <a:ext uri="{FF2B5EF4-FFF2-40B4-BE49-F238E27FC236}">
                  <a16:creationId xmlns:a16="http://schemas.microsoft.com/office/drawing/2014/main" id="{DB56B096-8DD5-FA0E-D34C-BFD26A0CC7BC}"/>
                </a:ext>
              </a:extLst>
            </p:cNvPr>
            <p:cNvSpPr/>
            <p:nvPr/>
          </p:nvSpPr>
          <p:spPr>
            <a:xfrm>
              <a:off x="3305563" y="2765956"/>
              <a:ext cx="8048237" cy="480595"/>
            </a:xfrm>
            <a:prstGeom prst="roundRect">
              <a:avLst>
                <a:gd name="adj" fmla="val 1228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三角形 20">
              <a:extLst>
                <a:ext uri="{FF2B5EF4-FFF2-40B4-BE49-F238E27FC236}">
                  <a16:creationId xmlns:a16="http://schemas.microsoft.com/office/drawing/2014/main" id="{8FABD24C-764B-9B8D-94CA-53F5F7D3338F}"/>
                </a:ext>
              </a:extLst>
            </p:cNvPr>
            <p:cNvSpPr/>
            <p:nvPr/>
          </p:nvSpPr>
          <p:spPr>
            <a:xfrm rot="16200000">
              <a:off x="3333838" y="2284233"/>
              <a:ext cx="495123" cy="1444041"/>
            </a:xfrm>
            <a:prstGeom prst="triangl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679C6F7-E068-CB31-75ED-4A969FD9FA13}"/>
                </a:ext>
              </a:extLst>
            </p:cNvPr>
            <p:cNvSpPr txBox="1"/>
            <p:nvPr/>
          </p:nvSpPr>
          <p:spPr>
            <a:xfrm>
              <a:off x="3462598" y="2836976"/>
              <a:ext cx="7610928" cy="338554"/>
            </a:xfrm>
            <a:prstGeom prst="rect">
              <a:avLst/>
            </a:prstGeom>
            <a:noFill/>
          </p:spPr>
          <p:txBody>
            <a:bodyPr wrap="square" rtlCol="0">
              <a:spAutoFit/>
            </a:bodyPr>
            <a:lstStyle/>
            <a:p>
              <a:r>
                <a:rPr kumimoji="1" lang="ja-JP" altLang="en-US" sz="1600">
                  <a:latin typeface="Meiryo" panose="020B0604030504040204" pitchFamily="34" charset="-128"/>
                  <a:ea typeface="Meiryo" panose="020B0604030504040204" pitchFamily="34" charset="-128"/>
                </a:rPr>
                <a:t>ドキュメント</a:t>
              </a:r>
              <a:r>
                <a:rPr lang="ja-JP" altLang="en-US" sz="1600">
                  <a:latin typeface="Meiryo" panose="020B0604030504040204" pitchFamily="34" charset="-128"/>
                  <a:ea typeface="Meiryo" panose="020B0604030504040204" pitchFamily="34" charset="-128"/>
                </a:rPr>
                <a:t>（</a:t>
              </a:r>
              <a:r>
                <a:rPr lang="en-US" altLang="ja-JP" sz="1600" dirty="0">
                  <a:latin typeface="Meiryo" panose="020B0604030504040204" pitchFamily="34" charset="-128"/>
                  <a:ea typeface="Meiryo" panose="020B0604030504040204" pitchFamily="34" charset="-128"/>
                </a:rPr>
                <a:t>Web</a:t>
              </a:r>
              <a:r>
                <a:rPr lang="ja-JP" altLang="en-US" sz="1600">
                  <a:latin typeface="Meiryo" panose="020B0604030504040204" pitchFamily="34" charset="-128"/>
                  <a:ea typeface="Meiryo" panose="020B0604030504040204" pitchFamily="34" charset="-128"/>
                </a:rPr>
                <a:t>サイト）の元となるファイル群が置かれるディレクトリ．</a:t>
              </a:r>
              <a:endParaRPr kumimoji="1" lang="ja-JP" altLang="en-US" sz="1600">
                <a:latin typeface="Meiryo" panose="020B0604030504040204" pitchFamily="34" charset="-128"/>
                <a:ea typeface="Meiryo" panose="020B0604030504040204" pitchFamily="34" charset="-128"/>
              </a:endParaRPr>
            </a:p>
          </p:txBody>
        </p:sp>
      </p:grpSp>
      <p:grpSp>
        <p:nvGrpSpPr>
          <p:cNvPr id="23" name="グループ化 22">
            <a:extLst>
              <a:ext uri="{FF2B5EF4-FFF2-40B4-BE49-F238E27FC236}">
                <a16:creationId xmlns:a16="http://schemas.microsoft.com/office/drawing/2014/main" id="{7BB189DB-63DB-B554-A7D7-57655A2B6312}"/>
              </a:ext>
            </a:extLst>
          </p:cNvPr>
          <p:cNvGrpSpPr/>
          <p:nvPr/>
        </p:nvGrpSpPr>
        <p:grpSpPr>
          <a:xfrm>
            <a:off x="2859379" y="3192087"/>
            <a:ext cx="8494421" cy="495123"/>
            <a:chOff x="2859379" y="2758692"/>
            <a:chExt cx="8494421" cy="495123"/>
          </a:xfrm>
        </p:grpSpPr>
        <p:sp>
          <p:nvSpPr>
            <p:cNvPr id="24" name="角丸四角形 23">
              <a:extLst>
                <a:ext uri="{FF2B5EF4-FFF2-40B4-BE49-F238E27FC236}">
                  <a16:creationId xmlns:a16="http://schemas.microsoft.com/office/drawing/2014/main" id="{21D58AD8-7EE8-0480-65A3-670F6C499672}"/>
                </a:ext>
              </a:extLst>
            </p:cNvPr>
            <p:cNvSpPr/>
            <p:nvPr/>
          </p:nvSpPr>
          <p:spPr>
            <a:xfrm>
              <a:off x="3305563" y="2765956"/>
              <a:ext cx="8048237" cy="480595"/>
            </a:xfrm>
            <a:prstGeom prst="roundRect">
              <a:avLst>
                <a:gd name="adj" fmla="val 1228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三角形 24">
              <a:extLst>
                <a:ext uri="{FF2B5EF4-FFF2-40B4-BE49-F238E27FC236}">
                  <a16:creationId xmlns:a16="http://schemas.microsoft.com/office/drawing/2014/main" id="{A43E985A-ECB1-86AC-52E5-346B57230783}"/>
                </a:ext>
              </a:extLst>
            </p:cNvPr>
            <p:cNvSpPr/>
            <p:nvPr/>
          </p:nvSpPr>
          <p:spPr>
            <a:xfrm rot="16200000">
              <a:off x="3333838" y="2284233"/>
              <a:ext cx="495123" cy="1444041"/>
            </a:xfrm>
            <a:prstGeom prst="triangl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107F9AC2-E1E5-8B0A-2BF3-9CC1BEE21070}"/>
                </a:ext>
              </a:extLst>
            </p:cNvPr>
            <p:cNvSpPr txBox="1"/>
            <p:nvPr/>
          </p:nvSpPr>
          <p:spPr>
            <a:xfrm>
              <a:off x="3462598" y="2836976"/>
              <a:ext cx="7610928" cy="338554"/>
            </a:xfrm>
            <a:prstGeom prst="rect">
              <a:avLst/>
            </a:prstGeom>
            <a:noFill/>
          </p:spPr>
          <p:txBody>
            <a:bodyPr wrap="square" rtlCol="0">
              <a:spAutoFit/>
            </a:bodyPr>
            <a:lstStyle/>
            <a:p>
              <a:r>
                <a:rPr lang="ja-JP" altLang="en-US" sz="1600">
                  <a:latin typeface="Meiryo" panose="020B0604030504040204" pitchFamily="34" charset="-128"/>
                  <a:ea typeface="Meiryo" panose="020B0604030504040204" pitchFamily="34" charset="-128"/>
                </a:rPr>
                <a:t>エントリーポイントとなるソースファイルを置く．</a:t>
              </a:r>
              <a:endParaRPr kumimoji="1" lang="ja-JP" altLang="en-US" sz="1600">
                <a:latin typeface="Meiryo" panose="020B0604030504040204" pitchFamily="34" charset="-128"/>
                <a:ea typeface="Meiryo" panose="020B0604030504040204" pitchFamily="34" charset="-128"/>
              </a:endParaRPr>
            </a:p>
          </p:txBody>
        </p:sp>
      </p:grpSp>
      <p:grpSp>
        <p:nvGrpSpPr>
          <p:cNvPr id="27" name="グループ化 26">
            <a:extLst>
              <a:ext uri="{FF2B5EF4-FFF2-40B4-BE49-F238E27FC236}">
                <a16:creationId xmlns:a16="http://schemas.microsoft.com/office/drawing/2014/main" id="{854BAC97-AEA7-417D-7F11-7DAC700A4F8A}"/>
              </a:ext>
            </a:extLst>
          </p:cNvPr>
          <p:cNvGrpSpPr/>
          <p:nvPr/>
        </p:nvGrpSpPr>
        <p:grpSpPr>
          <a:xfrm>
            <a:off x="2859379" y="4284733"/>
            <a:ext cx="8494421" cy="495123"/>
            <a:chOff x="2859379" y="2758692"/>
            <a:chExt cx="8494421" cy="495123"/>
          </a:xfrm>
        </p:grpSpPr>
        <p:sp>
          <p:nvSpPr>
            <p:cNvPr id="28" name="角丸四角形 27">
              <a:extLst>
                <a:ext uri="{FF2B5EF4-FFF2-40B4-BE49-F238E27FC236}">
                  <a16:creationId xmlns:a16="http://schemas.microsoft.com/office/drawing/2014/main" id="{53924351-2266-92DB-5D14-B2CD5158B13A}"/>
                </a:ext>
              </a:extLst>
            </p:cNvPr>
            <p:cNvSpPr/>
            <p:nvPr/>
          </p:nvSpPr>
          <p:spPr>
            <a:xfrm>
              <a:off x="3305563" y="2765956"/>
              <a:ext cx="8048237" cy="480595"/>
            </a:xfrm>
            <a:prstGeom prst="roundRect">
              <a:avLst>
                <a:gd name="adj" fmla="val 1228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三角形 28">
              <a:extLst>
                <a:ext uri="{FF2B5EF4-FFF2-40B4-BE49-F238E27FC236}">
                  <a16:creationId xmlns:a16="http://schemas.microsoft.com/office/drawing/2014/main" id="{7EA50301-6D7F-3F63-380B-0556857C6790}"/>
                </a:ext>
              </a:extLst>
            </p:cNvPr>
            <p:cNvSpPr/>
            <p:nvPr/>
          </p:nvSpPr>
          <p:spPr>
            <a:xfrm rot="16200000">
              <a:off x="3333838" y="2284233"/>
              <a:ext cx="495123" cy="1444041"/>
            </a:xfrm>
            <a:prstGeom prst="triangl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01A83E6F-F6D4-B31B-5029-EBF1F6F8A9EE}"/>
                </a:ext>
              </a:extLst>
            </p:cNvPr>
            <p:cNvSpPr txBox="1"/>
            <p:nvPr/>
          </p:nvSpPr>
          <p:spPr>
            <a:xfrm>
              <a:off x="3462598" y="2836976"/>
              <a:ext cx="7610928" cy="338554"/>
            </a:xfrm>
            <a:prstGeom prst="rect">
              <a:avLst/>
            </a:prstGeom>
            <a:noFill/>
          </p:spPr>
          <p:txBody>
            <a:bodyPr wrap="square" rtlCol="0">
              <a:spAutoFit/>
            </a:bodyPr>
            <a:lstStyle/>
            <a:p>
              <a:r>
                <a:rPr kumimoji="1" lang="ja-JP" altLang="en-US" sz="1600">
                  <a:latin typeface="Meiryo" panose="020B0604030504040204" pitchFamily="34" charset="-128"/>
                  <a:ea typeface="Meiryo" panose="020B0604030504040204" pitchFamily="34" charset="-128"/>
                </a:rPr>
                <a:t>テストのためのデータを置くためのディレクトリ．</a:t>
              </a:r>
            </a:p>
          </p:txBody>
        </p:sp>
      </p:grpSp>
    </p:spTree>
    <p:extLst>
      <p:ext uri="{BB962C8B-B14F-4D97-AF65-F5344CB8AC3E}">
        <p14:creationId xmlns:p14="http://schemas.microsoft.com/office/powerpoint/2010/main" val="172228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118884-9BDC-9BA6-9AA7-87E0EAA2ED25}"/>
              </a:ext>
            </a:extLst>
          </p:cNvPr>
          <p:cNvSpPr>
            <a:spLocks noGrp="1"/>
          </p:cNvSpPr>
          <p:nvPr>
            <p:ph type="title"/>
          </p:nvPr>
        </p:nvSpPr>
        <p:spPr/>
        <p:txBody>
          <a:bodyPr/>
          <a:lstStyle/>
          <a:p>
            <a:r>
              <a:rPr kumimoji="1" lang="ja-JP" altLang="en-US"/>
              <a:t>本日やるこ</a:t>
            </a:r>
            <a:r>
              <a:rPr lang="ja-JP" altLang="en-US"/>
              <a:t>と</a:t>
            </a:r>
            <a:endParaRPr kumimoji="1" lang="ja-JP" altLang="en-US"/>
          </a:p>
        </p:txBody>
      </p:sp>
      <p:sp>
        <p:nvSpPr>
          <p:cNvPr id="3" name="コンテンツ プレースホルダー 2">
            <a:extLst>
              <a:ext uri="{FF2B5EF4-FFF2-40B4-BE49-F238E27FC236}">
                <a16:creationId xmlns:a16="http://schemas.microsoft.com/office/drawing/2014/main" id="{F853D72B-F205-34AC-B509-C822E356399D}"/>
              </a:ext>
            </a:extLst>
          </p:cNvPr>
          <p:cNvSpPr>
            <a:spLocks noGrp="1"/>
          </p:cNvSpPr>
          <p:nvPr>
            <p:ph idx="1"/>
          </p:nvPr>
        </p:nvSpPr>
        <p:spPr/>
        <p:txBody>
          <a:bodyPr>
            <a:normAutofit/>
          </a:bodyPr>
          <a:lstStyle/>
          <a:p>
            <a:pPr>
              <a:lnSpc>
                <a:spcPct val="100000"/>
              </a:lnSpc>
            </a:pPr>
            <a:r>
              <a:rPr lang="ja-JP" altLang="en-US"/>
              <a:t>本日の内容の説明</a:t>
            </a:r>
            <a:endParaRPr lang="en-US" altLang="ja-JP" dirty="0"/>
          </a:p>
          <a:p>
            <a:pPr>
              <a:lnSpc>
                <a:spcPct val="100000"/>
              </a:lnSpc>
            </a:pPr>
            <a:r>
              <a:rPr lang="ja-JP" altLang="en-US"/>
              <a:t>リポジトリに単純な</a:t>
            </a:r>
            <a:r>
              <a:rPr lang="en-US" altLang="ja-JP" dirty="0"/>
              <a:t>main</a:t>
            </a:r>
            <a:r>
              <a:rPr lang="ja-JP" altLang="en-US"/>
              <a:t>を用意する．</a:t>
            </a:r>
            <a:endParaRPr kumimoji="1" lang="en-US" altLang="ja-JP" dirty="0"/>
          </a:p>
          <a:p>
            <a:pPr>
              <a:lnSpc>
                <a:spcPct val="100000"/>
              </a:lnSpc>
            </a:pPr>
            <a:r>
              <a:rPr lang="en-US" altLang="ja-JP" dirty="0"/>
              <a:t>Usage</a:t>
            </a:r>
            <a:r>
              <a:rPr lang="ja-JP" altLang="en-US"/>
              <a:t>を完成させる．</a:t>
            </a:r>
            <a:endParaRPr kumimoji="1" lang="ja-JP" altLang="en-US"/>
          </a:p>
          <a:p>
            <a:pPr>
              <a:lnSpc>
                <a:spcPct val="100000"/>
              </a:lnSpc>
            </a:pPr>
            <a:r>
              <a:rPr kumimoji="1" lang="en-US" altLang="ja-JP" dirty="0"/>
              <a:t>README</a:t>
            </a:r>
            <a:r>
              <a:rPr kumimoji="1" lang="ja-JP" altLang="en-US"/>
              <a:t>に書く内容を充実させる．</a:t>
            </a:r>
            <a:endParaRPr kumimoji="1" lang="en-US" altLang="ja-JP" dirty="0"/>
          </a:p>
          <a:p>
            <a:pPr>
              <a:lnSpc>
                <a:spcPct val="100000"/>
              </a:lnSpc>
            </a:pPr>
            <a:endParaRPr kumimoji="1" lang="en-US" altLang="ja-JP" dirty="0"/>
          </a:p>
        </p:txBody>
      </p:sp>
      <p:sp>
        <p:nvSpPr>
          <p:cNvPr id="4" name="日付プレースホルダー 3">
            <a:extLst>
              <a:ext uri="{FF2B5EF4-FFF2-40B4-BE49-F238E27FC236}">
                <a16:creationId xmlns:a16="http://schemas.microsoft.com/office/drawing/2014/main" id="{7F511538-3A5E-A693-1682-8F7030DEED7E}"/>
              </a:ext>
            </a:extLst>
          </p:cNvPr>
          <p:cNvSpPr>
            <a:spLocks noGrp="1"/>
          </p:cNvSpPr>
          <p:nvPr>
            <p:ph type="dt" sz="half" idx="10"/>
          </p:nvPr>
        </p:nvSpPr>
        <p:spPr/>
        <p:txBody>
          <a:bodyPr/>
          <a:lstStyle/>
          <a:p>
            <a:r>
              <a:rPr kumimoji="1" lang="en-US" altLang="ja-JP"/>
              <a:t>2023-04-18</a:t>
            </a:r>
            <a:endParaRPr kumimoji="1" lang="ja-JP" altLang="en-US"/>
          </a:p>
        </p:txBody>
      </p:sp>
      <p:sp>
        <p:nvSpPr>
          <p:cNvPr id="5" name="スライド番号プレースホルダー 4">
            <a:extLst>
              <a:ext uri="{FF2B5EF4-FFF2-40B4-BE49-F238E27FC236}">
                <a16:creationId xmlns:a16="http://schemas.microsoft.com/office/drawing/2014/main" id="{5DEFD98F-A08C-E935-9470-1C821BDBD919}"/>
              </a:ext>
            </a:extLst>
          </p:cNvPr>
          <p:cNvSpPr>
            <a:spLocks noGrp="1"/>
          </p:cNvSpPr>
          <p:nvPr>
            <p:ph type="sldNum" sz="quarter" idx="12"/>
          </p:nvPr>
        </p:nvSpPr>
        <p:spPr/>
        <p:txBody>
          <a:bodyPr/>
          <a:lstStyle/>
          <a:p>
            <a:fld id="{0B8845E4-5C92-A046-BB66-E5D9CC995B08}" type="slidenum">
              <a:rPr kumimoji="1" lang="ja-JP" altLang="en-US" smtClean="0"/>
              <a:t>16</a:t>
            </a:fld>
            <a:endParaRPr kumimoji="1" lang="ja-JP" altLang="en-US"/>
          </a:p>
        </p:txBody>
      </p:sp>
      <p:sp>
        <p:nvSpPr>
          <p:cNvPr id="6" name="正方形/長方形 5">
            <a:extLst>
              <a:ext uri="{FF2B5EF4-FFF2-40B4-BE49-F238E27FC236}">
                <a16:creationId xmlns:a16="http://schemas.microsoft.com/office/drawing/2014/main" id="{6CC31F54-D1E9-AE68-7B4D-29A742637A9B}"/>
              </a:ext>
            </a:extLst>
          </p:cNvPr>
          <p:cNvSpPr/>
          <p:nvPr/>
        </p:nvSpPr>
        <p:spPr>
          <a:xfrm>
            <a:off x="838200" y="1825625"/>
            <a:ext cx="10236200" cy="685346"/>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7" name="正方形/長方形 6">
            <a:extLst>
              <a:ext uri="{FF2B5EF4-FFF2-40B4-BE49-F238E27FC236}">
                <a16:creationId xmlns:a16="http://schemas.microsoft.com/office/drawing/2014/main" id="{D25CAEEB-D5AF-7DDE-ED5F-CF8E56F5B7F6}"/>
              </a:ext>
            </a:extLst>
          </p:cNvPr>
          <p:cNvSpPr/>
          <p:nvPr/>
        </p:nvSpPr>
        <p:spPr>
          <a:xfrm>
            <a:off x="838200" y="3315947"/>
            <a:ext cx="10236200" cy="1822109"/>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58224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C8F845-84B3-5A54-A99A-994C009DE3D3}"/>
              </a:ext>
            </a:extLst>
          </p:cNvPr>
          <p:cNvSpPr>
            <a:spLocks noGrp="1"/>
          </p:cNvSpPr>
          <p:nvPr>
            <p:ph type="title"/>
          </p:nvPr>
        </p:nvSpPr>
        <p:spPr/>
        <p:txBody>
          <a:bodyPr/>
          <a:lstStyle/>
          <a:p>
            <a:r>
              <a:rPr kumimoji="1" lang="ja-JP" altLang="en-US"/>
              <a:t>プロジェクト名を決める</a:t>
            </a:r>
          </a:p>
        </p:txBody>
      </p:sp>
      <p:sp>
        <p:nvSpPr>
          <p:cNvPr id="3" name="コンテンツ プレースホルダー 2">
            <a:extLst>
              <a:ext uri="{FF2B5EF4-FFF2-40B4-BE49-F238E27FC236}">
                <a16:creationId xmlns:a16="http://schemas.microsoft.com/office/drawing/2014/main" id="{CCF034EA-2D12-52B8-A0D1-42218B6E42C0}"/>
              </a:ext>
            </a:extLst>
          </p:cNvPr>
          <p:cNvSpPr>
            <a:spLocks noGrp="1"/>
          </p:cNvSpPr>
          <p:nvPr>
            <p:ph idx="1"/>
          </p:nvPr>
        </p:nvSpPr>
        <p:spPr>
          <a:xfrm>
            <a:off x="838200" y="1825625"/>
            <a:ext cx="4549319" cy="4351338"/>
          </a:xfrm>
        </p:spPr>
        <p:txBody>
          <a:bodyPr/>
          <a:lstStyle/>
          <a:p>
            <a:pPr>
              <a:lnSpc>
                <a:spcPct val="100000"/>
              </a:lnSpc>
            </a:pPr>
            <a:r>
              <a:rPr lang="en-US" altLang="ja-JP" dirty="0" err="1"/>
              <a:t>ChatGPT</a:t>
            </a:r>
            <a:r>
              <a:rPr lang="ja-JP" altLang="en-US"/>
              <a:t>に聞いてみた．</a:t>
            </a:r>
            <a:endParaRPr kumimoji="1" lang="ja-JP" altLang="en-US"/>
          </a:p>
        </p:txBody>
      </p:sp>
      <p:sp>
        <p:nvSpPr>
          <p:cNvPr id="4" name="日付プレースホルダー 3">
            <a:extLst>
              <a:ext uri="{FF2B5EF4-FFF2-40B4-BE49-F238E27FC236}">
                <a16:creationId xmlns:a16="http://schemas.microsoft.com/office/drawing/2014/main" id="{DF1DA13C-B792-DAD9-C867-8EEF292A36CC}"/>
              </a:ext>
            </a:extLst>
          </p:cNvPr>
          <p:cNvSpPr>
            <a:spLocks noGrp="1"/>
          </p:cNvSpPr>
          <p:nvPr>
            <p:ph type="dt" sz="half" idx="10"/>
          </p:nvPr>
        </p:nvSpPr>
        <p:spPr/>
        <p:txBody>
          <a:bodyPr/>
          <a:lstStyle/>
          <a:p>
            <a:r>
              <a:rPr kumimoji="1" lang="en-US" altLang="ja-JP"/>
              <a:t>2023-04-18</a:t>
            </a:r>
            <a:endParaRPr kumimoji="1" lang="ja-JP" altLang="en-US"/>
          </a:p>
        </p:txBody>
      </p:sp>
      <p:sp>
        <p:nvSpPr>
          <p:cNvPr id="5" name="スライド番号プレースホルダー 4">
            <a:extLst>
              <a:ext uri="{FF2B5EF4-FFF2-40B4-BE49-F238E27FC236}">
                <a16:creationId xmlns:a16="http://schemas.microsoft.com/office/drawing/2014/main" id="{EF8EFDBC-2B77-72DE-0634-53D54915BD8B}"/>
              </a:ext>
            </a:extLst>
          </p:cNvPr>
          <p:cNvSpPr>
            <a:spLocks noGrp="1"/>
          </p:cNvSpPr>
          <p:nvPr>
            <p:ph type="sldNum" sz="quarter" idx="12"/>
          </p:nvPr>
        </p:nvSpPr>
        <p:spPr/>
        <p:txBody>
          <a:bodyPr/>
          <a:lstStyle/>
          <a:p>
            <a:fld id="{0B8845E4-5C92-A046-BB66-E5D9CC995B08}" type="slidenum">
              <a:rPr kumimoji="1" lang="ja-JP" altLang="en-US" smtClean="0"/>
              <a:t>17</a:t>
            </a:fld>
            <a:endParaRPr kumimoji="1" lang="ja-JP" altLang="en-US"/>
          </a:p>
        </p:txBody>
      </p:sp>
      <p:pic>
        <p:nvPicPr>
          <p:cNvPr id="7" name="図 6">
            <a:extLst>
              <a:ext uri="{FF2B5EF4-FFF2-40B4-BE49-F238E27FC236}">
                <a16:creationId xmlns:a16="http://schemas.microsoft.com/office/drawing/2014/main" id="{C045546D-118B-2A87-564C-AF4B28CF26FC}"/>
              </a:ext>
            </a:extLst>
          </p:cNvPr>
          <p:cNvPicPr>
            <a:picLocks noChangeAspect="1"/>
          </p:cNvPicPr>
          <p:nvPr/>
        </p:nvPicPr>
        <p:blipFill>
          <a:blip r:embed="rId2"/>
          <a:stretch>
            <a:fillRect/>
          </a:stretch>
        </p:blipFill>
        <p:spPr>
          <a:xfrm>
            <a:off x="838202" y="3262559"/>
            <a:ext cx="6804479" cy="719616"/>
          </a:xfrm>
          <a:prstGeom prst="rect">
            <a:avLst/>
          </a:prstGeom>
        </p:spPr>
      </p:pic>
      <p:pic>
        <p:nvPicPr>
          <p:cNvPr id="13" name="図 12">
            <a:extLst>
              <a:ext uri="{FF2B5EF4-FFF2-40B4-BE49-F238E27FC236}">
                <a16:creationId xmlns:a16="http://schemas.microsoft.com/office/drawing/2014/main" id="{077E9E3C-9C3C-91AA-4D73-8A2A284B46A5}"/>
              </a:ext>
            </a:extLst>
          </p:cNvPr>
          <p:cNvPicPr>
            <a:picLocks noChangeAspect="1"/>
          </p:cNvPicPr>
          <p:nvPr/>
        </p:nvPicPr>
        <p:blipFill>
          <a:blip r:embed="rId3"/>
          <a:stretch>
            <a:fillRect/>
          </a:stretch>
        </p:blipFill>
        <p:spPr>
          <a:xfrm>
            <a:off x="838200" y="4219500"/>
            <a:ext cx="6804481" cy="728726"/>
          </a:xfrm>
          <a:prstGeom prst="rect">
            <a:avLst/>
          </a:prstGeom>
        </p:spPr>
      </p:pic>
      <p:pic>
        <p:nvPicPr>
          <p:cNvPr id="9" name="図 8" descr="テキスト, 手紙&#10;&#10;自動的に生成された説明">
            <a:extLst>
              <a:ext uri="{FF2B5EF4-FFF2-40B4-BE49-F238E27FC236}">
                <a16:creationId xmlns:a16="http://schemas.microsoft.com/office/drawing/2014/main" id="{88B9A2D8-D924-778C-C93A-D3B8C8ED7273}"/>
              </a:ext>
            </a:extLst>
          </p:cNvPr>
          <p:cNvPicPr>
            <a:picLocks noChangeAspect="1"/>
          </p:cNvPicPr>
          <p:nvPr/>
        </p:nvPicPr>
        <p:blipFill>
          <a:blip r:embed="rId4"/>
          <a:stretch>
            <a:fillRect/>
          </a:stretch>
        </p:blipFill>
        <p:spPr>
          <a:xfrm>
            <a:off x="5387521" y="2403663"/>
            <a:ext cx="6804479" cy="4454337"/>
          </a:xfrm>
          <a:prstGeom prst="rect">
            <a:avLst/>
          </a:prstGeom>
        </p:spPr>
      </p:pic>
      <p:pic>
        <p:nvPicPr>
          <p:cNvPr id="11" name="図 10" descr="テキスト, 手紙&#10;&#10;自動的に生成された説明">
            <a:extLst>
              <a:ext uri="{FF2B5EF4-FFF2-40B4-BE49-F238E27FC236}">
                <a16:creationId xmlns:a16="http://schemas.microsoft.com/office/drawing/2014/main" id="{04089969-8E5E-1F92-6563-ABF78CA1ECAF}"/>
              </a:ext>
            </a:extLst>
          </p:cNvPr>
          <p:cNvPicPr>
            <a:picLocks noChangeAspect="1"/>
          </p:cNvPicPr>
          <p:nvPr/>
        </p:nvPicPr>
        <p:blipFill>
          <a:blip r:embed="rId5"/>
          <a:stretch>
            <a:fillRect/>
          </a:stretch>
        </p:blipFill>
        <p:spPr>
          <a:xfrm>
            <a:off x="5387519" y="1323079"/>
            <a:ext cx="6804481" cy="5538319"/>
          </a:xfrm>
          <a:prstGeom prst="rect">
            <a:avLst/>
          </a:prstGeom>
        </p:spPr>
      </p:pic>
    </p:spTree>
    <p:extLst>
      <p:ext uri="{BB962C8B-B14F-4D97-AF65-F5344CB8AC3E}">
        <p14:creationId xmlns:p14="http://schemas.microsoft.com/office/powerpoint/2010/main" val="107872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D701A22B-7EBC-0AA9-F7BF-34B44FFD51E4}"/>
              </a:ext>
            </a:extLst>
          </p:cNvPr>
          <p:cNvSpPr>
            <a:spLocks noGrp="1"/>
          </p:cNvSpPr>
          <p:nvPr>
            <p:ph type="sldNum" sz="quarter" idx="12"/>
          </p:nvPr>
        </p:nvSpPr>
        <p:spPr/>
        <p:txBody>
          <a:bodyPr/>
          <a:lstStyle/>
          <a:p>
            <a:fld id="{0B8845E4-5C92-A046-BB66-E5D9CC995B08}" type="slidenum">
              <a:rPr kumimoji="1" lang="ja-JP" altLang="en-US" smtClean="0"/>
              <a:t>18</a:t>
            </a:fld>
            <a:endParaRPr kumimoji="1" lang="ja-JP" altLang="en-US"/>
          </a:p>
        </p:txBody>
      </p:sp>
      <p:pic>
        <p:nvPicPr>
          <p:cNvPr id="10" name="図 9">
            <a:extLst>
              <a:ext uri="{FF2B5EF4-FFF2-40B4-BE49-F238E27FC236}">
                <a16:creationId xmlns:a16="http://schemas.microsoft.com/office/drawing/2014/main" id="{134245E9-D6FA-8821-9668-583CEC510A63}"/>
              </a:ext>
            </a:extLst>
          </p:cNvPr>
          <p:cNvPicPr>
            <a:picLocks noChangeAspect="1"/>
          </p:cNvPicPr>
          <p:nvPr/>
        </p:nvPicPr>
        <p:blipFill>
          <a:blip r:embed="rId2"/>
          <a:stretch>
            <a:fillRect/>
          </a:stretch>
        </p:blipFill>
        <p:spPr>
          <a:xfrm>
            <a:off x="6099630" y="3429000"/>
            <a:ext cx="6096000" cy="3429000"/>
          </a:xfrm>
          <a:prstGeom prst="rect">
            <a:avLst/>
          </a:prstGeom>
        </p:spPr>
      </p:pic>
      <p:sp>
        <p:nvSpPr>
          <p:cNvPr id="2" name="タイトル 1">
            <a:extLst>
              <a:ext uri="{FF2B5EF4-FFF2-40B4-BE49-F238E27FC236}">
                <a16:creationId xmlns:a16="http://schemas.microsoft.com/office/drawing/2014/main" id="{E1808582-A28C-8DC2-B657-E5FC7BC7A143}"/>
              </a:ext>
            </a:extLst>
          </p:cNvPr>
          <p:cNvSpPr>
            <a:spLocks noGrp="1"/>
          </p:cNvSpPr>
          <p:nvPr>
            <p:ph type="title"/>
          </p:nvPr>
        </p:nvSpPr>
        <p:spPr/>
        <p:txBody>
          <a:bodyPr/>
          <a:lstStyle/>
          <a:p>
            <a:r>
              <a:rPr kumimoji="1" lang="ja-JP" altLang="en-US"/>
              <a:t>プロジェクトを用意する</a:t>
            </a:r>
            <a:br>
              <a:rPr kumimoji="1" lang="en-US" altLang="ja-JP" dirty="0"/>
            </a:br>
            <a:r>
              <a:rPr lang="ja-JP" altLang="en-US"/>
              <a:t>（</a:t>
            </a:r>
            <a:r>
              <a:rPr lang="en-US" altLang="ja-JP" dirty="0"/>
              <a:t>1/5</a:t>
            </a:r>
            <a:r>
              <a:rPr lang="ja-JP" altLang="en-US"/>
              <a:t>）</a:t>
            </a:r>
            <a:endParaRPr kumimoji="1" lang="ja-JP" altLang="en-US"/>
          </a:p>
        </p:txBody>
      </p:sp>
      <p:sp>
        <p:nvSpPr>
          <p:cNvPr id="3" name="コンテンツ プレースホルダー 2">
            <a:extLst>
              <a:ext uri="{FF2B5EF4-FFF2-40B4-BE49-F238E27FC236}">
                <a16:creationId xmlns:a16="http://schemas.microsoft.com/office/drawing/2014/main" id="{6848C954-96EA-D260-3A9D-92B95D33DB31}"/>
              </a:ext>
            </a:extLst>
          </p:cNvPr>
          <p:cNvSpPr>
            <a:spLocks noGrp="1"/>
          </p:cNvSpPr>
          <p:nvPr>
            <p:ph idx="1"/>
          </p:nvPr>
        </p:nvSpPr>
        <p:spPr/>
        <p:txBody>
          <a:bodyPr/>
          <a:lstStyle/>
          <a:p>
            <a:r>
              <a:rPr kumimoji="1" lang="en-US" altLang="ja-JP" dirty="0" err="1">
                <a:latin typeface="Consolas" panose="020B0609020204030204" pitchFamily="49" charset="0"/>
                <a:cs typeface="Consolas" panose="020B0609020204030204" pitchFamily="49" charset="0"/>
              </a:rPr>
              <a:t>README.md</a:t>
            </a:r>
            <a:r>
              <a:rPr kumimoji="1" lang="ja-JP" altLang="en-US"/>
              <a:t>が用意できれば，次に，</a:t>
            </a:r>
            <a:r>
              <a:rPr kumimoji="1" lang="en-US" altLang="ja-JP" dirty="0" err="1">
                <a:latin typeface="Consolas" panose="020B0609020204030204" pitchFamily="49" charset="0"/>
                <a:cs typeface="Consolas" panose="020B0609020204030204" pitchFamily="49" charset="0"/>
              </a:rPr>
              <a:t>go.mod</a:t>
            </a:r>
            <a:r>
              <a:rPr kumimoji="1" lang="ja-JP" altLang="en-US"/>
              <a:t>を用意する．</a:t>
            </a:r>
            <a:endParaRPr kumimoji="1" lang="en-US" altLang="ja-JP" dirty="0"/>
          </a:p>
          <a:p>
            <a:pPr lvl="1"/>
            <a:endParaRPr kumimoji="1" lang="ja-JP" altLang="en-US"/>
          </a:p>
        </p:txBody>
      </p:sp>
      <p:sp>
        <p:nvSpPr>
          <p:cNvPr id="4" name="日付プレースホルダー 3">
            <a:extLst>
              <a:ext uri="{FF2B5EF4-FFF2-40B4-BE49-F238E27FC236}">
                <a16:creationId xmlns:a16="http://schemas.microsoft.com/office/drawing/2014/main" id="{35EF35B8-1210-ED0A-4CB4-DA12C55B679C}"/>
              </a:ext>
            </a:extLst>
          </p:cNvPr>
          <p:cNvSpPr>
            <a:spLocks noGrp="1"/>
          </p:cNvSpPr>
          <p:nvPr>
            <p:ph type="dt" sz="half" idx="10"/>
          </p:nvPr>
        </p:nvSpPr>
        <p:spPr/>
        <p:txBody>
          <a:bodyPr/>
          <a:lstStyle/>
          <a:p>
            <a:r>
              <a:rPr kumimoji="1" lang="en-US" altLang="ja-JP"/>
              <a:t>2023-04-18</a:t>
            </a:r>
            <a:endParaRPr kumimoji="1" lang="ja-JP" altLang="en-US"/>
          </a:p>
        </p:txBody>
      </p:sp>
      <p:sp>
        <p:nvSpPr>
          <p:cNvPr id="7" name="正方形/長方形 6">
            <a:extLst>
              <a:ext uri="{FF2B5EF4-FFF2-40B4-BE49-F238E27FC236}">
                <a16:creationId xmlns:a16="http://schemas.microsoft.com/office/drawing/2014/main" id="{F1B3847B-9D62-FA11-341B-EFFEBC9E5CC3}"/>
              </a:ext>
            </a:extLst>
          </p:cNvPr>
          <p:cNvSpPr/>
          <p:nvPr/>
        </p:nvSpPr>
        <p:spPr>
          <a:xfrm>
            <a:off x="6531429" y="5155178"/>
            <a:ext cx="4252686" cy="133769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8" name="正方形/長方形 7">
            <a:extLst>
              <a:ext uri="{FF2B5EF4-FFF2-40B4-BE49-F238E27FC236}">
                <a16:creationId xmlns:a16="http://schemas.microsoft.com/office/drawing/2014/main" id="{04793E88-B18F-7502-3E66-EAD4398B6C61}"/>
              </a:ext>
            </a:extLst>
          </p:cNvPr>
          <p:cNvSpPr/>
          <p:nvPr/>
        </p:nvSpPr>
        <p:spPr>
          <a:xfrm>
            <a:off x="6531428" y="4315958"/>
            <a:ext cx="3911601" cy="573088"/>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9" name="角丸四角形 8">
            <a:extLst>
              <a:ext uri="{FF2B5EF4-FFF2-40B4-BE49-F238E27FC236}">
                <a16:creationId xmlns:a16="http://schemas.microsoft.com/office/drawing/2014/main" id="{F894CC2C-D13D-9D77-2B51-D9105C339ABC}"/>
              </a:ext>
            </a:extLst>
          </p:cNvPr>
          <p:cNvSpPr/>
          <p:nvPr/>
        </p:nvSpPr>
        <p:spPr>
          <a:xfrm>
            <a:off x="1175657" y="3162868"/>
            <a:ext cx="5152572" cy="532263"/>
          </a:xfrm>
          <a:prstGeom prst="roundRect">
            <a:avLst/>
          </a:prstGeom>
          <a:solidFill>
            <a:schemeClr val="tx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latin typeface="Consolas" panose="020B0609020204030204" pitchFamily="49" charset="0"/>
                <a:cs typeface="Consolas" panose="020B0609020204030204" pitchFamily="49" charset="0"/>
              </a:rPr>
              <a:t>go mod </a:t>
            </a:r>
            <a:r>
              <a:rPr kumimoji="1" lang="en-US" altLang="ja-JP" dirty="0" err="1">
                <a:latin typeface="Consolas" panose="020B0609020204030204" pitchFamily="49" charset="0"/>
                <a:cs typeface="Consolas" panose="020B0609020204030204" pitchFamily="49" charset="0"/>
              </a:rPr>
              <a:t>init</a:t>
            </a:r>
            <a:r>
              <a:rPr kumimoji="1" lang="en-US" altLang="ja-JP" dirty="0">
                <a:latin typeface="Consolas" panose="020B0609020204030204" pitchFamily="49" charset="0"/>
                <a:cs typeface="Consolas" panose="020B0609020204030204" pitchFamily="49" charset="0"/>
              </a:rPr>
              <a:t> </a:t>
            </a:r>
            <a:r>
              <a:rPr kumimoji="1" lang="en-US" altLang="ja-JP" dirty="0" err="1">
                <a:latin typeface="Consolas" panose="020B0609020204030204" pitchFamily="49" charset="0"/>
                <a:cs typeface="Consolas" panose="020B0609020204030204" pitchFamily="49" charset="0"/>
              </a:rPr>
              <a:t>github.com</a:t>
            </a:r>
            <a:r>
              <a:rPr kumimoji="1" lang="en-US" altLang="ja-JP" dirty="0">
                <a:latin typeface="Consolas" panose="020B0609020204030204" pitchFamily="49" charset="0"/>
                <a:cs typeface="Consolas" panose="020B0609020204030204" pitchFamily="49" charset="0"/>
              </a:rPr>
              <a:t>/</a:t>
            </a:r>
            <a:r>
              <a:rPr kumimoji="1" lang="en-US" altLang="ja-JP" dirty="0" err="1">
                <a:latin typeface="Consolas" panose="020B0609020204030204" pitchFamily="49" charset="0"/>
                <a:cs typeface="Consolas" panose="020B0609020204030204" pitchFamily="49" charset="0"/>
              </a:rPr>
              <a:t>tamada</a:t>
            </a:r>
            <a:r>
              <a:rPr kumimoji="1" lang="en-US" altLang="ja-JP" dirty="0">
                <a:latin typeface="Consolas" panose="020B0609020204030204" pitchFamily="49" charset="0"/>
                <a:cs typeface="Consolas" panose="020B0609020204030204" pitchFamily="49" charset="0"/>
              </a:rPr>
              <a:t>/</a:t>
            </a:r>
            <a:r>
              <a:rPr kumimoji="1" lang="en-US" altLang="ja-JP" dirty="0" err="1">
                <a:latin typeface="Consolas" panose="020B0609020204030204" pitchFamily="49" charset="0"/>
                <a:cs typeface="Consolas" panose="020B0609020204030204" pitchFamily="49" charset="0"/>
              </a:rPr>
              <a:t>urleap</a:t>
            </a:r>
            <a:endParaRPr kumimoji="1" lang="ja-JP" altLang="en-US">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08923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17DB4D31-6CE2-C435-C8D8-84888C43F2D7}"/>
              </a:ext>
            </a:extLst>
          </p:cNvPr>
          <p:cNvPicPr>
            <a:picLocks noChangeAspect="1"/>
          </p:cNvPicPr>
          <p:nvPr/>
        </p:nvPicPr>
        <p:blipFill>
          <a:blip r:embed="rId2"/>
          <a:stretch>
            <a:fillRect/>
          </a:stretch>
        </p:blipFill>
        <p:spPr>
          <a:xfrm>
            <a:off x="6099630" y="3429000"/>
            <a:ext cx="6096000" cy="3429000"/>
          </a:xfrm>
          <a:prstGeom prst="rect">
            <a:avLst/>
          </a:prstGeom>
        </p:spPr>
      </p:pic>
      <p:sp>
        <p:nvSpPr>
          <p:cNvPr id="2" name="タイトル 1">
            <a:extLst>
              <a:ext uri="{FF2B5EF4-FFF2-40B4-BE49-F238E27FC236}">
                <a16:creationId xmlns:a16="http://schemas.microsoft.com/office/drawing/2014/main" id="{E1808582-A28C-8DC2-B657-E5FC7BC7A143}"/>
              </a:ext>
            </a:extLst>
          </p:cNvPr>
          <p:cNvSpPr>
            <a:spLocks noGrp="1"/>
          </p:cNvSpPr>
          <p:nvPr>
            <p:ph type="title"/>
          </p:nvPr>
        </p:nvSpPr>
        <p:spPr/>
        <p:txBody>
          <a:bodyPr/>
          <a:lstStyle/>
          <a:p>
            <a:r>
              <a:rPr kumimoji="1" lang="ja-JP" altLang="en-US"/>
              <a:t>プロジェクトを用意する</a:t>
            </a:r>
            <a:r>
              <a:rPr lang="ja-JP" altLang="en-US"/>
              <a:t>（</a:t>
            </a:r>
            <a:r>
              <a:rPr lang="en-US" altLang="ja-JP" dirty="0"/>
              <a:t>2/5</a:t>
            </a:r>
            <a:r>
              <a:rPr lang="ja-JP" altLang="en-US"/>
              <a:t>）</a:t>
            </a:r>
            <a:endParaRPr kumimoji="1" lang="ja-JP" altLang="en-US"/>
          </a:p>
        </p:txBody>
      </p:sp>
      <p:sp>
        <p:nvSpPr>
          <p:cNvPr id="3" name="コンテンツ プレースホルダー 2">
            <a:extLst>
              <a:ext uri="{FF2B5EF4-FFF2-40B4-BE49-F238E27FC236}">
                <a16:creationId xmlns:a16="http://schemas.microsoft.com/office/drawing/2014/main" id="{6848C954-96EA-D260-3A9D-92B95D33DB31}"/>
              </a:ext>
            </a:extLst>
          </p:cNvPr>
          <p:cNvSpPr>
            <a:spLocks noGrp="1"/>
          </p:cNvSpPr>
          <p:nvPr>
            <p:ph idx="1"/>
          </p:nvPr>
        </p:nvSpPr>
        <p:spPr/>
        <p:txBody>
          <a:bodyPr/>
          <a:lstStyle/>
          <a:p>
            <a:r>
              <a:rPr kumimoji="1" lang="en-US" altLang="ja-JP" dirty="0" err="1">
                <a:latin typeface="Consolas" panose="020B0609020204030204" pitchFamily="49" charset="0"/>
                <a:cs typeface="Consolas" panose="020B0609020204030204" pitchFamily="49" charset="0"/>
              </a:rPr>
              <a:t>cmd</a:t>
            </a:r>
            <a:r>
              <a:rPr kumimoji="1" lang="en-US" altLang="ja-JP" dirty="0">
                <a:latin typeface="Consolas" panose="020B0609020204030204" pitchFamily="49" charset="0"/>
                <a:cs typeface="Consolas" panose="020B0609020204030204" pitchFamily="49" charset="0"/>
              </a:rPr>
              <a:t>/</a:t>
            </a:r>
            <a:r>
              <a:rPr kumimoji="1" lang="en-US" altLang="ja-JP" dirty="0" err="1">
                <a:latin typeface="Consolas" panose="020B0609020204030204" pitchFamily="49" charset="0"/>
                <a:cs typeface="Consolas" panose="020B0609020204030204" pitchFamily="49" charset="0"/>
              </a:rPr>
              <a:t>urleap</a:t>
            </a:r>
            <a:r>
              <a:rPr kumimoji="1" lang="en-US" altLang="ja-JP" dirty="0">
                <a:latin typeface="Consolas" panose="020B0609020204030204" pitchFamily="49" charset="0"/>
                <a:cs typeface="Consolas" panose="020B0609020204030204" pitchFamily="49" charset="0"/>
              </a:rPr>
              <a:t>/</a:t>
            </a:r>
            <a:r>
              <a:rPr kumimoji="1" lang="en-US" altLang="ja-JP" dirty="0" err="1">
                <a:latin typeface="Consolas" panose="020B0609020204030204" pitchFamily="49" charset="0"/>
                <a:cs typeface="Consolas" panose="020B0609020204030204" pitchFamily="49" charset="0"/>
              </a:rPr>
              <a:t>main.go</a:t>
            </a:r>
            <a:r>
              <a:rPr kumimoji="1" lang="ja-JP" altLang="en-US"/>
              <a:t>を用意する．</a:t>
            </a:r>
            <a:endParaRPr kumimoji="1" lang="en-US" altLang="ja-JP" dirty="0"/>
          </a:p>
          <a:p>
            <a:pPr lvl="1"/>
            <a:endParaRPr kumimoji="1" lang="ja-JP" altLang="en-US"/>
          </a:p>
        </p:txBody>
      </p:sp>
      <p:sp>
        <p:nvSpPr>
          <p:cNvPr id="4" name="日付プレースホルダー 3">
            <a:extLst>
              <a:ext uri="{FF2B5EF4-FFF2-40B4-BE49-F238E27FC236}">
                <a16:creationId xmlns:a16="http://schemas.microsoft.com/office/drawing/2014/main" id="{35EF35B8-1210-ED0A-4CB4-DA12C55B679C}"/>
              </a:ext>
            </a:extLst>
          </p:cNvPr>
          <p:cNvSpPr>
            <a:spLocks noGrp="1"/>
          </p:cNvSpPr>
          <p:nvPr>
            <p:ph type="dt" sz="half" idx="10"/>
          </p:nvPr>
        </p:nvSpPr>
        <p:spPr/>
        <p:txBody>
          <a:bodyPr/>
          <a:lstStyle/>
          <a:p>
            <a:r>
              <a:rPr kumimoji="1" lang="en-US" altLang="ja-JP"/>
              <a:t>2023-04-18</a:t>
            </a:r>
            <a:endParaRPr kumimoji="1" lang="ja-JP" altLang="en-US"/>
          </a:p>
        </p:txBody>
      </p:sp>
      <p:sp>
        <p:nvSpPr>
          <p:cNvPr id="5" name="スライド番号プレースホルダー 4">
            <a:extLst>
              <a:ext uri="{FF2B5EF4-FFF2-40B4-BE49-F238E27FC236}">
                <a16:creationId xmlns:a16="http://schemas.microsoft.com/office/drawing/2014/main" id="{D701A22B-7EBC-0AA9-F7BF-34B44FFD51E4}"/>
              </a:ext>
            </a:extLst>
          </p:cNvPr>
          <p:cNvSpPr>
            <a:spLocks noGrp="1"/>
          </p:cNvSpPr>
          <p:nvPr>
            <p:ph type="sldNum" sz="quarter" idx="12"/>
          </p:nvPr>
        </p:nvSpPr>
        <p:spPr/>
        <p:txBody>
          <a:bodyPr/>
          <a:lstStyle/>
          <a:p>
            <a:fld id="{0B8845E4-5C92-A046-BB66-E5D9CC995B08}" type="slidenum">
              <a:rPr kumimoji="1" lang="ja-JP" altLang="en-US" smtClean="0"/>
              <a:t>19</a:t>
            </a:fld>
            <a:endParaRPr kumimoji="1" lang="ja-JP" altLang="en-US"/>
          </a:p>
        </p:txBody>
      </p:sp>
      <p:sp>
        <p:nvSpPr>
          <p:cNvPr id="7" name="正方形/長方形 6">
            <a:extLst>
              <a:ext uri="{FF2B5EF4-FFF2-40B4-BE49-F238E27FC236}">
                <a16:creationId xmlns:a16="http://schemas.microsoft.com/office/drawing/2014/main" id="{F1B3847B-9D62-FA11-341B-EFFEBC9E5CC3}"/>
              </a:ext>
            </a:extLst>
          </p:cNvPr>
          <p:cNvSpPr/>
          <p:nvPr/>
        </p:nvSpPr>
        <p:spPr>
          <a:xfrm>
            <a:off x="6531429" y="5368925"/>
            <a:ext cx="4252686" cy="112395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8" name="正方形/長方形 7">
            <a:extLst>
              <a:ext uri="{FF2B5EF4-FFF2-40B4-BE49-F238E27FC236}">
                <a16:creationId xmlns:a16="http://schemas.microsoft.com/office/drawing/2014/main" id="{04793E88-B18F-7502-3E66-EAD4398B6C61}"/>
              </a:ext>
            </a:extLst>
          </p:cNvPr>
          <p:cNvSpPr/>
          <p:nvPr/>
        </p:nvSpPr>
        <p:spPr>
          <a:xfrm>
            <a:off x="6531428" y="4315958"/>
            <a:ext cx="3911601" cy="80101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1" name="テキスト ボックス 10">
            <a:extLst>
              <a:ext uri="{FF2B5EF4-FFF2-40B4-BE49-F238E27FC236}">
                <a16:creationId xmlns:a16="http://schemas.microsoft.com/office/drawing/2014/main" id="{2219BB65-9BA3-3D95-B4DC-6C120CD4756C}"/>
              </a:ext>
            </a:extLst>
          </p:cNvPr>
          <p:cNvSpPr txBox="1"/>
          <p:nvPr/>
        </p:nvSpPr>
        <p:spPr>
          <a:xfrm>
            <a:off x="419100" y="2735601"/>
            <a:ext cx="4855028" cy="3693319"/>
          </a:xfrm>
          <a:prstGeom prst="rect">
            <a:avLst/>
          </a:prstGeom>
          <a:solidFill>
            <a:schemeClr val="bg1"/>
          </a:solidFill>
          <a:ln w="38100">
            <a:solidFill>
              <a:schemeClr val="tx1"/>
            </a:solidFill>
          </a:ln>
        </p:spPr>
        <p:txBody>
          <a:bodyPr wrap="square">
            <a:spAutoFit/>
          </a:bodyPr>
          <a:lstStyle/>
          <a:p>
            <a:r>
              <a:rPr lang="en" altLang="ja-JP" b="0" dirty="0">
                <a:solidFill>
                  <a:srgbClr val="4B69C6"/>
                </a:solidFill>
                <a:effectLst/>
                <a:latin typeface="Myrica M" panose="020B0509020203020207" pitchFamily="49" charset="-128"/>
                <a:ea typeface="Myrica M" panose="020B0509020203020207" pitchFamily="49" charset="-128"/>
              </a:rPr>
              <a:t>package</a:t>
            </a:r>
            <a:r>
              <a:rPr lang="en" altLang="ja-JP" b="0" dirty="0">
                <a:solidFill>
                  <a:srgbClr val="333333"/>
                </a:solidFill>
                <a:effectLst/>
                <a:latin typeface="Myrica M" panose="020B0509020203020207" pitchFamily="49" charset="-128"/>
                <a:ea typeface="Myrica M" panose="020B0509020203020207" pitchFamily="49" charset="-128"/>
              </a:rPr>
              <a:t> main</a:t>
            </a:r>
            <a:br>
              <a:rPr lang="en" altLang="ja-JP" b="0" dirty="0">
                <a:solidFill>
                  <a:srgbClr val="333333"/>
                </a:solidFill>
                <a:effectLst/>
                <a:latin typeface="Myrica M" panose="020B0509020203020207" pitchFamily="49" charset="-128"/>
                <a:ea typeface="Myrica M" panose="020B0509020203020207" pitchFamily="49" charset="-128"/>
              </a:rPr>
            </a:br>
            <a:r>
              <a:rPr lang="en" altLang="ja-JP" b="0" dirty="0">
                <a:solidFill>
                  <a:srgbClr val="4B69C6"/>
                </a:solidFill>
                <a:effectLst/>
                <a:latin typeface="Myrica M" panose="020B0509020203020207" pitchFamily="49" charset="-128"/>
                <a:ea typeface="Myrica M" panose="020B0509020203020207" pitchFamily="49" charset="-128"/>
              </a:rPr>
              <a:t>import</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0" dirty="0">
                <a:solidFill>
                  <a:srgbClr val="777777"/>
                </a:solidFill>
                <a:effectLst/>
                <a:latin typeface="Myrica M" panose="020B0509020203020207" pitchFamily="49" charset="-128"/>
                <a:ea typeface="Myrica M" panose="020B0509020203020207" pitchFamily="49" charset="-128"/>
              </a:rPr>
              <a:t>(</a:t>
            </a:r>
            <a:endParaRPr lang="en" altLang="ja-JP" b="0" dirty="0">
              <a:solidFill>
                <a:srgbClr val="333333"/>
              </a:solidFill>
              <a:effectLst/>
              <a:latin typeface="Myrica M" panose="020B0509020203020207" pitchFamily="49" charset="-128"/>
              <a:ea typeface="Myrica M" panose="020B0509020203020207" pitchFamily="49" charset="-128"/>
            </a:endParaRPr>
          </a:p>
          <a:p>
            <a:r>
              <a:rPr lang="en" altLang="ja-JP" b="0" dirty="0">
                <a:solidFill>
                  <a:srgbClr val="777777"/>
                </a:solidFill>
                <a:effectLst/>
                <a:latin typeface="Myrica M" panose="020B0509020203020207" pitchFamily="49" charset="-128"/>
                <a:ea typeface="Myrica M" panose="020B0509020203020207" pitchFamily="49" charset="-128"/>
              </a:rPr>
              <a:t>	"</a:t>
            </a:r>
            <a:r>
              <a:rPr lang="en" altLang="ja-JP" b="0" dirty="0" err="1">
                <a:solidFill>
                  <a:srgbClr val="448C27"/>
                </a:solidFill>
                <a:effectLst/>
                <a:latin typeface="Myrica M" panose="020B0509020203020207" pitchFamily="49" charset="-128"/>
                <a:ea typeface="Myrica M" panose="020B0509020203020207" pitchFamily="49" charset="-128"/>
              </a:rPr>
              <a:t>fmt</a:t>
            </a:r>
            <a:r>
              <a:rPr lang="en" altLang="ja-JP" b="0" dirty="0">
                <a:solidFill>
                  <a:srgbClr val="777777"/>
                </a:solidFill>
                <a:effectLst/>
                <a:latin typeface="Myrica M" panose="020B0509020203020207" pitchFamily="49" charset="-128"/>
                <a:ea typeface="Myrica M" panose="020B0509020203020207" pitchFamily="49" charset="-128"/>
              </a:rPr>
              <a:t>"</a:t>
            </a:r>
            <a:endParaRPr lang="en" altLang="ja-JP" b="0" dirty="0">
              <a:solidFill>
                <a:srgbClr val="333333"/>
              </a:solidFill>
              <a:effectLst/>
              <a:latin typeface="Myrica M" panose="020B0509020203020207" pitchFamily="49" charset="-128"/>
              <a:ea typeface="Myrica M" panose="020B0509020203020207" pitchFamily="49" charset="-128"/>
            </a:endParaRPr>
          </a:p>
          <a:p>
            <a:r>
              <a:rPr lang="en" altLang="ja-JP" b="0" dirty="0">
                <a:solidFill>
                  <a:srgbClr val="777777"/>
                </a:solidFill>
                <a:effectLst/>
                <a:latin typeface="Myrica M" panose="020B0509020203020207" pitchFamily="49" charset="-128"/>
                <a:ea typeface="Myrica M" panose="020B0509020203020207" pitchFamily="49" charset="-128"/>
              </a:rPr>
              <a:t>	"</a:t>
            </a:r>
            <a:r>
              <a:rPr lang="en" altLang="ja-JP" b="0" dirty="0" err="1">
                <a:solidFill>
                  <a:srgbClr val="448C27"/>
                </a:solidFill>
                <a:effectLst/>
                <a:latin typeface="Myrica M" panose="020B0509020203020207" pitchFamily="49" charset="-128"/>
                <a:ea typeface="Myrica M" panose="020B0509020203020207" pitchFamily="49" charset="-128"/>
              </a:rPr>
              <a:t>os</a:t>
            </a:r>
            <a:r>
              <a:rPr lang="en" altLang="ja-JP" b="0" dirty="0">
                <a:solidFill>
                  <a:srgbClr val="777777"/>
                </a:solidFill>
                <a:effectLst/>
                <a:latin typeface="Myrica M" panose="020B0509020203020207" pitchFamily="49" charset="-128"/>
                <a:ea typeface="Myrica M" panose="020B0509020203020207" pitchFamily="49" charset="-128"/>
              </a:rPr>
              <a:t>"</a:t>
            </a:r>
            <a:endParaRPr lang="en" altLang="ja-JP" b="0" dirty="0">
              <a:solidFill>
                <a:srgbClr val="333333"/>
              </a:solidFill>
              <a:effectLst/>
              <a:latin typeface="Myrica M" panose="020B0509020203020207" pitchFamily="49" charset="-128"/>
              <a:ea typeface="Myrica M" panose="020B0509020203020207" pitchFamily="49" charset="-128"/>
            </a:endParaRPr>
          </a:p>
          <a:p>
            <a:r>
              <a:rPr lang="en" altLang="ja-JP" b="0" dirty="0">
                <a:solidFill>
                  <a:srgbClr val="777777"/>
                </a:solidFill>
                <a:effectLst/>
                <a:latin typeface="Myrica M" panose="020B0509020203020207" pitchFamily="49" charset="-128"/>
                <a:ea typeface="Myrica M" panose="020B0509020203020207" pitchFamily="49" charset="-128"/>
              </a:rPr>
              <a:t>)</a:t>
            </a:r>
            <a:endParaRPr lang="en" altLang="ja-JP" b="0" dirty="0">
              <a:solidFill>
                <a:srgbClr val="333333"/>
              </a:solidFill>
              <a:effectLst/>
              <a:latin typeface="Myrica M" panose="020B0509020203020207" pitchFamily="49" charset="-128"/>
              <a:ea typeface="Myrica M" panose="020B0509020203020207" pitchFamily="49" charset="-128"/>
            </a:endParaRPr>
          </a:p>
          <a:p>
            <a:r>
              <a:rPr lang="en" altLang="ja-JP" b="0" dirty="0" err="1">
                <a:solidFill>
                  <a:srgbClr val="4B69C6"/>
                </a:solidFill>
                <a:effectLst/>
                <a:latin typeface="Myrica M" panose="020B0509020203020207" pitchFamily="49" charset="-128"/>
                <a:ea typeface="Myrica M" panose="020B0509020203020207" pitchFamily="49" charset="-128"/>
              </a:rPr>
              <a:t>func</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1" dirty="0" err="1">
                <a:solidFill>
                  <a:srgbClr val="AA3731"/>
                </a:solidFill>
                <a:effectLst/>
                <a:latin typeface="Myrica M" panose="020B0509020203020207" pitchFamily="49" charset="-128"/>
                <a:ea typeface="Myrica M" panose="020B0509020203020207" pitchFamily="49" charset="-128"/>
              </a:rPr>
              <a:t>goMain</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err="1">
                <a:solidFill>
                  <a:srgbClr val="333333"/>
                </a:solidFill>
                <a:effectLst/>
                <a:latin typeface="Myrica M" panose="020B0509020203020207" pitchFamily="49" charset="-128"/>
                <a:ea typeface="Myrica M" panose="020B0509020203020207" pitchFamily="49" charset="-128"/>
              </a:rPr>
              <a:t>args</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a:solidFill>
                  <a:srgbClr val="7A3E9D"/>
                </a:solidFill>
                <a:effectLst/>
                <a:latin typeface="Myrica M" panose="020B0509020203020207" pitchFamily="49" charset="-128"/>
                <a:ea typeface="Myrica M" panose="020B0509020203020207" pitchFamily="49" charset="-128"/>
              </a:rPr>
              <a:t>string</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0" dirty="0">
                <a:solidFill>
                  <a:srgbClr val="7A3E9D"/>
                </a:solidFill>
                <a:effectLst/>
                <a:latin typeface="Myrica M" panose="020B0509020203020207" pitchFamily="49" charset="-128"/>
                <a:ea typeface="Myrica M" panose="020B0509020203020207" pitchFamily="49" charset="-128"/>
              </a:rPr>
              <a:t>int</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0" dirty="0">
                <a:solidFill>
                  <a:srgbClr val="777777"/>
                </a:solidFill>
                <a:effectLst/>
                <a:latin typeface="Myrica M" panose="020B0509020203020207" pitchFamily="49" charset="-128"/>
                <a:ea typeface="Myrica M" panose="020B0509020203020207" pitchFamily="49" charset="-128"/>
              </a:rPr>
              <a:t>{</a:t>
            </a:r>
            <a:endParaRPr lang="en" altLang="ja-JP" b="0" dirty="0">
              <a:solidFill>
                <a:srgbClr val="333333"/>
              </a:solidFill>
              <a:effectLst/>
              <a:latin typeface="Myrica M" panose="020B0509020203020207" pitchFamily="49" charset="-128"/>
              <a:ea typeface="Myrica M" panose="020B0509020203020207" pitchFamily="49" charset="-128"/>
            </a:endParaRPr>
          </a:p>
          <a:p>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0" dirty="0" err="1">
                <a:solidFill>
                  <a:srgbClr val="333333"/>
                </a:solidFill>
                <a:effectLst/>
                <a:latin typeface="Myrica M" panose="020B0509020203020207" pitchFamily="49" charset="-128"/>
                <a:ea typeface="Myrica M" panose="020B0509020203020207" pitchFamily="49" charset="-128"/>
              </a:rPr>
              <a:t>fmt</a:t>
            </a:r>
            <a:r>
              <a:rPr lang="en" altLang="ja-JP" b="0" dirty="0" err="1">
                <a:solidFill>
                  <a:srgbClr val="777777"/>
                </a:solidFill>
                <a:effectLst/>
                <a:latin typeface="Myrica M" panose="020B0509020203020207" pitchFamily="49" charset="-128"/>
                <a:ea typeface="Myrica M" panose="020B0509020203020207" pitchFamily="49" charset="-128"/>
              </a:rPr>
              <a:t>.</a:t>
            </a:r>
            <a:r>
              <a:rPr lang="en" altLang="ja-JP" b="1" dirty="0" err="1">
                <a:solidFill>
                  <a:srgbClr val="AA3731"/>
                </a:solidFill>
                <a:effectLst/>
                <a:latin typeface="Myrica M" panose="020B0509020203020207" pitchFamily="49" charset="-128"/>
                <a:ea typeface="Myrica M" panose="020B0509020203020207" pitchFamily="49" charset="-128"/>
              </a:rPr>
              <a:t>Println</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a:solidFill>
                  <a:srgbClr val="448C27"/>
                </a:solidFill>
                <a:effectLst/>
                <a:latin typeface="Myrica M" panose="020B0509020203020207" pitchFamily="49" charset="-128"/>
                <a:ea typeface="Myrica M" panose="020B0509020203020207" pitchFamily="49" charset="-128"/>
              </a:rPr>
              <a:t>Hello World</a:t>
            </a:r>
            <a:r>
              <a:rPr lang="en" altLang="ja-JP" b="0" dirty="0">
                <a:solidFill>
                  <a:srgbClr val="777777"/>
                </a:solidFill>
                <a:effectLst/>
                <a:latin typeface="Myrica M" panose="020B0509020203020207" pitchFamily="49" charset="-128"/>
                <a:ea typeface="Myrica M" panose="020B0509020203020207" pitchFamily="49" charset="-128"/>
              </a:rPr>
              <a:t>")</a:t>
            </a:r>
            <a:endParaRPr lang="en" altLang="ja-JP" b="0" dirty="0">
              <a:solidFill>
                <a:srgbClr val="333333"/>
              </a:solidFill>
              <a:effectLst/>
              <a:latin typeface="Myrica M" panose="020B0509020203020207" pitchFamily="49" charset="-128"/>
              <a:ea typeface="Myrica M" panose="020B0509020203020207" pitchFamily="49" charset="-128"/>
            </a:endParaRPr>
          </a:p>
          <a:p>
            <a:r>
              <a:rPr lang="en" altLang="ja-JP" b="0" dirty="0">
                <a:solidFill>
                  <a:srgbClr val="4B69C6"/>
                </a:solidFill>
                <a:effectLst/>
                <a:latin typeface="Myrica M" panose="020B0509020203020207" pitchFamily="49" charset="-128"/>
                <a:ea typeface="Myrica M" panose="020B0509020203020207" pitchFamily="49" charset="-128"/>
              </a:rPr>
              <a:t>	return</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0" dirty="0">
                <a:solidFill>
                  <a:srgbClr val="9C5D27"/>
                </a:solidFill>
                <a:effectLst/>
                <a:latin typeface="Myrica M" panose="020B0509020203020207" pitchFamily="49" charset="-128"/>
                <a:ea typeface="Myrica M" panose="020B0509020203020207" pitchFamily="49" charset="-128"/>
              </a:rPr>
              <a:t>0</a:t>
            </a:r>
            <a:endParaRPr lang="en" altLang="ja-JP" b="0" dirty="0">
              <a:solidFill>
                <a:srgbClr val="333333"/>
              </a:solidFill>
              <a:effectLst/>
              <a:latin typeface="Myrica M" panose="020B0509020203020207" pitchFamily="49" charset="-128"/>
              <a:ea typeface="Myrica M" panose="020B0509020203020207" pitchFamily="49" charset="-128"/>
            </a:endParaRPr>
          </a:p>
          <a:p>
            <a:r>
              <a:rPr lang="en" altLang="ja-JP" b="0" dirty="0">
                <a:solidFill>
                  <a:srgbClr val="777777"/>
                </a:solidFill>
                <a:effectLst/>
                <a:latin typeface="Myrica M" panose="020B0509020203020207" pitchFamily="49" charset="-128"/>
                <a:ea typeface="Myrica M" panose="020B0509020203020207" pitchFamily="49" charset="-128"/>
              </a:rPr>
              <a:t>}</a:t>
            </a:r>
            <a:endParaRPr lang="en" altLang="ja-JP" b="0" dirty="0">
              <a:solidFill>
                <a:srgbClr val="333333"/>
              </a:solidFill>
              <a:effectLst/>
              <a:latin typeface="Myrica M" panose="020B0509020203020207" pitchFamily="49" charset="-128"/>
              <a:ea typeface="Myrica M" panose="020B0509020203020207" pitchFamily="49" charset="-128"/>
            </a:endParaRPr>
          </a:p>
          <a:p>
            <a:r>
              <a:rPr lang="en" altLang="ja-JP" b="0" dirty="0" err="1">
                <a:solidFill>
                  <a:srgbClr val="4B69C6"/>
                </a:solidFill>
                <a:effectLst/>
                <a:latin typeface="Myrica M" panose="020B0509020203020207" pitchFamily="49" charset="-128"/>
                <a:ea typeface="Myrica M" panose="020B0509020203020207" pitchFamily="49" charset="-128"/>
              </a:rPr>
              <a:t>func</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1" dirty="0">
                <a:solidFill>
                  <a:srgbClr val="AA3731"/>
                </a:solidFill>
                <a:effectLst/>
                <a:latin typeface="Myrica M" panose="020B0509020203020207" pitchFamily="49" charset="-128"/>
                <a:ea typeface="Myrica M" panose="020B0509020203020207" pitchFamily="49" charset="-128"/>
              </a:rPr>
              <a:t>main</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0" dirty="0">
                <a:solidFill>
                  <a:srgbClr val="777777"/>
                </a:solidFill>
                <a:effectLst/>
                <a:latin typeface="Myrica M" panose="020B0509020203020207" pitchFamily="49" charset="-128"/>
                <a:ea typeface="Myrica M" panose="020B0509020203020207" pitchFamily="49" charset="-128"/>
              </a:rPr>
              <a:t>{</a:t>
            </a:r>
            <a:endParaRPr lang="en" altLang="ja-JP" b="0" dirty="0">
              <a:solidFill>
                <a:srgbClr val="333333"/>
              </a:solidFill>
              <a:effectLst/>
              <a:latin typeface="Myrica M" panose="020B0509020203020207" pitchFamily="49" charset="-128"/>
              <a:ea typeface="Myrica M" panose="020B0509020203020207" pitchFamily="49" charset="-128"/>
            </a:endParaRPr>
          </a:p>
          <a:p>
            <a:r>
              <a:rPr lang="en" altLang="ja-JP" b="0" dirty="0">
                <a:solidFill>
                  <a:srgbClr val="7A3E9D"/>
                </a:solidFill>
                <a:effectLst/>
                <a:latin typeface="Myrica M" panose="020B0509020203020207" pitchFamily="49" charset="-128"/>
                <a:ea typeface="Myrica M" panose="020B0509020203020207" pitchFamily="49" charset="-128"/>
              </a:rPr>
              <a:t>	status</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1" dirty="0" err="1">
                <a:solidFill>
                  <a:srgbClr val="AA3731"/>
                </a:solidFill>
                <a:effectLst/>
                <a:latin typeface="Myrica M" panose="020B0509020203020207" pitchFamily="49" charset="-128"/>
                <a:ea typeface="Myrica M" panose="020B0509020203020207" pitchFamily="49" charset="-128"/>
              </a:rPr>
              <a:t>goMain</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err="1">
                <a:solidFill>
                  <a:srgbClr val="333333"/>
                </a:solidFill>
                <a:effectLst/>
                <a:latin typeface="Myrica M" panose="020B0509020203020207" pitchFamily="49" charset="-128"/>
                <a:ea typeface="Myrica M" panose="020B0509020203020207" pitchFamily="49" charset="-128"/>
              </a:rPr>
              <a:t>os</a:t>
            </a:r>
            <a:r>
              <a:rPr lang="en" altLang="ja-JP" b="0" dirty="0" err="1">
                <a:solidFill>
                  <a:srgbClr val="777777"/>
                </a:solidFill>
                <a:effectLst/>
                <a:latin typeface="Myrica M" panose="020B0509020203020207" pitchFamily="49" charset="-128"/>
                <a:ea typeface="Myrica M" panose="020B0509020203020207" pitchFamily="49" charset="-128"/>
              </a:rPr>
              <a:t>.</a:t>
            </a:r>
            <a:r>
              <a:rPr lang="en" altLang="ja-JP" b="0" dirty="0" err="1">
                <a:solidFill>
                  <a:srgbClr val="333333"/>
                </a:solidFill>
                <a:effectLst/>
                <a:latin typeface="Myrica M" panose="020B0509020203020207" pitchFamily="49" charset="-128"/>
                <a:ea typeface="Myrica M" panose="020B0509020203020207" pitchFamily="49" charset="-128"/>
              </a:rPr>
              <a:t>Args</a:t>
            </a:r>
            <a:r>
              <a:rPr lang="en" altLang="ja-JP" b="0" dirty="0">
                <a:solidFill>
                  <a:srgbClr val="777777"/>
                </a:solidFill>
                <a:effectLst/>
                <a:latin typeface="Myrica M" panose="020B0509020203020207" pitchFamily="49" charset="-128"/>
                <a:ea typeface="Myrica M" panose="020B0509020203020207" pitchFamily="49" charset="-128"/>
              </a:rPr>
              <a:t>)</a:t>
            </a:r>
            <a:endParaRPr lang="en" altLang="ja-JP" b="0" dirty="0">
              <a:solidFill>
                <a:srgbClr val="333333"/>
              </a:solidFill>
              <a:effectLst/>
              <a:latin typeface="Myrica M" panose="020B0509020203020207" pitchFamily="49" charset="-128"/>
              <a:ea typeface="Myrica M" panose="020B0509020203020207" pitchFamily="49" charset="-128"/>
            </a:endParaRPr>
          </a:p>
          <a:p>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0" dirty="0" err="1">
                <a:solidFill>
                  <a:srgbClr val="333333"/>
                </a:solidFill>
                <a:effectLst/>
                <a:latin typeface="Myrica M" panose="020B0509020203020207" pitchFamily="49" charset="-128"/>
                <a:ea typeface="Myrica M" panose="020B0509020203020207" pitchFamily="49" charset="-128"/>
              </a:rPr>
              <a:t>os</a:t>
            </a:r>
            <a:r>
              <a:rPr lang="en" altLang="ja-JP" b="0" dirty="0" err="1">
                <a:solidFill>
                  <a:srgbClr val="777777"/>
                </a:solidFill>
                <a:effectLst/>
                <a:latin typeface="Myrica M" panose="020B0509020203020207" pitchFamily="49" charset="-128"/>
                <a:ea typeface="Myrica M" panose="020B0509020203020207" pitchFamily="49" charset="-128"/>
              </a:rPr>
              <a:t>.</a:t>
            </a:r>
            <a:r>
              <a:rPr lang="en" altLang="ja-JP" b="1" dirty="0" err="1">
                <a:solidFill>
                  <a:srgbClr val="AA3731"/>
                </a:solidFill>
                <a:effectLst/>
                <a:latin typeface="Myrica M" panose="020B0509020203020207" pitchFamily="49" charset="-128"/>
                <a:ea typeface="Myrica M" panose="020B0509020203020207" pitchFamily="49" charset="-128"/>
              </a:rPr>
              <a:t>Exit</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a:solidFill>
                  <a:srgbClr val="333333"/>
                </a:solidFill>
                <a:effectLst/>
                <a:latin typeface="Myrica M" panose="020B0509020203020207" pitchFamily="49" charset="-128"/>
                <a:ea typeface="Myrica M" panose="020B0509020203020207" pitchFamily="49" charset="-128"/>
              </a:rPr>
              <a:t>status</a:t>
            </a:r>
            <a:r>
              <a:rPr lang="en" altLang="ja-JP" b="0" dirty="0">
                <a:solidFill>
                  <a:srgbClr val="777777"/>
                </a:solidFill>
                <a:effectLst/>
                <a:latin typeface="Myrica M" panose="020B0509020203020207" pitchFamily="49" charset="-128"/>
                <a:ea typeface="Myrica M" panose="020B0509020203020207" pitchFamily="49" charset="-128"/>
              </a:rPr>
              <a:t>)</a:t>
            </a:r>
            <a:endParaRPr lang="en" altLang="ja-JP" b="0" dirty="0">
              <a:solidFill>
                <a:srgbClr val="333333"/>
              </a:solidFill>
              <a:effectLst/>
              <a:latin typeface="Myrica M" panose="020B0509020203020207" pitchFamily="49" charset="-128"/>
              <a:ea typeface="Myrica M" panose="020B0509020203020207" pitchFamily="49" charset="-128"/>
            </a:endParaRPr>
          </a:p>
          <a:p>
            <a:r>
              <a:rPr lang="en" altLang="ja-JP" b="0" dirty="0">
                <a:solidFill>
                  <a:srgbClr val="777777"/>
                </a:solidFill>
                <a:effectLst/>
                <a:latin typeface="Myrica M" panose="020B0509020203020207" pitchFamily="49" charset="-128"/>
                <a:ea typeface="Myrica M" panose="020B0509020203020207" pitchFamily="49" charset="-128"/>
              </a:rPr>
              <a:t>}</a:t>
            </a:r>
            <a:endParaRPr lang="en" altLang="ja-JP" b="0" dirty="0">
              <a:solidFill>
                <a:srgbClr val="333333"/>
              </a:solidFill>
              <a:effectLst/>
              <a:latin typeface="Myrica M" panose="020B0509020203020207" pitchFamily="49" charset="-128"/>
              <a:ea typeface="Myrica M" panose="020B0509020203020207" pitchFamily="49" charset="-128"/>
            </a:endParaRPr>
          </a:p>
        </p:txBody>
      </p:sp>
    </p:spTree>
    <p:extLst>
      <p:ext uri="{BB962C8B-B14F-4D97-AF65-F5344CB8AC3E}">
        <p14:creationId xmlns:p14="http://schemas.microsoft.com/office/powerpoint/2010/main" val="2769674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681AB0CC-4B72-A62C-F8AE-62D2407B821D}"/>
              </a:ext>
            </a:extLst>
          </p:cNvPr>
          <p:cNvSpPr>
            <a:spLocks noGrp="1"/>
          </p:cNvSpPr>
          <p:nvPr>
            <p:ph type="dt" sz="half" idx="10"/>
          </p:nvPr>
        </p:nvSpPr>
        <p:spPr/>
        <p:txBody>
          <a:bodyPr/>
          <a:lstStyle/>
          <a:p>
            <a:r>
              <a:rPr kumimoji="1" lang="en-US" altLang="ja-JP"/>
              <a:t>2023-04-18</a:t>
            </a:r>
            <a:endParaRPr kumimoji="1" lang="ja-JP" altLang="en-US"/>
          </a:p>
        </p:txBody>
      </p:sp>
      <p:sp>
        <p:nvSpPr>
          <p:cNvPr id="5" name="スライド番号プレースホルダー 4">
            <a:extLst>
              <a:ext uri="{FF2B5EF4-FFF2-40B4-BE49-F238E27FC236}">
                <a16:creationId xmlns:a16="http://schemas.microsoft.com/office/drawing/2014/main" id="{63807DFA-1C3A-AE7A-E790-7C927B85BC95}"/>
              </a:ext>
            </a:extLst>
          </p:cNvPr>
          <p:cNvSpPr>
            <a:spLocks noGrp="1"/>
          </p:cNvSpPr>
          <p:nvPr>
            <p:ph type="sldNum" sz="quarter" idx="12"/>
          </p:nvPr>
        </p:nvSpPr>
        <p:spPr/>
        <p:txBody>
          <a:bodyPr/>
          <a:lstStyle/>
          <a:p>
            <a:fld id="{0B8845E4-5C92-A046-BB66-E5D9CC995B08}" type="slidenum">
              <a:rPr kumimoji="1" lang="ja-JP" altLang="en-US" smtClean="0"/>
              <a:t>2</a:t>
            </a:fld>
            <a:endParaRPr kumimoji="1" lang="ja-JP" altLang="en-US"/>
          </a:p>
        </p:txBody>
      </p:sp>
      <p:grpSp>
        <p:nvGrpSpPr>
          <p:cNvPr id="11" name="グループ化 10">
            <a:extLst>
              <a:ext uri="{FF2B5EF4-FFF2-40B4-BE49-F238E27FC236}">
                <a16:creationId xmlns:a16="http://schemas.microsoft.com/office/drawing/2014/main" id="{C7C754BF-A674-1F66-96CF-DF3059A0FB96}"/>
              </a:ext>
            </a:extLst>
          </p:cNvPr>
          <p:cNvGrpSpPr/>
          <p:nvPr/>
        </p:nvGrpSpPr>
        <p:grpSpPr>
          <a:xfrm>
            <a:off x="838200" y="1342345"/>
            <a:ext cx="4680000" cy="720000"/>
            <a:chOff x="838200" y="1690688"/>
            <a:chExt cx="4680000" cy="720000"/>
          </a:xfrm>
        </p:grpSpPr>
        <p:sp>
          <p:nvSpPr>
            <p:cNvPr id="7" name="正方形/長方形 6">
              <a:extLst>
                <a:ext uri="{FF2B5EF4-FFF2-40B4-BE49-F238E27FC236}">
                  <a16:creationId xmlns:a16="http://schemas.microsoft.com/office/drawing/2014/main" id="{2667C075-353B-2054-F003-63347C5338CA}"/>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6" name="角丸四角形 5">
              <a:extLst>
                <a:ext uri="{FF2B5EF4-FFF2-40B4-BE49-F238E27FC236}">
                  <a16:creationId xmlns:a16="http://schemas.microsoft.com/office/drawing/2014/main" id="{B82609B9-AFC1-5798-38E9-4C51283BC8E7}"/>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2023-04-11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01</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9" name="正方形/長方形 8">
              <a:extLst>
                <a:ext uri="{FF2B5EF4-FFF2-40B4-BE49-F238E27FC236}">
                  <a16:creationId xmlns:a16="http://schemas.microsoft.com/office/drawing/2014/main" id="{5F1FECD2-E1D0-F7D3-E703-DB7FD73CDAA9}"/>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10" name="角丸四角形 9">
              <a:extLst>
                <a:ext uri="{FF2B5EF4-FFF2-40B4-BE49-F238E27FC236}">
                  <a16:creationId xmlns:a16="http://schemas.microsoft.com/office/drawing/2014/main" id="{4A726442-3021-CBEC-FFBC-C32ACB47C24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全体説明</a:t>
              </a:r>
              <a:endParaRPr kumimoji="1" lang="en-US" altLang="ja-JP" sz="1600" dirty="0">
                <a:solidFill>
                  <a:schemeClr val="bg1"/>
                </a:solidFill>
                <a:latin typeface="Meiryo" panose="020B0604030504040204" pitchFamily="34" charset="-128"/>
                <a:ea typeface="Meiryo" panose="020B0604030504040204" pitchFamily="34" charset="-128"/>
              </a:endParaRPr>
            </a:p>
          </p:txBody>
        </p:sp>
      </p:grpSp>
      <p:grpSp>
        <p:nvGrpSpPr>
          <p:cNvPr id="12" name="グループ化 11">
            <a:extLst>
              <a:ext uri="{FF2B5EF4-FFF2-40B4-BE49-F238E27FC236}">
                <a16:creationId xmlns:a16="http://schemas.microsoft.com/office/drawing/2014/main" id="{DBBFB007-8F56-B227-A0C9-97B3C2871E13}"/>
              </a:ext>
            </a:extLst>
          </p:cNvPr>
          <p:cNvGrpSpPr/>
          <p:nvPr/>
        </p:nvGrpSpPr>
        <p:grpSpPr>
          <a:xfrm>
            <a:off x="838200" y="2131793"/>
            <a:ext cx="4680000" cy="720000"/>
            <a:chOff x="838200" y="1690688"/>
            <a:chExt cx="4680000" cy="720000"/>
          </a:xfrm>
        </p:grpSpPr>
        <p:sp>
          <p:nvSpPr>
            <p:cNvPr id="13" name="正方形/長方形 12">
              <a:extLst>
                <a:ext uri="{FF2B5EF4-FFF2-40B4-BE49-F238E27FC236}">
                  <a16:creationId xmlns:a16="http://schemas.microsoft.com/office/drawing/2014/main" id="{76EBB950-AE17-7586-B846-A3F99CF24039}"/>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14" name="角丸四角形 13">
              <a:extLst>
                <a:ext uri="{FF2B5EF4-FFF2-40B4-BE49-F238E27FC236}">
                  <a16:creationId xmlns:a16="http://schemas.microsoft.com/office/drawing/2014/main" id="{027B1B45-D8F7-9F2F-FF8A-68E1392DCA96}"/>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2023-04-18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02</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15" name="正方形/長方形 14">
              <a:extLst>
                <a:ext uri="{FF2B5EF4-FFF2-40B4-BE49-F238E27FC236}">
                  <a16:creationId xmlns:a16="http://schemas.microsoft.com/office/drawing/2014/main" id="{D3633BE7-B1B9-DB6F-F53B-324D02E5C61D}"/>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16" name="角丸四角形 15">
              <a:extLst>
                <a:ext uri="{FF2B5EF4-FFF2-40B4-BE49-F238E27FC236}">
                  <a16:creationId xmlns:a16="http://schemas.microsoft.com/office/drawing/2014/main" id="{AE93708F-C14D-66CE-947F-443ACBADC39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a:solidFill>
                    <a:schemeClr val="bg1"/>
                  </a:solidFill>
                  <a:latin typeface="Meiryo" panose="020B0604030504040204" pitchFamily="34" charset="-128"/>
                  <a:ea typeface="Meiryo" panose="020B0604030504040204" pitchFamily="34" charset="-128"/>
                </a:rPr>
                <a:t>Usage/README</a:t>
              </a:r>
              <a:endParaRPr kumimoji="1" lang="ja-JP" altLang="en-US" sz="1600">
                <a:solidFill>
                  <a:schemeClr val="bg1"/>
                </a:solidFill>
                <a:latin typeface="Meiryo" panose="020B0604030504040204" pitchFamily="34" charset="-128"/>
                <a:ea typeface="Meiryo" panose="020B0604030504040204" pitchFamily="34" charset="-128"/>
              </a:endParaRPr>
            </a:p>
          </p:txBody>
        </p:sp>
      </p:grpSp>
      <p:grpSp>
        <p:nvGrpSpPr>
          <p:cNvPr id="17" name="グループ化 16">
            <a:extLst>
              <a:ext uri="{FF2B5EF4-FFF2-40B4-BE49-F238E27FC236}">
                <a16:creationId xmlns:a16="http://schemas.microsoft.com/office/drawing/2014/main" id="{12174C03-6939-33E1-F43C-0A0F464582E0}"/>
              </a:ext>
            </a:extLst>
          </p:cNvPr>
          <p:cNvGrpSpPr/>
          <p:nvPr/>
        </p:nvGrpSpPr>
        <p:grpSpPr>
          <a:xfrm>
            <a:off x="838200" y="2921241"/>
            <a:ext cx="4680000" cy="720000"/>
            <a:chOff x="838200" y="1690688"/>
            <a:chExt cx="4680000" cy="720000"/>
          </a:xfrm>
        </p:grpSpPr>
        <p:sp>
          <p:nvSpPr>
            <p:cNvPr id="18" name="正方形/長方形 17">
              <a:extLst>
                <a:ext uri="{FF2B5EF4-FFF2-40B4-BE49-F238E27FC236}">
                  <a16:creationId xmlns:a16="http://schemas.microsoft.com/office/drawing/2014/main" id="{36DE8B58-8FC6-816F-1326-849EE1F6C78F}"/>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19" name="角丸四角形 18">
              <a:extLst>
                <a:ext uri="{FF2B5EF4-FFF2-40B4-BE49-F238E27FC236}">
                  <a16:creationId xmlns:a16="http://schemas.microsoft.com/office/drawing/2014/main" id="{1AD04CAA-E202-8680-3673-65F67772E8E1}"/>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2023-04-25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03</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20" name="正方形/長方形 19">
              <a:extLst>
                <a:ext uri="{FF2B5EF4-FFF2-40B4-BE49-F238E27FC236}">
                  <a16:creationId xmlns:a16="http://schemas.microsoft.com/office/drawing/2014/main" id="{9C66CCA2-3037-5D9A-DBC1-355957F3D439}"/>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21" name="角丸四角形 20">
              <a:extLst>
                <a:ext uri="{FF2B5EF4-FFF2-40B4-BE49-F238E27FC236}">
                  <a16:creationId xmlns:a16="http://schemas.microsoft.com/office/drawing/2014/main" id="{F6FC2CF1-2EB6-4F69-606E-7F604A8FAAF2}"/>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latin typeface="Meiryo" panose="020B0604030504040204" pitchFamily="34" charset="-128"/>
                  <a:ea typeface="Meiryo" panose="020B0604030504040204" pitchFamily="34" charset="-128"/>
                </a:rPr>
                <a:t>CI/CD</a:t>
              </a:r>
              <a:r>
                <a:rPr kumimoji="1" lang="ja-JP" altLang="en-US" sz="1600">
                  <a:solidFill>
                    <a:schemeClr val="bg1"/>
                  </a:solidFill>
                  <a:latin typeface="Meiryo" panose="020B0604030504040204" pitchFamily="34" charset="-128"/>
                  <a:ea typeface="Meiryo" panose="020B0604030504040204" pitchFamily="34" charset="-128"/>
                </a:rPr>
                <a:t>（</a:t>
              </a:r>
              <a:r>
                <a:rPr kumimoji="1" lang="en-US" altLang="ja-JP" sz="1600" dirty="0">
                  <a:solidFill>
                    <a:schemeClr val="bg1"/>
                  </a:solidFill>
                  <a:latin typeface="Meiryo" panose="020B0604030504040204" pitchFamily="34" charset="-128"/>
                  <a:ea typeface="Meiryo" panose="020B0604030504040204" pitchFamily="34" charset="-128"/>
                </a:rPr>
                <a:t>1/2</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22" name="グループ化 21">
            <a:extLst>
              <a:ext uri="{FF2B5EF4-FFF2-40B4-BE49-F238E27FC236}">
                <a16:creationId xmlns:a16="http://schemas.microsoft.com/office/drawing/2014/main" id="{C3BD1273-F685-2D28-3CF7-00FD42B8A405}"/>
              </a:ext>
            </a:extLst>
          </p:cNvPr>
          <p:cNvGrpSpPr/>
          <p:nvPr/>
        </p:nvGrpSpPr>
        <p:grpSpPr>
          <a:xfrm>
            <a:off x="838200" y="3710689"/>
            <a:ext cx="4680000" cy="720000"/>
            <a:chOff x="838200" y="1690688"/>
            <a:chExt cx="4680000" cy="720000"/>
          </a:xfrm>
        </p:grpSpPr>
        <p:sp>
          <p:nvSpPr>
            <p:cNvPr id="23" name="正方形/長方形 22">
              <a:extLst>
                <a:ext uri="{FF2B5EF4-FFF2-40B4-BE49-F238E27FC236}">
                  <a16:creationId xmlns:a16="http://schemas.microsoft.com/office/drawing/2014/main" id="{822D544F-EDBE-120C-A727-B2DC4D4472C9}"/>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24" name="角丸四角形 23">
              <a:extLst>
                <a:ext uri="{FF2B5EF4-FFF2-40B4-BE49-F238E27FC236}">
                  <a16:creationId xmlns:a16="http://schemas.microsoft.com/office/drawing/2014/main" id="{D6EBFBCF-B155-540A-AD01-C3558FBF25BA}"/>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2023-05-02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04</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25" name="正方形/長方形 24">
              <a:extLst>
                <a:ext uri="{FF2B5EF4-FFF2-40B4-BE49-F238E27FC236}">
                  <a16:creationId xmlns:a16="http://schemas.microsoft.com/office/drawing/2014/main" id="{823EA545-EA85-393E-1FB2-3CF84CD9E3C1}"/>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26" name="角丸四角形 25">
              <a:extLst>
                <a:ext uri="{FF2B5EF4-FFF2-40B4-BE49-F238E27FC236}">
                  <a16:creationId xmlns:a16="http://schemas.microsoft.com/office/drawing/2014/main" id="{6AC6C247-92F2-875E-B9A2-2162D45DDF1F}"/>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latin typeface="Meiryo" panose="020B0604030504040204" pitchFamily="34" charset="-128"/>
                  <a:ea typeface="Meiryo" panose="020B0604030504040204" pitchFamily="34" charset="-128"/>
                </a:rPr>
                <a:t>CI/CD</a:t>
              </a:r>
              <a:r>
                <a:rPr kumimoji="1" lang="ja-JP" altLang="en-US" sz="1600">
                  <a:solidFill>
                    <a:schemeClr val="bg1"/>
                  </a:solidFill>
                  <a:latin typeface="Meiryo" panose="020B0604030504040204" pitchFamily="34" charset="-128"/>
                  <a:ea typeface="Meiryo" panose="020B0604030504040204" pitchFamily="34" charset="-128"/>
                </a:rPr>
                <a:t>（</a:t>
              </a:r>
              <a:r>
                <a:rPr lang="en-US" altLang="ja-JP" sz="1600" dirty="0">
                  <a:solidFill>
                    <a:schemeClr val="bg1"/>
                  </a:solidFill>
                  <a:latin typeface="Meiryo" panose="020B0604030504040204" pitchFamily="34" charset="-128"/>
                  <a:ea typeface="Meiryo" panose="020B0604030504040204" pitchFamily="34" charset="-128"/>
                </a:rPr>
                <a:t>2</a:t>
              </a:r>
              <a:r>
                <a:rPr kumimoji="1" lang="en-US" altLang="ja-JP" sz="1600" dirty="0">
                  <a:solidFill>
                    <a:schemeClr val="bg1"/>
                  </a:solidFill>
                  <a:latin typeface="Meiryo" panose="020B0604030504040204" pitchFamily="34" charset="-128"/>
                  <a:ea typeface="Meiryo" panose="020B0604030504040204" pitchFamily="34" charset="-128"/>
                </a:rPr>
                <a:t>/2</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27" name="グループ化 26">
            <a:extLst>
              <a:ext uri="{FF2B5EF4-FFF2-40B4-BE49-F238E27FC236}">
                <a16:creationId xmlns:a16="http://schemas.microsoft.com/office/drawing/2014/main" id="{01D3E7C5-E7F7-B95C-00BD-60CA7920D4A1}"/>
              </a:ext>
            </a:extLst>
          </p:cNvPr>
          <p:cNvGrpSpPr/>
          <p:nvPr/>
        </p:nvGrpSpPr>
        <p:grpSpPr>
          <a:xfrm>
            <a:off x="838200" y="4500137"/>
            <a:ext cx="4680000" cy="720000"/>
            <a:chOff x="838200" y="1690688"/>
            <a:chExt cx="4680000" cy="720000"/>
          </a:xfrm>
        </p:grpSpPr>
        <p:sp>
          <p:nvSpPr>
            <p:cNvPr id="28" name="正方形/長方形 27">
              <a:extLst>
                <a:ext uri="{FF2B5EF4-FFF2-40B4-BE49-F238E27FC236}">
                  <a16:creationId xmlns:a16="http://schemas.microsoft.com/office/drawing/2014/main" id="{213483A4-2AED-B94F-16D2-1F931B85FED7}"/>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29" name="角丸四角形 28">
              <a:extLst>
                <a:ext uri="{FF2B5EF4-FFF2-40B4-BE49-F238E27FC236}">
                  <a16:creationId xmlns:a16="http://schemas.microsoft.com/office/drawing/2014/main" id="{649C4D38-4302-3071-ED4C-4E2C1E6F60EF}"/>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2023-05-09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05</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30" name="正方形/長方形 29">
              <a:extLst>
                <a:ext uri="{FF2B5EF4-FFF2-40B4-BE49-F238E27FC236}">
                  <a16:creationId xmlns:a16="http://schemas.microsoft.com/office/drawing/2014/main" id="{20359EC8-7077-8253-213B-54E7EB90D550}"/>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31" name="角丸四角形 30">
              <a:extLst>
                <a:ext uri="{FF2B5EF4-FFF2-40B4-BE49-F238E27FC236}">
                  <a16:creationId xmlns:a16="http://schemas.microsoft.com/office/drawing/2014/main" id="{3D315416-AA7A-0F21-5157-B436B74D75A3}"/>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プログラミング（</a:t>
              </a:r>
              <a:r>
                <a:rPr kumimoji="1" lang="en-US" altLang="ja-JP" sz="1600" dirty="0">
                  <a:solidFill>
                    <a:schemeClr val="bg1"/>
                  </a:solidFill>
                  <a:latin typeface="Meiryo" panose="020B0604030504040204" pitchFamily="34" charset="-128"/>
                  <a:ea typeface="Meiryo" panose="020B0604030504040204" pitchFamily="34" charset="-128"/>
                </a:rPr>
                <a:t>1/3</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32" name="グループ化 31">
            <a:extLst>
              <a:ext uri="{FF2B5EF4-FFF2-40B4-BE49-F238E27FC236}">
                <a16:creationId xmlns:a16="http://schemas.microsoft.com/office/drawing/2014/main" id="{59E8C5B3-4BDD-B97A-F280-FF05155635AB}"/>
              </a:ext>
            </a:extLst>
          </p:cNvPr>
          <p:cNvGrpSpPr/>
          <p:nvPr/>
        </p:nvGrpSpPr>
        <p:grpSpPr>
          <a:xfrm>
            <a:off x="838200" y="5289585"/>
            <a:ext cx="4680000" cy="720000"/>
            <a:chOff x="838200" y="1690688"/>
            <a:chExt cx="4680000" cy="720000"/>
          </a:xfrm>
        </p:grpSpPr>
        <p:sp>
          <p:nvSpPr>
            <p:cNvPr id="33" name="正方形/長方形 32">
              <a:extLst>
                <a:ext uri="{FF2B5EF4-FFF2-40B4-BE49-F238E27FC236}">
                  <a16:creationId xmlns:a16="http://schemas.microsoft.com/office/drawing/2014/main" id="{F31C864E-B2D5-E25F-961B-4509B1E1216A}"/>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34" name="角丸四角形 33">
              <a:extLst>
                <a:ext uri="{FF2B5EF4-FFF2-40B4-BE49-F238E27FC236}">
                  <a16:creationId xmlns:a16="http://schemas.microsoft.com/office/drawing/2014/main" id="{A5138C17-5A53-46EB-7527-4A53707F820E}"/>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2023-05-16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06</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35" name="正方形/長方形 34">
              <a:extLst>
                <a:ext uri="{FF2B5EF4-FFF2-40B4-BE49-F238E27FC236}">
                  <a16:creationId xmlns:a16="http://schemas.microsoft.com/office/drawing/2014/main" id="{11E86EB7-9C5D-D710-F0E7-57C9B75FD290}"/>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36" name="角丸四角形 35">
              <a:extLst>
                <a:ext uri="{FF2B5EF4-FFF2-40B4-BE49-F238E27FC236}">
                  <a16:creationId xmlns:a16="http://schemas.microsoft.com/office/drawing/2014/main" id="{8538B958-458E-F97F-9F31-575A47B17FF2}"/>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プログラミング（</a:t>
              </a:r>
              <a:r>
                <a:rPr lang="en-US" altLang="ja-JP" sz="1600" dirty="0">
                  <a:solidFill>
                    <a:schemeClr val="bg1"/>
                  </a:solidFill>
                  <a:latin typeface="Meiryo" panose="020B0604030504040204" pitchFamily="34" charset="-128"/>
                  <a:ea typeface="Meiryo" panose="020B0604030504040204" pitchFamily="34" charset="-128"/>
                </a:rPr>
                <a:t>2</a:t>
              </a:r>
              <a:r>
                <a:rPr kumimoji="1" lang="en-US" altLang="ja-JP" sz="1600" dirty="0">
                  <a:solidFill>
                    <a:schemeClr val="bg1"/>
                  </a:solidFill>
                  <a:latin typeface="Meiryo" panose="020B0604030504040204" pitchFamily="34" charset="-128"/>
                  <a:ea typeface="Meiryo" panose="020B0604030504040204" pitchFamily="34" charset="-128"/>
                </a:rPr>
                <a:t>/3</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37" name="グループ化 36">
            <a:extLst>
              <a:ext uri="{FF2B5EF4-FFF2-40B4-BE49-F238E27FC236}">
                <a16:creationId xmlns:a16="http://schemas.microsoft.com/office/drawing/2014/main" id="{DE6DF78E-A1BE-A0EA-08E5-8421D8D7B1C3}"/>
              </a:ext>
            </a:extLst>
          </p:cNvPr>
          <p:cNvGrpSpPr/>
          <p:nvPr/>
        </p:nvGrpSpPr>
        <p:grpSpPr>
          <a:xfrm>
            <a:off x="838200" y="6079032"/>
            <a:ext cx="4680000" cy="720000"/>
            <a:chOff x="838200" y="1690688"/>
            <a:chExt cx="4680000" cy="720000"/>
          </a:xfrm>
        </p:grpSpPr>
        <p:sp>
          <p:nvSpPr>
            <p:cNvPr id="38" name="正方形/長方形 37">
              <a:extLst>
                <a:ext uri="{FF2B5EF4-FFF2-40B4-BE49-F238E27FC236}">
                  <a16:creationId xmlns:a16="http://schemas.microsoft.com/office/drawing/2014/main" id="{438CB75B-E5F5-5260-D8FC-BD82E05A96D6}"/>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39" name="角丸四角形 38">
              <a:extLst>
                <a:ext uri="{FF2B5EF4-FFF2-40B4-BE49-F238E27FC236}">
                  <a16:creationId xmlns:a16="http://schemas.microsoft.com/office/drawing/2014/main" id="{ED8F9862-F0F1-921B-B6ED-D2E79FA2B721}"/>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2023-05-23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07</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40" name="正方形/長方形 39">
              <a:extLst>
                <a:ext uri="{FF2B5EF4-FFF2-40B4-BE49-F238E27FC236}">
                  <a16:creationId xmlns:a16="http://schemas.microsoft.com/office/drawing/2014/main" id="{A6568BD5-FAF9-33A7-58FF-8E9F0B50CBFB}"/>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41" name="角丸四角形 40">
              <a:extLst>
                <a:ext uri="{FF2B5EF4-FFF2-40B4-BE49-F238E27FC236}">
                  <a16:creationId xmlns:a16="http://schemas.microsoft.com/office/drawing/2014/main" id="{94830E67-CE5E-DC69-0F93-70F78590D63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プログラミング（</a:t>
              </a:r>
              <a:r>
                <a:rPr lang="en-US" altLang="ja-JP" sz="1600" dirty="0">
                  <a:solidFill>
                    <a:schemeClr val="bg1"/>
                  </a:solidFill>
                  <a:latin typeface="Meiryo" panose="020B0604030504040204" pitchFamily="34" charset="-128"/>
                  <a:ea typeface="Meiryo" panose="020B0604030504040204" pitchFamily="34" charset="-128"/>
                </a:rPr>
                <a:t>3/</a:t>
              </a:r>
              <a:r>
                <a:rPr kumimoji="1" lang="en-US" altLang="ja-JP" sz="1600" dirty="0">
                  <a:solidFill>
                    <a:schemeClr val="bg1"/>
                  </a:solidFill>
                  <a:latin typeface="Meiryo" panose="020B0604030504040204" pitchFamily="34" charset="-128"/>
                  <a:ea typeface="Meiryo" panose="020B0604030504040204" pitchFamily="34" charset="-128"/>
                </a:rPr>
                <a:t>3</a:t>
              </a:r>
              <a:r>
                <a:rPr kumimoji="1" lang="ja-JP" altLang="en-US" sz="1600">
                  <a:solidFill>
                    <a:schemeClr val="bg1"/>
                  </a:solidFill>
                  <a:latin typeface="Meiryo" panose="020B0604030504040204" pitchFamily="34" charset="-128"/>
                  <a:ea typeface="Meiryo" panose="020B0604030504040204" pitchFamily="34" charset="-128"/>
                </a:rPr>
                <a:t>）</a:t>
              </a:r>
              <a:endParaRPr kumimoji="1" lang="en-US" altLang="ja-JP" sz="1600" dirty="0">
                <a:solidFill>
                  <a:schemeClr val="bg1"/>
                </a:solidFill>
                <a:latin typeface="Meiryo" panose="020B0604030504040204" pitchFamily="34" charset="-128"/>
                <a:ea typeface="Meiryo" panose="020B0604030504040204" pitchFamily="34" charset="-128"/>
              </a:endParaRPr>
            </a:p>
            <a:p>
              <a:r>
                <a:rPr kumimoji="1" lang="ja-JP" altLang="en-US" sz="1600">
                  <a:solidFill>
                    <a:schemeClr val="bg1"/>
                  </a:solidFill>
                  <a:latin typeface="Meiryo" panose="020B0604030504040204" pitchFamily="34" charset="-128"/>
                  <a:ea typeface="Meiryo" panose="020B0604030504040204" pitchFamily="34" charset="-128"/>
                </a:rPr>
                <a:t>自動テスト（</a:t>
              </a:r>
              <a:r>
                <a:rPr kumimoji="1" lang="en-US" altLang="ja-JP" sz="1600" dirty="0">
                  <a:solidFill>
                    <a:schemeClr val="bg1"/>
                  </a:solidFill>
                  <a:latin typeface="Meiryo" panose="020B0604030504040204" pitchFamily="34" charset="-128"/>
                  <a:ea typeface="Meiryo" panose="020B0604030504040204" pitchFamily="34" charset="-128"/>
                </a:rPr>
                <a:t>1/3</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42" name="グループ化 41">
            <a:extLst>
              <a:ext uri="{FF2B5EF4-FFF2-40B4-BE49-F238E27FC236}">
                <a16:creationId xmlns:a16="http://schemas.microsoft.com/office/drawing/2014/main" id="{15376C2D-8FA6-58A9-8D93-858BCD7E0273}"/>
              </a:ext>
            </a:extLst>
          </p:cNvPr>
          <p:cNvGrpSpPr/>
          <p:nvPr/>
        </p:nvGrpSpPr>
        <p:grpSpPr>
          <a:xfrm>
            <a:off x="6673800" y="551183"/>
            <a:ext cx="4680000" cy="720000"/>
            <a:chOff x="838200" y="1690688"/>
            <a:chExt cx="4680000" cy="720000"/>
          </a:xfrm>
        </p:grpSpPr>
        <p:sp>
          <p:nvSpPr>
            <p:cNvPr id="43" name="正方形/長方形 42">
              <a:extLst>
                <a:ext uri="{FF2B5EF4-FFF2-40B4-BE49-F238E27FC236}">
                  <a16:creationId xmlns:a16="http://schemas.microsoft.com/office/drawing/2014/main" id="{54067F17-73FD-4264-D35C-DB42991B47B6}"/>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44" name="角丸四角形 43">
              <a:extLst>
                <a:ext uri="{FF2B5EF4-FFF2-40B4-BE49-F238E27FC236}">
                  <a16:creationId xmlns:a16="http://schemas.microsoft.com/office/drawing/2014/main" id="{AC3E08F0-7094-3ACD-8495-481D95F88BC5}"/>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2023-05-30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08</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45" name="正方形/長方形 44">
              <a:extLst>
                <a:ext uri="{FF2B5EF4-FFF2-40B4-BE49-F238E27FC236}">
                  <a16:creationId xmlns:a16="http://schemas.microsoft.com/office/drawing/2014/main" id="{4D4EC3CB-8C25-46C7-2C96-A54D0783F3D2}"/>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46" name="角丸四角形 45">
              <a:extLst>
                <a:ext uri="{FF2B5EF4-FFF2-40B4-BE49-F238E27FC236}">
                  <a16:creationId xmlns:a16="http://schemas.microsoft.com/office/drawing/2014/main" id="{7AC751FA-89DB-54BC-8846-E5235C96E851}"/>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自動テスト（</a:t>
              </a:r>
              <a:r>
                <a:rPr lang="en-US" altLang="ja-JP" sz="1600" dirty="0">
                  <a:solidFill>
                    <a:schemeClr val="bg1"/>
                  </a:solidFill>
                  <a:latin typeface="Meiryo" panose="020B0604030504040204" pitchFamily="34" charset="-128"/>
                  <a:ea typeface="Meiryo" panose="020B0604030504040204" pitchFamily="34" charset="-128"/>
                </a:rPr>
                <a:t>2</a:t>
              </a:r>
              <a:r>
                <a:rPr kumimoji="1" lang="en-US" altLang="ja-JP" sz="1600" dirty="0">
                  <a:solidFill>
                    <a:schemeClr val="bg1"/>
                  </a:solidFill>
                  <a:latin typeface="Meiryo" panose="020B0604030504040204" pitchFamily="34" charset="-128"/>
                  <a:ea typeface="Meiryo" panose="020B0604030504040204" pitchFamily="34" charset="-128"/>
                </a:rPr>
                <a:t>/3</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62" name="グループ化 61">
            <a:extLst>
              <a:ext uri="{FF2B5EF4-FFF2-40B4-BE49-F238E27FC236}">
                <a16:creationId xmlns:a16="http://schemas.microsoft.com/office/drawing/2014/main" id="{02A69188-393F-42CA-50F7-DDC9FA38E7CB}"/>
              </a:ext>
            </a:extLst>
          </p:cNvPr>
          <p:cNvGrpSpPr/>
          <p:nvPr/>
        </p:nvGrpSpPr>
        <p:grpSpPr>
          <a:xfrm>
            <a:off x="6673800" y="1342345"/>
            <a:ext cx="4680000" cy="720000"/>
            <a:chOff x="838200" y="1690688"/>
            <a:chExt cx="4680000" cy="720000"/>
          </a:xfrm>
        </p:grpSpPr>
        <p:sp>
          <p:nvSpPr>
            <p:cNvPr id="63" name="正方形/長方形 62">
              <a:extLst>
                <a:ext uri="{FF2B5EF4-FFF2-40B4-BE49-F238E27FC236}">
                  <a16:creationId xmlns:a16="http://schemas.microsoft.com/office/drawing/2014/main" id="{CE1F2089-B23D-930A-4928-4F546BE0415E}"/>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64" name="角丸四角形 63">
              <a:extLst>
                <a:ext uri="{FF2B5EF4-FFF2-40B4-BE49-F238E27FC236}">
                  <a16:creationId xmlns:a16="http://schemas.microsoft.com/office/drawing/2014/main" id="{E7B4AE07-ED68-7BF5-4D31-F1571A666696}"/>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2023-06-06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09</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65" name="正方形/長方形 64">
              <a:extLst>
                <a:ext uri="{FF2B5EF4-FFF2-40B4-BE49-F238E27FC236}">
                  <a16:creationId xmlns:a16="http://schemas.microsoft.com/office/drawing/2014/main" id="{F73A27EA-5FEB-E4C5-5438-711A589238F1}"/>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66" name="角丸四角形 65">
              <a:extLst>
                <a:ext uri="{FF2B5EF4-FFF2-40B4-BE49-F238E27FC236}">
                  <a16:creationId xmlns:a16="http://schemas.microsoft.com/office/drawing/2014/main" id="{6AC2242B-6D31-EBDC-4086-CEEF6229D756}"/>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自動テスト（</a:t>
              </a:r>
              <a:r>
                <a:rPr kumimoji="1" lang="en-US" altLang="ja-JP" sz="1600" dirty="0">
                  <a:solidFill>
                    <a:schemeClr val="bg1"/>
                  </a:solidFill>
                  <a:latin typeface="Meiryo" panose="020B0604030504040204" pitchFamily="34" charset="-128"/>
                  <a:ea typeface="Meiryo" panose="020B0604030504040204" pitchFamily="34" charset="-128"/>
                </a:rPr>
                <a:t>3/3</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67" name="グループ化 66">
            <a:extLst>
              <a:ext uri="{FF2B5EF4-FFF2-40B4-BE49-F238E27FC236}">
                <a16:creationId xmlns:a16="http://schemas.microsoft.com/office/drawing/2014/main" id="{84E2A7C3-B469-2933-79C0-9D6F016C911F}"/>
              </a:ext>
            </a:extLst>
          </p:cNvPr>
          <p:cNvGrpSpPr/>
          <p:nvPr/>
        </p:nvGrpSpPr>
        <p:grpSpPr>
          <a:xfrm>
            <a:off x="6673800" y="2133505"/>
            <a:ext cx="4680000" cy="720000"/>
            <a:chOff x="838200" y="1690688"/>
            <a:chExt cx="4680000" cy="720000"/>
          </a:xfrm>
        </p:grpSpPr>
        <p:sp>
          <p:nvSpPr>
            <p:cNvPr id="68" name="正方形/長方形 67">
              <a:extLst>
                <a:ext uri="{FF2B5EF4-FFF2-40B4-BE49-F238E27FC236}">
                  <a16:creationId xmlns:a16="http://schemas.microsoft.com/office/drawing/2014/main" id="{CBB96D84-4FB7-D3FB-267E-ED1196AE4188}"/>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69" name="角丸四角形 68">
              <a:extLst>
                <a:ext uri="{FF2B5EF4-FFF2-40B4-BE49-F238E27FC236}">
                  <a16:creationId xmlns:a16="http://schemas.microsoft.com/office/drawing/2014/main" id="{570625D9-B07D-5F96-9D32-3E523F211AC1}"/>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2023-06-13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10</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70" name="正方形/長方形 69">
              <a:extLst>
                <a:ext uri="{FF2B5EF4-FFF2-40B4-BE49-F238E27FC236}">
                  <a16:creationId xmlns:a16="http://schemas.microsoft.com/office/drawing/2014/main" id="{459FD8FF-63C9-234F-7562-52C517449585}"/>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71" name="角丸四角形 70">
              <a:extLst>
                <a:ext uri="{FF2B5EF4-FFF2-40B4-BE49-F238E27FC236}">
                  <a16:creationId xmlns:a16="http://schemas.microsoft.com/office/drawing/2014/main" id="{E2E7BD52-1146-5E76-36D2-09F2DA04232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ドキュメント（</a:t>
              </a:r>
              <a:r>
                <a:rPr kumimoji="1" lang="en-US" altLang="ja-JP" sz="1600" dirty="0">
                  <a:solidFill>
                    <a:schemeClr val="bg1"/>
                  </a:solidFill>
                  <a:latin typeface="Meiryo" panose="020B0604030504040204" pitchFamily="34" charset="-128"/>
                  <a:ea typeface="Meiryo" panose="020B0604030504040204" pitchFamily="34" charset="-128"/>
                </a:rPr>
                <a:t>1/2</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72" name="グループ化 71">
            <a:extLst>
              <a:ext uri="{FF2B5EF4-FFF2-40B4-BE49-F238E27FC236}">
                <a16:creationId xmlns:a16="http://schemas.microsoft.com/office/drawing/2014/main" id="{43B03F9B-8C19-78F3-E7F5-24640E39B8DD}"/>
              </a:ext>
            </a:extLst>
          </p:cNvPr>
          <p:cNvGrpSpPr/>
          <p:nvPr/>
        </p:nvGrpSpPr>
        <p:grpSpPr>
          <a:xfrm>
            <a:off x="6673800" y="2924665"/>
            <a:ext cx="4680000" cy="720000"/>
            <a:chOff x="838200" y="1690688"/>
            <a:chExt cx="4680000" cy="720000"/>
          </a:xfrm>
        </p:grpSpPr>
        <p:sp>
          <p:nvSpPr>
            <p:cNvPr id="73" name="正方形/長方形 72">
              <a:extLst>
                <a:ext uri="{FF2B5EF4-FFF2-40B4-BE49-F238E27FC236}">
                  <a16:creationId xmlns:a16="http://schemas.microsoft.com/office/drawing/2014/main" id="{5D8C36CE-A4AC-7CDB-3346-0F125D8A1DDD}"/>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74" name="角丸四角形 73">
              <a:extLst>
                <a:ext uri="{FF2B5EF4-FFF2-40B4-BE49-F238E27FC236}">
                  <a16:creationId xmlns:a16="http://schemas.microsoft.com/office/drawing/2014/main" id="{E8DF1358-AFC8-3F13-4DCA-B38328D618B4}"/>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2023-06-20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11</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75" name="正方形/長方形 74">
              <a:extLst>
                <a:ext uri="{FF2B5EF4-FFF2-40B4-BE49-F238E27FC236}">
                  <a16:creationId xmlns:a16="http://schemas.microsoft.com/office/drawing/2014/main" id="{424D4893-748E-DE89-5BB3-32BA5CEAFBB4}"/>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76" name="角丸四角形 75">
              <a:extLst>
                <a:ext uri="{FF2B5EF4-FFF2-40B4-BE49-F238E27FC236}">
                  <a16:creationId xmlns:a16="http://schemas.microsoft.com/office/drawing/2014/main" id="{65A082E2-0A83-47AA-CF5F-8CC1CCEF7F1E}"/>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ドキュメント（</a:t>
              </a:r>
              <a:r>
                <a:rPr lang="en-US" altLang="ja-JP" sz="1600" dirty="0">
                  <a:solidFill>
                    <a:schemeClr val="bg1"/>
                  </a:solidFill>
                  <a:latin typeface="Meiryo" panose="020B0604030504040204" pitchFamily="34" charset="-128"/>
                  <a:ea typeface="Meiryo" panose="020B0604030504040204" pitchFamily="34" charset="-128"/>
                </a:rPr>
                <a:t>2</a:t>
              </a:r>
              <a:r>
                <a:rPr kumimoji="1" lang="en-US" altLang="ja-JP" sz="1600" dirty="0">
                  <a:solidFill>
                    <a:schemeClr val="bg1"/>
                  </a:solidFill>
                  <a:latin typeface="Meiryo" panose="020B0604030504040204" pitchFamily="34" charset="-128"/>
                  <a:ea typeface="Meiryo" panose="020B0604030504040204" pitchFamily="34" charset="-128"/>
                </a:rPr>
                <a:t>/2</a:t>
              </a:r>
              <a:r>
                <a:rPr kumimoji="1" lang="ja-JP" altLang="en-US" sz="1600">
                  <a:solidFill>
                    <a:schemeClr val="bg1"/>
                  </a:solidFill>
                  <a:latin typeface="Meiryo" panose="020B0604030504040204" pitchFamily="34" charset="-128"/>
                  <a:ea typeface="Meiryo" panose="020B0604030504040204" pitchFamily="34" charset="-128"/>
                </a:rPr>
                <a:t>）</a:t>
              </a:r>
              <a:endParaRPr kumimoji="1" lang="en-US" altLang="ja-JP" sz="1600" dirty="0">
                <a:solidFill>
                  <a:schemeClr val="bg1"/>
                </a:solidFill>
                <a:latin typeface="Meiryo" panose="020B0604030504040204" pitchFamily="34" charset="-128"/>
                <a:ea typeface="Meiryo" panose="020B0604030504040204" pitchFamily="34" charset="-128"/>
              </a:endParaRPr>
            </a:p>
          </p:txBody>
        </p:sp>
      </p:grpSp>
      <p:grpSp>
        <p:nvGrpSpPr>
          <p:cNvPr id="77" name="グループ化 76">
            <a:extLst>
              <a:ext uri="{FF2B5EF4-FFF2-40B4-BE49-F238E27FC236}">
                <a16:creationId xmlns:a16="http://schemas.microsoft.com/office/drawing/2014/main" id="{A992E9E1-FFB4-BD60-C1F7-EE0A3169935C}"/>
              </a:ext>
            </a:extLst>
          </p:cNvPr>
          <p:cNvGrpSpPr/>
          <p:nvPr/>
        </p:nvGrpSpPr>
        <p:grpSpPr>
          <a:xfrm>
            <a:off x="6673800" y="3715825"/>
            <a:ext cx="4680000" cy="720000"/>
            <a:chOff x="838200" y="1690688"/>
            <a:chExt cx="4680000" cy="720000"/>
          </a:xfrm>
        </p:grpSpPr>
        <p:sp>
          <p:nvSpPr>
            <p:cNvPr id="78" name="正方形/長方形 77">
              <a:extLst>
                <a:ext uri="{FF2B5EF4-FFF2-40B4-BE49-F238E27FC236}">
                  <a16:creationId xmlns:a16="http://schemas.microsoft.com/office/drawing/2014/main" id="{DAFF4359-3AD9-D6C9-0364-769AF8AEC309}"/>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79" name="角丸四角形 78">
              <a:extLst>
                <a:ext uri="{FF2B5EF4-FFF2-40B4-BE49-F238E27FC236}">
                  <a16:creationId xmlns:a16="http://schemas.microsoft.com/office/drawing/2014/main" id="{DCCE3201-5F36-02C8-C268-91B3A63BF06D}"/>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2023-06-27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12</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80" name="正方形/長方形 79">
              <a:extLst>
                <a:ext uri="{FF2B5EF4-FFF2-40B4-BE49-F238E27FC236}">
                  <a16:creationId xmlns:a16="http://schemas.microsoft.com/office/drawing/2014/main" id="{3DADCB11-488F-9112-F0AC-1264BE1E3399}"/>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81" name="角丸四角形 80">
              <a:extLst>
                <a:ext uri="{FF2B5EF4-FFF2-40B4-BE49-F238E27FC236}">
                  <a16:creationId xmlns:a16="http://schemas.microsoft.com/office/drawing/2014/main" id="{B54749A3-E27C-F895-5568-B5B9B6206E62}"/>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latin typeface="Meiryo" panose="020B0604030504040204" pitchFamily="34" charset="-128"/>
                  <a:ea typeface="Meiryo" panose="020B0604030504040204" pitchFamily="34" charset="-128"/>
                </a:rPr>
                <a:t>Docker</a:t>
              </a:r>
              <a:r>
                <a:rPr kumimoji="1" lang="ja-JP" altLang="en-US" sz="1600">
                  <a:solidFill>
                    <a:schemeClr val="bg1"/>
                  </a:solidFill>
                  <a:latin typeface="Meiryo" panose="020B0604030504040204" pitchFamily="34" charset="-128"/>
                  <a:ea typeface="Meiryo" panose="020B0604030504040204" pitchFamily="34" charset="-128"/>
                </a:rPr>
                <a:t>（</a:t>
              </a:r>
              <a:r>
                <a:rPr kumimoji="1" lang="en-US" altLang="ja-JP" sz="1600" dirty="0">
                  <a:solidFill>
                    <a:schemeClr val="bg1"/>
                  </a:solidFill>
                  <a:latin typeface="Meiryo" panose="020B0604030504040204" pitchFamily="34" charset="-128"/>
                  <a:ea typeface="Meiryo" panose="020B0604030504040204" pitchFamily="34" charset="-128"/>
                </a:rPr>
                <a:t>1/1</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82" name="グループ化 81">
            <a:extLst>
              <a:ext uri="{FF2B5EF4-FFF2-40B4-BE49-F238E27FC236}">
                <a16:creationId xmlns:a16="http://schemas.microsoft.com/office/drawing/2014/main" id="{61124F9D-B351-2A91-F321-F57EAC57B73A}"/>
              </a:ext>
            </a:extLst>
          </p:cNvPr>
          <p:cNvGrpSpPr/>
          <p:nvPr/>
        </p:nvGrpSpPr>
        <p:grpSpPr>
          <a:xfrm>
            <a:off x="6673800" y="4506985"/>
            <a:ext cx="4680000" cy="720000"/>
            <a:chOff x="838200" y="1690688"/>
            <a:chExt cx="4680000" cy="720000"/>
          </a:xfrm>
        </p:grpSpPr>
        <p:sp>
          <p:nvSpPr>
            <p:cNvPr id="83" name="正方形/長方形 82">
              <a:extLst>
                <a:ext uri="{FF2B5EF4-FFF2-40B4-BE49-F238E27FC236}">
                  <a16:creationId xmlns:a16="http://schemas.microsoft.com/office/drawing/2014/main" id="{42ED4CC4-2C3B-13CD-4800-B2A4B7EE46FE}"/>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84" name="角丸四角形 83">
              <a:extLst>
                <a:ext uri="{FF2B5EF4-FFF2-40B4-BE49-F238E27FC236}">
                  <a16:creationId xmlns:a16="http://schemas.microsoft.com/office/drawing/2014/main" id="{3BE69FAA-7370-7CBC-151E-445AC3B9F873}"/>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2023-07-04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13</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85" name="正方形/長方形 84">
              <a:extLst>
                <a:ext uri="{FF2B5EF4-FFF2-40B4-BE49-F238E27FC236}">
                  <a16:creationId xmlns:a16="http://schemas.microsoft.com/office/drawing/2014/main" id="{60C84029-62BC-B693-FC52-2EA71ED0A8F6}"/>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86" name="角丸四角形 85">
              <a:extLst>
                <a:ext uri="{FF2B5EF4-FFF2-40B4-BE49-F238E27FC236}">
                  <a16:creationId xmlns:a16="http://schemas.microsoft.com/office/drawing/2014/main" id="{DC9E2A32-9989-9B43-F86A-97A4FB00F59C}"/>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補完（</a:t>
              </a:r>
              <a:r>
                <a:rPr kumimoji="1" lang="en-US" altLang="ja-JP" sz="1600" dirty="0">
                  <a:solidFill>
                    <a:schemeClr val="bg1"/>
                  </a:solidFill>
                  <a:latin typeface="Meiryo" panose="020B0604030504040204" pitchFamily="34" charset="-128"/>
                  <a:ea typeface="Meiryo" panose="020B0604030504040204" pitchFamily="34" charset="-128"/>
                </a:rPr>
                <a:t>1/1</a:t>
              </a:r>
              <a:r>
                <a:rPr kumimoji="1" lang="ja-JP" altLang="en-US" sz="1600">
                  <a:solidFill>
                    <a:schemeClr val="bg1"/>
                  </a:solidFill>
                  <a:latin typeface="Meiryo" panose="020B0604030504040204" pitchFamily="34" charset="-128"/>
                  <a:ea typeface="Meiryo" panose="020B0604030504040204" pitchFamily="34" charset="-128"/>
                </a:rPr>
                <a:t>）</a:t>
              </a:r>
              <a:endParaRPr kumimoji="1" lang="en-US" altLang="ja-JP" sz="1600" dirty="0">
                <a:solidFill>
                  <a:schemeClr val="bg1"/>
                </a:solidFill>
                <a:latin typeface="Meiryo" panose="020B0604030504040204" pitchFamily="34" charset="-128"/>
                <a:ea typeface="Meiryo" panose="020B0604030504040204" pitchFamily="34" charset="-128"/>
              </a:endParaRPr>
            </a:p>
            <a:p>
              <a:r>
                <a:rPr kumimoji="1" lang="en-US" altLang="ja-JP" sz="1600" dirty="0">
                  <a:solidFill>
                    <a:schemeClr val="bg1"/>
                  </a:solidFill>
                  <a:latin typeface="Meiryo" panose="020B0604030504040204" pitchFamily="34" charset="-128"/>
                  <a:ea typeface="Meiryo" panose="020B0604030504040204" pitchFamily="34" charset="-128"/>
                </a:rPr>
                <a:t>Homebrew</a:t>
              </a:r>
              <a:r>
                <a:rPr kumimoji="1" lang="ja-JP" altLang="en-US" sz="1600">
                  <a:solidFill>
                    <a:schemeClr val="bg1"/>
                  </a:solidFill>
                  <a:latin typeface="Meiryo" panose="020B0604030504040204" pitchFamily="34" charset="-128"/>
                  <a:ea typeface="Meiryo" panose="020B0604030504040204" pitchFamily="34" charset="-128"/>
                </a:rPr>
                <a:t>（</a:t>
              </a:r>
              <a:r>
                <a:rPr kumimoji="1" lang="en-US" altLang="ja-JP" sz="1600" dirty="0">
                  <a:solidFill>
                    <a:schemeClr val="bg1"/>
                  </a:solidFill>
                  <a:latin typeface="Meiryo" panose="020B0604030504040204" pitchFamily="34" charset="-128"/>
                  <a:ea typeface="Meiryo" panose="020B0604030504040204" pitchFamily="34" charset="-128"/>
                </a:rPr>
                <a:t>1/1</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87" name="グループ化 86">
            <a:extLst>
              <a:ext uri="{FF2B5EF4-FFF2-40B4-BE49-F238E27FC236}">
                <a16:creationId xmlns:a16="http://schemas.microsoft.com/office/drawing/2014/main" id="{4C75D71C-7FC9-BA0A-6FF5-0C58A93FB879}"/>
              </a:ext>
            </a:extLst>
          </p:cNvPr>
          <p:cNvGrpSpPr/>
          <p:nvPr/>
        </p:nvGrpSpPr>
        <p:grpSpPr>
          <a:xfrm>
            <a:off x="6673800" y="5298145"/>
            <a:ext cx="4680000" cy="720000"/>
            <a:chOff x="838200" y="1690688"/>
            <a:chExt cx="4680000" cy="720000"/>
          </a:xfrm>
        </p:grpSpPr>
        <p:sp>
          <p:nvSpPr>
            <p:cNvPr id="88" name="正方形/長方形 87">
              <a:extLst>
                <a:ext uri="{FF2B5EF4-FFF2-40B4-BE49-F238E27FC236}">
                  <a16:creationId xmlns:a16="http://schemas.microsoft.com/office/drawing/2014/main" id="{915D30FE-397C-3AF9-2F59-C776BAD47860}"/>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89" name="角丸四角形 88">
              <a:extLst>
                <a:ext uri="{FF2B5EF4-FFF2-40B4-BE49-F238E27FC236}">
                  <a16:creationId xmlns:a16="http://schemas.microsoft.com/office/drawing/2014/main" id="{4720EE2E-E41E-E2AA-BFFF-2A5655F42642}"/>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2023-07-11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14</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90" name="正方形/長方形 89">
              <a:extLst>
                <a:ext uri="{FF2B5EF4-FFF2-40B4-BE49-F238E27FC236}">
                  <a16:creationId xmlns:a16="http://schemas.microsoft.com/office/drawing/2014/main" id="{20BE1736-38CD-8E26-E561-C394A8C8EF98}"/>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91" name="角丸四角形 90">
              <a:extLst>
                <a:ext uri="{FF2B5EF4-FFF2-40B4-BE49-F238E27FC236}">
                  <a16:creationId xmlns:a16="http://schemas.microsoft.com/office/drawing/2014/main" id="{0C5E6405-71F4-F8DA-5FC2-7E9E8F6DF69C}"/>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予備日</a:t>
              </a:r>
            </a:p>
          </p:txBody>
        </p:sp>
      </p:grpSp>
      <p:grpSp>
        <p:nvGrpSpPr>
          <p:cNvPr id="97" name="グループ化 96">
            <a:extLst>
              <a:ext uri="{FF2B5EF4-FFF2-40B4-BE49-F238E27FC236}">
                <a16:creationId xmlns:a16="http://schemas.microsoft.com/office/drawing/2014/main" id="{4D892652-3EBA-3FC1-9D61-11419CB3E354}"/>
              </a:ext>
            </a:extLst>
          </p:cNvPr>
          <p:cNvGrpSpPr/>
          <p:nvPr/>
        </p:nvGrpSpPr>
        <p:grpSpPr>
          <a:xfrm>
            <a:off x="6673800" y="6089307"/>
            <a:ext cx="4680000" cy="720000"/>
            <a:chOff x="838200" y="1690688"/>
            <a:chExt cx="4680000" cy="720000"/>
          </a:xfrm>
        </p:grpSpPr>
        <p:sp>
          <p:nvSpPr>
            <p:cNvPr id="98" name="正方形/長方形 97">
              <a:extLst>
                <a:ext uri="{FF2B5EF4-FFF2-40B4-BE49-F238E27FC236}">
                  <a16:creationId xmlns:a16="http://schemas.microsoft.com/office/drawing/2014/main" id="{1A378AEF-BD02-CE1E-B004-DBBF40BEA05E}"/>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99" name="角丸四角形 98">
              <a:extLst>
                <a:ext uri="{FF2B5EF4-FFF2-40B4-BE49-F238E27FC236}">
                  <a16:creationId xmlns:a16="http://schemas.microsoft.com/office/drawing/2014/main" id="{F7CFDB97-DE85-015F-B147-485A19D9C2DC}"/>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2023-07-18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15</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100" name="正方形/長方形 99">
              <a:extLst>
                <a:ext uri="{FF2B5EF4-FFF2-40B4-BE49-F238E27FC236}">
                  <a16:creationId xmlns:a16="http://schemas.microsoft.com/office/drawing/2014/main" id="{DAF54CF3-091F-BCA0-44E6-B7EAF86D8952}"/>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101" name="角丸四角形 100">
              <a:extLst>
                <a:ext uri="{FF2B5EF4-FFF2-40B4-BE49-F238E27FC236}">
                  <a16:creationId xmlns:a16="http://schemas.microsoft.com/office/drawing/2014/main" id="{46C3B3F1-1F33-406C-F2C5-7EEE2A401F3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作成物の発表会</a:t>
              </a:r>
              <a:endParaRPr kumimoji="1" lang="en-US" altLang="ja-JP" sz="1600" dirty="0">
                <a:solidFill>
                  <a:schemeClr val="bg1"/>
                </a:solidFill>
                <a:latin typeface="Meiryo" panose="020B0604030504040204" pitchFamily="34" charset="-128"/>
                <a:ea typeface="Meiryo" panose="020B0604030504040204" pitchFamily="34" charset="-128"/>
              </a:endParaRPr>
            </a:p>
          </p:txBody>
        </p:sp>
      </p:grpSp>
      <p:sp>
        <p:nvSpPr>
          <p:cNvPr id="3" name="正方形/長方形 2">
            <a:extLst>
              <a:ext uri="{FF2B5EF4-FFF2-40B4-BE49-F238E27FC236}">
                <a16:creationId xmlns:a16="http://schemas.microsoft.com/office/drawing/2014/main" id="{8B29821F-37CB-D7AE-3459-F23343E73715}"/>
              </a:ext>
            </a:extLst>
          </p:cNvPr>
          <p:cNvSpPr/>
          <p:nvPr/>
        </p:nvSpPr>
        <p:spPr>
          <a:xfrm>
            <a:off x="675904" y="1272441"/>
            <a:ext cx="4974269" cy="81720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2" name="タイトル 1">
            <a:extLst>
              <a:ext uri="{FF2B5EF4-FFF2-40B4-BE49-F238E27FC236}">
                <a16:creationId xmlns:a16="http://schemas.microsoft.com/office/drawing/2014/main" id="{023F6628-6B95-C6A8-82C7-94DE1E0DBBBB}"/>
              </a:ext>
            </a:extLst>
          </p:cNvPr>
          <p:cNvSpPr>
            <a:spLocks noGrp="1"/>
          </p:cNvSpPr>
          <p:nvPr>
            <p:ph type="title"/>
          </p:nvPr>
        </p:nvSpPr>
        <p:spPr/>
        <p:txBody>
          <a:bodyPr/>
          <a:lstStyle/>
          <a:p>
            <a:r>
              <a:rPr kumimoji="1" lang="ja-JP" altLang="en-US"/>
              <a:t>スケジュール</a:t>
            </a:r>
          </a:p>
        </p:txBody>
      </p:sp>
    </p:spTree>
    <p:extLst>
      <p:ext uri="{BB962C8B-B14F-4D97-AF65-F5344CB8AC3E}">
        <p14:creationId xmlns:p14="http://schemas.microsoft.com/office/powerpoint/2010/main" val="1980318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9C21061B-625F-8EB8-56B9-CB9CB0435E02}"/>
              </a:ext>
            </a:extLst>
          </p:cNvPr>
          <p:cNvPicPr>
            <a:picLocks noChangeAspect="1"/>
          </p:cNvPicPr>
          <p:nvPr/>
        </p:nvPicPr>
        <p:blipFill>
          <a:blip r:embed="rId2"/>
          <a:stretch>
            <a:fillRect/>
          </a:stretch>
        </p:blipFill>
        <p:spPr>
          <a:xfrm>
            <a:off x="6099630" y="3429000"/>
            <a:ext cx="6096000" cy="3429000"/>
          </a:xfrm>
          <a:prstGeom prst="rect">
            <a:avLst/>
          </a:prstGeom>
        </p:spPr>
      </p:pic>
      <p:sp>
        <p:nvSpPr>
          <p:cNvPr id="2" name="タイトル 1">
            <a:extLst>
              <a:ext uri="{FF2B5EF4-FFF2-40B4-BE49-F238E27FC236}">
                <a16:creationId xmlns:a16="http://schemas.microsoft.com/office/drawing/2014/main" id="{E1808582-A28C-8DC2-B657-E5FC7BC7A143}"/>
              </a:ext>
            </a:extLst>
          </p:cNvPr>
          <p:cNvSpPr>
            <a:spLocks noGrp="1"/>
          </p:cNvSpPr>
          <p:nvPr>
            <p:ph type="title"/>
          </p:nvPr>
        </p:nvSpPr>
        <p:spPr/>
        <p:txBody>
          <a:bodyPr/>
          <a:lstStyle/>
          <a:p>
            <a:r>
              <a:rPr kumimoji="1" lang="ja-JP" altLang="en-US"/>
              <a:t>プロジェクトを用意する</a:t>
            </a:r>
            <a:r>
              <a:rPr lang="ja-JP" altLang="en-US"/>
              <a:t>（</a:t>
            </a:r>
            <a:r>
              <a:rPr lang="en-US" altLang="ja-JP" dirty="0"/>
              <a:t>3/5</a:t>
            </a:r>
            <a:r>
              <a:rPr lang="ja-JP" altLang="en-US"/>
              <a:t>）</a:t>
            </a:r>
            <a:endParaRPr kumimoji="1" lang="ja-JP" altLang="en-US"/>
          </a:p>
        </p:txBody>
      </p:sp>
      <p:sp>
        <p:nvSpPr>
          <p:cNvPr id="3" name="コンテンツ プレースホルダー 2">
            <a:extLst>
              <a:ext uri="{FF2B5EF4-FFF2-40B4-BE49-F238E27FC236}">
                <a16:creationId xmlns:a16="http://schemas.microsoft.com/office/drawing/2014/main" id="{6848C954-96EA-D260-3A9D-92B95D33DB31}"/>
              </a:ext>
            </a:extLst>
          </p:cNvPr>
          <p:cNvSpPr>
            <a:spLocks noGrp="1"/>
          </p:cNvSpPr>
          <p:nvPr>
            <p:ph idx="1"/>
          </p:nvPr>
        </p:nvSpPr>
        <p:spPr/>
        <p:txBody>
          <a:bodyPr/>
          <a:lstStyle/>
          <a:p>
            <a:r>
              <a:rPr kumimoji="1" lang="en-US" altLang="ja-JP" dirty="0" err="1">
                <a:latin typeface="Consolas" panose="020B0609020204030204" pitchFamily="49" charset="0"/>
                <a:cs typeface="Consolas" panose="020B0609020204030204" pitchFamily="49" charset="0"/>
              </a:rPr>
              <a:t>cmd</a:t>
            </a:r>
            <a:r>
              <a:rPr kumimoji="1" lang="en-US" altLang="ja-JP" dirty="0">
                <a:latin typeface="Consolas" panose="020B0609020204030204" pitchFamily="49" charset="0"/>
                <a:cs typeface="Consolas" panose="020B0609020204030204" pitchFamily="49" charset="0"/>
              </a:rPr>
              <a:t>/</a:t>
            </a:r>
            <a:r>
              <a:rPr kumimoji="1" lang="en-US" altLang="ja-JP" dirty="0" err="1">
                <a:latin typeface="Consolas" panose="020B0609020204030204" pitchFamily="49" charset="0"/>
                <a:cs typeface="Consolas" panose="020B0609020204030204" pitchFamily="49" charset="0"/>
              </a:rPr>
              <a:t>urleap</a:t>
            </a:r>
            <a:r>
              <a:rPr kumimoji="1" lang="en-US" altLang="ja-JP" dirty="0">
                <a:latin typeface="Consolas" panose="020B0609020204030204" pitchFamily="49" charset="0"/>
                <a:cs typeface="Consolas" panose="020B0609020204030204" pitchFamily="49" charset="0"/>
              </a:rPr>
              <a:t>/</a:t>
            </a:r>
            <a:r>
              <a:rPr kumimoji="1" lang="en-US" altLang="ja-JP" dirty="0" err="1">
                <a:latin typeface="Consolas" panose="020B0609020204030204" pitchFamily="49" charset="0"/>
                <a:cs typeface="Consolas" panose="020B0609020204030204" pitchFamily="49" charset="0"/>
              </a:rPr>
              <a:t>main_test.go</a:t>
            </a:r>
            <a:r>
              <a:rPr kumimoji="1" lang="ja-JP" altLang="en-US"/>
              <a:t>を用意する．</a:t>
            </a:r>
            <a:endParaRPr kumimoji="1" lang="en-US" altLang="ja-JP" dirty="0"/>
          </a:p>
          <a:p>
            <a:pPr lvl="1"/>
            <a:endParaRPr kumimoji="1" lang="ja-JP" altLang="en-US"/>
          </a:p>
        </p:txBody>
      </p:sp>
      <p:sp>
        <p:nvSpPr>
          <p:cNvPr id="4" name="日付プレースホルダー 3">
            <a:extLst>
              <a:ext uri="{FF2B5EF4-FFF2-40B4-BE49-F238E27FC236}">
                <a16:creationId xmlns:a16="http://schemas.microsoft.com/office/drawing/2014/main" id="{35EF35B8-1210-ED0A-4CB4-DA12C55B679C}"/>
              </a:ext>
            </a:extLst>
          </p:cNvPr>
          <p:cNvSpPr>
            <a:spLocks noGrp="1"/>
          </p:cNvSpPr>
          <p:nvPr>
            <p:ph type="dt" sz="half" idx="10"/>
          </p:nvPr>
        </p:nvSpPr>
        <p:spPr/>
        <p:txBody>
          <a:bodyPr/>
          <a:lstStyle/>
          <a:p>
            <a:r>
              <a:rPr kumimoji="1" lang="en-US" altLang="ja-JP"/>
              <a:t>2023-04-18</a:t>
            </a:r>
            <a:endParaRPr kumimoji="1" lang="ja-JP" altLang="en-US"/>
          </a:p>
        </p:txBody>
      </p:sp>
      <p:sp>
        <p:nvSpPr>
          <p:cNvPr id="5" name="スライド番号プレースホルダー 4">
            <a:extLst>
              <a:ext uri="{FF2B5EF4-FFF2-40B4-BE49-F238E27FC236}">
                <a16:creationId xmlns:a16="http://schemas.microsoft.com/office/drawing/2014/main" id="{D701A22B-7EBC-0AA9-F7BF-34B44FFD51E4}"/>
              </a:ext>
            </a:extLst>
          </p:cNvPr>
          <p:cNvSpPr>
            <a:spLocks noGrp="1"/>
          </p:cNvSpPr>
          <p:nvPr>
            <p:ph type="sldNum" sz="quarter" idx="12"/>
          </p:nvPr>
        </p:nvSpPr>
        <p:spPr/>
        <p:txBody>
          <a:bodyPr/>
          <a:lstStyle/>
          <a:p>
            <a:fld id="{0B8845E4-5C92-A046-BB66-E5D9CC995B08}" type="slidenum">
              <a:rPr kumimoji="1" lang="ja-JP" altLang="en-US" smtClean="0"/>
              <a:t>20</a:t>
            </a:fld>
            <a:endParaRPr kumimoji="1" lang="ja-JP" altLang="en-US"/>
          </a:p>
        </p:txBody>
      </p:sp>
      <p:sp>
        <p:nvSpPr>
          <p:cNvPr id="7" name="正方形/長方形 6">
            <a:extLst>
              <a:ext uri="{FF2B5EF4-FFF2-40B4-BE49-F238E27FC236}">
                <a16:creationId xmlns:a16="http://schemas.microsoft.com/office/drawing/2014/main" id="{F1B3847B-9D62-FA11-341B-EFFEBC9E5CC3}"/>
              </a:ext>
            </a:extLst>
          </p:cNvPr>
          <p:cNvSpPr/>
          <p:nvPr/>
        </p:nvSpPr>
        <p:spPr>
          <a:xfrm>
            <a:off x="6531429" y="5384800"/>
            <a:ext cx="4252686" cy="1108075"/>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8" name="正方形/長方形 7">
            <a:extLst>
              <a:ext uri="{FF2B5EF4-FFF2-40B4-BE49-F238E27FC236}">
                <a16:creationId xmlns:a16="http://schemas.microsoft.com/office/drawing/2014/main" id="{04793E88-B18F-7502-3E66-EAD4398B6C61}"/>
              </a:ext>
            </a:extLst>
          </p:cNvPr>
          <p:cNvSpPr/>
          <p:nvPr/>
        </p:nvSpPr>
        <p:spPr>
          <a:xfrm>
            <a:off x="6531428" y="4359500"/>
            <a:ext cx="3911601" cy="70870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1" name="テキスト ボックス 10">
            <a:extLst>
              <a:ext uri="{FF2B5EF4-FFF2-40B4-BE49-F238E27FC236}">
                <a16:creationId xmlns:a16="http://schemas.microsoft.com/office/drawing/2014/main" id="{2219BB65-9BA3-3D95-B4DC-6C120CD4756C}"/>
              </a:ext>
            </a:extLst>
          </p:cNvPr>
          <p:cNvSpPr txBox="1"/>
          <p:nvPr/>
        </p:nvSpPr>
        <p:spPr>
          <a:xfrm>
            <a:off x="402772" y="2736643"/>
            <a:ext cx="5693228" cy="3970318"/>
          </a:xfrm>
          <a:prstGeom prst="rect">
            <a:avLst/>
          </a:prstGeom>
          <a:solidFill>
            <a:schemeClr val="bg1"/>
          </a:solidFill>
          <a:ln w="38100">
            <a:solidFill>
              <a:schemeClr val="tx1"/>
            </a:solidFill>
          </a:ln>
        </p:spPr>
        <p:txBody>
          <a:bodyPr wrap="square">
            <a:spAutoFit/>
          </a:bodyPr>
          <a:lstStyle/>
          <a:p>
            <a:r>
              <a:rPr lang="en" altLang="ja-JP" b="0" dirty="0">
                <a:solidFill>
                  <a:srgbClr val="4B69C6"/>
                </a:solidFill>
                <a:effectLst/>
                <a:latin typeface="Myrica M" panose="020B0509020203020207" pitchFamily="49" charset="-128"/>
                <a:ea typeface="Myrica M" panose="020B0509020203020207" pitchFamily="49" charset="-128"/>
              </a:rPr>
              <a:t>package</a:t>
            </a:r>
            <a:r>
              <a:rPr lang="en" altLang="ja-JP" b="0" dirty="0">
                <a:solidFill>
                  <a:srgbClr val="333333"/>
                </a:solidFill>
                <a:effectLst/>
                <a:latin typeface="Myrica M" panose="020B0509020203020207" pitchFamily="49" charset="-128"/>
                <a:ea typeface="Myrica M" panose="020B0509020203020207" pitchFamily="49" charset="-128"/>
              </a:rPr>
              <a:t> main</a:t>
            </a:r>
          </a:p>
          <a:p>
            <a:br>
              <a:rPr lang="en" altLang="ja-JP" b="0" dirty="0">
                <a:solidFill>
                  <a:srgbClr val="333333"/>
                </a:solidFill>
                <a:effectLst/>
                <a:latin typeface="Myrica M" panose="020B0509020203020207" pitchFamily="49" charset="-128"/>
                <a:ea typeface="Myrica M" panose="020B0509020203020207" pitchFamily="49" charset="-128"/>
              </a:rPr>
            </a:br>
            <a:r>
              <a:rPr lang="en" altLang="ja-JP" b="0" dirty="0">
                <a:solidFill>
                  <a:srgbClr val="4B69C6"/>
                </a:solidFill>
                <a:effectLst/>
                <a:latin typeface="Myrica M" panose="020B0509020203020207" pitchFamily="49" charset="-128"/>
                <a:ea typeface="Myrica M" panose="020B0509020203020207" pitchFamily="49" charset="-128"/>
              </a:rPr>
              <a:t>import</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a:solidFill>
                  <a:srgbClr val="448C27"/>
                </a:solidFill>
                <a:effectLst/>
                <a:latin typeface="Myrica M" panose="020B0509020203020207" pitchFamily="49" charset="-128"/>
                <a:ea typeface="Myrica M" panose="020B0509020203020207" pitchFamily="49" charset="-128"/>
              </a:rPr>
              <a:t>testing</a:t>
            </a:r>
            <a:r>
              <a:rPr lang="en" altLang="ja-JP" b="0" dirty="0">
                <a:solidFill>
                  <a:srgbClr val="777777"/>
                </a:solidFill>
                <a:effectLst/>
                <a:latin typeface="Myrica M" panose="020B0509020203020207" pitchFamily="49" charset="-128"/>
                <a:ea typeface="Myrica M" panose="020B0509020203020207" pitchFamily="49" charset="-128"/>
              </a:rPr>
              <a:t>"</a:t>
            </a:r>
            <a:endParaRPr lang="en" altLang="ja-JP" b="0" dirty="0">
              <a:solidFill>
                <a:srgbClr val="333333"/>
              </a:solidFill>
              <a:effectLst/>
              <a:latin typeface="Myrica M" panose="020B0509020203020207" pitchFamily="49" charset="-128"/>
              <a:ea typeface="Myrica M" panose="020B0509020203020207" pitchFamily="49" charset="-128"/>
            </a:endParaRPr>
          </a:p>
          <a:p>
            <a:br>
              <a:rPr lang="en" altLang="ja-JP" b="0" dirty="0">
                <a:solidFill>
                  <a:srgbClr val="333333"/>
                </a:solidFill>
                <a:effectLst/>
                <a:latin typeface="Myrica M" panose="020B0509020203020207" pitchFamily="49" charset="-128"/>
                <a:ea typeface="Myrica M" panose="020B0509020203020207" pitchFamily="49" charset="-128"/>
              </a:rPr>
            </a:br>
            <a:r>
              <a:rPr lang="en" altLang="ja-JP" b="0" dirty="0" err="1">
                <a:solidFill>
                  <a:srgbClr val="4B69C6"/>
                </a:solidFill>
                <a:effectLst/>
                <a:latin typeface="Myrica M" panose="020B0509020203020207" pitchFamily="49" charset="-128"/>
                <a:ea typeface="Myrica M" panose="020B0509020203020207" pitchFamily="49" charset="-128"/>
              </a:rPr>
              <a:t>func</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1" dirty="0" err="1">
                <a:solidFill>
                  <a:srgbClr val="AA3731"/>
                </a:solidFill>
                <a:effectLst/>
                <a:latin typeface="Myrica M" panose="020B0509020203020207" pitchFamily="49" charset="-128"/>
                <a:ea typeface="Myrica M" panose="020B0509020203020207" pitchFamily="49" charset="-128"/>
              </a:rPr>
              <a:t>Example_Main</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0" dirty="0">
                <a:solidFill>
                  <a:srgbClr val="777777"/>
                </a:solidFill>
                <a:effectLst/>
                <a:latin typeface="Myrica M" panose="020B0509020203020207" pitchFamily="49" charset="-128"/>
                <a:ea typeface="Myrica M" panose="020B0509020203020207" pitchFamily="49" charset="-128"/>
              </a:rPr>
              <a:t>{</a:t>
            </a:r>
            <a:endParaRPr lang="en" altLang="ja-JP" b="0" dirty="0">
              <a:solidFill>
                <a:srgbClr val="333333"/>
              </a:solidFill>
              <a:effectLst/>
              <a:latin typeface="Myrica M" panose="020B0509020203020207" pitchFamily="49" charset="-128"/>
              <a:ea typeface="Myrica M" panose="020B0509020203020207" pitchFamily="49" charset="-128"/>
            </a:endParaRPr>
          </a:p>
          <a:p>
            <a:r>
              <a:rPr lang="en" altLang="ja-JP" b="1" dirty="0">
                <a:solidFill>
                  <a:srgbClr val="AA3731"/>
                </a:solidFill>
                <a:effectLst/>
                <a:latin typeface="Myrica M" panose="020B0509020203020207" pitchFamily="49" charset="-128"/>
                <a:ea typeface="Myrica M" panose="020B0509020203020207" pitchFamily="49" charset="-128"/>
              </a:rPr>
              <a:t>  </a:t>
            </a:r>
            <a:r>
              <a:rPr lang="en" altLang="ja-JP" b="1" dirty="0" err="1">
                <a:solidFill>
                  <a:srgbClr val="AA3731"/>
                </a:solidFill>
                <a:effectLst/>
                <a:latin typeface="Myrica M" panose="020B0509020203020207" pitchFamily="49" charset="-128"/>
                <a:ea typeface="Myrica M" panose="020B0509020203020207" pitchFamily="49" charset="-128"/>
              </a:rPr>
              <a:t>goMain</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a:solidFill>
                  <a:srgbClr val="7A3E9D"/>
                </a:solidFill>
                <a:effectLst/>
                <a:latin typeface="Myrica M" panose="020B0509020203020207" pitchFamily="49" charset="-128"/>
                <a:ea typeface="Myrica M" panose="020B0509020203020207" pitchFamily="49" charset="-128"/>
              </a:rPr>
              <a:t>string</a:t>
            </a:r>
            <a:r>
              <a:rPr lang="en" altLang="ja-JP" b="0" dirty="0">
                <a:solidFill>
                  <a:srgbClr val="777777"/>
                </a:solidFill>
                <a:effectLst/>
                <a:latin typeface="Myrica M" panose="020B0509020203020207" pitchFamily="49" charset="-128"/>
                <a:ea typeface="Myrica M" panose="020B0509020203020207" pitchFamily="49" charset="-128"/>
              </a:rPr>
              <a:t>{})</a:t>
            </a:r>
            <a:endParaRPr lang="en" altLang="ja-JP" b="0" dirty="0">
              <a:solidFill>
                <a:srgbClr val="333333"/>
              </a:solidFill>
              <a:effectLst/>
              <a:latin typeface="Myrica M" panose="020B0509020203020207" pitchFamily="49" charset="-128"/>
              <a:ea typeface="Myrica M" panose="020B0509020203020207" pitchFamily="49" charset="-128"/>
            </a:endParaRPr>
          </a:p>
          <a:p>
            <a:r>
              <a:rPr lang="en" altLang="ja-JP" b="0" i="1" dirty="0">
                <a:solidFill>
                  <a:srgbClr val="AAAAAA"/>
                </a:solidFill>
                <a:effectLst/>
                <a:latin typeface="Myrica M" panose="020B0509020203020207" pitchFamily="49" charset="-128"/>
                <a:ea typeface="Myrica M" panose="020B0509020203020207" pitchFamily="49" charset="-128"/>
              </a:rPr>
              <a:t>  // Output:</a:t>
            </a:r>
            <a:endParaRPr lang="en" altLang="ja-JP" b="0" dirty="0">
              <a:solidFill>
                <a:srgbClr val="333333"/>
              </a:solidFill>
              <a:effectLst/>
              <a:latin typeface="Myrica M" panose="020B0509020203020207" pitchFamily="49" charset="-128"/>
              <a:ea typeface="Myrica M" panose="020B0509020203020207" pitchFamily="49" charset="-128"/>
            </a:endParaRPr>
          </a:p>
          <a:p>
            <a:r>
              <a:rPr lang="en" altLang="ja-JP" b="0" i="1" dirty="0">
                <a:solidFill>
                  <a:srgbClr val="AAAAAA"/>
                </a:solidFill>
                <a:effectLst/>
                <a:latin typeface="Myrica M" panose="020B0509020203020207" pitchFamily="49" charset="-128"/>
                <a:ea typeface="Myrica M" panose="020B0509020203020207" pitchFamily="49" charset="-128"/>
              </a:rPr>
              <a:t>  // Hello World</a:t>
            </a:r>
            <a:endParaRPr lang="en" altLang="ja-JP" b="0" dirty="0">
              <a:solidFill>
                <a:srgbClr val="333333"/>
              </a:solidFill>
              <a:effectLst/>
              <a:latin typeface="Myrica M" panose="020B0509020203020207" pitchFamily="49" charset="-128"/>
              <a:ea typeface="Myrica M" panose="020B0509020203020207" pitchFamily="49" charset="-128"/>
            </a:endParaRPr>
          </a:p>
          <a:p>
            <a:r>
              <a:rPr lang="en" altLang="ja-JP" b="0" dirty="0">
                <a:solidFill>
                  <a:srgbClr val="777777"/>
                </a:solidFill>
                <a:effectLst/>
                <a:latin typeface="Myrica M" panose="020B0509020203020207" pitchFamily="49" charset="-128"/>
                <a:ea typeface="Myrica M" panose="020B0509020203020207" pitchFamily="49" charset="-128"/>
              </a:rPr>
              <a:t>}</a:t>
            </a:r>
            <a:br>
              <a:rPr lang="en" altLang="ja-JP" b="0" dirty="0">
                <a:solidFill>
                  <a:srgbClr val="333333"/>
                </a:solidFill>
                <a:effectLst/>
                <a:latin typeface="Myrica M" panose="020B0509020203020207" pitchFamily="49" charset="-128"/>
                <a:ea typeface="Myrica M" panose="020B0509020203020207" pitchFamily="49" charset="-128"/>
              </a:rPr>
            </a:br>
            <a:r>
              <a:rPr lang="en" altLang="ja-JP" b="0" dirty="0" err="1">
                <a:solidFill>
                  <a:srgbClr val="4B69C6"/>
                </a:solidFill>
                <a:effectLst/>
                <a:latin typeface="Myrica M" panose="020B0509020203020207" pitchFamily="49" charset="-128"/>
                <a:ea typeface="Myrica M" panose="020B0509020203020207" pitchFamily="49" charset="-128"/>
              </a:rPr>
              <a:t>func</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1" dirty="0" err="1">
                <a:solidFill>
                  <a:srgbClr val="AA3731"/>
                </a:solidFill>
                <a:effectLst/>
                <a:latin typeface="Myrica M" panose="020B0509020203020207" pitchFamily="49" charset="-128"/>
                <a:ea typeface="Myrica M" panose="020B0509020203020207" pitchFamily="49" charset="-128"/>
              </a:rPr>
              <a:t>Test_Main</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a:solidFill>
                  <a:srgbClr val="333333"/>
                </a:solidFill>
                <a:effectLst/>
                <a:latin typeface="Myrica M" panose="020B0509020203020207" pitchFamily="49" charset="-128"/>
                <a:ea typeface="Myrica M" panose="020B0509020203020207" pitchFamily="49" charset="-128"/>
              </a:rPr>
              <a:t>t </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err="1">
                <a:solidFill>
                  <a:srgbClr val="333333"/>
                </a:solidFill>
                <a:effectLst/>
                <a:latin typeface="Myrica M" panose="020B0509020203020207" pitchFamily="49" charset="-128"/>
                <a:ea typeface="Myrica M" panose="020B0509020203020207" pitchFamily="49" charset="-128"/>
              </a:rPr>
              <a:t>testing</a:t>
            </a:r>
            <a:r>
              <a:rPr lang="en" altLang="ja-JP" b="0" dirty="0" err="1">
                <a:solidFill>
                  <a:srgbClr val="777777"/>
                </a:solidFill>
                <a:effectLst/>
                <a:latin typeface="Myrica M" panose="020B0509020203020207" pitchFamily="49" charset="-128"/>
                <a:ea typeface="Myrica M" panose="020B0509020203020207" pitchFamily="49" charset="-128"/>
              </a:rPr>
              <a:t>.</a:t>
            </a:r>
            <a:r>
              <a:rPr lang="en" altLang="ja-JP" b="0" dirty="0" err="1">
                <a:solidFill>
                  <a:srgbClr val="333333"/>
                </a:solidFill>
                <a:effectLst/>
                <a:latin typeface="Myrica M" panose="020B0509020203020207" pitchFamily="49" charset="-128"/>
                <a:ea typeface="Myrica M" panose="020B0509020203020207" pitchFamily="49" charset="-128"/>
              </a:rPr>
              <a:t>T</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0" dirty="0">
                <a:solidFill>
                  <a:srgbClr val="777777"/>
                </a:solidFill>
                <a:effectLst/>
                <a:latin typeface="Myrica M" panose="020B0509020203020207" pitchFamily="49" charset="-128"/>
                <a:ea typeface="Myrica M" panose="020B0509020203020207" pitchFamily="49" charset="-128"/>
              </a:rPr>
              <a:t>{</a:t>
            </a:r>
            <a:endParaRPr lang="en" altLang="ja-JP" b="0" dirty="0">
              <a:solidFill>
                <a:srgbClr val="333333"/>
              </a:solidFill>
              <a:effectLst/>
              <a:latin typeface="Myrica M" panose="020B0509020203020207" pitchFamily="49" charset="-128"/>
              <a:ea typeface="Myrica M" panose="020B0509020203020207" pitchFamily="49" charset="-128"/>
            </a:endParaRPr>
          </a:p>
          <a:p>
            <a:r>
              <a:rPr lang="en" altLang="ja-JP" b="0" dirty="0">
                <a:solidFill>
                  <a:srgbClr val="4B69C6"/>
                </a:solidFill>
                <a:effectLst/>
                <a:latin typeface="Myrica M" panose="020B0509020203020207" pitchFamily="49" charset="-128"/>
                <a:ea typeface="Myrica M" panose="020B0509020203020207" pitchFamily="49" charset="-128"/>
              </a:rPr>
              <a:t>  if</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0" dirty="0">
                <a:solidFill>
                  <a:srgbClr val="7A3E9D"/>
                </a:solidFill>
                <a:effectLst/>
                <a:latin typeface="Myrica M" panose="020B0509020203020207" pitchFamily="49" charset="-128"/>
                <a:ea typeface="Myrica M" panose="020B0509020203020207" pitchFamily="49" charset="-128"/>
              </a:rPr>
              <a:t>status</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1" dirty="0" err="1">
                <a:solidFill>
                  <a:srgbClr val="AA3731"/>
                </a:solidFill>
                <a:effectLst/>
                <a:latin typeface="Myrica M" panose="020B0509020203020207" pitchFamily="49" charset="-128"/>
                <a:ea typeface="Myrica M" panose="020B0509020203020207" pitchFamily="49" charset="-128"/>
              </a:rPr>
              <a:t>goMain</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a:solidFill>
                  <a:srgbClr val="7A3E9D"/>
                </a:solidFill>
                <a:effectLst/>
                <a:latin typeface="Myrica M" panose="020B0509020203020207" pitchFamily="49" charset="-128"/>
                <a:ea typeface="Myrica M" panose="020B0509020203020207" pitchFamily="49" charset="-128"/>
              </a:rPr>
              <a:t>string</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a:solidFill>
                  <a:srgbClr val="333333"/>
                </a:solidFill>
                <a:effectLst/>
                <a:latin typeface="Myrica M" panose="020B0509020203020207" pitchFamily="49" charset="-128"/>
                <a:ea typeface="Myrica M" panose="020B0509020203020207" pitchFamily="49" charset="-128"/>
              </a:rPr>
              <a:t> status </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0" dirty="0">
                <a:solidFill>
                  <a:srgbClr val="9C5D27"/>
                </a:solidFill>
                <a:effectLst/>
                <a:latin typeface="Myrica M" panose="020B0509020203020207" pitchFamily="49" charset="-128"/>
                <a:ea typeface="Myrica M" panose="020B0509020203020207" pitchFamily="49" charset="-128"/>
              </a:rPr>
              <a:t>0</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0" dirty="0">
                <a:solidFill>
                  <a:srgbClr val="777777"/>
                </a:solidFill>
                <a:effectLst/>
                <a:latin typeface="Myrica M" panose="020B0509020203020207" pitchFamily="49" charset="-128"/>
                <a:ea typeface="Myrica M" panose="020B0509020203020207" pitchFamily="49" charset="-128"/>
              </a:rPr>
              <a:t>{</a:t>
            </a:r>
            <a:endParaRPr lang="en" altLang="ja-JP" b="0" dirty="0">
              <a:solidFill>
                <a:srgbClr val="333333"/>
              </a:solidFill>
              <a:effectLst/>
              <a:latin typeface="Myrica M" panose="020B0509020203020207" pitchFamily="49" charset="-128"/>
              <a:ea typeface="Myrica M" panose="020B0509020203020207" pitchFamily="49" charset="-128"/>
            </a:endParaRPr>
          </a:p>
          <a:p>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0" dirty="0" err="1">
                <a:solidFill>
                  <a:srgbClr val="333333"/>
                </a:solidFill>
                <a:effectLst/>
                <a:latin typeface="Myrica M" panose="020B0509020203020207" pitchFamily="49" charset="-128"/>
                <a:ea typeface="Myrica M" panose="020B0509020203020207" pitchFamily="49" charset="-128"/>
              </a:rPr>
              <a:t>t</a:t>
            </a:r>
            <a:r>
              <a:rPr lang="en" altLang="ja-JP" b="0" dirty="0" err="1">
                <a:solidFill>
                  <a:srgbClr val="777777"/>
                </a:solidFill>
                <a:effectLst/>
                <a:latin typeface="Myrica M" panose="020B0509020203020207" pitchFamily="49" charset="-128"/>
                <a:ea typeface="Myrica M" panose="020B0509020203020207" pitchFamily="49" charset="-128"/>
              </a:rPr>
              <a:t>.</a:t>
            </a:r>
            <a:r>
              <a:rPr lang="en" altLang="ja-JP" b="1" dirty="0" err="1">
                <a:solidFill>
                  <a:srgbClr val="AA3731"/>
                </a:solidFill>
                <a:effectLst/>
                <a:latin typeface="Myrica M" panose="020B0509020203020207" pitchFamily="49" charset="-128"/>
                <a:ea typeface="Myrica M" panose="020B0509020203020207" pitchFamily="49" charset="-128"/>
              </a:rPr>
              <a:t>Error</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a:solidFill>
                  <a:srgbClr val="448C27"/>
                </a:solidFill>
                <a:effectLst/>
                <a:latin typeface="Myrica M" panose="020B0509020203020207" pitchFamily="49" charset="-128"/>
                <a:ea typeface="Myrica M" panose="020B0509020203020207" pitchFamily="49" charset="-128"/>
              </a:rPr>
              <a:t>Expected 0, got </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a:solidFill>
                  <a:srgbClr val="333333"/>
                </a:solidFill>
                <a:effectLst/>
                <a:latin typeface="Myrica M" panose="020B0509020203020207" pitchFamily="49" charset="-128"/>
                <a:ea typeface="Myrica M" panose="020B0509020203020207" pitchFamily="49" charset="-128"/>
              </a:rPr>
              <a:t> status</a:t>
            </a:r>
            <a:r>
              <a:rPr lang="en" altLang="ja-JP" b="0" dirty="0">
                <a:solidFill>
                  <a:srgbClr val="777777"/>
                </a:solidFill>
                <a:effectLst/>
                <a:latin typeface="Myrica M" panose="020B0509020203020207" pitchFamily="49" charset="-128"/>
                <a:ea typeface="Myrica M" panose="020B0509020203020207" pitchFamily="49" charset="-128"/>
              </a:rPr>
              <a:t>)</a:t>
            </a:r>
            <a:endParaRPr lang="en" altLang="ja-JP" b="0" dirty="0">
              <a:solidFill>
                <a:srgbClr val="333333"/>
              </a:solidFill>
              <a:effectLst/>
              <a:latin typeface="Myrica M" panose="020B0509020203020207" pitchFamily="49" charset="-128"/>
              <a:ea typeface="Myrica M" panose="020B0509020203020207" pitchFamily="49" charset="-128"/>
            </a:endParaRPr>
          </a:p>
          <a:p>
            <a:r>
              <a:rPr lang="en" altLang="ja-JP" dirty="0">
                <a:solidFill>
                  <a:srgbClr val="777777"/>
                </a:solidFill>
                <a:latin typeface="Myrica M" panose="020B0509020203020207" pitchFamily="49" charset="-128"/>
                <a:ea typeface="Myrica M" panose="020B0509020203020207" pitchFamily="49" charset="-128"/>
              </a:rPr>
              <a:t>  </a:t>
            </a:r>
            <a:r>
              <a:rPr lang="en" altLang="ja-JP" b="0" dirty="0">
                <a:solidFill>
                  <a:srgbClr val="777777"/>
                </a:solidFill>
                <a:effectLst/>
                <a:latin typeface="Myrica M" panose="020B0509020203020207" pitchFamily="49" charset="-128"/>
                <a:ea typeface="Myrica M" panose="020B0509020203020207" pitchFamily="49" charset="-128"/>
              </a:rPr>
              <a:t>}</a:t>
            </a:r>
            <a:endParaRPr lang="en" altLang="ja-JP" b="0" dirty="0">
              <a:solidFill>
                <a:srgbClr val="333333"/>
              </a:solidFill>
              <a:effectLst/>
              <a:latin typeface="Myrica M" panose="020B0509020203020207" pitchFamily="49" charset="-128"/>
              <a:ea typeface="Myrica M" panose="020B0509020203020207" pitchFamily="49" charset="-128"/>
            </a:endParaRPr>
          </a:p>
          <a:p>
            <a:r>
              <a:rPr lang="en" altLang="ja-JP" b="0" dirty="0">
                <a:solidFill>
                  <a:srgbClr val="777777"/>
                </a:solidFill>
                <a:effectLst/>
                <a:latin typeface="Myrica M" panose="020B0509020203020207" pitchFamily="49" charset="-128"/>
                <a:ea typeface="Myrica M" panose="020B0509020203020207" pitchFamily="49" charset="-128"/>
              </a:rPr>
              <a:t>}</a:t>
            </a:r>
            <a:endParaRPr lang="en" altLang="ja-JP" b="0" dirty="0">
              <a:solidFill>
                <a:srgbClr val="333333"/>
              </a:solidFill>
              <a:effectLst/>
              <a:latin typeface="Myrica M" panose="020B0509020203020207" pitchFamily="49" charset="-128"/>
              <a:ea typeface="Myrica M" panose="020B0509020203020207" pitchFamily="49" charset="-128"/>
            </a:endParaRPr>
          </a:p>
        </p:txBody>
      </p:sp>
    </p:spTree>
    <p:extLst>
      <p:ext uri="{BB962C8B-B14F-4D97-AF65-F5344CB8AC3E}">
        <p14:creationId xmlns:p14="http://schemas.microsoft.com/office/powerpoint/2010/main" val="874197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9C21061B-625F-8EB8-56B9-CB9CB0435E02}"/>
              </a:ext>
            </a:extLst>
          </p:cNvPr>
          <p:cNvPicPr>
            <a:picLocks noChangeAspect="1"/>
          </p:cNvPicPr>
          <p:nvPr/>
        </p:nvPicPr>
        <p:blipFill>
          <a:blip r:embed="rId3"/>
          <a:stretch>
            <a:fillRect/>
          </a:stretch>
        </p:blipFill>
        <p:spPr>
          <a:xfrm>
            <a:off x="6099630" y="3429000"/>
            <a:ext cx="6096000" cy="3429000"/>
          </a:xfrm>
          <a:prstGeom prst="rect">
            <a:avLst/>
          </a:prstGeom>
        </p:spPr>
      </p:pic>
      <p:sp>
        <p:nvSpPr>
          <p:cNvPr id="2" name="タイトル 1">
            <a:extLst>
              <a:ext uri="{FF2B5EF4-FFF2-40B4-BE49-F238E27FC236}">
                <a16:creationId xmlns:a16="http://schemas.microsoft.com/office/drawing/2014/main" id="{E1808582-A28C-8DC2-B657-E5FC7BC7A143}"/>
              </a:ext>
            </a:extLst>
          </p:cNvPr>
          <p:cNvSpPr>
            <a:spLocks noGrp="1"/>
          </p:cNvSpPr>
          <p:nvPr>
            <p:ph type="title"/>
          </p:nvPr>
        </p:nvSpPr>
        <p:spPr/>
        <p:txBody>
          <a:bodyPr/>
          <a:lstStyle/>
          <a:p>
            <a:r>
              <a:rPr kumimoji="1" lang="ja-JP" altLang="en-US"/>
              <a:t>プロジェクトを用意する</a:t>
            </a:r>
            <a:r>
              <a:rPr lang="ja-JP" altLang="en-US"/>
              <a:t>（</a:t>
            </a:r>
            <a:r>
              <a:rPr lang="en-US" altLang="ja-JP" dirty="0"/>
              <a:t>4/5</a:t>
            </a:r>
            <a:r>
              <a:rPr lang="ja-JP" altLang="en-US"/>
              <a:t>）</a:t>
            </a:r>
            <a:endParaRPr kumimoji="1" lang="ja-JP" altLang="en-US"/>
          </a:p>
        </p:txBody>
      </p:sp>
      <p:sp>
        <p:nvSpPr>
          <p:cNvPr id="3" name="コンテンツ プレースホルダー 2">
            <a:extLst>
              <a:ext uri="{FF2B5EF4-FFF2-40B4-BE49-F238E27FC236}">
                <a16:creationId xmlns:a16="http://schemas.microsoft.com/office/drawing/2014/main" id="{6848C954-96EA-D260-3A9D-92B95D33DB31}"/>
              </a:ext>
            </a:extLst>
          </p:cNvPr>
          <p:cNvSpPr>
            <a:spLocks noGrp="1"/>
          </p:cNvSpPr>
          <p:nvPr>
            <p:ph idx="1"/>
          </p:nvPr>
        </p:nvSpPr>
        <p:spPr>
          <a:xfrm>
            <a:off x="838200" y="1825625"/>
            <a:ext cx="10515600" cy="3632237"/>
          </a:xfrm>
        </p:spPr>
        <p:txBody>
          <a:bodyPr>
            <a:normAutofit fontScale="70000" lnSpcReduction="20000"/>
          </a:bodyPr>
          <a:lstStyle/>
          <a:p>
            <a:pPr>
              <a:lnSpc>
                <a:spcPct val="120000"/>
              </a:lnSpc>
            </a:pPr>
            <a:r>
              <a:rPr kumimoji="1" lang="en-US" altLang="ja-JP" dirty="0">
                <a:cs typeface="Consolas" panose="020B0609020204030204" pitchFamily="49" charset="0"/>
              </a:rPr>
              <a:t>Go</a:t>
            </a:r>
            <a:r>
              <a:rPr kumimoji="1" lang="ja-JP" altLang="en-US">
                <a:cs typeface="Consolas" panose="020B0609020204030204" pitchFamily="49" charset="0"/>
              </a:rPr>
              <a:t>で</a:t>
            </a:r>
            <a:r>
              <a:rPr lang="ja-JP" altLang="en-US">
                <a:cs typeface="Consolas" panose="020B0609020204030204" pitchFamily="49" charset="0"/>
              </a:rPr>
              <a:t>使われる</a:t>
            </a:r>
            <a:r>
              <a:rPr kumimoji="1" lang="ja-JP" altLang="en-US">
                <a:cs typeface="Consolas" panose="020B0609020204030204" pitchFamily="49" charset="0"/>
              </a:rPr>
              <a:t>ビルドツール．</a:t>
            </a:r>
            <a:endParaRPr kumimoji="1" lang="en-US" altLang="ja-JP" dirty="0">
              <a:cs typeface="Consolas" panose="020B0609020204030204" pitchFamily="49" charset="0"/>
            </a:endParaRPr>
          </a:p>
          <a:p>
            <a:pPr lvl="1">
              <a:lnSpc>
                <a:spcPct val="120000"/>
              </a:lnSpc>
            </a:pPr>
            <a:r>
              <a:rPr lang="en-US" altLang="ja-JP" dirty="0">
                <a:cs typeface="Consolas" panose="020B0609020204030204" pitchFamily="49" charset="0"/>
              </a:rPr>
              <a:t>GitHub Search</a:t>
            </a:r>
            <a:r>
              <a:rPr lang="ja-JP" altLang="en-US">
                <a:cs typeface="Consolas" panose="020B0609020204030204" pitchFamily="49" charset="0"/>
              </a:rPr>
              <a:t>での検索結果</a:t>
            </a:r>
            <a:r>
              <a:rPr lang="en-US" altLang="ja-JP" dirty="0">
                <a:cs typeface="Consolas" panose="020B0609020204030204" pitchFamily="49" charset="0"/>
              </a:rPr>
              <a:t>top10</a:t>
            </a:r>
            <a:r>
              <a:rPr lang="ja-JP" altLang="en-US">
                <a:cs typeface="Consolas" panose="020B0609020204030204" pitchFamily="49" charset="0"/>
              </a:rPr>
              <a:t>（</a:t>
            </a:r>
            <a:r>
              <a:rPr lang="en-US" altLang="ja-JP" dirty="0">
                <a:cs typeface="Consolas" panose="020B0609020204030204" pitchFamily="49" charset="0"/>
              </a:rPr>
              <a:t>Star</a:t>
            </a:r>
            <a:r>
              <a:rPr lang="ja-JP" altLang="en-US">
                <a:cs typeface="Consolas" panose="020B0609020204030204" pitchFamily="49" charset="0"/>
              </a:rPr>
              <a:t>順）を調査した．</a:t>
            </a:r>
            <a:endParaRPr lang="en-US" altLang="ja-JP" dirty="0">
              <a:cs typeface="Consolas" panose="020B0609020204030204" pitchFamily="49" charset="0"/>
            </a:endParaRPr>
          </a:p>
          <a:p>
            <a:pPr lvl="1">
              <a:lnSpc>
                <a:spcPct val="120000"/>
              </a:lnSpc>
            </a:pPr>
            <a:r>
              <a:rPr lang="ja-JP" altLang="en-US">
                <a:cs typeface="Consolas" panose="020B0609020204030204" pitchFamily="49" charset="0"/>
              </a:rPr>
              <a:t>ほぼ</a:t>
            </a:r>
            <a:r>
              <a:rPr lang="en-US" altLang="ja-JP" dirty="0">
                <a:cs typeface="Consolas" panose="020B0609020204030204" pitchFamily="49" charset="0"/>
              </a:rPr>
              <a:t>Make</a:t>
            </a:r>
            <a:r>
              <a:rPr lang="ja-JP" altLang="en-US">
                <a:cs typeface="Consolas" panose="020B0609020204030204" pitchFamily="49" charset="0"/>
              </a:rPr>
              <a:t>．</a:t>
            </a:r>
            <a:endParaRPr lang="en-US" altLang="ja-JP" dirty="0">
              <a:cs typeface="Consolas" panose="020B0609020204030204" pitchFamily="49" charset="0"/>
            </a:endParaRPr>
          </a:p>
          <a:p>
            <a:pPr>
              <a:lnSpc>
                <a:spcPct val="120000"/>
              </a:lnSpc>
            </a:pPr>
            <a:r>
              <a:rPr lang="ja-JP" altLang="en-US">
                <a:cs typeface="Consolas" panose="020B0609020204030204" pitchFamily="49" charset="0"/>
              </a:rPr>
              <a:t>他のビルドツール</a:t>
            </a:r>
            <a:endParaRPr lang="en-US" altLang="ja-JP" dirty="0">
              <a:cs typeface="Consolas" panose="020B0609020204030204" pitchFamily="49" charset="0"/>
            </a:endParaRPr>
          </a:p>
          <a:p>
            <a:pPr lvl="1">
              <a:lnSpc>
                <a:spcPct val="120000"/>
              </a:lnSpc>
            </a:pPr>
            <a:r>
              <a:rPr lang="en-US" altLang="ja-JP" dirty="0">
                <a:cs typeface="Consolas" panose="020B0609020204030204" pitchFamily="49" charset="0"/>
                <a:hlinkClick r:id="rId4"/>
              </a:rPr>
              <a:t>Bazel</a:t>
            </a:r>
            <a:endParaRPr lang="en-US" altLang="ja-JP" dirty="0">
              <a:cs typeface="Consolas" panose="020B0609020204030204" pitchFamily="49" charset="0"/>
            </a:endParaRPr>
          </a:p>
          <a:p>
            <a:pPr lvl="1">
              <a:lnSpc>
                <a:spcPct val="120000"/>
              </a:lnSpc>
            </a:pPr>
            <a:r>
              <a:rPr lang="en-US" altLang="ja-JP" dirty="0">
                <a:cs typeface="Consolas" panose="020B0609020204030204" pitchFamily="49" charset="0"/>
                <a:hlinkClick r:id="rId5"/>
              </a:rPr>
              <a:t>Mage</a:t>
            </a:r>
            <a:endParaRPr lang="en-US" altLang="ja-JP" dirty="0">
              <a:cs typeface="Consolas" panose="020B0609020204030204" pitchFamily="49" charset="0"/>
            </a:endParaRPr>
          </a:p>
          <a:p>
            <a:pPr lvl="1">
              <a:lnSpc>
                <a:spcPct val="120000"/>
              </a:lnSpc>
            </a:pPr>
            <a:r>
              <a:rPr lang="en-US" altLang="ja-JP" dirty="0">
                <a:cs typeface="Consolas" panose="020B0609020204030204" pitchFamily="49" charset="0"/>
                <a:hlinkClick r:id="rId6"/>
              </a:rPr>
              <a:t>Task</a:t>
            </a:r>
            <a:endParaRPr lang="en-US" altLang="ja-JP" dirty="0">
              <a:cs typeface="Consolas" panose="020B0609020204030204" pitchFamily="49" charset="0"/>
            </a:endParaRPr>
          </a:p>
        </p:txBody>
      </p:sp>
      <p:sp>
        <p:nvSpPr>
          <p:cNvPr id="4" name="日付プレースホルダー 3">
            <a:extLst>
              <a:ext uri="{FF2B5EF4-FFF2-40B4-BE49-F238E27FC236}">
                <a16:creationId xmlns:a16="http://schemas.microsoft.com/office/drawing/2014/main" id="{35EF35B8-1210-ED0A-4CB4-DA12C55B679C}"/>
              </a:ext>
            </a:extLst>
          </p:cNvPr>
          <p:cNvSpPr>
            <a:spLocks noGrp="1"/>
          </p:cNvSpPr>
          <p:nvPr>
            <p:ph type="dt" sz="half" idx="10"/>
          </p:nvPr>
        </p:nvSpPr>
        <p:spPr/>
        <p:txBody>
          <a:bodyPr/>
          <a:lstStyle/>
          <a:p>
            <a:r>
              <a:rPr kumimoji="1" lang="en-US" altLang="ja-JP"/>
              <a:t>2023-04-18</a:t>
            </a:r>
            <a:endParaRPr kumimoji="1" lang="ja-JP" altLang="en-US"/>
          </a:p>
        </p:txBody>
      </p:sp>
      <p:sp>
        <p:nvSpPr>
          <p:cNvPr id="5" name="スライド番号プレースホルダー 4">
            <a:extLst>
              <a:ext uri="{FF2B5EF4-FFF2-40B4-BE49-F238E27FC236}">
                <a16:creationId xmlns:a16="http://schemas.microsoft.com/office/drawing/2014/main" id="{D701A22B-7EBC-0AA9-F7BF-34B44FFD51E4}"/>
              </a:ext>
            </a:extLst>
          </p:cNvPr>
          <p:cNvSpPr>
            <a:spLocks noGrp="1"/>
          </p:cNvSpPr>
          <p:nvPr>
            <p:ph type="sldNum" sz="quarter" idx="12"/>
          </p:nvPr>
        </p:nvSpPr>
        <p:spPr/>
        <p:txBody>
          <a:bodyPr/>
          <a:lstStyle/>
          <a:p>
            <a:fld id="{0B8845E4-5C92-A046-BB66-E5D9CC995B08}" type="slidenum">
              <a:rPr kumimoji="1" lang="ja-JP" altLang="en-US" smtClean="0"/>
              <a:t>21</a:t>
            </a:fld>
            <a:endParaRPr kumimoji="1" lang="ja-JP" altLang="en-US"/>
          </a:p>
        </p:txBody>
      </p:sp>
      <p:sp>
        <p:nvSpPr>
          <p:cNvPr id="7" name="正方形/長方形 6">
            <a:extLst>
              <a:ext uri="{FF2B5EF4-FFF2-40B4-BE49-F238E27FC236}">
                <a16:creationId xmlns:a16="http://schemas.microsoft.com/office/drawing/2014/main" id="{F1B3847B-9D62-FA11-341B-EFFEBC9E5CC3}"/>
              </a:ext>
            </a:extLst>
          </p:cNvPr>
          <p:cNvSpPr/>
          <p:nvPr/>
        </p:nvSpPr>
        <p:spPr>
          <a:xfrm>
            <a:off x="6531429" y="6028643"/>
            <a:ext cx="4252686" cy="507774"/>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8" name="正方形/長方形 7">
            <a:extLst>
              <a:ext uri="{FF2B5EF4-FFF2-40B4-BE49-F238E27FC236}">
                <a16:creationId xmlns:a16="http://schemas.microsoft.com/office/drawing/2014/main" id="{04793E88-B18F-7502-3E66-EAD4398B6C61}"/>
              </a:ext>
            </a:extLst>
          </p:cNvPr>
          <p:cNvSpPr/>
          <p:nvPr/>
        </p:nvSpPr>
        <p:spPr>
          <a:xfrm>
            <a:off x="6531428" y="4359500"/>
            <a:ext cx="3911601" cy="1446214"/>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0" name="テキスト ボックス 9">
            <a:extLst>
              <a:ext uri="{FF2B5EF4-FFF2-40B4-BE49-F238E27FC236}">
                <a16:creationId xmlns:a16="http://schemas.microsoft.com/office/drawing/2014/main" id="{95B93245-EC0D-D5DF-CED7-12113D5C1A6B}"/>
              </a:ext>
            </a:extLst>
          </p:cNvPr>
          <p:cNvSpPr txBox="1"/>
          <p:nvPr/>
        </p:nvSpPr>
        <p:spPr>
          <a:xfrm>
            <a:off x="838200" y="5457862"/>
            <a:ext cx="5693228" cy="923330"/>
          </a:xfrm>
          <a:prstGeom prst="rect">
            <a:avLst/>
          </a:prstGeom>
          <a:noFill/>
        </p:spPr>
        <p:txBody>
          <a:bodyPr wrap="square">
            <a:spAutoFit/>
          </a:bodyPr>
          <a:lstStyle/>
          <a:p>
            <a:r>
              <a:rPr lang="ja-JP" altLang="en-US">
                <a:latin typeface="Consolas" panose="020B0609020204030204" pitchFamily="49" charset="0"/>
                <a:cs typeface="Consolas" panose="020B0609020204030204" pitchFamily="49" charset="0"/>
                <a:hlinkClick r:id="rId7"/>
              </a:rPr>
              <a:t>https://github.com/search?q=language%3AGo++is%3Apublic+archived%3Afalse&amp;type=repositories&amp;ref=advsearch&amp;s=stars&amp;o=desc</a:t>
            </a:r>
            <a:endParaRPr lang="ja-JP" altLang="en-US">
              <a:latin typeface="Consolas" panose="020B0609020204030204" pitchFamily="49" charset="0"/>
              <a:cs typeface="Consolas" panose="020B0609020204030204" pitchFamily="49" charset="0"/>
            </a:endParaRPr>
          </a:p>
        </p:txBody>
      </p:sp>
      <p:sp>
        <p:nvSpPr>
          <p:cNvPr id="11" name="テキスト ボックス 10">
            <a:extLst>
              <a:ext uri="{FF2B5EF4-FFF2-40B4-BE49-F238E27FC236}">
                <a16:creationId xmlns:a16="http://schemas.microsoft.com/office/drawing/2014/main" id="{DB525B65-56D4-9EAC-5358-B80D9EA2220A}"/>
              </a:ext>
            </a:extLst>
          </p:cNvPr>
          <p:cNvSpPr txBox="1"/>
          <p:nvPr/>
        </p:nvSpPr>
        <p:spPr>
          <a:xfrm>
            <a:off x="838199" y="6396491"/>
            <a:ext cx="8728881" cy="369332"/>
          </a:xfrm>
          <a:prstGeom prst="rect">
            <a:avLst/>
          </a:prstGeom>
          <a:solidFill>
            <a:schemeClr val="bg1"/>
          </a:solidFill>
        </p:spPr>
        <p:txBody>
          <a:bodyPr wrap="square">
            <a:spAutoFit/>
          </a:bodyPr>
          <a:lstStyle/>
          <a:p>
            <a:r>
              <a:rPr lang="ja-JP" altLang="en-US">
                <a:latin typeface="Consolas" panose="020B0609020204030204" pitchFamily="49" charset="0"/>
                <a:cs typeface="Consolas" panose="020B0609020204030204" pitchFamily="49" charset="0"/>
                <a:hlinkClick r:id="rId8"/>
              </a:rPr>
              <a:t>https://www.reddit.com/r/golang/comments/9h66tj/build_tool_for_go/</a:t>
            </a:r>
            <a:endParaRPr lang="ja-JP" altLang="en-US">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1706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dissolve">
                                      <p:cBhvr>
                                        <p:cTn id="16" dur="500"/>
                                        <p:tgtEl>
                                          <p:spTgt spid="3">
                                            <p:txEl>
                                              <p:pRg st="5" end="5"/>
                                            </p:txEl>
                                          </p:spTgt>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dissolve">
                                      <p:cBhvr>
                                        <p:cTn id="20" dur="500"/>
                                        <p:tgtEl>
                                          <p:spTgt spid="3">
                                            <p:txEl>
                                              <p:pRg st="4" end="4"/>
                                            </p:txEl>
                                          </p:spTgt>
                                        </p:tgtEl>
                                      </p:cBhvr>
                                    </p:animEffect>
                                  </p:childTnLst>
                                </p:cTn>
                              </p:par>
                            </p:childTnLst>
                          </p:cTn>
                        </p:par>
                        <p:par>
                          <p:cTn id="21" fill="hold">
                            <p:stCondLst>
                              <p:cond delay="1500"/>
                            </p:stCondLst>
                            <p:childTnLst>
                              <p:par>
                                <p:cTn id="22" presetID="9" presetClass="entr" presetSubtype="0" fill="hold" nodeType="after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dissolve">
                                      <p:cBhvr>
                                        <p:cTn id="24" dur="500"/>
                                        <p:tgtEl>
                                          <p:spTgt spid="3">
                                            <p:txEl>
                                              <p:pRg st="6" end="6"/>
                                            </p:txEl>
                                          </p:spTgt>
                                        </p:tgtEl>
                                      </p:cBhvr>
                                    </p:animEffect>
                                  </p:childTnLst>
                                </p:cTn>
                              </p:par>
                            </p:childTnLst>
                          </p:cTn>
                        </p:par>
                        <p:par>
                          <p:cTn id="25" fill="hold">
                            <p:stCondLst>
                              <p:cond delay="2000"/>
                            </p:stCondLst>
                            <p:childTnLst>
                              <p:par>
                                <p:cTn id="26" presetID="9"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51284E-AA28-94DE-70CA-94063B8D9512}"/>
              </a:ext>
            </a:extLst>
          </p:cNvPr>
          <p:cNvSpPr>
            <a:spLocks noGrp="1"/>
          </p:cNvSpPr>
          <p:nvPr>
            <p:ph type="title"/>
          </p:nvPr>
        </p:nvSpPr>
        <p:spPr/>
        <p:txBody>
          <a:bodyPr/>
          <a:lstStyle/>
          <a:p>
            <a:r>
              <a:rPr kumimoji="1" lang="ja-JP" altLang="en-US"/>
              <a:t>ビルドツール選定の基準</a:t>
            </a:r>
          </a:p>
        </p:txBody>
      </p:sp>
      <p:sp>
        <p:nvSpPr>
          <p:cNvPr id="3" name="コンテンツ プレースホルダー 2">
            <a:extLst>
              <a:ext uri="{FF2B5EF4-FFF2-40B4-BE49-F238E27FC236}">
                <a16:creationId xmlns:a16="http://schemas.microsoft.com/office/drawing/2014/main" id="{B667D029-C00F-CBA8-0992-E063740A0852}"/>
              </a:ext>
            </a:extLst>
          </p:cNvPr>
          <p:cNvSpPr>
            <a:spLocks noGrp="1"/>
          </p:cNvSpPr>
          <p:nvPr>
            <p:ph idx="1"/>
          </p:nvPr>
        </p:nvSpPr>
        <p:spPr/>
        <p:txBody>
          <a:bodyPr>
            <a:normAutofit fontScale="62500" lnSpcReduction="20000"/>
          </a:bodyPr>
          <a:lstStyle/>
          <a:p>
            <a:pPr>
              <a:lnSpc>
                <a:spcPct val="120000"/>
              </a:lnSpc>
            </a:pPr>
            <a:r>
              <a:rPr kumimoji="1" lang="ja-JP" altLang="en-US"/>
              <a:t>利用者にストレスを与えない．</a:t>
            </a:r>
            <a:endParaRPr kumimoji="1" lang="en-US" altLang="ja-JP" dirty="0"/>
          </a:p>
          <a:p>
            <a:pPr lvl="1">
              <a:lnSpc>
                <a:spcPct val="120000"/>
              </a:lnSpc>
            </a:pPr>
            <a:r>
              <a:rPr lang="ja-JP" altLang="en-US"/>
              <a:t>著名なビルドツールを利用する．</a:t>
            </a:r>
            <a:endParaRPr lang="en-US" altLang="ja-JP" dirty="0"/>
          </a:p>
          <a:p>
            <a:pPr lvl="2">
              <a:lnSpc>
                <a:spcPct val="120000"/>
              </a:lnSpc>
            </a:pPr>
            <a:r>
              <a:rPr lang="ja-JP" altLang="en-US"/>
              <a:t>余計なインストールの手間を求めない．</a:t>
            </a:r>
            <a:endParaRPr lang="en-US" altLang="ja-JP" dirty="0"/>
          </a:p>
          <a:p>
            <a:pPr lvl="1">
              <a:lnSpc>
                <a:spcPct val="120000"/>
              </a:lnSpc>
            </a:pPr>
            <a:r>
              <a:rPr lang="ja-JP" altLang="en-US"/>
              <a:t>コマンド一発で（失敗せずに）ビルドできる．</a:t>
            </a:r>
            <a:endParaRPr lang="en-US" altLang="ja-JP" dirty="0"/>
          </a:p>
          <a:p>
            <a:pPr lvl="2">
              <a:lnSpc>
                <a:spcPct val="120000"/>
              </a:lnSpc>
            </a:pPr>
            <a:r>
              <a:rPr lang="ja-JP" altLang="en-US"/>
              <a:t>細かなオプションを指定せずにビルドできる．</a:t>
            </a:r>
            <a:endParaRPr lang="en-US" altLang="ja-JP" dirty="0"/>
          </a:p>
          <a:p>
            <a:pPr>
              <a:lnSpc>
                <a:spcPct val="120000"/>
              </a:lnSpc>
            </a:pPr>
            <a:r>
              <a:rPr lang="en-US" altLang="ja-JP" dirty="0"/>
              <a:t>go build</a:t>
            </a:r>
            <a:r>
              <a:rPr lang="ja-JP" altLang="en-US"/>
              <a:t>もあるが，直接は使わないほうが良い．</a:t>
            </a:r>
            <a:endParaRPr lang="en-US" altLang="ja-JP" dirty="0"/>
          </a:p>
          <a:p>
            <a:pPr lvl="1">
              <a:lnSpc>
                <a:spcPct val="120000"/>
              </a:lnSpc>
            </a:pPr>
            <a:r>
              <a:rPr kumimoji="1" lang="ja-JP" altLang="en-US"/>
              <a:t>場合によっては細かなオプションを指定しないといけない．</a:t>
            </a:r>
            <a:endParaRPr kumimoji="1" lang="en-US" altLang="ja-JP" dirty="0"/>
          </a:p>
          <a:p>
            <a:pPr lvl="1">
              <a:lnSpc>
                <a:spcPct val="120000"/>
              </a:lnSpc>
            </a:pPr>
            <a:r>
              <a:rPr lang="ja-JP" altLang="en-US"/>
              <a:t>明確なビルドファイルが存在しないため，利用者が戸惑う可能性がある．</a:t>
            </a:r>
            <a:endParaRPr kumimoji="1" lang="ja-JP" altLang="en-US"/>
          </a:p>
        </p:txBody>
      </p:sp>
      <p:sp>
        <p:nvSpPr>
          <p:cNvPr id="4" name="日付プレースホルダー 3">
            <a:extLst>
              <a:ext uri="{FF2B5EF4-FFF2-40B4-BE49-F238E27FC236}">
                <a16:creationId xmlns:a16="http://schemas.microsoft.com/office/drawing/2014/main" id="{775E70F6-F20F-3E83-8164-90F95554CD80}"/>
              </a:ext>
            </a:extLst>
          </p:cNvPr>
          <p:cNvSpPr>
            <a:spLocks noGrp="1"/>
          </p:cNvSpPr>
          <p:nvPr>
            <p:ph type="dt" sz="half" idx="10"/>
          </p:nvPr>
        </p:nvSpPr>
        <p:spPr/>
        <p:txBody>
          <a:bodyPr/>
          <a:lstStyle/>
          <a:p>
            <a:r>
              <a:rPr kumimoji="1" lang="en-US" altLang="ja-JP"/>
              <a:t>2023-04-18</a:t>
            </a:r>
            <a:endParaRPr kumimoji="1" lang="ja-JP" altLang="en-US"/>
          </a:p>
        </p:txBody>
      </p:sp>
      <p:sp>
        <p:nvSpPr>
          <p:cNvPr id="5" name="スライド番号プレースホルダー 4">
            <a:extLst>
              <a:ext uri="{FF2B5EF4-FFF2-40B4-BE49-F238E27FC236}">
                <a16:creationId xmlns:a16="http://schemas.microsoft.com/office/drawing/2014/main" id="{11773D33-9A29-1669-F7FD-6461A04674E9}"/>
              </a:ext>
            </a:extLst>
          </p:cNvPr>
          <p:cNvSpPr>
            <a:spLocks noGrp="1"/>
          </p:cNvSpPr>
          <p:nvPr>
            <p:ph type="sldNum" sz="quarter" idx="12"/>
          </p:nvPr>
        </p:nvSpPr>
        <p:spPr/>
        <p:txBody>
          <a:bodyPr/>
          <a:lstStyle/>
          <a:p>
            <a:fld id="{0B8845E4-5C92-A046-BB66-E5D9CC995B08}" type="slidenum">
              <a:rPr kumimoji="1" lang="ja-JP" altLang="en-US" smtClean="0"/>
              <a:t>22</a:t>
            </a:fld>
            <a:endParaRPr kumimoji="1" lang="ja-JP" altLang="en-US"/>
          </a:p>
        </p:txBody>
      </p:sp>
    </p:spTree>
    <p:extLst>
      <p:ext uri="{BB962C8B-B14F-4D97-AF65-F5344CB8AC3E}">
        <p14:creationId xmlns:p14="http://schemas.microsoft.com/office/powerpoint/2010/main" val="2535595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9C21061B-625F-8EB8-56B9-CB9CB0435E02}"/>
              </a:ext>
            </a:extLst>
          </p:cNvPr>
          <p:cNvPicPr>
            <a:picLocks noChangeAspect="1"/>
          </p:cNvPicPr>
          <p:nvPr/>
        </p:nvPicPr>
        <p:blipFill>
          <a:blip r:embed="rId3"/>
          <a:stretch>
            <a:fillRect/>
          </a:stretch>
        </p:blipFill>
        <p:spPr>
          <a:xfrm>
            <a:off x="6099630" y="3429000"/>
            <a:ext cx="6096000" cy="3429000"/>
          </a:xfrm>
          <a:prstGeom prst="rect">
            <a:avLst/>
          </a:prstGeom>
        </p:spPr>
      </p:pic>
      <p:sp>
        <p:nvSpPr>
          <p:cNvPr id="2" name="タイトル 1">
            <a:extLst>
              <a:ext uri="{FF2B5EF4-FFF2-40B4-BE49-F238E27FC236}">
                <a16:creationId xmlns:a16="http://schemas.microsoft.com/office/drawing/2014/main" id="{E1808582-A28C-8DC2-B657-E5FC7BC7A143}"/>
              </a:ext>
            </a:extLst>
          </p:cNvPr>
          <p:cNvSpPr>
            <a:spLocks noGrp="1"/>
          </p:cNvSpPr>
          <p:nvPr>
            <p:ph type="title"/>
          </p:nvPr>
        </p:nvSpPr>
        <p:spPr/>
        <p:txBody>
          <a:bodyPr/>
          <a:lstStyle/>
          <a:p>
            <a:r>
              <a:rPr kumimoji="1" lang="ja-JP" altLang="en-US"/>
              <a:t>プロジェクトを用意する</a:t>
            </a:r>
            <a:r>
              <a:rPr lang="ja-JP" altLang="en-US"/>
              <a:t>（</a:t>
            </a:r>
            <a:r>
              <a:rPr lang="en-US" altLang="ja-JP" dirty="0"/>
              <a:t>5/5</a:t>
            </a:r>
            <a:r>
              <a:rPr lang="ja-JP" altLang="en-US"/>
              <a:t>）</a:t>
            </a:r>
            <a:endParaRPr kumimoji="1" lang="ja-JP" altLang="en-US"/>
          </a:p>
        </p:txBody>
      </p:sp>
      <p:sp>
        <p:nvSpPr>
          <p:cNvPr id="3" name="コンテンツ プレースホルダー 2">
            <a:extLst>
              <a:ext uri="{FF2B5EF4-FFF2-40B4-BE49-F238E27FC236}">
                <a16:creationId xmlns:a16="http://schemas.microsoft.com/office/drawing/2014/main" id="{6848C954-96EA-D260-3A9D-92B95D33DB31}"/>
              </a:ext>
            </a:extLst>
          </p:cNvPr>
          <p:cNvSpPr>
            <a:spLocks noGrp="1"/>
          </p:cNvSpPr>
          <p:nvPr>
            <p:ph idx="1"/>
          </p:nvPr>
        </p:nvSpPr>
        <p:spPr/>
        <p:txBody>
          <a:bodyPr/>
          <a:lstStyle/>
          <a:p>
            <a:r>
              <a:rPr kumimoji="1" lang="en-US" altLang="ja-JP" dirty="0" err="1">
                <a:latin typeface="Consolas" panose="020B0609020204030204" pitchFamily="49" charset="0"/>
                <a:cs typeface="Consolas" panose="020B0609020204030204" pitchFamily="49" charset="0"/>
              </a:rPr>
              <a:t>Makefile</a:t>
            </a:r>
            <a:r>
              <a:rPr kumimoji="1" lang="ja-JP" altLang="en-US"/>
              <a:t>を用意する．</a:t>
            </a:r>
            <a:endParaRPr kumimoji="1" lang="en-US" altLang="ja-JP" dirty="0"/>
          </a:p>
          <a:p>
            <a:pPr lvl="1"/>
            <a:endParaRPr kumimoji="1" lang="ja-JP" altLang="en-US"/>
          </a:p>
        </p:txBody>
      </p:sp>
      <p:sp>
        <p:nvSpPr>
          <p:cNvPr id="4" name="日付プレースホルダー 3">
            <a:extLst>
              <a:ext uri="{FF2B5EF4-FFF2-40B4-BE49-F238E27FC236}">
                <a16:creationId xmlns:a16="http://schemas.microsoft.com/office/drawing/2014/main" id="{35EF35B8-1210-ED0A-4CB4-DA12C55B679C}"/>
              </a:ext>
            </a:extLst>
          </p:cNvPr>
          <p:cNvSpPr>
            <a:spLocks noGrp="1"/>
          </p:cNvSpPr>
          <p:nvPr>
            <p:ph type="dt" sz="half" idx="10"/>
          </p:nvPr>
        </p:nvSpPr>
        <p:spPr/>
        <p:txBody>
          <a:bodyPr/>
          <a:lstStyle/>
          <a:p>
            <a:r>
              <a:rPr kumimoji="1" lang="en-US" altLang="ja-JP"/>
              <a:t>2023-04-18</a:t>
            </a:r>
            <a:endParaRPr kumimoji="1" lang="ja-JP" altLang="en-US"/>
          </a:p>
        </p:txBody>
      </p:sp>
      <p:sp>
        <p:nvSpPr>
          <p:cNvPr id="5" name="スライド番号プレースホルダー 4">
            <a:extLst>
              <a:ext uri="{FF2B5EF4-FFF2-40B4-BE49-F238E27FC236}">
                <a16:creationId xmlns:a16="http://schemas.microsoft.com/office/drawing/2014/main" id="{D701A22B-7EBC-0AA9-F7BF-34B44FFD51E4}"/>
              </a:ext>
            </a:extLst>
          </p:cNvPr>
          <p:cNvSpPr>
            <a:spLocks noGrp="1"/>
          </p:cNvSpPr>
          <p:nvPr>
            <p:ph type="sldNum" sz="quarter" idx="12"/>
          </p:nvPr>
        </p:nvSpPr>
        <p:spPr/>
        <p:txBody>
          <a:bodyPr/>
          <a:lstStyle/>
          <a:p>
            <a:fld id="{0B8845E4-5C92-A046-BB66-E5D9CC995B08}" type="slidenum">
              <a:rPr kumimoji="1" lang="ja-JP" altLang="en-US" smtClean="0"/>
              <a:t>23</a:t>
            </a:fld>
            <a:endParaRPr kumimoji="1" lang="ja-JP" altLang="en-US"/>
          </a:p>
        </p:txBody>
      </p:sp>
      <p:sp>
        <p:nvSpPr>
          <p:cNvPr id="7" name="正方形/長方形 6">
            <a:extLst>
              <a:ext uri="{FF2B5EF4-FFF2-40B4-BE49-F238E27FC236}">
                <a16:creationId xmlns:a16="http://schemas.microsoft.com/office/drawing/2014/main" id="{F1B3847B-9D62-FA11-341B-EFFEBC9E5CC3}"/>
              </a:ext>
            </a:extLst>
          </p:cNvPr>
          <p:cNvSpPr/>
          <p:nvPr/>
        </p:nvSpPr>
        <p:spPr>
          <a:xfrm>
            <a:off x="6531429" y="6069694"/>
            <a:ext cx="4252686" cy="365125"/>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8" name="正方形/長方形 7">
            <a:extLst>
              <a:ext uri="{FF2B5EF4-FFF2-40B4-BE49-F238E27FC236}">
                <a16:creationId xmlns:a16="http://schemas.microsoft.com/office/drawing/2014/main" id="{04793E88-B18F-7502-3E66-EAD4398B6C61}"/>
              </a:ext>
            </a:extLst>
          </p:cNvPr>
          <p:cNvSpPr/>
          <p:nvPr/>
        </p:nvSpPr>
        <p:spPr>
          <a:xfrm>
            <a:off x="6531428" y="4359500"/>
            <a:ext cx="3911601" cy="1446214"/>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1" name="テキスト ボックス 10">
            <a:extLst>
              <a:ext uri="{FF2B5EF4-FFF2-40B4-BE49-F238E27FC236}">
                <a16:creationId xmlns:a16="http://schemas.microsoft.com/office/drawing/2014/main" id="{2219BB65-9BA3-3D95-B4DC-6C120CD4756C}"/>
              </a:ext>
            </a:extLst>
          </p:cNvPr>
          <p:cNvSpPr txBox="1"/>
          <p:nvPr/>
        </p:nvSpPr>
        <p:spPr>
          <a:xfrm>
            <a:off x="402772" y="2736643"/>
            <a:ext cx="5693228" cy="2031325"/>
          </a:xfrm>
          <a:prstGeom prst="rect">
            <a:avLst/>
          </a:prstGeom>
          <a:solidFill>
            <a:schemeClr val="bg1"/>
          </a:solidFill>
          <a:ln w="38100">
            <a:solidFill>
              <a:schemeClr val="tx1"/>
            </a:solidFill>
          </a:ln>
        </p:spPr>
        <p:txBody>
          <a:bodyPr wrap="square">
            <a:spAutoFit/>
          </a:bodyPr>
          <a:lstStyle/>
          <a:p>
            <a:r>
              <a:rPr lang="en" altLang="ja-JP" b="0" dirty="0">
                <a:solidFill>
                  <a:srgbClr val="7A3E9D"/>
                </a:solidFill>
                <a:effectLst/>
                <a:latin typeface="Myrica M" panose="020B0509020203020207" pitchFamily="49" charset="-128"/>
                <a:ea typeface="Myrica M" panose="020B0509020203020207" pitchFamily="49" charset="-128"/>
              </a:rPr>
              <a:t>PACKAGE_LIST</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1" dirty="0">
                <a:solidFill>
                  <a:srgbClr val="AA3731"/>
                </a:solidFill>
                <a:effectLst/>
                <a:latin typeface="Myrica M" panose="020B0509020203020207" pitchFamily="49" charset="-128"/>
                <a:ea typeface="Myrica M" panose="020B0509020203020207" pitchFamily="49" charset="-128"/>
              </a:rPr>
              <a:t>shell</a:t>
            </a:r>
            <a:r>
              <a:rPr lang="en" altLang="ja-JP" b="0" dirty="0">
                <a:solidFill>
                  <a:srgbClr val="448C27"/>
                </a:solidFill>
                <a:effectLst/>
                <a:latin typeface="Myrica M" panose="020B0509020203020207" pitchFamily="49" charset="-128"/>
                <a:ea typeface="Myrica M" panose="020B0509020203020207" pitchFamily="49" charset="-128"/>
              </a:rPr>
              <a:t> go list ./...</a:t>
            </a:r>
            <a:r>
              <a:rPr lang="en" altLang="ja-JP" b="0" dirty="0">
                <a:solidFill>
                  <a:srgbClr val="777777"/>
                </a:solidFill>
                <a:effectLst/>
                <a:latin typeface="Myrica M" panose="020B0509020203020207" pitchFamily="49" charset="-128"/>
                <a:ea typeface="Myrica M" panose="020B0509020203020207" pitchFamily="49" charset="-128"/>
              </a:rPr>
              <a:t>)</a:t>
            </a:r>
            <a:endParaRPr lang="en" altLang="ja-JP" b="0" dirty="0">
              <a:solidFill>
                <a:srgbClr val="333333"/>
              </a:solidFill>
              <a:effectLst/>
              <a:latin typeface="Myrica M" panose="020B0509020203020207" pitchFamily="49" charset="-128"/>
              <a:ea typeface="Myrica M" panose="020B0509020203020207" pitchFamily="49" charset="-128"/>
            </a:endParaRPr>
          </a:p>
          <a:p>
            <a:r>
              <a:rPr lang="en" altLang="ja-JP" b="1" dirty="0" err="1">
                <a:solidFill>
                  <a:srgbClr val="AA3731"/>
                </a:solidFill>
                <a:effectLst/>
                <a:latin typeface="Myrica M" panose="020B0509020203020207" pitchFamily="49" charset="-128"/>
                <a:ea typeface="Myrica M" panose="020B0509020203020207" pitchFamily="49" charset="-128"/>
              </a:rPr>
              <a:t>urleap</a:t>
            </a:r>
            <a:r>
              <a:rPr lang="en" altLang="ja-JP" b="0" dirty="0">
                <a:solidFill>
                  <a:srgbClr val="777777"/>
                </a:solidFill>
                <a:effectLst/>
                <a:latin typeface="Myrica M" panose="020B0509020203020207" pitchFamily="49" charset="-128"/>
                <a:ea typeface="Myrica M" panose="020B0509020203020207" pitchFamily="49" charset="-128"/>
              </a:rPr>
              <a:t>:</a:t>
            </a:r>
            <a:endParaRPr lang="en" altLang="ja-JP" b="0" dirty="0">
              <a:solidFill>
                <a:srgbClr val="333333"/>
              </a:solidFill>
              <a:effectLst/>
              <a:latin typeface="Myrica M" panose="020B0509020203020207" pitchFamily="49" charset="-128"/>
              <a:ea typeface="Myrica M" panose="020B0509020203020207" pitchFamily="49" charset="-128"/>
            </a:endParaRPr>
          </a:p>
          <a:p>
            <a:r>
              <a:rPr lang="en" altLang="ja-JP" b="0" dirty="0">
                <a:solidFill>
                  <a:srgbClr val="333333"/>
                </a:solidFill>
                <a:effectLst/>
                <a:latin typeface="Myrica M" panose="020B0509020203020207" pitchFamily="49" charset="-128"/>
                <a:ea typeface="Myrica M" panose="020B0509020203020207" pitchFamily="49" charset="-128"/>
              </a:rPr>
              <a:t>	go build -o </a:t>
            </a:r>
            <a:r>
              <a:rPr lang="en" altLang="ja-JP" b="0" dirty="0" err="1">
                <a:solidFill>
                  <a:srgbClr val="333333"/>
                </a:solidFill>
                <a:effectLst/>
                <a:latin typeface="Myrica M" panose="020B0509020203020207" pitchFamily="49" charset="-128"/>
                <a:ea typeface="Myrica M" panose="020B0509020203020207" pitchFamily="49" charset="-128"/>
              </a:rPr>
              <a:t>urleap</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a:solidFill>
                  <a:srgbClr val="7A3E9D"/>
                </a:solidFill>
                <a:effectLst/>
                <a:latin typeface="Myrica M" panose="020B0509020203020207" pitchFamily="49" charset="-128"/>
                <a:ea typeface="Myrica M" panose="020B0509020203020207" pitchFamily="49" charset="-128"/>
              </a:rPr>
              <a:t>PACKAGE_LIST</a:t>
            </a:r>
            <a:r>
              <a:rPr lang="en" altLang="ja-JP" b="0" dirty="0">
                <a:solidFill>
                  <a:srgbClr val="777777"/>
                </a:solidFill>
                <a:effectLst/>
                <a:latin typeface="Myrica M" panose="020B0509020203020207" pitchFamily="49" charset="-128"/>
                <a:ea typeface="Myrica M" panose="020B0509020203020207" pitchFamily="49" charset="-128"/>
              </a:rPr>
              <a:t>)</a:t>
            </a:r>
            <a:endParaRPr lang="en" altLang="ja-JP" b="0" dirty="0">
              <a:solidFill>
                <a:srgbClr val="333333"/>
              </a:solidFill>
              <a:effectLst/>
              <a:latin typeface="Myrica M" panose="020B0509020203020207" pitchFamily="49" charset="-128"/>
              <a:ea typeface="Myrica M" panose="020B0509020203020207" pitchFamily="49" charset="-128"/>
            </a:endParaRPr>
          </a:p>
          <a:p>
            <a:r>
              <a:rPr lang="en" altLang="ja-JP" b="1" dirty="0">
                <a:solidFill>
                  <a:srgbClr val="AA3731"/>
                </a:solidFill>
                <a:effectLst/>
                <a:latin typeface="Myrica M" panose="020B0509020203020207" pitchFamily="49" charset="-128"/>
                <a:ea typeface="Myrica M" panose="020B0509020203020207" pitchFamily="49" charset="-128"/>
              </a:rPr>
              <a:t>test</a:t>
            </a:r>
            <a:r>
              <a:rPr lang="en" altLang="ja-JP" b="0" dirty="0">
                <a:solidFill>
                  <a:srgbClr val="777777"/>
                </a:solidFill>
                <a:effectLst/>
                <a:latin typeface="Myrica M" panose="020B0509020203020207" pitchFamily="49" charset="-128"/>
                <a:ea typeface="Myrica M" panose="020B0509020203020207" pitchFamily="49" charset="-128"/>
              </a:rPr>
              <a:t>:</a:t>
            </a:r>
            <a:endParaRPr lang="en" altLang="ja-JP" b="0" dirty="0">
              <a:solidFill>
                <a:srgbClr val="333333"/>
              </a:solidFill>
              <a:effectLst/>
              <a:latin typeface="Myrica M" panose="020B0509020203020207" pitchFamily="49" charset="-128"/>
              <a:ea typeface="Myrica M" panose="020B0509020203020207" pitchFamily="49" charset="-128"/>
            </a:endParaRPr>
          </a:p>
          <a:p>
            <a:r>
              <a:rPr lang="en" altLang="ja-JP" b="0" dirty="0">
                <a:solidFill>
                  <a:srgbClr val="333333"/>
                </a:solidFill>
                <a:effectLst/>
                <a:latin typeface="Myrica M" panose="020B0509020203020207" pitchFamily="49" charset="-128"/>
                <a:ea typeface="Myrica M" panose="020B0509020203020207" pitchFamily="49" charset="-128"/>
              </a:rPr>
              <a:t>	go test </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a:solidFill>
                  <a:srgbClr val="7A3E9D"/>
                </a:solidFill>
                <a:effectLst/>
                <a:latin typeface="Myrica M" panose="020B0509020203020207" pitchFamily="49" charset="-128"/>
                <a:ea typeface="Myrica M" panose="020B0509020203020207" pitchFamily="49" charset="-128"/>
              </a:rPr>
              <a:t>PACKAGE_LIST</a:t>
            </a:r>
            <a:r>
              <a:rPr lang="en" altLang="ja-JP" b="0" dirty="0">
                <a:solidFill>
                  <a:srgbClr val="777777"/>
                </a:solidFill>
                <a:effectLst/>
                <a:latin typeface="Myrica M" panose="020B0509020203020207" pitchFamily="49" charset="-128"/>
                <a:ea typeface="Myrica M" panose="020B0509020203020207" pitchFamily="49" charset="-128"/>
              </a:rPr>
              <a:t>)</a:t>
            </a:r>
            <a:endParaRPr lang="en" altLang="ja-JP" b="0" dirty="0">
              <a:solidFill>
                <a:srgbClr val="333333"/>
              </a:solidFill>
              <a:effectLst/>
              <a:latin typeface="Myrica M" panose="020B0509020203020207" pitchFamily="49" charset="-128"/>
              <a:ea typeface="Myrica M" panose="020B0509020203020207" pitchFamily="49" charset="-128"/>
            </a:endParaRPr>
          </a:p>
          <a:p>
            <a:r>
              <a:rPr lang="en" altLang="ja-JP" b="1" dirty="0">
                <a:solidFill>
                  <a:srgbClr val="AA3731"/>
                </a:solidFill>
                <a:effectLst/>
                <a:latin typeface="Myrica M" panose="020B0509020203020207" pitchFamily="49" charset="-128"/>
                <a:ea typeface="Myrica M" panose="020B0509020203020207" pitchFamily="49" charset="-128"/>
              </a:rPr>
              <a:t>clean</a:t>
            </a:r>
            <a:r>
              <a:rPr lang="en" altLang="ja-JP" b="0" dirty="0">
                <a:solidFill>
                  <a:srgbClr val="777777"/>
                </a:solidFill>
                <a:effectLst/>
                <a:latin typeface="Myrica M" panose="020B0509020203020207" pitchFamily="49" charset="-128"/>
                <a:ea typeface="Myrica M" panose="020B0509020203020207" pitchFamily="49" charset="-128"/>
              </a:rPr>
              <a:t>:</a:t>
            </a:r>
            <a:endParaRPr lang="en" altLang="ja-JP" b="0" dirty="0">
              <a:solidFill>
                <a:srgbClr val="333333"/>
              </a:solidFill>
              <a:effectLst/>
              <a:latin typeface="Myrica M" panose="020B0509020203020207" pitchFamily="49" charset="-128"/>
              <a:ea typeface="Myrica M" panose="020B0509020203020207" pitchFamily="49" charset="-128"/>
            </a:endParaRPr>
          </a:p>
          <a:p>
            <a:r>
              <a:rPr lang="en" altLang="ja-JP" b="0" dirty="0">
                <a:solidFill>
                  <a:srgbClr val="333333"/>
                </a:solidFill>
                <a:effectLst/>
                <a:latin typeface="Myrica M" panose="020B0509020203020207" pitchFamily="49" charset="-128"/>
                <a:ea typeface="Myrica M" panose="020B0509020203020207" pitchFamily="49" charset="-128"/>
              </a:rPr>
              <a:t>	rm -f </a:t>
            </a:r>
            <a:r>
              <a:rPr lang="en" altLang="ja-JP" b="0" dirty="0" err="1">
                <a:solidFill>
                  <a:srgbClr val="333333"/>
                </a:solidFill>
                <a:effectLst/>
                <a:latin typeface="Myrica M" panose="020B0509020203020207" pitchFamily="49" charset="-128"/>
                <a:ea typeface="Myrica M" panose="020B0509020203020207" pitchFamily="49" charset="-128"/>
              </a:rPr>
              <a:t>urleap</a:t>
            </a:r>
            <a:endParaRPr lang="en" altLang="ja-JP" b="0" dirty="0">
              <a:solidFill>
                <a:srgbClr val="333333"/>
              </a:solidFill>
              <a:effectLst/>
              <a:latin typeface="Myrica M" panose="020B0509020203020207" pitchFamily="49" charset="-128"/>
              <a:ea typeface="Myrica M" panose="020B0509020203020207" pitchFamily="49" charset="-128"/>
            </a:endParaRPr>
          </a:p>
        </p:txBody>
      </p:sp>
      <p:sp>
        <p:nvSpPr>
          <p:cNvPr id="6" name="テキスト ボックス 5">
            <a:extLst>
              <a:ext uri="{FF2B5EF4-FFF2-40B4-BE49-F238E27FC236}">
                <a16:creationId xmlns:a16="http://schemas.microsoft.com/office/drawing/2014/main" id="{5FF2C95B-9B45-DD58-AFEE-0B99577F7C47}"/>
              </a:ext>
            </a:extLst>
          </p:cNvPr>
          <p:cNvSpPr txBox="1"/>
          <p:nvPr/>
        </p:nvSpPr>
        <p:spPr>
          <a:xfrm>
            <a:off x="402772" y="4892699"/>
            <a:ext cx="5689599" cy="646331"/>
          </a:xfrm>
          <a:prstGeom prst="rect">
            <a:avLst/>
          </a:prstGeom>
          <a:noFill/>
        </p:spPr>
        <p:txBody>
          <a:bodyPr wrap="square" rtlCol="0">
            <a:spAutoFit/>
          </a:bodyPr>
          <a:lstStyle/>
          <a:p>
            <a:pPr marL="360363" indent="-360363"/>
            <a:r>
              <a:rPr kumimoji="1" lang="en-US" altLang="ja-JP" dirty="0">
                <a:latin typeface="Meiryo" panose="020B0604030504040204" pitchFamily="34" charset="-128"/>
                <a:ea typeface="Meiryo" panose="020B0604030504040204" pitchFamily="34" charset="-128"/>
              </a:rPr>
              <a:t>※	</a:t>
            </a:r>
            <a:r>
              <a:rPr kumimoji="1" lang="ja-JP" altLang="en-US">
                <a:latin typeface="Meiryo" panose="020B0604030504040204" pitchFamily="34" charset="-128"/>
                <a:ea typeface="Meiryo" panose="020B0604030504040204" pitchFamily="34" charset="-128"/>
              </a:rPr>
              <a:t>ラベルの次の行（</a:t>
            </a:r>
            <a:r>
              <a:rPr lang="en-US" altLang="ja-JP" dirty="0">
                <a:latin typeface="Meiryo" panose="020B0604030504040204" pitchFamily="34" charset="-128"/>
                <a:ea typeface="Meiryo" panose="020B0604030504040204" pitchFamily="34" charset="-128"/>
              </a:rPr>
              <a:t>3, 5, 7</a:t>
            </a:r>
            <a:r>
              <a:rPr lang="ja-JP" altLang="en-US">
                <a:latin typeface="Meiryo" panose="020B0604030504040204" pitchFamily="34" charset="-128"/>
                <a:ea typeface="Meiryo" panose="020B0604030504040204" pitchFamily="34" charset="-128"/>
              </a:rPr>
              <a:t>行目</a:t>
            </a:r>
            <a:r>
              <a:rPr kumimoji="1" lang="ja-JP" altLang="en-US">
                <a:latin typeface="Meiryo" panose="020B0604030504040204" pitchFamily="34" charset="-128"/>
                <a:ea typeface="Meiryo" panose="020B0604030504040204" pitchFamily="34" charset="-128"/>
              </a:rPr>
              <a:t>）の先頭は必ずタブ文字である必要がある．</a:t>
            </a:r>
          </a:p>
        </p:txBody>
      </p:sp>
    </p:spTree>
    <p:extLst>
      <p:ext uri="{BB962C8B-B14F-4D97-AF65-F5344CB8AC3E}">
        <p14:creationId xmlns:p14="http://schemas.microsoft.com/office/powerpoint/2010/main" val="2577334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118884-9BDC-9BA6-9AA7-87E0EAA2ED25}"/>
              </a:ext>
            </a:extLst>
          </p:cNvPr>
          <p:cNvSpPr>
            <a:spLocks noGrp="1"/>
          </p:cNvSpPr>
          <p:nvPr>
            <p:ph type="title"/>
          </p:nvPr>
        </p:nvSpPr>
        <p:spPr/>
        <p:txBody>
          <a:bodyPr/>
          <a:lstStyle/>
          <a:p>
            <a:r>
              <a:rPr kumimoji="1" lang="ja-JP" altLang="en-US"/>
              <a:t>本日やるこ</a:t>
            </a:r>
            <a:r>
              <a:rPr lang="ja-JP" altLang="en-US"/>
              <a:t>と</a:t>
            </a:r>
            <a:endParaRPr kumimoji="1" lang="ja-JP" altLang="en-US"/>
          </a:p>
        </p:txBody>
      </p:sp>
      <p:sp>
        <p:nvSpPr>
          <p:cNvPr id="3" name="コンテンツ プレースホルダー 2">
            <a:extLst>
              <a:ext uri="{FF2B5EF4-FFF2-40B4-BE49-F238E27FC236}">
                <a16:creationId xmlns:a16="http://schemas.microsoft.com/office/drawing/2014/main" id="{F853D72B-F205-34AC-B509-C822E356399D}"/>
              </a:ext>
            </a:extLst>
          </p:cNvPr>
          <p:cNvSpPr>
            <a:spLocks noGrp="1"/>
          </p:cNvSpPr>
          <p:nvPr>
            <p:ph idx="1"/>
          </p:nvPr>
        </p:nvSpPr>
        <p:spPr/>
        <p:txBody>
          <a:bodyPr>
            <a:normAutofit/>
          </a:bodyPr>
          <a:lstStyle/>
          <a:p>
            <a:pPr>
              <a:lnSpc>
                <a:spcPct val="100000"/>
              </a:lnSpc>
            </a:pPr>
            <a:r>
              <a:rPr lang="ja-JP" altLang="en-US"/>
              <a:t>本日の内容の説明</a:t>
            </a:r>
            <a:endParaRPr lang="en-US" altLang="ja-JP" dirty="0"/>
          </a:p>
          <a:p>
            <a:pPr>
              <a:lnSpc>
                <a:spcPct val="100000"/>
              </a:lnSpc>
            </a:pPr>
            <a:r>
              <a:rPr lang="ja-JP" altLang="en-US"/>
              <a:t>リポジトリに単純な</a:t>
            </a:r>
            <a:r>
              <a:rPr lang="en-US" altLang="ja-JP" dirty="0"/>
              <a:t>main</a:t>
            </a:r>
            <a:r>
              <a:rPr lang="ja-JP" altLang="en-US"/>
              <a:t>を用意する．</a:t>
            </a:r>
            <a:endParaRPr kumimoji="1" lang="en-US" altLang="ja-JP" dirty="0"/>
          </a:p>
          <a:p>
            <a:pPr>
              <a:lnSpc>
                <a:spcPct val="100000"/>
              </a:lnSpc>
            </a:pPr>
            <a:r>
              <a:rPr lang="en-US" altLang="ja-JP" dirty="0"/>
              <a:t>Usage</a:t>
            </a:r>
            <a:r>
              <a:rPr lang="ja-JP" altLang="en-US"/>
              <a:t>を完成させる．</a:t>
            </a:r>
            <a:endParaRPr kumimoji="1" lang="ja-JP" altLang="en-US"/>
          </a:p>
          <a:p>
            <a:pPr>
              <a:lnSpc>
                <a:spcPct val="100000"/>
              </a:lnSpc>
            </a:pPr>
            <a:r>
              <a:rPr kumimoji="1" lang="en-US" altLang="ja-JP" dirty="0"/>
              <a:t>README</a:t>
            </a:r>
            <a:r>
              <a:rPr kumimoji="1" lang="ja-JP" altLang="en-US"/>
              <a:t>に書く内容を充実させる．</a:t>
            </a:r>
            <a:endParaRPr kumimoji="1" lang="en-US" altLang="ja-JP" dirty="0"/>
          </a:p>
          <a:p>
            <a:pPr>
              <a:lnSpc>
                <a:spcPct val="100000"/>
              </a:lnSpc>
            </a:pPr>
            <a:endParaRPr kumimoji="1" lang="en-US" altLang="ja-JP" dirty="0"/>
          </a:p>
        </p:txBody>
      </p:sp>
      <p:sp>
        <p:nvSpPr>
          <p:cNvPr id="4" name="日付プレースホルダー 3">
            <a:extLst>
              <a:ext uri="{FF2B5EF4-FFF2-40B4-BE49-F238E27FC236}">
                <a16:creationId xmlns:a16="http://schemas.microsoft.com/office/drawing/2014/main" id="{7F511538-3A5E-A693-1682-8F7030DEED7E}"/>
              </a:ext>
            </a:extLst>
          </p:cNvPr>
          <p:cNvSpPr>
            <a:spLocks noGrp="1"/>
          </p:cNvSpPr>
          <p:nvPr>
            <p:ph type="dt" sz="half" idx="10"/>
          </p:nvPr>
        </p:nvSpPr>
        <p:spPr/>
        <p:txBody>
          <a:bodyPr/>
          <a:lstStyle/>
          <a:p>
            <a:r>
              <a:rPr kumimoji="1" lang="en-US" altLang="ja-JP"/>
              <a:t>2023-04-18</a:t>
            </a:r>
            <a:endParaRPr kumimoji="1" lang="ja-JP" altLang="en-US"/>
          </a:p>
        </p:txBody>
      </p:sp>
      <p:sp>
        <p:nvSpPr>
          <p:cNvPr id="5" name="スライド番号プレースホルダー 4">
            <a:extLst>
              <a:ext uri="{FF2B5EF4-FFF2-40B4-BE49-F238E27FC236}">
                <a16:creationId xmlns:a16="http://schemas.microsoft.com/office/drawing/2014/main" id="{5DEFD98F-A08C-E935-9470-1C821BDBD919}"/>
              </a:ext>
            </a:extLst>
          </p:cNvPr>
          <p:cNvSpPr>
            <a:spLocks noGrp="1"/>
          </p:cNvSpPr>
          <p:nvPr>
            <p:ph type="sldNum" sz="quarter" idx="12"/>
          </p:nvPr>
        </p:nvSpPr>
        <p:spPr/>
        <p:txBody>
          <a:bodyPr/>
          <a:lstStyle/>
          <a:p>
            <a:fld id="{0B8845E4-5C92-A046-BB66-E5D9CC995B08}" type="slidenum">
              <a:rPr kumimoji="1" lang="ja-JP" altLang="en-US" smtClean="0"/>
              <a:t>24</a:t>
            </a:fld>
            <a:endParaRPr kumimoji="1" lang="ja-JP" altLang="en-US"/>
          </a:p>
        </p:txBody>
      </p:sp>
      <p:sp>
        <p:nvSpPr>
          <p:cNvPr id="6" name="正方形/長方形 5">
            <a:extLst>
              <a:ext uri="{FF2B5EF4-FFF2-40B4-BE49-F238E27FC236}">
                <a16:creationId xmlns:a16="http://schemas.microsoft.com/office/drawing/2014/main" id="{6CC31F54-D1E9-AE68-7B4D-29A742637A9B}"/>
              </a:ext>
            </a:extLst>
          </p:cNvPr>
          <p:cNvSpPr/>
          <p:nvPr/>
        </p:nvSpPr>
        <p:spPr>
          <a:xfrm>
            <a:off x="838200" y="1825625"/>
            <a:ext cx="10236200" cy="1490322"/>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360825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118884-9BDC-9BA6-9AA7-87E0EAA2ED25}"/>
              </a:ext>
            </a:extLst>
          </p:cNvPr>
          <p:cNvSpPr>
            <a:spLocks noGrp="1"/>
          </p:cNvSpPr>
          <p:nvPr>
            <p:ph type="title"/>
          </p:nvPr>
        </p:nvSpPr>
        <p:spPr/>
        <p:txBody>
          <a:bodyPr/>
          <a:lstStyle/>
          <a:p>
            <a:r>
              <a:rPr kumimoji="1" lang="ja-JP" altLang="en-US"/>
              <a:t>本日やるこ</a:t>
            </a:r>
            <a:r>
              <a:rPr lang="ja-JP" altLang="en-US"/>
              <a:t>と</a:t>
            </a:r>
            <a:endParaRPr kumimoji="1" lang="ja-JP" altLang="en-US"/>
          </a:p>
        </p:txBody>
      </p:sp>
      <p:sp>
        <p:nvSpPr>
          <p:cNvPr id="3" name="コンテンツ プレースホルダー 2">
            <a:extLst>
              <a:ext uri="{FF2B5EF4-FFF2-40B4-BE49-F238E27FC236}">
                <a16:creationId xmlns:a16="http://schemas.microsoft.com/office/drawing/2014/main" id="{F853D72B-F205-34AC-B509-C822E356399D}"/>
              </a:ext>
            </a:extLst>
          </p:cNvPr>
          <p:cNvSpPr>
            <a:spLocks noGrp="1"/>
          </p:cNvSpPr>
          <p:nvPr>
            <p:ph idx="1"/>
          </p:nvPr>
        </p:nvSpPr>
        <p:spPr/>
        <p:txBody>
          <a:bodyPr>
            <a:normAutofit/>
          </a:bodyPr>
          <a:lstStyle/>
          <a:p>
            <a:pPr>
              <a:lnSpc>
                <a:spcPct val="100000"/>
              </a:lnSpc>
            </a:pPr>
            <a:r>
              <a:rPr lang="ja-JP" altLang="en-US"/>
              <a:t>本日の内容の説明</a:t>
            </a:r>
            <a:endParaRPr lang="en-US" altLang="ja-JP" dirty="0"/>
          </a:p>
          <a:p>
            <a:pPr>
              <a:lnSpc>
                <a:spcPct val="100000"/>
              </a:lnSpc>
            </a:pPr>
            <a:r>
              <a:rPr lang="ja-JP" altLang="en-US"/>
              <a:t>リポジトリに単純な</a:t>
            </a:r>
            <a:r>
              <a:rPr lang="en-US" altLang="ja-JP" dirty="0"/>
              <a:t>main</a:t>
            </a:r>
            <a:r>
              <a:rPr lang="ja-JP" altLang="en-US"/>
              <a:t>を用意する．</a:t>
            </a:r>
            <a:endParaRPr kumimoji="1" lang="en-US" altLang="ja-JP" dirty="0"/>
          </a:p>
          <a:p>
            <a:pPr>
              <a:lnSpc>
                <a:spcPct val="100000"/>
              </a:lnSpc>
            </a:pPr>
            <a:r>
              <a:rPr lang="en-US" altLang="ja-JP" dirty="0"/>
              <a:t>Usage</a:t>
            </a:r>
            <a:r>
              <a:rPr lang="ja-JP" altLang="en-US"/>
              <a:t>を完成させる．</a:t>
            </a:r>
            <a:endParaRPr kumimoji="1" lang="ja-JP" altLang="en-US"/>
          </a:p>
          <a:p>
            <a:pPr>
              <a:lnSpc>
                <a:spcPct val="100000"/>
              </a:lnSpc>
            </a:pPr>
            <a:r>
              <a:rPr kumimoji="1" lang="en-US" altLang="ja-JP" dirty="0"/>
              <a:t>README</a:t>
            </a:r>
            <a:r>
              <a:rPr kumimoji="1" lang="ja-JP" altLang="en-US"/>
              <a:t>に書く内容を充実させる．</a:t>
            </a:r>
            <a:endParaRPr kumimoji="1" lang="en-US" altLang="ja-JP" dirty="0"/>
          </a:p>
          <a:p>
            <a:pPr>
              <a:lnSpc>
                <a:spcPct val="100000"/>
              </a:lnSpc>
            </a:pPr>
            <a:endParaRPr kumimoji="1" lang="en-US" altLang="ja-JP" dirty="0"/>
          </a:p>
        </p:txBody>
      </p:sp>
      <p:sp>
        <p:nvSpPr>
          <p:cNvPr id="4" name="日付プレースホルダー 3">
            <a:extLst>
              <a:ext uri="{FF2B5EF4-FFF2-40B4-BE49-F238E27FC236}">
                <a16:creationId xmlns:a16="http://schemas.microsoft.com/office/drawing/2014/main" id="{7F511538-3A5E-A693-1682-8F7030DEED7E}"/>
              </a:ext>
            </a:extLst>
          </p:cNvPr>
          <p:cNvSpPr>
            <a:spLocks noGrp="1"/>
          </p:cNvSpPr>
          <p:nvPr>
            <p:ph type="dt" sz="half" idx="10"/>
          </p:nvPr>
        </p:nvSpPr>
        <p:spPr/>
        <p:txBody>
          <a:bodyPr/>
          <a:lstStyle/>
          <a:p>
            <a:r>
              <a:rPr kumimoji="1" lang="en-US" altLang="ja-JP"/>
              <a:t>2023-04-18</a:t>
            </a:r>
            <a:endParaRPr kumimoji="1" lang="ja-JP" altLang="en-US"/>
          </a:p>
        </p:txBody>
      </p:sp>
      <p:sp>
        <p:nvSpPr>
          <p:cNvPr id="5" name="スライド番号プレースホルダー 4">
            <a:extLst>
              <a:ext uri="{FF2B5EF4-FFF2-40B4-BE49-F238E27FC236}">
                <a16:creationId xmlns:a16="http://schemas.microsoft.com/office/drawing/2014/main" id="{5DEFD98F-A08C-E935-9470-1C821BDBD919}"/>
              </a:ext>
            </a:extLst>
          </p:cNvPr>
          <p:cNvSpPr>
            <a:spLocks noGrp="1"/>
          </p:cNvSpPr>
          <p:nvPr>
            <p:ph type="sldNum" sz="quarter" idx="12"/>
          </p:nvPr>
        </p:nvSpPr>
        <p:spPr/>
        <p:txBody>
          <a:bodyPr/>
          <a:lstStyle/>
          <a:p>
            <a:fld id="{0B8845E4-5C92-A046-BB66-E5D9CC995B08}" type="slidenum">
              <a:rPr kumimoji="1" lang="ja-JP" altLang="en-US" smtClean="0"/>
              <a:t>25</a:t>
            </a:fld>
            <a:endParaRPr kumimoji="1" lang="ja-JP" altLang="en-US"/>
          </a:p>
        </p:txBody>
      </p:sp>
      <p:sp>
        <p:nvSpPr>
          <p:cNvPr id="6" name="正方形/長方形 5">
            <a:extLst>
              <a:ext uri="{FF2B5EF4-FFF2-40B4-BE49-F238E27FC236}">
                <a16:creationId xmlns:a16="http://schemas.microsoft.com/office/drawing/2014/main" id="{6CC31F54-D1E9-AE68-7B4D-29A742637A9B}"/>
              </a:ext>
            </a:extLst>
          </p:cNvPr>
          <p:cNvSpPr/>
          <p:nvPr/>
        </p:nvSpPr>
        <p:spPr>
          <a:xfrm>
            <a:off x="838200" y="1825625"/>
            <a:ext cx="10236200" cy="1490322"/>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pic>
        <p:nvPicPr>
          <p:cNvPr id="8" name="図 7">
            <a:extLst>
              <a:ext uri="{FF2B5EF4-FFF2-40B4-BE49-F238E27FC236}">
                <a16:creationId xmlns:a16="http://schemas.microsoft.com/office/drawing/2014/main" id="{4D052249-84EE-C0B6-336D-687ED2A79ED5}"/>
              </a:ext>
            </a:extLst>
          </p:cNvPr>
          <p:cNvPicPr>
            <a:picLocks noChangeAspect="1"/>
          </p:cNvPicPr>
          <p:nvPr/>
        </p:nvPicPr>
        <p:blipFill>
          <a:blip r:embed="rId2"/>
          <a:stretch>
            <a:fillRect/>
          </a:stretch>
        </p:blipFill>
        <p:spPr>
          <a:xfrm>
            <a:off x="0" y="1"/>
            <a:ext cx="6096000" cy="3429000"/>
          </a:xfrm>
          <a:prstGeom prst="rect">
            <a:avLst/>
          </a:prstGeom>
        </p:spPr>
      </p:pic>
      <p:pic>
        <p:nvPicPr>
          <p:cNvPr id="9" name="図 8">
            <a:extLst>
              <a:ext uri="{FF2B5EF4-FFF2-40B4-BE49-F238E27FC236}">
                <a16:creationId xmlns:a16="http://schemas.microsoft.com/office/drawing/2014/main" id="{DBE61CAD-74AE-4527-513C-C01E28A71980}"/>
              </a:ext>
            </a:extLst>
          </p:cNvPr>
          <p:cNvPicPr>
            <a:picLocks noChangeAspect="1"/>
          </p:cNvPicPr>
          <p:nvPr/>
        </p:nvPicPr>
        <p:blipFill>
          <a:blip r:embed="rId3"/>
          <a:stretch>
            <a:fillRect/>
          </a:stretch>
        </p:blipFill>
        <p:spPr>
          <a:xfrm>
            <a:off x="6096000" y="1"/>
            <a:ext cx="6096000" cy="3429000"/>
          </a:xfrm>
          <a:prstGeom prst="rect">
            <a:avLst/>
          </a:prstGeom>
        </p:spPr>
      </p:pic>
      <p:pic>
        <p:nvPicPr>
          <p:cNvPr id="10" name="図 9">
            <a:extLst>
              <a:ext uri="{FF2B5EF4-FFF2-40B4-BE49-F238E27FC236}">
                <a16:creationId xmlns:a16="http://schemas.microsoft.com/office/drawing/2014/main" id="{265FFB98-B5A7-A1BA-7753-CDC722B0DB25}"/>
              </a:ext>
            </a:extLst>
          </p:cNvPr>
          <p:cNvPicPr>
            <a:picLocks noChangeAspect="1"/>
          </p:cNvPicPr>
          <p:nvPr/>
        </p:nvPicPr>
        <p:blipFill>
          <a:blip r:embed="rId4"/>
          <a:stretch>
            <a:fillRect/>
          </a:stretch>
        </p:blipFill>
        <p:spPr>
          <a:xfrm>
            <a:off x="0" y="3429000"/>
            <a:ext cx="6096000" cy="3429000"/>
          </a:xfrm>
          <a:prstGeom prst="rect">
            <a:avLst/>
          </a:prstGeom>
        </p:spPr>
      </p:pic>
      <p:pic>
        <p:nvPicPr>
          <p:cNvPr id="7" name="図 6">
            <a:extLst>
              <a:ext uri="{FF2B5EF4-FFF2-40B4-BE49-F238E27FC236}">
                <a16:creationId xmlns:a16="http://schemas.microsoft.com/office/drawing/2014/main" id="{673FEF70-3AF6-4461-F6AD-4321B59DA099}"/>
              </a:ext>
            </a:extLst>
          </p:cNvPr>
          <p:cNvPicPr>
            <a:picLocks noChangeAspect="1"/>
          </p:cNvPicPr>
          <p:nvPr/>
        </p:nvPicPr>
        <p:blipFill>
          <a:blip r:embed="rId5"/>
          <a:stretch>
            <a:fillRect/>
          </a:stretch>
        </p:blipFill>
        <p:spPr>
          <a:xfrm>
            <a:off x="6096000" y="3429000"/>
            <a:ext cx="6096000" cy="3429000"/>
          </a:xfrm>
          <a:prstGeom prst="rect">
            <a:avLst/>
          </a:prstGeom>
        </p:spPr>
      </p:pic>
    </p:spTree>
    <p:extLst>
      <p:ext uri="{BB962C8B-B14F-4D97-AF65-F5344CB8AC3E}">
        <p14:creationId xmlns:p14="http://schemas.microsoft.com/office/powerpoint/2010/main" val="3448375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681AB0CC-4B72-A62C-F8AE-62D2407B821D}"/>
              </a:ext>
            </a:extLst>
          </p:cNvPr>
          <p:cNvSpPr>
            <a:spLocks noGrp="1"/>
          </p:cNvSpPr>
          <p:nvPr>
            <p:ph type="dt" sz="half" idx="10"/>
          </p:nvPr>
        </p:nvSpPr>
        <p:spPr/>
        <p:txBody>
          <a:bodyPr/>
          <a:lstStyle/>
          <a:p>
            <a:r>
              <a:rPr kumimoji="1" lang="en-US" altLang="ja-JP"/>
              <a:t>2023-04-18</a:t>
            </a:r>
            <a:endParaRPr kumimoji="1" lang="ja-JP" altLang="en-US"/>
          </a:p>
        </p:txBody>
      </p:sp>
      <p:sp>
        <p:nvSpPr>
          <p:cNvPr id="5" name="スライド番号プレースホルダー 4">
            <a:extLst>
              <a:ext uri="{FF2B5EF4-FFF2-40B4-BE49-F238E27FC236}">
                <a16:creationId xmlns:a16="http://schemas.microsoft.com/office/drawing/2014/main" id="{63807DFA-1C3A-AE7A-E790-7C927B85BC95}"/>
              </a:ext>
            </a:extLst>
          </p:cNvPr>
          <p:cNvSpPr>
            <a:spLocks noGrp="1"/>
          </p:cNvSpPr>
          <p:nvPr>
            <p:ph type="sldNum" sz="quarter" idx="12"/>
          </p:nvPr>
        </p:nvSpPr>
        <p:spPr/>
        <p:txBody>
          <a:bodyPr/>
          <a:lstStyle/>
          <a:p>
            <a:fld id="{0B8845E4-5C92-A046-BB66-E5D9CC995B08}" type="slidenum">
              <a:rPr kumimoji="1" lang="ja-JP" altLang="en-US" smtClean="0"/>
              <a:t>26</a:t>
            </a:fld>
            <a:endParaRPr kumimoji="1" lang="ja-JP" altLang="en-US"/>
          </a:p>
        </p:txBody>
      </p:sp>
      <p:grpSp>
        <p:nvGrpSpPr>
          <p:cNvPr id="11" name="グループ化 10">
            <a:extLst>
              <a:ext uri="{FF2B5EF4-FFF2-40B4-BE49-F238E27FC236}">
                <a16:creationId xmlns:a16="http://schemas.microsoft.com/office/drawing/2014/main" id="{C7C754BF-A674-1F66-96CF-DF3059A0FB96}"/>
              </a:ext>
            </a:extLst>
          </p:cNvPr>
          <p:cNvGrpSpPr/>
          <p:nvPr/>
        </p:nvGrpSpPr>
        <p:grpSpPr>
          <a:xfrm>
            <a:off x="838200" y="1342345"/>
            <a:ext cx="4680000" cy="720000"/>
            <a:chOff x="838200" y="1690688"/>
            <a:chExt cx="4680000" cy="720000"/>
          </a:xfrm>
        </p:grpSpPr>
        <p:sp>
          <p:nvSpPr>
            <p:cNvPr id="7" name="正方形/長方形 6">
              <a:extLst>
                <a:ext uri="{FF2B5EF4-FFF2-40B4-BE49-F238E27FC236}">
                  <a16:creationId xmlns:a16="http://schemas.microsoft.com/office/drawing/2014/main" id="{2667C075-353B-2054-F003-63347C5338CA}"/>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6" name="角丸四角形 5">
              <a:extLst>
                <a:ext uri="{FF2B5EF4-FFF2-40B4-BE49-F238E27FC236}">
                  <a16:creationId xmlns:a16="http://schemas.microsoft.com/office/drawing/2014/main" id="{B82609B9-AFC1-5798-38E9-4C51283BC8E7}"/>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2023-04-11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01</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9" name="正方形/長方形 8">
              <a:extLst>
                <a:ext uri="{FF2B5EF4-FFF2-40B4-BE49-F238E27FC236}">
                  <a16:creationId xmlns:a16="http://schemas.microsoft.com/office/drawing/2014/main" id="{5F1FECD2-E1D0-F7D3-E703-DB7FD73CDAA9}"/>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10" name="角丸四角形 9">
              <a:extLst>
                <a:ext uri="{FF2B5EF4-FFF2-40B4-BE49-F238E27FC236}">
                  <a16:creationId xmlns:a16="http://schemas.microsoft.com/office/drawing/2014/main" id="{4A726442-3021-CBEC-FFBC-C32ACB47C24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全体説明</a:t>
              </a:r>
              <a:endParaRPr kumimoji="1" lang="en-US" altLang="ja-JP" sz="1600" dirty="0">
                <a:solidFill>
                  <a:schemeClr val="bg1"/>
                </a:solidFill>
                <a:latin typeface="Meiryo" panose="020B0604030504040204" pitchFamily="34" charset="-128"/>
                <a:ea typeface="Meiryo" panose="020B0604030504040204" pitchFamily="34" charset="-128"/>
              </a:endParaRPr>
            </a:p>
          </p:txBody>
        </p:sp>
      </p:grpSp>
      <p:grpSp>
        <p:nvGrpSpPr>
          <p:cNvPr id="12" name="グループ化 11">
            <a:extLst>
              <a:ext uri="{FF2B5EF4-FFF2-40B4-BE49-F238E27FC236}">
                <a16:creationId xmlns:a16="http://schemas.microsoft.com/office/drawing/2014/main" id="{DBBFB007-8F56-B227-A0C9-97B3C2871E13}"/>
              </a:ext>
            </a:extLst>
          </p:cNvPr>
          <p:cNvGrpSpPr/>
          <p:nvPr/>
        </p:nvGrpSpPr>
        <p:grpSpPr>
          <a:xfrm>
            <a:off x="838200" y="2131793"/>
            <a:ext cx="4680000" cy="720000"/>
            <a:chOff x="838200" y="1690688"/>
            <a:chExt cx="4680000" cy="720000"/>
          </a:xfrm>
        </p:grpSpPr>
        <p:sp>
          <p:nvSpPr>
            <p:cNvPr id="13" name="正方形/長方形 12">
              <a:extLst>
                <a:ext uri="{FF2B5EF4-FFF2-40B4-BE49-F238E27FC236}">
                  <a16:creationId xmlns:a16="http://schemas.microsoft.com/office/drawing/2014/main" id="{76EBB950-AE17-7586-B846-A3F99CF24039}"/>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14" name="角丸四角形 13">
              <a:extLst>
                <a:ext uri="{FF2B5EF4-FFF2-40B4-BE49-F238E27FC236}">
                  <a16:creationId xmlns:a16="http://schemas.microsoft.com/office/drawing/2014/main" id="{027B1B45-D8F7-9F2F-FF8A-68E1392DCA96}"/>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2023-04-18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02</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15" name="正方形/長方形 14">
              <a:extLst>
                <a:ext uri="{FF2B5EF4-FFF2-40B4-BE49-F238E27FC236}">
                  <a16:creationId xmlns:a16="http://schemas.microsoft.com/office/drawing/2014/main" id="{D3633BE7-B1B9-DB6F-F53B-324D02E5C61D}"/>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16" name="角丸四角形 15">
              <a:extLst>
                <a:ext uri="{FF2B5EF4-FFF2-40B4-BE49-F238E27FC236}">
                  <a16:creationId xmlns:a16="http://schemas.microsoft.com/office/drawing/2014/main" id="{AE93708F-C14D-66CE-947F-443ACBADC39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latin typeface="Meiryo" panose="020B0604030504040204" pitchFamily="34" charset="-128"/>
                  <a:ea typeface="Meiryo" panose="020B0604030504040204" pitchFamily="34" charset="-128"/>
                </a:rPr>
                <a:t>Usage/README</a:t>
              </a:r>
              <a:endParaRPr kumimoji="1" lang="ja-JP" altLang="en-US" sz="1600">
                <a:solidFill>
                  <a:schemeClr val="bg1"/>
                </a:solidFill>
                <a:latin typeface="Meiryo" panose="020B0604030504040204" pitchFamily="34" charset="-128"/>
                <a:ea typeface="Meiryo" panose="020B0604030504040204" pitchFamily="34" charset="-128"/>
              </a:endParaRPr>
            </a:p>
          </p:txBody>
        </p:sp>
      </p:grpSp>
      <p:grpSp>
        <p:nvGrpSpPr>
          <p:cNvPr id="17" name="グループ化 16">
            <a:extLst>
              <a:ext uri="{FF2B5EF4-FFF2-40B4-BE49-F238E27FC236}">
                <a16:creationId xmlns:a16="http://schemas.microsoft.com/office/drawing/2014/main" id="{12174C03-6939-33E1-F43C-0A0F464582E0}"/>
              </a:ext>
            </a:extLst>
          </p:cNvPr>
          <p:cNvGrpSpPr/>
          <p:nvPr/>
        </p:nvGrpSpPr>
        <p:grpSpPr>
          <a:xfrm>
            <a:off x="838200" y="2921241"/>
            <a:ext cx="4680000" cy="720000"/>
            <a:chOff x="838200" y="1690688"/>
            <a:chExt cx="4680000" cy="720000"/>
          </a:xfrm>
        </p:grpSpPr>
        <p:sp>
          <p:nvSpPr>
            <p:cNvPr id="18" name="正方形/長方形 17">
              <a:extLst>
                <a:ext uri="{FF2B5EF4-FFF2-40B4-BE49-F238E27FC236}">
                  <a16:creationId xmlns:a16="http://schemas.microsoft.com/office/drawing/2014/main" id="{36DE8B58-8FC6-816F-1326-849EE1F6C78F}"/>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19" name="角丸四角形 18">
              <a:extLst>
                <a:ext uri="{FF2B5EF4-FFF2-40B4-BE49-F238E27FC236}">
                  <a16:creationId xmlns:a16="http://schemas.microsoft.com/office/drawing/2014/main" id="{1AD04CAA-E202-8680-3673-65F67772E8E1}"/>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2023-04-25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03</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20" name="正方形/長方形 19">
              <a:extLst>
                <a:ext uri="{FF2B5EF4-FFF2-40B4-BE49-F238E27FC236}">
                  <a16:creationId xmlns:a16="http://schemas.microsoft.com/office/drawing/2014/main" id="{9C66CCA2-3037-5D9A-DBC1-355957F3D439}"/>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21" name="角丸四角形 20">
              <a:extLst>
                <a:ext uri="{FF2B5EF4-FFF2-40B4-BE49-F238E27FC236}">
                  <a16:creationId xmlns:a16="http://schemas.microsoft.com/office/drawing/2014/main" id="{F6FC2CF1-2EB6-4F69-606E-7F604A8FAAF2}"/>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latin typeface="Meiryo" panose="020B0604030504040204" pitchFamily="34" charset="-128"/>
                  <a:ea typeface="Meiryo" panose="020B0604030504040204" pitchFamily="34" charset="-128"/>
                </a:rPr>
                <a:t>CI/CD</a:t>
              </a:r>
              <a:r>
                <a:rPr kumimoji="1" lang="ja-JP" altLang="en-US" sz="1600">
                  <a:solidFill>
                    <a:schemeClr val="bg1"/>
                  </a:solidFill>
                  <a:latin typeface="Meiryo" panose="020B0604030504040204" pitchFamily="34" charset="-128"/>
                  <a:ea typeface="Meiryo" panose="020B0604030504040204" pitchFamily="34" charset="-128"/>
                </a:rPr>
                <a:t>（</a:t>
              </a:r>
              <a:r>
                <a:rPr kumimoji="1" lang="en-US" altLang="ja-JP" sz="1600" dirty="0">
                  <a:solidFill>
                    <a:schemeClr val="bg1"/>
                  </a:solidFill>
                  <a:latin typeface="Meiryo" panose="020B0604030504040204" pitchFamily="34" charset="-128"/>
                  <a:ea typeface="Meiryo" panose="020B0604030504040204" pitchFamily="34" charset="-128"/>
                </a:rPr>
                <a:t>1/2</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22" name="グループ化 21">
            <a:extLst>
              <a:ext uri="{FF2B5EF4-FFF2-40B4-BE49-F238E27FC236}">
                <a16:creationId xmlns:a16="http://schemas.microsoft.com/office/drawing/2014/main" id="{C3BD1273-F685-2D28-3CF7-00FD42B8A405}"/>
              </a:ext>
            </a:extLst>
          </p:cNvPr>
          <p:cNvGrpSpPr/>
          <p:nvPr/>
        </p:nvGrpSpPr>
        <p:grpSpPr>
          <a:xfrm>
            <a:off x="838200" y="3710689"/>
            <a:ext cx="4680000" cy="720000"/>
            <a:chOff x="838200" y="1690688"/>
            <a:chExt cx="4680000" cy="720000"/>
          </a:xfrm>
        </p:grpSpPr>
        <p:sp>
          <p:nvSpPr>
            <p:cNvPr id="23" name="正方形/長方形 22">
              <a:extLst>
                <a:ext uri="{FF2B5EF4-FFF2-40B4-BE49-F238E27FC236}">
                  <a16:creationId xmlns:a16="http://schemas.microsoft.com/office/drawing/2014/main" id="{822D544F-EDBE-120C-A727-B2DC4D4472C9}"/>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24" name="角丸四角形 23">
              <a:extLst>
                <a:ext uri="{FF2B5EF4-FFF2-40B4-BE49-F238E27FC236}">
                  <a16:creationId xmlns:a16="http://schemas.microsoft.com/office/drawing/2014/main" id="{D6EBFBCF-B155-540A-AD01-C3558FBF25BA}"/>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2023-05-02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04</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25" name="正方形/長方形 24">
              <a:extLst>
                <a:ext uri="{FF2B5EF4-FFF2-40B4-BE49-F238E27FC236}">
                  <a16:creationId xmlns:a16="http://schemas.microsoft.com/office/drawing/2014/main" id="{823EA545-EA85-393E-1FB2-3CF84CD9E3C1}"/>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26" name="角丸四角形 25">
              <a:extLst>
                <a:ext uri="{FF2B5EF4-FFF2-40B4-BE49-F238E27FC236}">
                  <a16:creationId xmlns:a16="http://schemas.microsoft.com/office/drawing/2014/main" id="{6AC6C247-92F2-875E-B9A2-2162D45DDF1F}"/>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latin typeface="Meiryo" panose="020B0604030504040204" pitchFamily="34" charset="-128"/>
                  <a:ea typeface="Meiryo" panose="020B0604030504040204" pitchFamily="34" charset="-128"/>
                </a:rPr>
                <a:t>CI/CD</a:t>
              </a:r>
              <a:r>
                <a:rPr kumimoji="1" lang="ja-JP" altLang="en-US" sz="1600">
                  <a:solidFill>
                    <a:schemeClr val="bg1"/>
                  </a:solidFill>
                  <a:latin typeface="Meiryo" panose="020B0604030504040204" pitchFamily="34" charset="-128"/>
                  <a:ea typeface="Meiryo" panose="020B0604030504040204" pitchFamily="34" charset="-128"/>
                </a:rPr>
                <a:t>（</a:t>
              </a:r>
              <a:r>
                <a:rPr lang="en-US" altLang="ja-JP" sz="1600" dirty="0">
                  <a:solidFill>
                    <a:schemeClr val="bg1"/>
                  </a:solidFill>
                  <a:latin typeface="Meiryo" panose="020B0604030504040204" pitchFamily="34" charset="-128"/>
                  <a:ea typeface="Meiryo" panose="020B0604030504040204" pitchFamily="34" charset="-128"/>
                </a:rPr>
                <a:t>2</a:t>
              </a:r>
              <a:r>
                <a:rPr kumimoji="1" lang="en-US" altLang="ja-JP" sz="1600" dirty="0">
                  <a:solidFill>
                    <a:schemeClr val="bg1"/>
                  </a:solidFill>
                  <a:latin typeface="Meiryo" panose="020B0604030504040204" pitchFamily="34" charset="-128"/>
                  <a:ea typeface="Meiryo" panose="020B0604030504040204" pitchFamily="34" charset="-128"/>
                </a:rPr>
                <a:t>/2</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27" name="グループ化 26">
            <a:extLst>
              <a:ext uri="{FF2B5EF4-FFF2-40B4-BE49-F238E27FC236}">
                <a16:creationId xmlns:a16="http://schemas.microsoft.com/office/drawing/2014/main" id="{01D3E7C5-E7F7-B95C-00BD-60CA7920D4A1}"/>
              </a:ext>
            </a:extLst>
          </p:cNvPr>
          <p:cNvGrpSpPr/>
          <p:nvPr/>
        </p:nvGrpSpPr>
        <p:grpSpPr>
          <a:xfrm>
            <a:off x="838200" y="4500137"/>
            <a:ext cx="4680000" cy="720000"/>
            <a:chOff x="838200" y="1690688"/>
            <a:chExt cx="4680000" cy="720000"/>
          </a:xfrm>
        </p:grpSpPr>
        <p:sp>
          <p:nvSpPr>
            <p:cNvPr id="28" name="正方形/長方形 27">
              <a:extLst>
                <a:ext uri="{FF2B5EF4-FFF2-40B4-BE49-F238E27FC236}">
                  <a16:creationId xmlns:a16="http://schemas.microsoft.com/office/drawing/2014/main" id="{213483A4-2AED-B94F-16D2-1F931B85FED7}"/>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29" name="角丸四角形 28">
              <a:extLst>
                <a:ext uri="{FF2B5EF4-FFF2-40B4-BE49-F238E27FC236}">
                  <a16:creationId xmlns:a16="http://schemas.microsoft.com/office/drawing/2014/main" id="{649C4D38-4302-3071-ED4C-4E2C1E6F60EF}"/>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2023-05-09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05</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30" name="正方形/長方形 29">
              <a:extLst>
                <a:ext uri="{FF2B5EF4-FFF2-40B4-BE49-F238E27FC236}">
                  <a16:creationId xmlns:a16="http://schemas.microsoft.com/office/drawing/2014/main" id="{20359EC8-7077-8253-213B-54E7EB90D550}"/>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31" name="角丸四角形 30">
              <a:extLst>
                <a:ext uri="{FF2B5EF4-FFF2-40B4-BE49-F238E27FC236}">
                  <a16:creationId xmlns:a16="http://schemas.microsoft.com/office/drawing/2014/main" id="{3D315416-AA7A-0F21-5157-B436B74D75A3}"/>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プログラミング（</a:t>
              </a:r>
              <a:r>
                <a:rPr kumimoji="1" lang="en-US" altLang="ja-JP" sz="1600" dirty="0">
                  <a:solidFill>
                    <a:schemeClr val="bg1"/>
                  </a:solidFill>
                  <a:latin typeface="Meiryo" panose="020B0604030504040204" pitchFamily="34" charset="-128"/>
                  <a:ea typeface="Meiryo" panose="020B0604030504040204" pitchFamily="34" charset="-128"/>
                </a:rPr>
                <a:t>1/3</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32" name="グループ化 31">
            <a:extLst>
              <a:ext uri="{FF2B5EF4-FFF2-40B4-BE49-F238E27FC236}">
                <a16:creationId xmlns:a16="http://schemas.microsoft.com/office/drawing/2014/main" id="{59E8C5B3-4BDD-B97A-F280-FF05155635AB}"/>
              </a:ext>
            </a:extLst>
          </p:cNvPr>
          <p:cNvGrpSpPr/>
          <p:nvPr/>
        </p:nvGrpSpPr>
        <p:grpSpPr>
          <a:xfrm>
            <a:off x="838200" y="5289585"/>
            <a:ext cx="4680000" cy="720000"/>
            <a:chOff x="838200" y="1690688"/>
            <a:chExt cx="4680000" cy="720000"/>
          </a:xfrm>
        </p:grpSpPr>
        <p:sp>
          <p:nvSpPr>
            <p:cNvPr id="33" name="正方形/長方形 32">
              <a:extLst>
                <a:ext uri="{FF2B5EF4-FFF2-40B4-BE49-F238E27FC236}">
                  <a16:creationId xmlns:a16="http://schemas.microsoft.com/office/drawing/2014/main" id="{F31C864E-B2D5-E25F-961B-4509B1E1216A}"/>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34" name="角丸四角形 33">
              <a:extLst>
                <a:ext uri="{FF2B5EF4-FFF2-40B4-BE49-F238E27FC236}">
                  <a16:creationId xmlns:a16="http://schemas.microsoft.com/office/drawing/2014/main" id="{A5138C17-5A53-46EB-7527-4A53707F820E}"/>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2023-05-16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06</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35" name="正方形/長方形 34">
              <a:extLst>
                <a:ext uri="{FF2B5EF4-FFF2-40B4-BE49-F238E27FC236}">
                  <a16:creationId xmlns:a16="http://schemas.microsoft.com/office/drawing/2014/main" id="{11E86EB7-9C5D-D710-F0E7-57C9B75FD290}"/>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36" name="角丸四角形 35">
              <a:extLst>
                <a:ext uri="{FF2B5EF4-FFF2-40B4-BE49-F238E27FC236}">
                  <a16:creationId xmlns:a16="http://schemas.microsoft.com/office/drawing/2014/main" id="{8538B958-458E-F97F-9F31-575A47B17FF2}"/>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プログラミング（</a:t>
              </a:r>
              <a:r>
                <a:rPr lang="en-US" altLang="ja-JP" sz="1600" dirty="0">
                  <a:solidFill>
                    <a:schemeClr val="bg1"/>
                  </a:solidFill>
                  <a:latin typeface="Meiryo" panose="020B0604030504040204" pitchFamily="34" charset="-128"/>
                  <a:ea typeface="Meiryo" panose="020B0604030504040204" pitchFamily="34" charset="-128"/>
                </a:rPr>
                <a:t>2</a:t>
              </a:r>
              <a:r>
                <a:rPr kumimoji="1" lang="en-US" altLang="ja-JP" sz="1600" dirty="0">
                  <a:solidFill>
                    <a:schemeClr val="bg1"/>
                  </a:solidFill>
                  <a:latin typeface="Meiryo" panose="020B0604030504040204" pitchFamily="34" charset="-128"/>
                  <a:ea typeface="Meiryo" panose="020B0604030504040204" pitchFamily="34" charset="-128"/>
                </a:rPr>
                <a:t>/3</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37" name="グループ化 36">
            <a:extLst>
              <a:ext uri="{FF2B5EF4-FFF2-40B4-BE49-F238E27FC236}">
                <a16:creationId xmlns:a16="http://schemas.microsoft.com/office/drawing/2014/main" id="{DE6DF78E-A1BE-A0EA-08E5-8421D8D7B1C3}"/>
              </a:ext>
            </a:extLst>
          </p:cNvPr>
          <p:cNvGrpSpPr/>
          <p:nvPr/>
        </p:nvGrpSpPr>
        <p:grpSpPr>
          <a:xfrm>
            <a:off x="838200" y="6079032"/>
            <a:ext cx="4680000" cy="720000"/>
            <a:chOff x="838200" y="1690688"/>
            <a:chExt cx="4680000" cy="720000"/>
          </a:xfrm>
        </p:grpSpPr>
        <p:sp>
          <p:nvSpPr>
            <p:cNvPr id="38" name="正方形/長方形 37">
              <a:extLst>
                <a:ext uri="{FF2B5EF4-FFF2-40B4-BE49-F238E27FC236}">
                  <a16:creationId xmlns:a16="http://schemas.microsoft.com/office/drawing/2014/main" id="{438CB75B-E5F5-5260-D8FC-BD82E05A96D6}"/>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39" name="角丸四角形 38">
              <a:extLst>
                <a:ext uri="{FF2B5EF4-FFF2-40B4-BE49-F238E27FC236}">
                  <a16:creationId xmlns:a16="http://schemas.microsoft.com/office/drawing/2014/main" id="{ED8F9862-F0F1-921B-B6ED-D2E79FA2B721}"/>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2023-05-23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07</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40" name="正方形/長方形 39">
              <a:extLst>
                <a:ext uri="{FF2B5EF4-FFF2-40B4-BE49-F238E27FC236}">
                  <a16:creationId xmlns:a16="http://schemas.microsoft.com/office/drawing/2014/main" id="{A6568BD5-FAF9-33A7-58FF-8E9F0B50CBFB}"/>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41" name="角丸四角形 40">
              <a:extLst>
                <a:ext uri="{FF2B5EF4-FFF2-40B4-BE49-F238E27FC236}">
                  <a16:creationId xmlns:a16="http://schemas.microsoft.com/office/drawing/2014/main" id="{94830E67-CE5E-DC69-0F93-70F78590D63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プログラミング（</a:t>
              </a:r>
              <a:r>
                <a:rPr lang="en-US" altLang="ja-JP" sz="1600" dirty="0">
                  <a:solidFill>
                    <a:schemeClr val="bg1"/>
                  </a:solidFill>
                  <a:latin typeface="Meiryo" panose="020B0604030504040204" pitchFamily="34" charset="-128"/>
                  <a:ea typeface="Meiryo" panose="020B0604030504040204" pitchFamily="34" charset="-128"/>
                </a:rPr>
                <a:t>3/</a:t>
              </a:r>
              <a:r>
                <a:rPr kumimoji="1" lang="en-US" altLang="ja-JP" sz="1600" dirty="0">
                  <a:solidFill>
                    <a:schemeClr val="bg1"/>
                  </a:solidFill>
                  <a:latin typeface="Meiryo" panose="020B0604030504040204" pitchFamily="34" charset="-128"/>
                  <a:ea typeface="Meiryo" panose="020B0604030504040204" pitchFamily="34" charset="-128"/>
                </a:rPr>
                <a:t>3</a:t>
              </a:r>
              <a:r>
                <a:rPr kumimoji="1" lang="ja-JP" altLang="en-US" sz="1600">
                  <a:solidFill>
                    <a:schemeClr val="bg1"/>
                  </a:solidFill>
                  <a:latin typeface="Meiryo" panose="020B0604030504040204" pitchFamily="34" charset="-128"/>
                  <a:ea typeface="Meiryo" panose="020B0604030504040204" pitchFamily="34" charset="-128"/>
                </a:rPr>
                <a:t>）</a:t>
              </a:r>
              <a:endParaRPr kumimoji="1" lang="en-US" altLang="ja-JP" sz="1600" dirty="0">
                <a:solidFill>
                  <a:schemeClr val="bg1"/>
                </a:solidFill>
                <a:latin typeface="Meiryo" panose="020B0604030504040204" pitchFamily="34" charset="-128"/>
                <a:ea typeface="Meiryo" panose="020B0604030504040204" pitchFamily="34" charset="-128"/>
              </a:endParaRPr>
            </a:p>
            <a:p>
              <a:r>
                <a:rPr kumimoji="1" lang="ja-JP" altLang="en-US" sz="1600">
                  <a:solidFill>
                    <a:schemeClr val="bg1"/>
                  </a:solidFill>
                  <a:latin typeface="Meiryo" panose="020B0604030504040204" pitchFamily="34" charset="-128"/>
                  <a:ea typeface="Meiryo" panose="020B0604030504040204" pitchFamily="34" charset="-128"/>
                </a:rPr>
                <a:t>自動テスト（</a:t>
              </a:r>
              <a:r>
                <a:rPr kumimoji="1" lang="en-US" altLang="ja-JP" sz="1600" dirty="0">
                  <a:solidFill>
                    <a:schemeClr val="bg1"/>
                  </a:solidFill>
                  <a:latin typeface="Meiryo" panose="020B0604030504040204" pitchFamily="34" charset="-128"/>
                  <a:ea typeface="Meiryo" panose="020B0604030504040204" pitchFamily="34" charset="-128"/>
                </a:rPr>
                <a:t>1/3</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42" name="グループ化 41">
            <a:extLst>
              <a:ext uri="{FF2B5EF4-FFF2-40B4-BE49-F238E27FC236}">
                <a16:creationId xmlns:a16="http://schemas.microsoft.com/office/drawing/2014/main" id="{15376C2D-8FA6-58A9-8D93-858BCD7E0273}"/>
              </a:ext>
            </a:extLst>
          </p:cNvPr>
          <p:cNvGrpSpPr/>
          <p:nvPr/>
        </p:nvGrpSpPr>
        <p:grpSpPr>
          <a:xfrm>
            <a:off x="6673800" y="551183"/>
            <a:ext cx="4680000" cy="720000"/>
            <a:chOff x="838200" y="1690688"/>
            <a:chExt cx="4680000" cy="720000"/>
          </a:xfrm>
        </p:grpSpPr>
        <p:sp>
          <p:nvSpPr>
            <p:cNvPr id="43" name="正方形/長方形 42">
              <a:extLst>
                <a:ext uri="{FF2B5EF4-FFF2-40B4-BE49-F238E27FC236}">
                  <a16:creationId xmlns:a16="http://schemas.microsoft.com/office/drawing/2014/main" id="{54067F17-73FD-4264-D35C-DB42991B47B6}"/>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44" name="角丸四角形 43">
              <a:extLst>
                <a:ext uri="{FF2B5EF4-FFF2-40B4-BE49-F238E27FC236}">
                  <a16:creationId xmlns:a16="http://schemas.microsoft.com/office/drawing/2014/main" id="{AC3E08F0-7094-3ACD-8495-481D95F88BC5}"/>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2023-05-30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08</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45" name="正方形/長方形 44">
              <a:extLst>
                <a:ext uri="{FF2B5EF4-FFF2-40B4-BE49-F238E27FC236}">
                  <a16:creationId xmlns:a16="http://schemas.microsoft.com/office/drawing/2014/main" id="{4D4EC3CB-8C25-46C7-2C96-A54D0783F3D2}"/>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46" name="角丸四角形 45">
              <a:extLst>
                <a:ext uri="{FF2B5EF4-FFF2-40B4-BE49-F238E27FC236}">
                  <a16:creationId xmlns:a16="http://schemas.microsoft.com/office/drawing/2014/main" id="{7AC751FA-89DB-54BC-8846-E5235C96E851}"/>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自動テスト（</a:t>
              </a:r>
              <a:r>
                <a:rPr lang="en-US" altLang="ja-JP" sz="1600" dirty="0">
                  <a:solidFill>
                    <a:schemeClr val="bg1"/>
                  </a:solidFill>
                  <a:latin typeface="Meiryo" panose="020B0604030504040204" pitchFamily="34" charset="-128"/>
                  <a:ea typeface="Meiryo" panose="020B0604030504040204" pitchFamily="34" charset="-128"/>
                </a:rPr>
                <a:t>2</a:t>
              </a:r>
              <a:r>
                <a:rPr kumimoji="1" lang="en-US" altLang="ja-JP" sz="1600" dirty="0">
                  <a:solidFill>
                    <a:schemeClr val="bg1"/>
                  </a:solidFill>
                  <a:latin typeface="Meiryo" panose="020B0604030504040204" pitchFamily="34" charset="-128"/>
                  <a:ea typeface="Meiryo" panose="020B0604030504040204" pitchFamily="34" charset="-128"/>
                </a:rPr>
                <a:t>/3</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62" name="グループ化 61">
            <a:extLst>
              <a:ext uri="{FF2B5EF4-FFF2-40B4-BE49-F238E27FC236}">
                <a16:creationId xmlns:a16="http://schemas.microsoft.com/office/drawing/2014/main" id="{02A69188-393F-42CA-50F7-DDC9FA38E7CB}"/>
              </a:ext>
            </a:extLst>
          </p:cNvPr>
          <p:cNvGrpSpPr/>
          <p:nvPr/>
        </p:nvGrpSpPr>
        <p:grpSpPr>
          <a:xfrm>
            <a:off x="6673800" y="1342345"/>
            <a:ext cx="4680000" cy="720000"/>
            <a:chOff x="838200" y="1690688"/>
            <a:chExt cx="4680000" cy="720000"/>
          </a:xfrm>
        </p:grpSpPr>
        <p:sp>
          <p:nvSpPr>
            <p:cNvPr id="63" name="正方形/長方形 62">
              <a:extLst>
                <a:ext uri="{FF2B5EF4-FFF2-40B4-BE49-F238E27FC236}">
                  <a16:creationId xmlns:a16="http://schemas.microsoft.com/office/drawing/2014/main" id="{CE1F2089-B23D-930A-4928-4F546BE0415E}"/>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64" name="角丸四角形 63">
              <a:extLst>
                <a:ext uri="{FF2B5EF4-FFF2-40B4-BE49-F238E27FC236}">
                  <a16:creationId xmlns:a16="http://schemas.microsoft.com/office/drawing/2014/main" id="{E7B4AE07-ED68-7BF5-4D31-F1571A666696}"/>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2023-06-06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09</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65" name="正方形/長方形 64">
              <a:extLst>
                <a:ext uri="{FF2B5EF4-FFF2-40B4-BE49-F238E27FC236}">
                  <a16:creationId xmlns:a16="http://schemas.microsoft.com/office/drawing/2014/main" id="{F73A27EA-5FEB-E4C5-5438-711A589238F1}"/>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66" name="角丸四角形 65">
              <a:extLst>
                <a:ext uri="{FF2B5EF4-FFF2-40B4-BE49-F238E27FC236}">
                  <a16:creationId xmlns:a16="http://schemas.microsoft.com/office/drawing/2014/main" id="{6AC2242B-6D31-EBDC-4086-CEEF6229D756}"/>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自動テスト（</a:t>
              </a:r>
              <a:r>
                <a:rPr kumimoji="1" lang="en-US" altLang="ja-JP" sz="1600" dirty="0">
                  <a:solidFill>
                    <a:schemeClr val="bg1"/>
                  </a:solidFill>
                  <a:latin typeface="Meiryo" panose="020B0604030504040204" pitchFamily="34" charset="-128"/>
                  <a:ea typeface="Meiryo" panose="020B0604030504040204" pitchFamily="34" charset="-128"/>
                </a:rPr>
                <a:t>3/3</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67" name="グループ化 66">
            <a:extLst>
              <a:ext uri="{FF2B5EF4-FFF2-40B4-BE49-F238E27FC236}">
                <a16:creationId xmlns:a16="http://schemas.microsoft.com/office/drawing/2014/main" id="{84E2A7C3-B469-2933-79C0-9D6F016C911F}"/>
              </a:ext>
            </a:extLst>
          </p:cNvPr>
          <p:cNvGrpSpPr/>
          <p:nvPr/>
        </p:nvGrpSpPr>
        <p:grpSpPr>
          <a:xfrm>
            <a:off x="6673800" y="2133505"/>
            <a:ext cx="4680000" cy="720000"/>
            <a:chOff x="838200" y="1690688"/>
            <a:chExt cx="4680000" cy="720000"/>
          </a:xfrm>
        </p:grpSpPr>
        <p:sp>
          <p:nvSpPr>
            <p:cNvPr id="68" name="正方形/長方形 67">
              <a:extLst>
                <a:ext uri="{FF2B5EF4-FFF2-40B4-BE49-F238E27FC236}">
                  <a16:creationId xmlns:a16="http://schemas.microsoft.com/office/drawing/2014/main" id="{CBB96D84-4FB7-D3FB-267E-ED1196AE4188}"/>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69" name="角丸四角形 68">
              <a:extLst>
                <a:ext uri="{FF2B5EF4-FFF2-40B4-BE49-F238E27FC236}">
                  <a16:creationId xmlns:a16="http://schemas.microsoft.com/office/drawing/2014/main" id="{570625D9-B07D-5F96-9D32-3E523F211AC1}"/>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2023-06-13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10</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70" name="正方形/長方形 69">
              <a:extLst>
                <a:ext uri="{FF2B5EF4-FFF2-40B4-BE49-F238E27FC236}">
                  <a16:creationId xmlns:a16="http://schemas.microsoft.com/office/drawing/2014/main" id="{459FD8FF-63C9-234F-7562-52C517449585}"/>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71" name="角丸四角形 70">
              <a:extLst>
                <a:ext uri="{FF2B5EF4-FFF2-40B4-BE49-F238E27FC236}">
                  <a16:creationId xmlns:a16="http://schemas.microsoft.com/office/drawing/2014/main" id="{E2E7BD52-1146-5E76-36D2-09F2DA04232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ドキュメント（</a:t>
              </a:r>
              <a:r>
                <a:rPr kumimoji="1" lang="en-US" altLang="ja-JP" sz="1600" dirty="0">
                  <a:solidFill>
                    <a:schemeClr val="bg1"/>
                  </a:solidFill>
                  <a:latin typeface="Meiryo" panose="020B0604030504040204" pitchFamily="34" charset="-128"/>
                  <a:ea typeface="Meiryo" panose="020B0604030504040204" pitchFamily="34" charset="-128"/>
                </a:rPr>
                <a:t>1/2</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72" name="グループ化 71">
            <a:extLst>
              <a:ext uri="{FF2B5EF4-FFF2-40B4-BE49-F238E27FC236}">
                <a16:creationId xmlns:a16="http://schemas.microsoft.com/office/drawing/2014/main" id="{43B03F9B-8C19-78F3-E7F5-24640E39B8DD}"/>
              </a:ext>
            </a:extLst>
          </p:cNvPr>
          <p:cNvGrpSpPr/>
          <p:nvPr/>
        </p:nvGrpSpPr>
        <p:grpSpPr>
          <a:xfrm>
            <a:off x="6673800" y="2924665"/>
            <a:ext cx="4680000" cy="720000"/>
            <a:chOff x="838200" y="1690688"/>
            <a:chExt cx="4680000" cy="720000"/>
          </a:xfrm>
        </p:grpSpPr>
        <p:sp>
          <p:nvSpPr>
            <p:cNvPr id="73" name="正方形/長方形 72">
              <a:extLst>
                <a:ext uri="{FF2B5EF4-FFF2-40B4-BE49-F238E27FC236}">
                  <a16:creationId xmlns:a16="http://schemas.microsoft.com/office/drawing/2014/main" id="{5D8C36CE-A4AC-7CDB-3346-0F125D8A1DDD}"/>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74" name="角丸四角形 73">
              <a:extLst>
                <a:ext uri="{FF2B5EF4-FFF2-40B4-BE49-F238E27FC236}">
                  <a16:creationId xmlns:a16="http://schemas.microsoft.com/office/drawing/2014/main" id="{E8DF1358-AFC8-3F13-4DCA-B38328D618B4}"/>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2023-06-20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11</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75" name="正方形/長方形 74">
              <a:extLst>
                <a:ext uri="{FF2B5EF4-FFF2-40B4-BE49-F238E27FC236}">
                  <a16:creationId xmlns:a16="http://schemas.microsoft.com/office/drawing/2014/main" id="{424D4893-748E-DE89-5BB3-32BA5CEAFBB4}"/>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76" name="角丸四角形 75">
              <a:extLst>
                <a:ext uri="{FF2B5EF4-FFF2-40B4-BE49-F238E27FC236}">
                  <a16:creationId xmlns:a16="http://schemas.microsoft.com/office/drawing/2014/main" id="{65A082E2-0A83-47AA-CF5F-8CC1CCEF7F1E}"/>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ドキュメント（</a:t>
              </a:r>
              <a:r>
                <a:rPr lang="en-US" altLang="ja-JP" sz="1600" dirty="0">
                  <a:solidFill>
                    <a:schemeClr val="bg1"/>
                  </a:solidFill>
                  <a:latin typeface="Meiryo" panose="020B0604030504040204" pitchFamily="34" charset="-128"/>
                  <a:ea typeface="Meiryo" panose="020B0604030504040204" pitchFamily="34" charset="-128"/>
                </a:rPr>
                <a:t>2</a:t>
              </a:r>
              <a:r>
                <a:rPr kumimoji="1" lang="en-US" altLang="ja-JP" sz="1600" dirty="0">
                  <a:solidFill>
                    <a:schemeClr val="bg1"/>
                  </a:solidFill>
                  <a:latin typeface="Meiryo" panose="020B0604030504040204" pitchFamily="34" charset="-128"/>
                  <a:ea typeface="Meiryo" panose="020B0604030504040204" pitchFamily="34" charset="-128"/>
                </a:rPr>
                <a:t>/2</a:t>
              </a:r>
              <a:r>
                <a:rPr kumimoji="1" lang="ja-JP" altLang="en-US" sz="1600">
                  <a:solidFill>
                    <a:schemeClr val="bg1"/>
                  </a:solidFill>
                  <a:latin typeface="Meiryo" panose="020B0604030504040204" pitchFamily="34" charset="-128"/>
                  <a:ea typeface="Meiryo" panose="020B0604030504040204" pitchFamily="34" charset="-128"/>
                </a:rPr>
                <a:t>）</a:t>
              </a:r>
              <a:endParaRPr kumimoji="1" lang="en-US" altLang="ja-JP" sz="1600" dirty="0">
                <a:solidFill>
                  <a:schemeClr val="bg1"/>
                </a:solidFill>
                <a:latin typeface="Meiryo" panose="020B0604030504040204" pitchFamily="34" charset="-128"/>
                <a:ea typeface="Meiryo" panose="020B0604030504040204" pitchFamily="34" charset="-128"/>
              </a:endParaRPr>
            </a:p>
          </p:txBody>
        </p:sp>
      </p:grpSp>
      <p:grpSp>
        <p:nvGrpSpPr>
          <p:cNvPr id="77" name="グループ化 76">
            <a:extLst>
              <a:ext uri="{FF2B5EF4-FFF2-40B4-BE49-F238E27FC236}">
                <a16:creationId xmlns:a16="http://schemas.microsoft.com/office/drawing/2014/main" id="{A992E9E1-FFB4-BD60-C1F7-EE0A3169935C}"/>
              </a:ext>
            </a:extLst>
          </p:cNvPr>
          <p:cNvGrpSpPr/>
          <p:nvPr/>
        </p:nvGrpSpPr>
        <p:grpSpPr>
          <a:xfrm>
            <a:off x="6673800" y="3715825"/>
            <a:ext cx="4680000" cy="720000"/>
            <a:chOff x="838200" y="1690688"/>
            <a:chExt cx="4680000" cy="720000"/>
          </a:xfrm>
        </p:grpSpPr>
        <p:sp>
          <p:nvSpPr>
            <p:cNvPr id="78" name="正方形/長方形 77">
              <a:extLst>
                <a:ext uri="{FF2B5EF4-FFF2-40B4-BE49-F238E27FC236}">
                  <a16:creationId xmlns:a16="http://schemas.microsoft.com/office/drawing/2014/main" id="{DAFF4359-3AD9-D6C9-0364-769AF8AEC309}"/>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79" name="角丸四角形 78">
              <a:extLst>
                <a:ext uri="{FF2B5EF4-FFF2-40B4-BE49-F238E27FC236}">
                  <a16:creationId xmlns:a16="http://schemas.microsoft.com/office/drawing/2014/main" id="{DCCE3201-5F36-02C8-C268-91B3A63BF06D}"/>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2023-06-27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12</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80" name="正方形/長方形 79">
              <a:extLst>
                <a:ext uri="{FF2B5EF4-FFF2-40B4-BE49-F238E27FC236}">
                  <a16:creationId xmlns:a16="http://schemas.microsoft.com/office/drawing/2014/main" id="{3DADCB11-488F-9112-F0AC-1264BE1E3399}"/>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81" name="角丸四角形 80">
              <a:extLst>
                <a:ext uri="{FF2B5EF4-FFF2-40B4-BE49-F238E27FC236}">
                  <a16:creationId xmlns:a16="http://schemas.microsoft.com/office/drawing/2014/main" id="{B54749A3-E27C-F895-5568-B5B9B6206E62}"/>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latin typeface="Meiryo" panose="020B0604030504040204" pitchFamily="34" charset="-128"/>
                  <a:ea typeface="Meiryo" panose="020B0604030504040204" pitchFamily="34" charset="-128"/>
                </a:rPr>
                <a:t>Docker</a:t>
              </a:r>
              <a:r>
                <a:rPr kumimoji="1" lang="ja-JP" altLang="en-US" sz="1600">
                  <a:solidFill>
                    <a:schemeClr val="bg1"/>
                  </a:solidFill>
                  <a:latin typeface="Meiryo" panose="020B0604030504040204" pitchFamily="34" charset="-128"/>
                  <a:ea typeface="Meiryo" panose="020B0604030504040204" pitchFamily="34" charset="-128"/>
                </a:rPr>
                <a:t>（</a:t>
              </a:r>
              <a:r>
                <a:rPr kumimoji="1" lang="en-US" altLang="ja-JP" sz="1600" dirty="0">
                  <a:solidFill>
                    <a:schemeClr val="bg1"/>
                  </a:solidFill>
                  <a:latin typeface="Meiryo" panose="020B0604030504040204" pitchFamily="34" charset="-128"/>
                  <a:ea typeface="Meiryo" panose="020B0604030504040204" pitchFamily="34" charset="-128"/>
                </a:rPr>
                <a:t>1/1</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82" name="グループ化 81">
            <a:extLst>
              <a:ext uri="{FF2B5EF4-FFF2-40B4-BE49-F238E27FC236}">
                <a16:creationId xmlns:a16="http://schemas.microsoft.com/office/drawing/2014/main" id="{61124F9D-B351-2A91-F321-F57EAC57B73A}"/>
              </a:ext>
            </a:extLst>
          </p:cNvPr>
          <p:cNvGrpSpPr/>
          <p:nvPr/>
        </p:nvGrpSpPr>
        <p:grpSpPr>
          <a:xfrm>
            <a:off x="6673800" y="4506985"/>
            <a:ext cx="4680000" cy="720000"/>
            <a:chOff x="838200" y="1690688"/>
            <a:chExt cx="4680000" cy="720000"/>
          </a:xfrm>
        </p:grpSpPr>
        <p:sp>
          <p:nvSpPr>
            <p:cNvPr id="83" name="正方形/長方形 82">
              <a:extLst>
                <a:ext uri="{FF2B5EF4-FFF2-40B4-BE49-F238E27FC236}">
                  <a16:creationId xmlns:a16="http://schemas.microsoft.com/office/drawing/2014/main" id="{42ED4CC4-2C3B-13CD-4800-B2A4B7EE46FE}"/>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84" name="角丸四角形 83">
              <a:extLst>
                <a:ext uri="{FF2B5EF4-FFF2-40B4-BE49-F238E27FC236}">
                  <a16:creationId xmlns:a16="http://schemas.microsoft.com/office/drawing/2014/main" id="{3BE69FAA-7370-7CBC-151E-445AC3B9F873}"/>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2023-07-04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13</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85" name="正方形/長方形 84">
              <a:extLst>
                <a:ext uri="{FF2B5EF4-FFF2-40B4-BE49-F238E27FC236}">
                  <a16:creationId xmlns:a16="http://schemas.microsoft.com/office/drawing/2014/main" id="{60C84029-62BC-B693-FC52-2EA71ED0A8F6}"/>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86" name="角丸四角形 85">
              <a:extLst>
                <a:ext uri="{FF2B5EF4-FFF2-40B4-BE49-F238E27FC236}">
                  <a16:creationId xmlns:a16="http://schemas.microsoft.com/office/drawing/2014/main" id="{DC9E2A32-9989-9B43-F86A-97A4FB00F59C}"/>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補完（</a:t>
              </a:r>
              <a:r>
                <a:rPr kumimoji="1" lang="en-US" altLang="ja-JP" sz="1600" dirty="0">
                  <a:solidFill>
                    <a:schemeClr val="bg1"/>
                  </a:solidFill>
                  <a:latin typeface="Meiryo" panose="020B0604030504040204" pitchFamily="34" charset="-128"/>
                  <a:ea typeface="Meiryo" panose="020B0604030504040204" pitchFamily="34" charset="-128"/>
                </a:rPr>
                <a:t>1/1</a:t>
              </a:r>
              <a:r>
                <a:rPr kumimoji="1" lang="ja-JP" altLang="en-US" sz="1600">
                  <a:solidFill>
                    <a:schemeClr val="bg1"/>
                  </a:solidFill>
                  <a:latin typeface="Meiryo" panose="020B0604030504040204" pitchFamily="34" charset="-128"/>
                  <a:ea typeface="Meiryo" panose="020B0604030504040204" pitchFamily="34" charset="-128"/>
                </a:rPr>
                <a:t>）</a:t>
              </a:r>
              <a:endParaRPr kumimoji="1" lang="en-US" altLang="ja-JP" sz="1600" dirty="0">
                <a:solidFill>
                  <a:schemeClr val="bg1"/>
                </a:solidFill>
                <a:latin typeface="Meiryo" panose="020B0604030504040204" pitchFamily="34" charset="-128"/>
                <a:ea typeface="Meiryo" panose="020B0604030504040204" pitchFamily="34" charset="-128"/>
              </a:endParaRPr>
            </a:p>
            <a:p>
              <a:r>
                <a:rPr kumimoji="1" lang="en-US" altLang="ja-JP" sz="1600" dirty="0">
                  <a:solidFill>
                    <a:schemeClr val="bg1"/>
                  </a:solidFill>
                  <a:latin typeface="Meiryo" panose="020B0604030504040204" pitchFamily="34" charset="-128"/>
                  <a:ea typeface="Meiryo" panose="020B0604030504040204" pitchFamily="34" charset="-128"/>
                </a:rPr>
                <a:t>Homebrew</a:t>
              </a:r>
              <a:r>
                <a:rPr kumimoji="1" lang="ja-JP" altLang="en-US" sz="1600">
                  <a:solidFill>
                    <a:schemeClr val="bg1"/>
                  </a:solidFill>
                  <a:latin typeface="Meiryo" panose="020B0604030504040204" pitchFamily="34" charset="-128"/>
                  <a:ea typeface="Meiryo" panose="020B0604030504040204" pitchFamily="34" charset="-128"/>
                </a:rPr>
                <a:t>（</a:t>
              </a:r>
              <a:r>
                <a:rPr kumimoji="1" lang="en-US" altLang="ja-JP" sz="1600" dirty="0">
                  <a:solidFill>
                    <a:schemeClr val="bg1"/>
                  </a:solidFill>
                  <a:latin typeface="Meiryo" panose="020B0604030504040204" pitchFamily="34" charset="-128"/>
                  <a:ea typeface="Meiryo" panose="020B0604030504040204" pitchFamily="34" charset="-128"/>
                </a:rPr>
                <a:t>1/1</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87" name="グループ化 86">
            <a:extLst>
              <a:ext uri="{FF2B5EF4-FFF2-40B4-BE49-F238E27FC236}">
                <a16:creationId xmlns:a16="http://schemas.microsoft.com/office/drawing/2014/main" id="{4C75D71C-7FC9-BA0A-6FF5-0C58A93FB879}"/>
              </a:ext>
            </a:extLst>
          </p:cNvPr>
          <p:cNvGrpSpPr/>
          <p:nvPr/>
        </p:nvGrpSpPr>
        <p:grpSpPr>
          <a:xfrm>
            <a:off x="6673800" y="5298145"/>
            <a:ext cx="4680000" cy="720000"/>
            <a:chOff x="838200" y="1690688"/>
            <a:chExt cx="4680000" cy="720000"/>
          </a:xfrm>
        </p:grpSpPr>
        <p:sp>
          <p:nvSpPr>
            <p:cNvPr id="88" name="正方形/長方形 87">
              <a:extLst>
                <a:ext uri="{FF2B5EF4-FFF2-40B4-BE49-F238E27FC236}">
                  <a16:creationId xmlns:a16="http://schemas.microsoft.com/office/drawing/2014/main" id="{915D30FE-397C-3AF9-2F59-C776BAD47860}"/>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89" name="角丸四角形 88">
              <a:extLst>
                <a:ext uri="{FF2B5EF4-FFF2-40B4-BE49-F238E27FC236}">
                  <a16:creationId xmlns:a16="http://schemas.microsoft.com/office/drawing/2014/main" id="{4720EE2E-E41E-E2AA-BFFF-2A5655F42642}"/>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2023-07-11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14</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90" name="正方形/長方形 89">
              <a:extLst>
                <a:ext uri="{FF2B5EF4-FFF2-40B4-BE49-F238E27FC236}">
                  <a16:creationId xmlns:a16="http://schemas.microsoft.com/office/drawing/2014/main" id="{20BE1736-38CD-8E26-E561-C394A8C8EF98}"/>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91" name="角丸四角形 90">
              <a:extLst>
                <a:ext uri="{FF2B5EF4-FFF2-40B4-BE49-F238E27FC236}">
                  <a16:creationId xmlns:a16="http://schemas.microsoft.com/office/drawing/2014/main" id="{0C5E6405-71F4-F8DA-5FC2-7E9E8F6DF69C}"/>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予備日</a:t>
              </a:r>
            </a:p>
          </p:txBody>
        </p:sp>
      </p:grpSp>
      <p:grpSp>
        <p:nvGrpSpPr>
          <p:cNvPr id="97" name="グループ化 96">
            <a:extLst>
              <a:ext uri="{FF2B5EF4-FFF2-40B4-BE49-F238E27FC236}">
                <a16:creationId xmlns:a16="http://schemas.microsoft.com/office/drawing/2014/main" id="{4D892652-3EBA-3FC1-9D61-11419CB3E354}"/>
              </a:ext>
            </a:extLst>
          </p:cNvPr>
          <p:cNvGrpSpPr/>
          <p:nvPr/>
        </p:nvGrpSpPr>
        <p:grpSpPr>
          <a:xfrm>
            <a:off x="6673800" y="6089307"/>
            <a:ext cx="4680000" cy="720000"/>
            <a:chOff x="838200" y="1690688"/>
            <a:chExt cx="4680000" cy="720000"/>
          </a:xfrm>
        </p:grpSpPr>
        <p:sp>
          <p:nvSpPr>
            <p:cNvPr id="98" name="正方形/長方形 97">
              <a:extLst>
                <a:ext uri="{FF2B5EF4-FFF2-40B4-BE49-F238E27FC236}">
                  <a16:creationId xmlns:a16="http://schemas.microsoft.com/office/drawing/2014/main" id="{1A378AEF-BD02-CE1E-B004-DBBF40BEA05E}"/>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99" name="角丸四角形 98">
              <a:extLst>
                <a:ext uri="{FF2B5EF4-FFF2-40B4-BE49-F238E27FC236}">
                  <a16:creationId xmlns:a16="http://schemas.microsoft.com/office/drawing/2014/main" id="{F7CFDB97-DE85-015F-B147-485A19D9C2DC}"/>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2023-07-18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15</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100" name="正方形/長方形 99">
              <a:extLst>
                <a:ext uri="{FF2B5EF4-FFF2-40B4-BE49-F238E27FC236}">
                  <a16:creationId xmlns:a16="http://schemas.microsoft.com/office/drawing/2014/main" id="{DAF54CF3-091F-BCA0-44E6-B7EAF86D8952}"/>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101" name="角丸四角形 100">
              <a:extLst>
                <a:ext uri="{FF2B5EF4-FFF2-40B4-BE49-F238E27FC236}">
                  <a16:creationId xmlns:a16="http://schemas.microsoft.com/office/drawing/2014/main" id="{46C3B3F1-1F33-406C-F2C5-7EEE2A401F3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作成物の発表会</a:t>
              </a:r>
              <a:endParaRPr kumimoji="1" lang="en-US" altLang="ja-JP" sz="1600" dirty="0">
                <a:solidFill>
                  <a:schemeClr val="bg1"/>
                </a:solidFill>
                <a:latin typeface="Meiryo" panose="020B0604030504040204" pitchFamily="34" charset="-128"/>
                <a:ea typeface="Meiryo" panose="020B0604030504040204" pitchFamily="34" charset="-128"/>
              </a:endParaRPr>
            </a:p>
          </p:txBody>
        </p:sp>
      </p:grpSp>
      <p:sp>
        <p:nvSpPr>
          <p:cNvPr id="3" name="正方形/長方形 2">
            <a:extLst>
              <a:ext uri="{FF2B5EF4-FFF2-40B4-BE49-F238E27FC236}">
                <a16:creationId xmlns:a16="http://schemas.microsoft.com/office/drawing/2014/main" id="{8B29821F-37CB-D7AE-3459-F23343E73715}"/>
              </a:ext>
            </a:extLst>
          </p:cNvPr>
          <p:cNvSpPr/>
          <p:nvPr/>
        </p:nvSpPr>
        <p:spPr>
          <a:xfrm>
            <a:off x="675904" y="1286955"/>
            <a:ext cx="4974269" cy="1579352"/>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2" name="タイトル 1">
            <a:extLst>
              <a:ext uri="{FF2B5EF4-FFF2-40B4-BE49-F238E27FC236}">
                <a16:creationId xmlns:a16="http://schemas.microsoft.com/office/drawing/2014/main" id="{023F6628-6B95-C6A8-82C7-94DE1E0DBBBB}"/>
              </a:ext>
            </a:extLst>
          </p:cNvPr>
          <p:cNvSpPr>
            <a:spLocks noGrp="1"/>
          </p:cNvSpPr>
          <p:nvPr>
            <p:ph type="title"/>
          </p:nvPr>
        </p:nvSpPr>
        <p:spPr/>
        <p:txBody>
          <a:bodyPr/>
          <a:lstStyle/>
          <a:p>
            <a:r>
              <a:rPr kumimoji="1" lang="ja-JP" altLang="en-US"/>
              <a:t>スケジュール</a:t>
            </a:r>
          </a:p>
        </p:txBody>
      </p:sp>
    </p:spTree>
    <p:extLst>
      <p:ext uri="{BB962C8B-B14F-4D97-AF65-F5344CB8AC3E}">
        <p14:creationId xmlns:p14="http://schemas.microsoft.com/office/powerpoint/2010/main" val="771967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686DC3-6C0E-C146-E42B-A20853C363BD}"/>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E580462E-B516-B627-8BD5-5486A3754215}"/>
              </a:ext>
            </a:extLst>
          </p:cNvPr>
          <p:cNvSpPr>
            <a:spLocks noGrp="1"/>
          </p:cNvSpPr>
          <p:nvPr>
            <p:ph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BA0AC7EA-4805-2FF5-B46F-7E1C8A37544E}"/>
              </a:ext>
            </a:extLst>
          </p:cNvPr>
          <p:cNvSpPr>
            <a:spLocks noGrp="1"/>
          </p:cNvSpPr>
          <p:nvPr>
            <p:ph type="dt" sz="half" idx="10"/>
          </p:nvPr>
        </p:nvSpPr>
        <p:spPr/>
        <p:txBody>
          <a:bodyPr/>
          <a:lstStyle/>
          <a:p>
            <a:r>
              <a:rPr kumimoji="1" lang="en-US" altLang="ja-JP"/>
              <a:t>2023-04-18</a:t>
            </a:r>
            <a:endParaRPr kumimoji="1" lang="ja-JP" altLang="en-US"/>
          </a:p>
        </p:txBody>
      </p:sp>
      <p:sp>
        <p:nvSpPr>
          <p:cNvPr id="5" name="スライド番号プレースホルダー 4">
            <a:extLst>
              <a:ext uri="{FF2B5EF4-FFF2-40B4-BE49-F238E27FC236}">
                <a16:creationId xmlns:a16="http://schemas.microsoft.com/office/drawing/2014/main" id="{840CDA87-2F17-4F44-387A-EFDCEE21FD50}"/>
              </a:ext>
            </a:extLst>
          </p:cNvPr>
          <p:cNvSpPr>
            <a:spLocks noGrp="1"/>
          </p:cNvSpPr>
          <p:nvPr>
            <p:ph type="sldNum" sz="quarter" idx="12"/>
          </p:nvPr>
        </p:nvSpPr>
        <p:spPr/>
        <p:txBody>
          <a:bodyPr/>
          <a:lstStyle/>
          <a:p>
            <a:fld id="{0B8845E4-5C92-A046-BB66-E5D9CC995B08}" type="slidenum">
              <a:rPr kumimoji="1" lang="ja-JP" altLang="en-US" smtClean="0"/>
              <a:t>27</a:t>
            </a:fld>
            <a:endParaRPr kumimoji="1" lang="ja-JP" altLang="en-US"/>
          </a:p>
        </p:txBody>
      </p:sp>
      <p:pic>
        <p:nvPicPr>
          <p:cNvPr id="6" name="図 5">
            <a:extLst>
              <a:ext uri="{FF2B5EF4-FFF2-40B4-BE49-F238E27FC236}">
                <a16:creationId xmlns:a16="http://schemas.microsoft.com/office/drawing/2014/main" id="{99A1B72E-9B2B-5C90-B63F-CBE11F9AB4E0}"/>
              </a:ext>
            </a:extLst>
          </p:cNvPr>
          <p:cNvPicPr>
            <a:picLocks noChangeAspect="1"/>
          </p:cNvPicPr>
          <p:nvPr/>
        </p:nvPicPr>
        <p:blipFill>
          <a:blip r:embed="rId2"/>
          <a:stretch>
            <a:fillRect/>
          </a:stretch>
        </p:blipFill>
        <p:spPr>
          <a:xfrm>
            <a:off x="0" y="1"/>
            <a:ext cx="6096000" cy="3429000"/>
          </a:xfrm>
          <a:prstGeom prst="rect">
            <a:avLst/>
          </a:prstGeom>
        </p:spPr>
      </p:pic>
      <p:pic>
        <p:nvPicPr>
          <p:cNvPr id="8" name="図 7">
            <a:extLst>
              <a:ext uri="{FF2B5EF4-FFF2-40B4-BE49-F238E27FC236}">
                <a16:creationId xmlns:a16="http://schemas.microsoft.com/office/drawing/2014/main" id="{DB0B015B-6120-9222-6D5A-A8A131E57FBC}"/>
              </a:ext>
            </a:extLst>
          </p:cNvPr>
          <p:cNvPicPr>
            <a:picLocks noChangeAspect="1"/>
          </p:cNvPicPr>
          <p:nvPr/>
        </p:nvPicPr>
        <p:blipFill>
          <a:blip r:embed="rId3"/>
          <a:stretch>
            <a:fillRect/>
          </a:stretch>
        </p:blipFill>
        <p:spPr>
          <a:xfrm>
            <a:off x="6089549" y="3423330"/>
            <a:ext cx="6106080" cy="3434670"/>
          </a:xfrm>
          <a:prstGeom prst="rect">
            <a:avLst/>
          </a:prstGeom>
        </p:spPr>
      </p:pic>
      <p:pic>
        <p:nvPicPr>
          <p:cNvPr id="10" name="図 9">
            <a:extLst>
              <a:ext uri="{FF2B5EF4-FFF2-40B4-BE49-F238E27FC236}">
                <a16:creationId xmlns:a16="http://schemas.microsoft.com/office/drawing/2014/main" id="{1908054F-F1B9-4E33-2E9B-A3F2DC487EB0}"/>
              </a:ext>
            </a:extLst>
          </p:cNvPr>
          <p:cNvPicPr>
            <a:picLocks noChangeAspect="1"/>
          </p:cNvPicPr>
          <p:nvPr/>
        </p:nvPicPr>
        <p:blipFill>
          <a:blip r:embed="rId4"/>
          <a:stretch>
            <a:fillRect/>
          </a:stretch>
        </p:blipFill>
        <p:spPr>
          <a:xfrm>
            <a:off x="0" y="3429000"/>
            <a:ext cx="6096000" cy="3429000"/>
          </a:xfrm>
          <a:prstGeom prst="rect">
            <a:avLst/>
          </a:prstGeom>
        </p:spPr>
      </p:pic>
      <p:pic>
        <p:nvPicPr>
          <p:cNvPr id="11" name="図 10">
            <a:extLst>
              <a:ext uri="{FF2B5EF4-FFF2-40B4-BE49-F238E27FC236}">
                <a16:creationId xmlns:a16="http://schemas.microsoft.com/office/drawing/2014/main" id="{89E7577F-F84D-7918-BA2C-DD7EB7A4D070}"/>
              </a:ext>
            </a:extLst>
          </p:cNvPr>
          <p:cNvPicPr>
            <a:picLocks noChangeAspect="1"/>
          </p:cNvPicPr>
          <p:nvPr/>
        </p:nvPicPr>
        <p:blipFill>
          <a:blip r:embed="rId5"/>
          <a:stretch>
            <a:fillRect/>
          </a:stretch>
        </p:blipFill>
        <p:spPr>
          <a:xfrm>
            <a:off x="6085920" y="1"/>
            <a:ext cx="6106080" cy="3434670"/>
          </a:xfrm>
          <a:prstGeom prst="rect">
            <a:avLst/>
          </a:prstGeom>
        </p:spPr>
      </p:pic>
    </p:spTree>
    <p:extLst>
      <p:ext uri="{BB962C8B-B14F-4D97-AF65-F5344CB8AC3E}">
        <p14:creationId xmlns:p14="http://schemas.microsoft.com/office/powerpoint/2010/main" val="4254228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118884-9BDC-9BA6-9AA7-87E0EAA2ED25}"/>
              </a:ext>
            </a:extLst>
          </p:cNvPr>
          <p:cNvSpPr>
            <a:spLocks noGrp="1"/>
          </p:cNvSpPr>
          <p:nvPr>
            <p:ph type="title"/>
          </p:nvPr>
        </p:nvSpPr>
        <p:spPr/>
        <p:txBody>
          <a:bodyPr/>
          <a:lstStyle/>
          <a:p>
            <a:r>
              <a:rPr kumimoji="1" lang="ja-JP" altLang="en-US"/>
              <a:t>本日やるこ</a:t>
            </a:r>
            <a:r>
              <a:rPr lang="ja-JP" altLang="en-US"/>
              <a:t>と</a:t>
            </a:r>
            <a:endParaRPr kumimoji="1" lang="ja-JP" altLang="en-US"/>
          </a:p>
        </p:txBody>
      </p:sp>
      <p:sp>
        <p:nvSpPr>
          <p:cNvPr id="3" name="コンテンツ プレースホルダー 2">
            <a:extLst>
              <a:ext uri="{FF2B5EF4-FFF2-40B4-BE49-F238E27FC236}">
                <a16:creationId xmlns:a16="http://schemas.microsoft.com/office/drawing/2014/main" id="{F853D72B-F205-34AC-B509-C822E356399D}"/>
              </a:ext>
            </a:extLst>
          </p:cNvPr>
          <p:cNvSpPr>
            <a:spLocks noGrp="1"/>
          </p:cNvSpPr>
          <p:nvPr>
            <p:ph idx="1"/>
          </p:nvPr>
        </p:nvSpPr>
        <p:spPr/>
        <p:txBody>
          <a:bodyPr>
            <a:normAutofit/>
          </a:bodyPr>
          <a:lstStyle/>
          <a:p>
            <a:pPr>
              <a:lnSpc>
                <a:spcPct val="100000"/>
              </a:lnSpc>
            </a:pPr>
            <a:r>
              <a:rPr lang="ja-JP" altLang="en-US"/>
              <a:t>本日の内容の説明</a:t>
            </a:r>
            <a:endParaRPr lang="en-US" altLang="ja-JP" dirty="0"/>
          </a:p>
          <a:p>
            <a:pPr>
              <a:lnSpc>
                <a:spcPct val="100000"/>
              </a:lnSpc>
            </a:pPr>
            <a:r>
              <a:rPr lang="ja-JP" altLang="en-US"/>
              <a:t>リポジトリに単純な</a:t>
            </a:r>
            <a:r>
              <a:rPr lang="en-US" altLang="ja-JP" dirty="0"/>
              <a:t>main</a:t>
            </a:r>
            <a:r>
              <a:rPr lang="ja-JP" altLang="en-US"/>
              <a:t>を用意する．</a:t>
            </a:r>
            <a:endParaRPr kumimoji="1" lang="en-US" altLang="ja-JP" dirty="0"/>
          </a:p>
          <a:p>
            <a:pPr>
              <a:lnSpc>
                <a:spcPct val="100000"/>
              </a:lnSpc>
            </a:pPr>
            <a:r>
              <a:rPr lang="en-US" altLang="ja-JP" dirty="0"/>
              <a:t>Usage</a:t>
            </a:r>
            <a:r>
              <a:rPr lang="ja-JP" altLang="en-US"/>
              <a:t>を完成させる．</a:t>
            </a:r>
            <a:endParaRPr kumimoji="1" lang="ja-JP" altLang="en-US"/>
          </a:p>
          <a:p>
            <a:pPr>
              <a:lnSpc>
                <a:spcPct val="100000"/>
              </a:lnSpc>
            </a:pPr>
            <a:r>
              <a:rPr kumimoji="1" lang="en-US" altLang="ja-JP" dirty="0"/>
              <a:t>README</a:t>
            </a:r>
            <a:r>
              <a:rPr kumimoji="1" lang="ja-JP" altLang="en-US"/>
              <a:t>に書く内容を充実させる．</a:t>
            </a:r>
            <a:endParaRPr kumimoji="1" lang="en-US" altLang="ja-JP" dirty="0"/>
          </a:p>
          <a:p>
            <a:pPr>
              <a:lnSpc>
                <a:spcPct val="100000"/>
              </a:lnSpc>
            </a:pPr>
            <a:endParaRPr kumimoji="1" lang="en-US" altLang="ja-JP" dirty="0"/>
          </a:p>
        </p:txBody>
      </p:sp>
      <p:sp>
        <p:nvSpPr>
          <p:cNvPr id="4" name="日付プレースホルダー 3">
            <a:extLst>
              <a:ext uri="{FF2B5EF4-FFF2-40B4-BE49-F238E27FC236}">
                <a16:creationId xmlns:a16="http://schemas.microsoft.com/office/drawing/2014/main" id="{7F511538-3A5E-A693-1682-8F7030DEED7E}"/>
              </a:ext>
            </a:extLst>
          </p:cNvPr>
          <p:cNvSpPr>
            <a:spLocks noGrp="1"/>
          </p:cNvSpPr>
          <p:nvPr>
            <p:ph type="dt" sz="half" idx="10"/>
          </p:nvPr>
        </p:nvSpPr>
        <p:spPr/>
        <p:txBody>
          <a:bodyPr/>
          <a:lstStyle/>
          <a:p>
            <a:r>
              <a:rPr kumimoji="1" lang="en-US" altLang="ja-JP"/>
              <a:t>2023-04-18</a:t>
            </a:r>
            <a:endParaRPr kumimoji="1" lang="ja-JP" altLang="en-US"/>
          </a:p>
        </p:txBody>
      </p:sp>
      <p:sp>
        <p:nvSpPr>
          <p:cNvPr id="5" name="スライド番号プレースホルダー 4">
            <a:extLst>
              <a:ext uri="{FF2B5EF4-FFF2-40B4-BE49-F238E27FC236}">
                <a16:creationId xmlns:a16="http://schemas.microsoft.com/office/drawing/2014/main" id="{5DEFD98F-A08C-E935-9470-1C821BDBD919}"/>
              </a:ext>
            </a:extLst>
          </p:cNvPr>
          <p:cNvSpPr>
            <a:spLocks noGrp="1"/>
          </p:cNvSpPr>
          <p:nvPr>
            <p:ph type="sldNum" sz="quarter" idx="12"/>
          </p:nvPr>
        </p:nvSpPr>
        <p:spPr/>
        <p:txBody>
          <a:bodyPr/>
          <a:lstStyle/>
          <a:p>
            <a:fld id="{0B8845E4-5C92-A046-BB66-E5D9CC995B08}" type="slidenum">
              <a:rPr kumimoji="1" lang="ja-JP" altLang="en-US" smtClean="0"/>
              <a:t>3</a:t>
            </a:fld>
            <a:endParaRPr kumimoji="1" lang="ja-JP" altLang="en-US"/>
          </a:p>
        </p:txBody>
      </p:sp>
      <p:sp>
        <p:nvSpPr>
          <p:cNvPr id="6" name="正方形/長方形 5">
            <a:extLst>
              <a:ext uri="{FF2B5EF4-FFF2-40B4-BE49-F238E27FC236}">
                <a16:creationId xmlns:a16="http://schemas.microsoft.com/office/drawing/2014/main" id="{6CC31F54-D1E9-AE68-7B4D-29A742637A9B}"/>
              </a:ext>
            </a:extLst>
          </p:cNvPr>
          <p:cNvSpPr/>
          <p:nvPr/>
        </p:nvSpPr>
        <p:spPr>
          <a:xfrm>
            <a:off x="838200" y="2611799"/>
            <a:ext cx="10236200" cy="270043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16438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7C0D20-DB35-D487-FBF0-87A88DCBBD8C}"/>
              </a:ext>
            </a:extLst>
          </p:cNvPr>
          <p:cNvSpPr>
            <a:spLocks noGrp="1"/>
          </p:cNvSpPr>
          <p:nvPr>
            <p:ph type="title"/>
          </p:nvPr>
        </p:nvSpPr>
        <p:spPr/>
        <p:txBody>
          <a:bodyPr/>
          <a:lstStyle/>
          <a:p>
            <a:r>
              <a:rPr kumimoji="1" lang="en-US" altLang="ja-JP" dirty="0"/>
              <a:t>Usage</a:t>
            </a:r>
            <a:endParaRPr kumimoji="1" lang="ja-JP" altLang="en-US"/>
          </a:p>
        </p:txBody>
      </p:sp>
      <p:sp>
        <p:nvSpPr>
          <p:cNvPr id="3" name="コンテンツ プレースホルダー 2">
            <a:extLst>
              <a:ext uri="{FF2B5EF4-FFF2-40B4-BE49-F238E27FC236}">
                <a16:creationId xmlns:a16="http://schemas.microsoft.com/office/drawing/2014/main" id="{7B6F72BC-CA42-7D54-6FDD-85DE9E360973}"/>
              </a:ext>
            </a:extLst>
          </p:cNvPr>
          <p:cNvSpPr>
            <a:spLocks noGrp="1"/>
          </p:cNvSpPr>
          <p:nvPr>
            <p:ph idx="1"/>
          </p:nvPr>
        </p:nvSpPr>
        <p:spPr/>
        <p:txBody>
          <a:bodyPr/>
          <a:lstStyle/>
          <a:p>
            <a:pPr>
              <a:lnSpc>
                <a:spcPct val="100000"/>
              </a:lnSpc>
            </a:pPr>
            <a:r>
              <a:rPr lang="en-US" altLang="ja-JP" dirty="0"/>
              <a:t>CLI</a:t>
            </a:r>
            <a:r>
              <a:rPr lang="ja-JP" altLang="en-US"/>
              <a:t>で</a:t>
            </a:r>
            <a:r>
              <a:rPr lang="en-US" altLang="ja-JP" dirty="0">
                <a:latin typeface="Consolas" panose="020B0609020204030204" pitchFamily="49" charset="0"/>
                <a:cs typeface="Consolas" panose="020B0609020204030204" pitchFamily="49" charset="0"/>
              </a:rPr>
              <a:t>--help</a:t>
            </a:r>
            <a:r>
              <a:rPr lang="ja-JP" altLang="en-US"/>
              <a:t>オプションを与えると出力される内容．</a:t>
            </a:r>
            <a:endParaRPr lang="en-US" altLang="ja-JP" dirty="0"/>
          </a:p>
          <a:p>
            <a:pPr lvl="1">
              <a:lnSpc>
                <a:spcPct val="100000"/>
              </a:lnSpc>
            </a:pPr>
            <a:r>
              <a:rPr kumimoji="1" lang="ja-JP" altLang="en-US"/>
              <a:t>コマンドの使い方が出力される．</a:t>
            </a:r>
            <a:endParaRPr kumimoji="1" lang="en-US" altLang="ja-JP" dirty="0"/>
          </a:p>
          <a:p>
            <a:pPr>
              <a:lnSpc>
                <a:spcPct val="100000"/>
              </a:lnSpc>
            </a:pPr>
            <a:endParaRPr kumimoji="1" lang="ja-JP" altLang="en-US"/>
          </a:p>
        </p:txBody>
      </p:sp>
      <p:sp>
        <p:nvSpPr>
          <p:cNvPr id="4" name="日付プレースホルダー 3">
            <a:extLst>
              <a:ext uri="{FF2B5EF4-FFF2-40B4-BE49-F238E27FC236}">
                <a16:creationId xmlns:a16="http://schemas.microsoft.com/office/drawing/2014/main" id="{BEDAC146-5C2D-863A-38AA-FC6D71AEBAC3}"/>
              </a:ext>
            </a:extLst>
          </p:cNvPr>
          <p:cNvSpPr>
            <a:spLocks noGrp="1"/>
          </p:cNvSpPr>
          <p:nvPr>
            <p:ph type="dt" sz="half" idx="10"/>
          </p:nvPr>
        </p:nvSpPr>
        <p:spPr/>
        <p:txBody>
          <a:bodyPr/>
          <a:lstStyle/>
          <a:p>
            <a:r>
              <a:rPr kumimoji="1" lang="en-US" altLang="ja-JP"/>
              <a:t>2023-04-18</a:t>
            </a:r>
            <a:endParaRPr kumimoji="1" lang="ja-JP" altLang="en-US"/>
          </a:p>
        </p:txBody>
      </p:sp>
      <p:sp>
        <p:nvSpPr>
          <p:cNvPr id="5" name="スライド番号プレースホルダー 4">
            <a:extLst>
              <a:ext uri="{FF2B5EF4-FFF2-40B4-BE49-F238E27FC236}">
                <a16:creationId xmlns:a16="http://schemas.microsoft.com/office/drawing/2014/main" id="{0E72905C-669F-644A-5627-2435FAA023F2}"/>
              </a:ext>
            </a:extLst>
          </p:cNvPr>
          <p:cNvSpPr>
            <a:spLocks noGrp="1"/>
          </p:cNvSpPr>
          <p:nvPr>
            <p:ph type="sldNum" sz="quarter" idx="12"/>
          </p:nvPr>
        </p:nvSpPr>
        <p:spPr/>
        <p:txBody>
          <a:bodyPr/>
          <a:lstStyle/>
          <a:p>
            <a:fld id="{0B8845E4-5C92-A046-BB66-E5D9CC995B08}" type="slidenum">
              <a:rPr kumimoji="1" lang="ja-JP" altLang="en-US" smtClean="0"/>
              <a:t>4</a:t>
            </a:fld>
            <a:endParaRPr kumimoji="1" lang="ja-JP" altLang="en-US"/>
          </a:p>
        </p:txBody>
      </p:sp>
    </p:spTree>
    <p:extLst>
      <p:ext uri="{BB962C8B-B14F-4D97-AF65-F5344CB8AC3E}">
        <p14:creationId xmlns:p14="http://schemas.microsoft.com/office/powerpoint/2010/main" val="3743071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7D2EC5-AB1F-3467-9232-68D444160A72}"/>
              </a:ext>
            </a:extLst>
          </p:cNvPr>
          <p:cNvSpPr>
            <a:spLocks noGrp="1"/>
          </p:cNvSpPr>
          <p:nvPr>
            <p:ph type="title"/>
          </p:nvPr>
        </p:nvSpPr>
        <p:spPr>
          <a:xfrm>
            <a:off x="838200" y="365125"/>
            <a:ext cx="7884886" cy="1325563"/>
          </a:xfrm>
        </p:spPr>
        <p:txBody>
          <a:bodyPr/>
          <a:lstStyle/>
          <a:p>
            <a:r>
              <a:rPr kumimoji="1" lang="en-US" altLang="ja-JP" dirty="0"/>
              <a:t>Usage</a:t>
            </a:r>
            <a:endParaRPr kumimoji="1" lang="ja-JP" altLang="en-US"/>
          </a:p>
        </p:txBody>
      </p:sp>
      <p:sp>
        <p:nvSpPr>
          <p:cNvPr id="3" name="コンテンツ プレースホルダー 2">
            <a:extLst>
              <a:ext uri="{FF2B5EF4-FFF2-40B4-BE49-F238E27FC236}">
                <a16:creationId xmlns:a16="http://schemas.microsoft.com/office/drawing/2014/main" id="{22DE1317-7512-6852-D90B-EEC941BAA97E}"/>
              </a:ext>
            </a:extLst>
          </p:cNvPr>
          <p:cNvSpPr>
            <a:spLocks noGrp="1"/>
          </p:cNvSpPr>
          <p:nvPr>
            <p:ph idx="1"/>
          </p:nvPr>
        </p:nvSpPr>
        <p:spPr>
          <a:xfrm>
            <a:off x="838200" y="1825626"/>
            <a:ext cx="5414010" cy="3121228"/>
          </a:xfrm>
        </p:spPr>
        <p:txBody>
          <a:bodyPr>
            <a:normAutofit fontScale="92500" lnSpcReduction="10000"/>
          </a:bodyPr>
          <a:lstStyle/>
          <a:p>
            <a:r>
              <a:rPr lang="ja-JP" altLang="en-US"/>
              <a:t>ヘルプの読み方．</a:t>
            </a:r>
            <a:endParaRPr lang="en-US" altLang="ja-JP" dirty="0"/>
          </a:p>
          <a:p>
            <a:pPr lvl="1"/>
            <a:r>
              <a:rPr kumimoji="1" lang="ja-JP" altLang="en-US"/>
              <a:t>ヘルプに見られる記号の意味．</a:t>
            </a:r>
            <a:endParaRPr kumimoji="1" lang="en-US" altLang="ja-JP" dirty="0"/>
          </a:p>
          <a:p>
            <a:pPr lvl="2"/>
            <a:r>
              <a:rPr lang="en-US" altLang="ja-JP" dirty="0"/>
              <a:t>[FILE]</a:t>
            </a:r>
            <a:r>
              <a:rPr lang="en-US" altLang="ja-JP" dirty="0">
                <a:solidFill>
                  <a:srgbClr val="C00000"/>
                </a:solidFill>
              </a:rPr>
              <a:t>...</a:t>
            </a:r>
          </a:p>
          <a:p>
            <a:pPr lvl="2"/>
            <a:r>
              <a:rPr lang="en-US" altLang="ja-JP" dirty="0">
                <a:solidFill>
                  <a:srgbClr val="C00000"/>
                </a:solidFill>
              </a:rPr>
              <a:t>[</a:t>
            </a:r>
            <a:r>
              <a:rPr lang="en-US" altLang="ja-JP" dirty="0"/>
              <a:t>OPTIONS</a:t>
            </a:r>
            <a:r>
              <a:rPr lang="en-US" altLang="ja-JP" dirty="0">
                <a:solidFill>
                  <a:srgbClr val="C00000"/>
                </a:solidFill>
              </a:rPr>
              <a:t>]</a:t>
            </a:r>
          </a:p>
          <a:p>
            <a:pPr lvl="2"/>
            <a:r>
              <a:rPr kumimoji="1" lang="en-US" altLang="ja-JP" dirty="0">
                <a:solidFill>
                  <a:srgbClr val="C00000"/>
                </a:solidFill>
              </a:rPr>
              <a:t>&lt;</a:t>
            </a:r>
            <a:r>
              <a:rPr kumimoji="1" lang="en-US" altLang="ja-JP" dirty="0"/>
              <a:t>SUBCOMMAND</a:t>
            </a:r>
            <a:r>
              <a:rPr kumimoji="1" lang="en-US" altLang="ja-JP" dirty="0">
                <a:solidFill>
                  <a:srgbClr val="C00000"/>
                </a:solidFill>
              </a:rPr>
              <a:t>&gt;</a:t>
            </a:r>
          </a:p>
          <a:p>
            <a:endParaRPr kumimoji="1" lang="ja-JP" altLang="en-US"/>
          </a:p>
        </p:txBody>
      </p:sp>
      <p:sp>
        <p:nvSpPr>
          <p:cNvPr id="4" name="正方形/長方形 3">
            <a:extLst>
              <a:ext uri="{FF2B5EF4-FFF2-40B4-BE49-F238E27FC236}">
                <a16:creationId xmlns:a16="http://schemas.microsoft.com/office/drawing/2014/main" id="{288A04DA-0153-AF17-632C-F003EAF4F62D}"/>
              </a:ext>
            </a:extLst>
          </p:cNvPr>
          <p:cNvSpPr/>
          <p:nvPr/>
        </p:nvSpPr>
        <p:spPr>
          <a:xfrm>
            <a:off x="6389370" y="1800691"/>
            <a:ext cx="10515600" cy="4401205"/>
          </a:xfrm>
          <a:prstGeom prst="rect">
            <a:avLst/>
          </a:prstGeom>
          <a:solidFill>
            <a:schemeClr val="tx1"/>
          </a:solidFill>
          <a:ln w="38100">
            <a:solidFill>
              <a:schemeClr val="accent6">
                <a:lumMod val="50000"/>
              </a:schemeClr>
            </a:solidFill>
          </a:ln>
        </p:spPr>
        <p:txBody>
          <a:bodyPr wrap="square">
            <a:spAutoFit/>
          </a:bodyPr>
          <a:lstStyle/>
          <a:p>
            <a:r>
              <a:rPr lang="ja-JP" altLang="en-US" sz="1400">
                <a:solidFill>
                  <a:schemeClr val="bg1">
                    <a:lumMod val="95000"/>
                  </a:schemeClr>
                </a:solidFill>
                <a:latin typeface="Consolas" panose="020B0609020204030204" pitchFamily="49" charset="0"/>
                <a:cs typeface="Consolas" panose="020B0609020204030204" pitchFamily="49" charset="0"/>
              </a:rPr>
              <a:t>❯ bat --help</a:t>
            </a:r>
          </a:p>
          <a:p>
            <a:r>
              <a:rPr lang="ja-JP" altLang="en-US" sz="1400">
                <a:solidFill>
                  <a:schemeClr val="bg1">
                    <a:lumMod val="95000"/>
                  </a:schemeClr>
                </a:solidFill>
                <a:latin typeface="Consolas" panose="020B0609020204030204" pitchFamily="49" charset="0"/>
                <a:cs typeface="Consolas" panose="020B0609020204030204" pitchFamily="49" charset="0"/>
              </a:rPr>
              <a:t>bat 0.20.0</a:t>
            </a:r>
          </a:p>
          <a:p>
            <a:r>
              <a:rPr lang="ja-JP" altLang="en-US" sz="1400">
                <a:solidFill>
                  <a:schemeClr val="bg1">
                    <a:lumMod val="95000"/>
                  </a:schemeClr>
                </a:solidFill>
                <a:latin typeface="Consolas" panose="020B0609020204030204" pitchFamily="49" charset="0"/>
                <a:cs typeface="Consolas" panose="020B0609020204030204" pitchFamily="49" charset="0"/>
              </a:rPr>
              <a:t>A cat(1) clone with syntax highlighting and Git integration.</a:t>
            </a:r>
          </a:p>
          <a:p>
            <a:endParaRPr lang="ja-JP" altLang="en-US" sz="1400">
              <a:solidFill>
                <a:schemeClr val="bg1">
                  <a:lumMod val="95000"/>
                </a:schemeClr>
              </a:solidFill>
              <a:latin typeface="Consolas" panose="020B0609020204030204" pitchFamily="49" charset="0"/>
              <a:cs typeface="Consolas" panose="020B0609020204030204" pitchFamily="49" charset="0"/>
            </a:endParaRPr>
          </a:p>
          <a:p>
            <a:r>
              <a:rPr lang="ja-JP" altLang="en-US" sz="1400">
                <a:solidFill>
                  <a:schemeClr val="bg1">
                    <a:lumMod val="95000"/>
                  </a:schemeClr>
                </a:solidFill>
                <a:latin typeface="Consolas" panose="020B0609020204030204" pitchFamily="49" charset="0"/>
                <a:cs typeface="Consolas" panose="020B0609020204030204" pitchFamily="49" charset="0"/>
              </a:rPr>
              <a:t>USAGE:</a:t>
            </a:r>
          </a:p>
          <a:p>
            <a:r>
              <a:rPr lang="ja-JP" altLang="en-US" sz="1400">
                <a:solidFill>
                  <a:schemeClr val="bg1">
                    <a:lumMod val="95000"/>
                  </a:schemeClr>
                </a:solidFill>
                <a:latin typeface="Consolas" panose="020B0609020204030204" pitchFamily="49" charset="0"/>
                <a:cs typeface="Consolas" panose="020B0609020204030204" pitchFamily="49" charset="0"/>
              </a:rPr>
              <a:t>    bat [OPTIONS] [FILE]...</a:t>
            </a:r>
          </a:p>
          <a:p>
            <a:r>
              <a:rPr lang="ja-JP" altLang="en-US" sz="1400">
                <a:solidFill>
                  <a:schemeClr val="bg1">
                    <a:lumMod val="95000"/>
                  </a:schemeClr>
                </a:solidFill>
                <a:latin typeface="Consolas" panose="020B0609020204030204" pitchFamily="49" charset="0"/>
                <a:cs typeface="Consolas" panose="020B0609020204030204" pitchFamily="49" charset="0"/>
              </a:rPr>
              <a:t>    bat &lt;SUBCOMMAND&gt;</a:t>
            </a:r>
          </a:p>
          <a:p>
            <a:endParaRPr lang="ja-JP" altLang="en-US" sz="1400">
              <a:solidFill>
                <a:schemeClr val="bg1">
                  <a:lumMod val="95000"/>
                </a:schemeClr>
              </a:solidFill>
              <a:latin typeface="Consolas" panose="020B0609020204030204" pitchFamily="49" charset="0"/>
              <a:cs typeface="Consolas" panose="020B0609020204030204" pitchFamily="49" charset="0"/>
            </a:endParaRPr>
          </a:p>
          <a:p>
            <a:r>
              <a:rPr lang="ja-JP" altLang="en-US" sz="1400">
                <a:solidFill>
                  <a:schemeClr val="bg1">
                    <a:lumMod val="95000"/>
                  </a:schemeClr>
                </a:solidFill>
                <a:latin typeface="Consolas" panose="020B0609020204030204" pitchFamily="49" charset="0"/>
                <a:cs typeface="Consolas" panose="020B0609020204030204" pitchFamily="49" charset="0"/>
              </a:rPr>
              <a:t>OPTIONS:</a:t>
            </a:r>
          </a:p>
          <a:p>
            <a:r>
              <a:rPr lang="ja-JP" altLang="en-US" sz="1400">
                <a:solidFill>
                  <a:schemeClr val="bg1">
                    <a:lumMod val="95000"/>
                  </a:schemeClr>
                </a:solidFill>
                <a:latin typeface="Consolas" panose="020B0609020204030204" pitchFamily="49" charset="0"/>
                <a:cs typeface="Consolas" panose="020B0609020204030204" pitchFamily="49" charset="0"/>
              </a:rPr>
              <a:t>    -A, --show-all</a:t>
            </a:r>
          </a:p>
          <a:p>
            <a:r>
              <a:rPr lang="ja-JP" altLang="en-US" sz="1400">
                <a:solidFill>
                  <a:schemeClr val="bg1">
                    <a:lumMod val="95000"/>
                  </a:schemeClr>
                </a:solidFill>
                <a:latin typeface="Consolas" panose="020B0609020204030204" pitchFamily="49" charset="0"/>
                <a:cs typeface="Consolas" panose="020B0609020204030204" pitchFamily="49" charset="0"/>
              </a:rPr>
              <a:t>            Show non-printable characters like space, tab or newline. This option can also be used</a:t>
            </a:r>
          </a:p>
          <a:p>
            <a:r>
              <a:rPr lang="ja-JP" altLang="en-US" sz="1400">
                <a:solidFill>
                  <a:schemeClr val="bg1">
                    <a:lumMod val="95000"/>
                  </a:schemeClr>
                </a:solidFill>
                <a:latin typeface="Consolas" panose="020B0609020204030204" pitchFamily="49" charset="0"/>
                <a:cs typeface="Consolas" panose="020B0609020204030204" pitchFamily="49" charset="0"/>
              </a:rPr>
              <a:t>            to print binary files. Use '--tabs' to control the width of the tab-placeholders.</a:t>
            </a:r>
          </a:p>
          <a:p>
            <a:r>
              <a:rPr lang="ja-JP" altLang="en-US" sz="1400">
                <a:solidFill>
                  <a:schemeClr val="bg1">
                    <a:lumMod val="95000"/>
                  </a:schemeClr>
                </a:solidFill>
                <a:latin typeface="Consolas" panose="020B0609020204030204" pitchFamily="49" charset="0"/>
                <a:cs typeface="Consolas" panose="020B0609020204030204" pitchFamily="49" charset="0"/>
              </a:rPr>
              <a:t>    -p, --plain</a:t>
            </a:r>
          </a:p>
          <a:p>
            <a:r>
              <a:rPr lang="ja-JP" altLang="en-US" sz="1400">
                <a:solidFill>
                  <a:schemeClr val="bg1">
                    <a:lumMod val="95000"/>
                  </a:schemeClr>
                </a:solidFill>
                <a:latin typeface="Consolas" panose="020B0609020204030204" pitchFamily="49" charset="0"/>
                <a:cs typeface="Consolas" panose="020B0609020204030204" pitchFamily="49" charset="0"/>
              </a:rPr>
              <a:t>            Only show plain style, no decorations. This is an alias for '--style=plain'. When '-p'</a:t>
            </a:r>
          </a:p>
          <a:p>
            <a:r>
              <a:rPr lang="ja-JP" altLang="en-US" sz="1400">
                <a:solidFill>
                  <a:schemeClr val="bg1">
                    <a:lumMod val="95000"/>
                  </a:schemeClr>
                </a:solidFill>
                <a:latin typeface="Consolas" panose="020B0609020204030204" pitchFamily="49" charset="0"/>
                <a:cs typeface="Consolas" panose="020B0609020204030204" pitchFamily="49" charset="0"/>
              </a:rPr>
              <a:t>            is used twice ('-pp'), it also disables automatic paging (alias for '--style=plain</a:t>
            </a:r>
          </a:p>
          <a:p>
            <a:r>
              <a:rPr lang="ja-JP" altLang="en-US" sz="1400">
                <a:solidFill>
                  <a:schemeClr val="bg1">
                    <a:lumMod val="95000"/>
                  </a:schemeClr>
                </a:solidFill>
                <a:latin typeface="Consolas" panose="020B0609020204030204" pitchFamily="49" charset="0"/>
                <a:cs typeface="Consolas" panose="020B0609020204030204" pitchFamily="49" charset="0"/>
              </a:rPr>
              <a:t>            --pager=never').</a:t>
            </a:r>
          </a:p>
          <a:p>
            <a:r>
              <a:rPr lang="ja-JP" altLang="en-US" sz="1400">
                <a:solidFill>
                  <a:schemeClr val="bg1">
                    <a:lumMod val="95000"/>
                  </a:schemeClr>
                </a:solidFill>
                <a:latin typeface="Consolas" panose="020B0609020204030204" pitchFamily="49" charset="0"/>
                <a:cs typeface="Consolas" panose="020B0609020204030204" pitchFamily="49" charset="0"/>
              </a:rPr>
              <a:t>    -l, --language &lt;language&gt;</a:t>
            </a:r>
          </a:p>
          <a:p>
            <a:r>
              <a:rPr lang="ja-JP" altLang="en-US" sz="1400">
                <a:solidFill>
                  <a:schemeClr val="bg1">
                    <a:lumMod val="95000"/>
                  </a:schemeClr>
                </a:solidFill>
                <a:latin typeface="Consolas" panose="020B0609020204030204" pitchFamily="49" charset="0"/>
                <a:cs typeface="Consolas" panose="020B0609020204030204" pitchFamily="49" charset="0"/>
              </a:rPr>
              <a:t>            Explicitly set the language for syntax highlighting. The language can be specified as a</a:t>
            </a:r>
          </a:p>
          <a:p>
            <a:r>
              <a:rPr lang="ja-JP" altLang="en-US" sz="1400">
                <a:solidFill>
                  <a:schemeClr val="bg1">
                    <a:lumMod val="95000"/>
                  </a:schemeClr>
                </a:solidFill>
                <a:latin typeface="Consolas" panose="020B0609020204030204" pitchFamily="49" charset="0"/>
                <a:cs typeface="Consolas" panose="020B0609020204030204" pitchFamily="49" charset="0"/>
              </a:rPr>
              <a:t>            name (like 'C++' or 'LaTeX') or possible file extension (like 'cpp', 'hpp' or 'md'). Use</a:t>
            </a:r>
          </a:p>
          <a:p>
            <a:r>
              <a:rPr lang="ja-JP" altLang="en-US" sz="1400">
                <a:solidFill>
                  <a:schemeClr val="bg1">
                    <a:lumMod val="95000"/>
                  </a:schemeClr>
                </a:solidFill>
                <a:latin typeface="Consolas" panose="020B0609020204030204" pitchFamily="49" charset="0"/>
                <a:cs typeface="Consolas" panose="020B0609020204030204" pitchFamily="49" charset="0"/>
              </a:rPr>
              <a:t>            '--list-languages' to show all supported language names and file extensions.</a:t>
            </a:r>
          </a:p>
        </p:txBody>
      </p:sp>
      <p:pic>
        <p:nvPicPr>
          <p:cNvPr id="6" name="図 5">
            <a:extLst>
              <a:ext uri="{FF2B5EF4-FFF2-40B4-BE49-F238E27FC236}">
                <a16:creationId xmlns:a16="http://schemas.microsoft.com/office/drawing/2014/main" id="{695C4721-BEC7-992B-66C4-525917B85D7C}"/>
              </a:ext>
            </a:extLst>
          </p:cNvPr>
          <p:cNvPicPr>
            <a:picLocks noChangeAspect="1"/>
          </p:cNvPicPr>
          <p:nvPr/>
        </p:nvPicPr>
        <p:blipFill>
          <a:blip r:embed="rId2"/>
          <a:stretch>
            <a:fillRect/>
          </a:stretch>
        </p:blipFill>
        <p:spPr>
          <a:xfrm>
            <a:off x="1950358" y="4751285"/>
            <a:ext cx="9403442" cy="3121227"/>
          </a:xfrm>
          <a:prstGeom prst="rect">
            <a:avLst/>
          </a:prstGeom>
        </p:spPr>
      </p:pic>
      <p:sp>
        <p:nvSpPr>
          <p:cNvPr id="7" name="日付プレースホルダー 6">
            <a:extLst>
              <a:ext uri="{FF2B5EF4-FFF2-40B4-BE49-F238E27FC236}">
                <a16:creationId xmlns:a16="http://schemas.microsoft.com/office/drawing/2014/main" id="{4D6D7238-749D-66A6-2862-7AED7F6972B3}"/>
              </a:ext>
            </a:extLst>
          </p:cNvPr>
          <p:cNvSpPr>
            <a:spLocks noGrp="1"/>
          </p:cNvSpPr>
          <p:nvPr>
            <p:ph type="dt" sz="half" idx="10"/>
          </p:nvPr>
        </p:nvSpPr>
        <p:spPr/>
        <p:txBody>
          <a:bodyPr/>
          <a:lstStyle/>
          <a:p>
            <a:r>
              <a:rPr kumimoji="1" lang="en-US" altLang="ja-JP"/>
              <a:t>2023-04-18</a:t>
            </a:r>
            <a:endParaRPr kumimoji="1" lang="ja-JP" altLang="en-US"/>
          </a:p>
        </p:txBody>
      </p:sp>
      <p:sp>
        <p:nvSpPr>
          <p:cNvPr id="8" name="スライド番号プレースホルダー 7">
            <a:extLst>
              <a:ext uri="{FF2B5EF4-FFF2-40B4-BE49-F238E27FC236}">
                <a16:creationId xmlns:a16="http://schemas.microsoft.com/office/drawing/2014/main" id="{7D0A61F2-425C-6783-591A-B88F4533A2E8}"/>
              </a:ext>
            </a:extLst>
          </p:cNvPr>
          <p:cNvSpPr>
            <a:spLocks noGrp="1"/>
          </p:cNvSpPr>
          <p:nvPr>
            <p:ph type="sldNum" sz="quarter" idx="12"/>
          </p:nvPr>
        </p:nvSpPr>
        <p:spPr/>
        <p:txBody>
          <a:bodyPr/>
          <a:lstStyle/>
          <a:p>
            <a:fld id="{0B8845E4-5C92-A046-BB66-E5D9CC995B08}" type="slidenum">
              <a:rPr kumimoji="1" lang="ja-JP" altLang="en-US" smtClean="0"/>
              <a:t>5</a:t>
            </a:fld>
            <a:endParaRPr kumimoji="1" lang="ja-JP" altLang="en-US"/>
          </a:p>
        </p:txBody>
      </p:sp>
    </p:spTree>
    <p:extLst>
      <p:ext uri="{BB962C8B-B14F-4D97-AF65-F5344CB8AC3E}">
        <p14:creationId xmlns:p14="http://schemas.microsoft.com/office/powerpoint/2010/main" val="2484738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dissolv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dissolv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2E044-3821-4AA4-A7F7-E8B66694AEC6}"/>
              </a:ext>
            </a:extLst>
          </p:cNvPr>
          <p:cNvSpPr>
            <a:spLocks noGrp="1"/>
          </p:cNvSpPr>
          <p:nvPr>
            <p:ph type="title"/>
          </p:nvPr>
        </p:nvSpPr>
        <p:spPr/>
        <p:txBody>
          <a:bodyPr/>
          <a:lstStyle/>
          <a:p>
            <a:r>
              <a:rPr kumimoji="1" lang="ja-JP" altLang="en-US"/>
              <a:t>誰が実行する？</a:t>
            </a:r>
          </a:p>
        </p:txBody>
      </p:sp>
      <p:sp>
        <p:nvSpPr>
          <p:cNvPr id="11" name="コンテンツ プレースホルダー 10">
            <a:extLst>
              <a:ext uri="{FF2B5EF4-FFF2-40B4-BE49-F238E27FC236}">
                <a16:creationId xmlns:a16="http://schemas.microsoft.com/office/drawing/2014/main" id="{C3530853-B435-6EBB-627A-EDB922FBFE04}"/>
              </a:ext>
            </a:extLst>
          </p:cNvPr>
          <p:cNvSpPr>
            <a:spLocks noGrp="1"/>
          </p:cNvSpPr>
          <p:nvPr>
            <p:ph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F9A1FCAB-4542-E9CA-5579-A0EDB470EDFF}"/>
              </a:ext>
            </a:extLst>
          </p:cNvPr>
          <p:cNvSpPr>
            <a:spLocks noGrp="1"/>
          </p:cNvSpPr>
          <p:nvPr>
            <p:ph type="dt" sz="half" idx="10"/>
          </p:nvPr>
        </p:nvSpPr>
        <p:spPr/>
        <p:txBody>
          <a:bodyPr/>
          <a:lstStyle/>
          <a:p>
            <a:r>
              <a:rPr kumimoji="1" lang="en-US" altLang="ja-JP"/>
              <a:t>2023-04-18</a:t>
            </a:r>
            <a:endParaRPr kumimoji="1" lang="ja-JP" altLang="en-US"/>
          </a:p>
        </p:txBody>
      </p:sp>
      <p:sp>
        <p:nvSpPr>
          <p:cNvPr id="5" name="スライド番号プレースホルダー 4">
            <a:extLst>
              <a:ext uri="{FF2B5EF4-FFF2-40B4-BE49-F238E27FC236}">
                <a16:creationId xmlns:a16="http://schemas.microsoft.com/office/drawing/2014/main" id="{4EF86465-ED82-23AF-2FE5-BDCC363CB832}"/>
              </a:ext>
            </a:extLst>
          </p:cNvPr>
          <p:cNvSpPr>
            <a:spLocks noGrp="1"/>
          </p:cNvSpPr>
          <p:nvPr>
            <p:ph type="sldNum" sz="quarter" idx="12"/>
          </p:nvPr>
        </p:nvSpPr>
        <p:spPr/>
        <p:txBody>
          <a:bodyPr/>
          <a:lstStyle/>
          <a:p>
            <a:fld id="{0B8845E4-5C92-A046-BB66-E5D9CC995B08}" type="slidenum">
              <a:rPr kumimoji="1" lang="ja-JP" altLang="en-US" smtClean="0"/>
              <a:t>6</a:t>
            </a:fld>
            <a:endParaRPr kumimoji="1" lang="ja-JP" altLang="en-US"/>
          </a:p>
        </p:txBody>
      </p:sp>
      <p:sp>
        <p:nvSpPr>
          <p:cNvPr id="6" name="角丸四角形 5">
            <a:extLst>
              <a:ext uri="{FF2B5EF4-FFF2-40B4-BE49-F238E27FC236}">
                <a16:creationId xmlns:a16="http://schemas.microsoft.com/office/drawing/2014/main" id="{304D79CB-5647-8937-8F57-EB5263F8A581}"/>
              </a:ext>
            </a:extLst>
          </p:cNvPr>
          <p:cNvSpPr/>
          <p:nvPr/>
        </p:nvSpPr>
        <p:spPr>
          <a:xfrm>
            <a:off x="838200" y="1825625"/>
            <a:ext cx="3411941" cy="532263"/>
          </a:xfrm>
          <a:prstGeom prst="roundRect">
            <a:avLst/>
          </a:prstGeom>
          <a:solidFill>
            <a:schemeClr val="tx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latin typeface="Consolas" panose="020B0609020204030204" pitchFamily="49" charset="0"/>
                <a:cs typeface="Consolas" panose="020B0609020204030204" pitchFamily="49" charset="0"/>
              </a:rPr>
              <a:t># </a:t>
            </a:r>
            <a:r>
              <a:rPr kumimoji="1" lang="en-US" altLang="ja-JP" dirty="0" err="1">
                <a:latin typeface="Consolas" panose="020B0609020204030204" pitchFamily="49" charset="0"/>
                <a:cs typeface="Consolas" panose="020B0609020204030204" pitchFamily="49" charset="0"/>
              </a:rPr>
              <a:t>somecommand</a:t>
            </a:r>
            <a:endParaRPr kumimoji="1" lang="ja-JP" altLang="en-US">
              <a:latin typeface="Consolas" panose="020B0609020204030204" pitchFamily="49" charset="0"/>
              <a:cs typeface="Consolas" panose="020B0609020204030204" pitchFamily="49" charset="0"/>
            </a:endParaRPr>
          </a:p>
        </p:txBody>
      </p:sp>
      <p:sp>
        <p:nvSpPr>
          <p:cNvPr id="7" name="角丸四角形 6">
            <a:extLst>
              <a:ext uri="{FF2B5EF4-FFF2-40B4-BE49-F238E27FC236}">
                <a16:creationId xmlns:a16="http://schemas.microsoft.com/office/drawing/2014/main" id="{D8185BE8-E4E8-60A0-33ED-CFC1725A2B52}"/>
              </a:ext>
            </a:extLst>
          </p:cNvPr>
          <p:cNvSpPr/>
          <p:nvPr/>
        </p:nvSpPr>
        <p:spPr>
          <a:xfrm>
            <a:off x="6096000" y="1825625"/>
            <a:ext cx="3411941" cy="532263"/>
          </a:xfrm>
          <a:prstGeom prst="roundRect">
            <a:avLst/>
          </a:prstGeom>
          <a:solidFill>
            <a:schemeClr val="tx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latin typeface="Consolas" panose="020B0609020204030204" pitchFamily="49" charset="0"/>
                <a:cs typeface="Consolas" panose="020B0609020204030204" pitchFamily="49" charset="0"/>
              </a:rPr>
              <a:t>$ </a:t>
            </a:r>
            <a:r>
              <a:rPr kumimoji="1" lang="en-US" altLang="ja-JP" dirty="0" err="1">
                <a:latin typeface="Consolas" panose="020B0609020204030204" pitchFamily="49" charset="0"/>
                <a:cs typeface="Consolas" panose="020B0609020204030204" pitchFamily="49" charset="0"/>
              </a:rPr>
              <a:t>somecommand</a:t>
            </a:r>
            <a:endParaRPr kumimoji="1" lang="ja-JP" altLang="en-US">
              <a:latin typeface="Consolas" panose="020B0609020204030204" pitchFamily="49" charset="0"/>
              <a:cs typeface="Consolas" panose="020B0609020204030204" pitchFamily="49" charset="0"/>
            </a:endParaRPr>
          </a:p>
        </p:txBody>
      </p:sp>
      <p:sp>
        <p:nvSpPr>
          <p:cNvPr id="8" name="テキスト ボックス 7">
            <a:extLst>
              <a:ext uri="{FF2B5EF4-FFF2-40B4-BE49-F238E27FC236}">
                <a16:creationId xmlns:a16="http://schemas.microsoft.com/office/drawing/2014/main" id="{04E88E5F-CEBB-5BAD-2D09-4056EE4EA87D}"/>
              </a:ext>
            </a:extLst>
          </p:cNvPr>
          <p:cNvSpPr txBox="1"/>
          <p:nvPr/>
        </p:nvSpPr>
        <p:spPr>
          <a:xfrm>
            <a:off x="838200" y="2564929"/>
            <a:ext cx="3550972" cy="584775"/>
          </a:xfrm>
          <a:prstGeom prst="rect">
            <a:avLst/>
          </a:prstGeom>
          <a:noFill/>
        </p:spPr>
        <p:txBody>
          <a:bodyPr wrap="none" rtlCol="0">
            <a:spAutoFit/>
          </a:bodyPr>
          <a:lstStyle/>
          <a:p>
            <a:r>
              <a:rPr kumimoji="1" lang="en-US" altLang="ja-JP" sz="3200" dirty="0">
                <a:latin typeface="Consolas" panose="020B0609020204030204" pitchFamily="49" charset="0"/>
                <a:ea typeface="Meiryo" panose="020B0604030504040204" pitchFamily="34" charset="-128"/>
                <a:cs typeface="Consolas" panose="020B0609020204030204" pitchFamily="49" charset="0"/>
              </a:rPr>
              <a:t>root</a:t>
            </a:r>
            <a:r>
              <a:rPr kumimoji="1" lang="ja-JP" altLang="en-US" sz="3200">
                <a:latin typeface="Meiryo" panose="020B0604030504040204" pitchFamily="34" charset="-128"/>
                <a:ea typeface="Meiryo" panose="020B0604030504040204" pitchFamily="34" charset="-128"/>
              </a:rPr>
              <a:t>で実行する．</a:t>
            </a:r>
          </a:p>
        </p:txBody>
      </p:sp>
      <p:sp>
        <p:nvSpPr>
          <p:cNvPr id="9" name="テキスト ボックス 8">
            <a:extLst>
              <a:ext uri="{FF2B5EF4-FFF2-40B4-BE49-F238E27FC236}">
                <a16:creationId xmlns:a16="http://schemas.microsoft.com/office/drawing/2014/main" id="{86063140-9814-D2CE-50EE-17F61E41E7D4}"/>
              </a:ext>
            </a:extLst>
          </p:cNvPr>
          <p:cNvSpPr txBox="1"/>
          <p:nvPr/>
        </p:nvSpPr>
        <p:spPr>
          <a:xfrm>
            <a:off x="6096000" y="2564929"/>
            <a:ext cx="4698722" cy="584775"/>
          </a:xfrm>
          <a:prstGeom prst="rect">
            <a:avLst/>
          </a:prstGeom>
          <a:noFill/>
        </p:spPr>
        <p:txBody>
          <a:bodyPr wrap="none" rtlCol="0">
            <a:spAutoFit/>
          </a:bodyPr>
          <a:lstStyle/>
          <a:p>
            <a:r>
              <a:rPr kumimoji="1" lang="ja-JP" altLang="en-US" sz="3200">
                <a:latin typeface="Meiryo" panose="020B0604030504040204" pitchFamily="34" charset="-128"/>
                <a:ea typeface="Meiryo" panose="020B0604030504040204" pitchFamily="34" charset="-128"/>
              </a:rPr>
              <a:t>一般ユーザで実行する．</a:t>
            </a:r>
          </a:p>
        </p:txBody>
      </p:sp>
      <p:sp>
        <p:nvSpPr>
          <p:cNvPr id="10" name="テキスト ボックス 9">
            <a:extLst>
              <a:ext uri="{FF2B5EF4-FFF2-40B4-BE49-F238E27FC236}">
                <a16:creationId xmlns:a16="http://schemas.microsoft.com/office/drawing/2014/main" id="{742F4D8D-EE32-AD8D-E6DD-7AA95F69A3BB}"/>
              </a:ext>
            </a:extLst>
          </p:cNvPr>
          <p:cNvSpPr txBox="1"/>
          <p:nvPr/>
        </p:nvSpPr>
        <p:spPr>
          <a:xfrm>
            <a:off x="838200" y="3149704"/>
            <a:ext cx="11080277" cy="584775"/>
          </a:xfrm>
          <a:prstGeom prst="rect">
            <a:avLst/>
          </a:prstGeom>
          <a:noFill/>
        </p:spPr>
        <p:txBody>
          <a:bodyPr wrap="none" rtlCol="0">
            <a:spAutoFit/>
          </a:bodyPr>
          <a:lstStyle/>
          <a:p>
            <a:r>
              <a:rPr kumimoji="1" lang="ja-JP" altLang="en-US" sz="3200">
                <a:latin typeface="Consolas" panose="020B0609020204030204" pitchFamily="49" charset="0"/>
                <a:ea typeface="Meiryo" panose="020B0604030504040204" pitchFamily="34" charset="-128"/>
                <a:cs typeface="Consolas" panose="020B0609020204030204" pitchFamily="49" charset="0"/>
              </a:rPr>
              <a:t>ただし，</a:t>
            </a:r>
            <a:r>
              <a:rPr kumimoji="1" lang="en-US" altLang="ja-JP" sz="3200" dirty="0">
                <a:latin typeface="Consolas" panose="020B0609020204030204" pitchFamily="49" charset="0"/>
                <a:ea typeface="Meiryo" panose="020B0604030504040204" pitchFamily="34" charset="-128"/>
                <a:cs typeface="Consolas" panose="020B0609020204030204" pitchFamily="49" charset="0"/>
              </a:rPr>
              <a:t>#</a:t>
            </a:r>
            <a:r>
              <a:rPr kumimoji="1" lang="ja-JP" altLang="en-US" sz="3200">
                <a:latin typeface="Consolas" panose="020B0609020204030204" pitchFamily="49" charset="0"/>
                <a:ea typeface="Meiryo" panose="020B0604030504040204" pitchFamily="34" charset="-128"/>
                <a:cs typeface="Consolas" panose="020B0609020204030204" pitchFamily="49" charset="0"/>
              </a:rPr>
              <a:t>はコメントとしても利用される点に注意が必要．</a:t>
            </a:r>
            <a:endParaRPr kumimoji="1" lang="ja-JP" altLang="en-US" sz="32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69782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CC9B75-E5F8-32AE-E5BA-040E92141071}"/>
              </a:ext>
            </a:extLst>
          </p:cNvPr>
          <p:cNvSpPr>
            <a:spLocks noGrp="1"/>
          </p:cNvSpPr>
          <p:nvPr>
            <p:ph type="title"/>
          </p:nvPr>
        </p:nvSpPr>
        <p:spPr/>
        <p:txBody>
          <a:bodyPr/>
          <a:lstStyle/>
          <a:p>
            <a:r>
              <a:rPr lang="en-US" altLang="ja-JP" dirty="0"/>
              <a:t>Usage</a:t>
            </a:r>
            <a:r>
              <a:rPr lang="ja-JP" altLang="en-US"/>
              <a:t>を改良する．</a:t>
            </a:r>
            <a:endParaRPr kumimoji="1" lang="ja-JP" altLang="en-US"/>
          </a:p>
        </p:txBody>
      </p:sp>
      <p:sp>
        <p:nvSpPr>
          <p:cNvPr id="3" name="コンテンツ プレースホルダー 2">
            <a:extLst>
              <a:ext uri="{FF2B5EF4-FFF2-40B4-BE49-F238E27FC236}">
                <a16:creationId xmlns:a16="http://schemas.microsoft.com/office/drawing/2014/main" id="{C590F094-4135-527A-1F27-843BC7A04C2F}"/>
              </a:ext>
            </a:extLst>
          </p:cNvPr>
          <p:cNvSpPr>
            <a:spLocks noGrp="1"/>
          </p:cNvSpPr>
          <p:nvPr>
            <p:ph idx="1"/>
          </p:nvPr>
        </p:nvSpPr>
        <p:spPr>
          <a:xfrm>
            <a:off x="838200" y="1825625"/>
            <a:ext cx="7759633" cy="4351338"/>
          </a:xfrm>
        </p:spPr>
        <p:txBody>
          <a:bodyPr/>
          <a:lstStyle/>
          <a:p>
            <a:r>
              <a:rPr kumimoji="1" lang="ja-JP" altLang="en-US"/>
              <a:t>必要なもの</a:t>
            </a:r>
            <a:endParaRPr kumimoji="1" lang="en-US" altLang="ja-JP" dirty="0"/>
          </a:p>
          <a:p>
            <a:pPr lvl="1"/>
            <a:r>
              <a:rPr lang="ja-JP" altLang="en-US"/>
              <a:t>以下の哲学への理解．</a:t>
            </a:r>
            <a:endParaRPr kumimoji="1" lang="en-US" altLang="ja-JP" dirty="0"/>
          </a:p>
          <a:p>
            <a:pPr lvl="2"/>
            <a:r>
              <a:rPr kumimoji="1" lang="en-US" altLang="ja-JP" dirty="0"/>
              <a:t>UNIX</a:t>
            </a:r>
            <a:r>
              <a:rPr kumimoji="1" lang="ja-JP" altLang="en-US"/>
              <a:t>という考え方</a:t>
            </a:r>
            <a:endParaRPr kumimoji="1" lang="en-US" altLang="ja-JP" dirty="0"/>
          </a:p>
          <a:p>
            <a:pPr lvl="2"/>
            <a:r>
              <a:rPr lang="en-US" altLang="ja-JP" dirty="0"/>
              <a:t>Command line interface guideline</a:t>
            </a:r>
          </a:p>
          <a:p>
            <a:pPr lvl="2"/>
            <a:endParaRPr lang="en-US" altLang="ja-JP" dirty="0"/>
          </a:p>
          <a:p>
            <a:pPr lvl="1"/>
            <a:endParaRPr kumimoji="1" lang="ja-JP" altLang="en-US"/>
          </a:p>
        </p:txBody>
      </p:sp>
      <p:grpSp>
        <p:nvGrpSpPr>
          <p:cNvPr id="7" name="グループ化 6">
            <a:extLst>
              <a:ext uri="{FF2B5EF4-FFF2-40B4-BE49-F238E27FC236}">
                <a16:creationId xmlns:a16="http://schemas.microsoft.com/office/drawing/2014/main" id="{FFDDE7EC-E218-96DA-60C1-035E611247E9}"/>
              </a:ext>
            </a:extLst>
          </p:cNvPr>
          <p:cNvGrpSpPr>
            <a:grpSpLocks noChangeAspect="1"/>
          </p:cNvGrpSpPr>
          <p:nvPr/>
        </p:nvGrpSpPr>
        <p:grpSpPr>
          <a:xfrm>
            <a:off x="8597834" y="3757984"/>
            <a:ext cx="2755966" cy="1894318"/>
            <a:chOff x="7652657" y="1316830"/>
            <a:chExt cx="3701143" cy="2543987"/>
          </a:xfrm>
        </p:grpSpPr>
        <p:pic>
          <p:nvPicPr>
            <p:cNvPr id="5" name="図 4" descr="テキスト&#10;&#10;自動的に生成された説明">
              <a:extLst>
                <a:ext uri="{FF2B5EF4-FFF2-40B4-BE49-F238E27FC236}">
                  <a16:creationId xmlns:a16="http://schemas.microsoft.com/office/drawing/2014/main" id="{1D3B0D6F-2F7E-5F1C-6B3D-34BBF7BA6239}"/>
                </a:ext>
              </a:extLst>
            </p:cNvPr>
            <p:cNvPicPr>
              <a:picLocks noChangeAspect="1"/>
            </p:cNvPicPr>
            <p:nvPr/>
          </p:nvPicPr>
          <p:blipFill>
            <a:blip r:embed="rId2"/>
            <a:stretch>
              <a:fillRect/>
            </a:stretch>
          </p:blipFill>
          <p:spPr>
            <a:xfrm>
              <a:off x="7652657" y="1316830"/>
              <a:ext cx="3701143" cy="2047990"/>
            </a:xfrm>
            <a:prstGeom prst="rect">
              <a:avLst/>
            </a:prstGeom>
          </p:spPr>
        </p:pic>
        <p:sp>
          <p:nvSpPr>
            <p:cNvPr id="6" name="テキスト ボックス 5">
              <a:extLst>
                <a:ext uri="{FF2B5EF4-FFF2-40B4-BE49-F238E27FC236}">
                  <a16:creationId xmlns:a16="http://schemas.microsoft.com/office/drawing/2014/main" id="{08FD7866-F5B9-798D-7CDF-D26C102560A8}"/>
                </a:ext>
              </a:extLst>
            </p:cNvPr>
            <p:cNvSpPr txBox="1"/>
            <p:nvPr/>
          </p:nvSpPr>
          <p:spPr>
            <a:xfrm>
              <a:off x="7933648" y="3364820"/>
              <a:ext cx="3139160" cy="495997"/>
            </a:xfrm>
            <a:prstGeom prst="rect">
              <a:avLst/>
            </a:prstGeom>
            <a:noFill/>
          </p:spPr>
          <p:txBody>
            <a:bodyPr wrap="none" rtlCol="0">
              <a:spAutoFit/>
            </a:bodyPr>
            <a:lstStyle/>
            <a:p>
              <a:pPr algn="ctr"/>
              <a:r>
                <a:rPr lang="en" altLang="ja-JP" dirty="0">
                  <a:latin typeface="Consolas" panose="020B0609020204030204" pitchFamily="49" charset="0"/>
                  <a:cs typeface="Consolas" panose="020B0609020204030204" pitchFamily="49" charset="0"/>
                  <a:hlinkClick r:id="rId3"/>
                </a:rPr>
                <a:t>https://</a:t>
              </a:r>
              <a:r>
                <a:rPr lang="en" altLang="ja-JP" dirty="0" err="1">
                  <a:latin typeface="Consolas" panose="020B0609020204030204" pitchFamily="49" charset="0"/>
                  <a:cs typeface="Consolas" panose="020B0609020204030204" pitchFamily="49" charset="0"/>
                  <a:hlinkClick r:id="rId3"/>
                </a:rPr>
                <a:t>clig.dev</a:t>
              </a:r>
              <a:r>
                <a:rPr lang="en" altLang="ja-JP" dirty="0">
                  <a:latin typeface="Consolas" panose="020B0609020204030204" pitchFamily="49" charset="0"/>
                  <a:cs typeface="Consolas" panose="020B0609020204030204" pitchFamily="49" charset="0"/>
                  <a:hlinkClick r:id="rId3"/>
                </a:rPr>
                <a:t>/</a:t>
              </a:r>
              <a:endParaRPr kumimoji="1" lang="ja-JP" altLang="en-US">
                <a:latin typeface="Consolas" panose="020B0609020204030204" pitchFamily="49" charset="0"/>
                <a:cs typeface="Consolas" panose="020B0609020204030204" pitchFamily="49" charset="0"/>
              </a:endParaRPr>
            </a:p>
          </p:txBody>
        </p:sp>
      </p:grpSp>
      <p:pic>
        <p:nvPicPr>
          <p:cNvPr id="9" name="図 8" descr="テキスト&#10;&#10;自動的に生成された説明">
            <a:extLst>
              <a:ext uri="{FF2B5EF4-FFF2-40B4-BE49-F238E27FC236}">
                <a16:creationId xmlns:a16="http://schemas.microsoft.com/office/drawing/2014/main" id="{2CE86D6D-78D2-0B74-6815-ED08AD654244}"/>
              </a:ext>
            </a:extLst>
          </p:cNvPr>
          <p:cNvPicPr>
            <a:picLocks noChangeAspect="1"/>
          </p:cNvPicPr>
          <p:nvPr/>
        </p:nvPicPr>
        <p:blipFill>
          <a:blip r:embed="rId4"/>
          <a:stretch>
            <a:fillRect/>
          </a:stretch>
        </p:blipFill>
        <p:spPr>
          <a:xfrm>
            <a:off x="9332959" y="1635134"/>
            <a:ext cx="1285714" cy="1800000"/>
          </a:xfrm>
          <a:prstGeom prst="rect">
            <a:avLst/>
          </a:prstGeom>
        </p:spPr>
      </p:pic>
      <p:sp>
        <p:nvSpPr>
          <p:cNvPr id="10" name="日付プレースホルダー 9">
            <a:extLst>
              <a:ext uri="{FF2B5EF4-FFF2-40B4-BE49-F238E27FC236}">
                <a16:creationId xmlns:a16="http://schemas.microsoft.com/office/drawing/2014/main" id="{7931ADDA-2D41-8C50-B39B-BD5ECB456E5A}"/>
              </a:ext>
            </a:extLst>
          </p:cNvPr>
          <p:cNvSpPr>
            <a:spLocks noGrp="1"/>
          </p:cNvSpPr>
          <p:nvPr>
            <p:ph type="dt" sz="half" idx="10"/>
          </p:nvPr>
        </p:nvSpPr>
        <p:spPr/>
        <p:txBody>
          <a:bodyPr/>
          <a:lstStyle/>
          <a:p>
            <a:r>
              <a:rPr kumimoji="1" lang="en-US" altLang="ja-JP"/>
              <a:t>2023-04-18</a:t>
            </a:r>
            <a:endParaRPr kumimoji="1" lang="ja-JP" altLang="en-US"/>
          </a:p>
        </p:txBody>
      </p:sp>
      <p:sp>
        <p:nvSpPr>
          <p:cNvPr id="11" name="スライド番号プレースホルダー 10">
            <a:extLst>
              <a:ext uri="{FF2B5EF4-FFF2-40B4-BE49-F238E27FC236}">
                <a16:creationId xmlns:a16="http://schemas.microsoft.com/office/drawing/2014/main" id="{805C69D9-E586-BFA4-9D25-8C0D33115CB7}"/>
              </a:ext>
            </a:extLst>
          </p:cNvPr>
          <p:cNvSpPr>
            <a:spLocks noGrp="1"/>
          </p:cNvSpPr>
          <p:nvPr>
            <p:ph type="sldNum" sz="quarter" idx="12"/>
          </p:nvPr>
        </p:nvSpPr>
        <p:spPr/>
        <p:txBody>
          <a:bodyPr/>
          <a:lstStyle/>
          <a:p>
            <a:fld id="{0B8845E4-5C92-A046-BB66-E5D9CC995B08}" type="slidenum">
              <a:rPr kumimoji="1" lang="ja-JP" altLang="en-US" smtClean="0"/>
              <a:t>7</a:t>
            </a:fld>
            <a:endParaRPr kumimoji="1" lang="ja-JP" altLang="en-US"/>
          </a:p>
        </p:txBody>
      </p:sp>
    </p:spTree>
    <p:extLst>
      <p:ext uri="{BB962C8B-B14F-4D97-AF65-F5344CB8AC3E}">
        <p14:creationId xmlns:p14="http://schemas.microsoft.com/office/powerpoint/2010/main" val="2830989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138E3D-FF0A-CC00-0C9B-D1AC5E1326AE}"/>
              </a:ext>
            </a:extLst>
          </p:cNvPr>
          <p:cNvSpPr>
            <a:spLocks noGrp="1"/>
          </p:cNvSpPr>
          <p:nvPr>
            <p:ph type="title"/>
          </p:nvPr>
        </p:nvSpPr>
        <p:spPr/>
        <p:txBody>
          <a:bodyPr/>
          <a:lstStyle/>
          <a:p>
            <a:r>
              <a:rPr kumimoji="1" lang="en-US" altLang="ja-JP" dirty="0"/>
              <a:t>UNIX</a:t>
            </a:r>
            <a:r>
              <a:rPr kumimoji="1" lang="ja-JP" altLang="en-US"/>
              <a:t>という考え方</a:t>
            </a:r>
          </a:p>
        </p:txBody>
      </p:sp>
      <p:sp>
        <p:nvSpPr>
          <p:cNvPr id="3" name="コンテンツ プレースホルダー 2">
            <a:extLst>
              <a:ext uri="{FF2B5EF4-FFF2-40B4-BE49-F238E27FC236}">
                <a16:creationId xmlns:a16="http://schemas.microsoft.com/office/drawing/2014/main" id="{1AE53B80-D042-AAED-0945-626A84E58B53}"/>
              </a:ext>
            </a:extLst>
          </p:cNvPr>
          <p:cNvSpPr>
            <a:spLocks noGrp="1"/>
          </p:cNvSpPr>
          <p:nvPr>
            <p:ph idx="1"/>
          </p:nvPr>
        </p:nvSpPr>
        <p:spPr/>
        <p:txBody>
          <a:bodyPr numCol="2">
            <a:normAutofit fontScale="62500" lnSpcReduction="20000"/>
          </a:bodyPr>
          <a:lstStyle/>
          <a:p>
            <a:pPr marL="742950" indent="-742950">
              <a:lnSpc>
                <a:spcPct val="120000"/>
              </a:lnSpc>
              <a:buFont typeface="+mj-lt"/>
              <a:buAutoNum type="arabicPeriod"/>
            </a:pPr>
            <a:r>
              <a:rPr kumimoji="1" lang="en-US" altLang="ja-JP" dirty="0"/>
              <a:t>Small is Beautiful.</a:t>
            </a:r>
          </a:p>
          <a:p>
            <a:pPr marL="742950" indent="-742950">
              <a:lnSpc>
                <a:spcPct val="120000"/>
              </a:lnSpc>
              <a:buFont typeface="+mj-lt"/>
              <a:buAutoNum type="arabicPeriod"/>
            </a:pPr>
            <a:r>
              <a:rPr lang="ja-JP" altLang="en-US"/>
              <a:t>一つのプログラムには一つのことをうまくやらせる．</a:t>
            </a:r>
            <a:endParaRPr lang="en-US" altLang="ja-JP" dirty="0"/>
          </a:p>
          <a:p>
            <a:pPr marL="742950" indent="-742950">
              <a:lnSpc>
                <a:spcPct val="120000"/>
              </a:lnSpc>
              <a:buFont typeface="+mj-lt"/>
              <a:buAutoNum type="arabicPeriod"/>
            </a:pPr>
            <a:r>
              <a:rPr kumimoji="1" lang="ja-JP" altLang="en-US"/>
              <a:t>できるだけ早く試作する．</a:t>
            </a:r>
            <a:endParaRPr kumimoji="1" lang="en-US" altLang="ja-JP" dirty="0"/>
          </a:p>
          <a:p>
            <a:pPr marL="742950" indent="-742950">
              <a:lnSpc>
                <a:spcPct val="120000"/>
              </a:lnSpc>
              <a:buFont typeface="+mj-lt"/>
              <a:buAutoNum type="arabicPeriod"/>
            </a:pPr>
            <a:r>
              <a:rPr lang="ja-JP" altLang="en-US"/>
              <a:t>効率より移植性．</a:t>
            </a:r>
            <a:endParaRPr lang="en-US" altLang="ja-JP" dirty="0"/>
          </a:p>
          <a:p>
            <a:pPr marL="742950" indent="-742950">
              <a:lnSpc>
                <a:spcPct val="120000"/>
              </a:lnSpc>
              <a:buFont typeface="+mj-lt"/>
              <a:buAutoNum type="arabicPeriod"/>
            </a:pPr>
            <a:r>
              <a:rPr kumimoji="1" lang="ja-JP" altLang="en-US"/>
              <a:t>数値データは</a:t>
            </a:r>
            <a:r>
              <a:rPr kumimoji="1" lang="en-US" altLang="ja-JP" dirty="0"/>
              <a:t>ASCII</a:t>
            </a:r>
            <a:r>
              <a:rPr kumimoji="1" lang="ja-JP" altLang="en-US"/>
              <a:t>フラットファイルに保存する．</a:t>
            </a:r>
            <a:endParaRPr kumimoji="1" lang="en-US" altLang="ja-JP" dirty="0"/>
          </a:p>
          <a:p>
            <a:pPr marL="742950" indent="-742950">
              <a:lnSpc>
                <a:spcPct val="120000"/>
              </a:lnSpc>
              <a:buFont typeface="+mj-lt"/>
              <a:buAutoNum type="arabicPeriod"/>
            </a:pPr>
            <a:r>
              <a:rPr lang="ja-JP" altLang="en-US"/>
              <a:t>ソフトウェアの梃子を有効に利用する．</a:t>
            </a:r>
            <a:endParaRPr lang="en-US" altLang="ja-JP" dirty="0"/>
          </a:p>
          <a:p>
            <a:pPr marL="742950" indent="-742950">
              <a:lnSpc>
                <a:spcPct val="120000"/>
              </a:lnSpc>
              <a:buFont typeface="+mj-lt"/>
              <a:buAutoNum type="arabicPeriod"/>
            </a:pPr>
            <a:r>
              <a:rPr kumimoji="1" lang="ja-JP" altLang="en-US"/>
              <a:t>シェルスクリプトを使うことで梃子の効果と移植性を高める．</a:t>
            </a:r>
            <a:endParaRPr kumimoji="1" lang="en-US" altLang="ja-JP" dirty="0"/>
          </a:p>
          <a:p>
            <a:pPr marL="742950" indent="-742950">
              <a:lnSpc>
                <a:spcPct val="120000"/>
              </a:lnSpc>
              <a:buFont typeface="+mj-lt"/>
              <a:buAutoNum type="arabicPeriod"/>
            </a:pPr>
            <a:r>
              <a:rPr kumimoji="1" lang="ja-JP" altLang="en-US"/>
              <a:t>過度の対話的インターフェースを避ける．</a:t>
            </a:r>
            <a:endParaRPr kumimoji="1" lang="en-US" altLang="ja-JP" dirty="0"/>
          </a:p>
          <a:p>
            <a:pPr marL="742950" indent="-742950">
              <a:lnSpc>
                <a:spcPct val="120000"/>
              </a:lnSpc>
              <a:buFont typeface="+mj-lt"/>
              <a:buAutoNum type="arabicPeriod"/>
            </a:pPr>
            <a:r>
              <a:rPr lang="ja-JP" altLang="en-US"/>
              <a:t>すべてのプログラムをフィルタにする．</a:t>
            </a:r>
            <a:endParaRPr kumimoji="1" lang="ja-JP" altLang="en-US"/>
          </a:p>
        </p:txBody>
      </p:sp>
      <p:sp>
        <p:nvSpPr>
          <p:cNvPr id="5" name="日付プレースホルダー 4">
            <a:extLst>
              <a:ext uri="{FF2B5EF4-FFF2-40B4-BE49-F238E27FC236}">
                <a16:creationId xmlns:a16="http://schemas.microsoft.com/office/drawing/2014/main" id="{6EABA2C5-756C-7B7C-7C61-569A40D13E89}"/>
              </a:ext>
            </a:extLst>
          </p:cNvPr>
          <p:cNvSpPr>
            <a:spLocks noGrp="1"/>
          </p:cNvSpPr>
          <p:nvPr>
            <p:ph type="dt" sz="half" idx="10"/>
          </p:nvPr>
        </p:nvSpPr>
        <p:spPr/>
        <p:txBody>
          <a:bodyPr/>
          <a:lstStyle/>
          <a:p>
            <a:r>
              <a:rPr kumimoji="1" lang="en-US" altLang="ja-JP"/>
              <a:t>2023-04-18</a:t>
            </a:r>
            <a:endParaRPr kumimoji="1" lang="ja-JP" altLang="en-US"/>
          </a:p>
        </p:txBody>
      </p:sp>
      <p:sp>
        <p:nvSpPr>
          <p:cNvPr id="6" name="スライド番号プレースホルダー 5">
            <a:extLst>
              <a:ext uri="{FF2B5EF4-FFF2-40B4-BE49-F238E27FC236}">
                <a16:creationId xmlns:a16="http://schemas.microsoft.com/office/drawing/2014/main" id="{DB5CED0D-F886-24F0-1736-A8FFABD27CCC}"/>
              </a:ext>
            </a:extLst>
          </p:cNvPr>
          <p:cNvSpPr>
            <a:spLocks noGrp="1"/>
          </p:cNvSpPr>
          <p:nvPr>
            <p:ph type="sldNum" sz="quarter" idx="12"/>
          </p:nvPr>
        </p:nvSpPr>
        <p:spPr/>
        <p:txBody>
          <a:bodyPr/>
          <a:lstStyle/>
          <a:p>
            <a:fld id="{0B8845E4-5C92-A046-BB66-E5D9CC995B08}" type="slidenum">
              <a:rPr kumimoji="1" lang="ja-JP" altLang="en-US" smtClean="0"/>
              <a:t>8</a:t>
            </a:fld>
            <a:endParaRPr kumimoji="1" lang="ja-JP" altLang="en-US"/>
          </a:p>
        </p:txBody>
      </p:sp>
      <p:pic>
        <p:nvPicPr>
          <p:cNvPr id="8" name="図 7" descr="テキスト&#10;&#10;自動的に生成された説明">
            <a:extLst>
              <a:ext uri="{FF2B5EF4-FFF2-40B4-BE49-F238E27FC236}">
                <a16:creationId xmlns:a16="http://schemas.microsoft.com/office/drawing/2014/main" id="{BDD5E5D1-C97A-3D56-7A28-EAE7BB795A80}"/>
              </a:ext>
            </a:extLst>
          </p:cNvPr>
          <p:cNvPicPr>
            <a:picLocks noChangeAspect="1"/>
          </p:cNvPicPr>
          <p:nvPr/>
        </p:nvPicPr>
        <p:blipFill>
          <a:blip r:embed="rId2"/>
          <a:stretch>
            <a:fillRect/>
          </a:stretch>
        </p:blipFill>
        <p:spPr>
          <a:xfrm>
            <a:off x="8500546" y="0"/>
            <a:ext cx="1157143" cy="1620000"/>
          </a:xfrm>
          <a:prstGeom prst="rect">
            <a:avLst/>
          </a:prstGeom>
        </p:spPr>
      </p:pic>
    </p:spTree>
    <p:extLst>
      <p:ext uri="{BB962C8B-B14F-4D97-AF65-F5344CB8AC3E}">
        <p14:creationId xmlns:p14="http://schemas.microsoft.com/office/powerpoint/2010/main" val="210056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138E3D-FF0A-CC00-0C9B-D1AC5E1326AE}"/>
              </a:ext>
            </a:extLst>
          </p:cNvPr>
          <p:cNvSpPr>
            <a:spLocks noGrp="1"/>
          </p:cNvSpPr>
          <p:nvPr>
            <p:ph type="title"/>
          </p:nvPr>
        </p:nvSpPr>
        <p:spPr/>
        <p:txBody>
          <a:bodyPr/>
          <a:lstStyle/>
          <a:p>
            <a:r>
              <a:rPr kumimoji="1" lang="en-US" altLang="ja-JP" dirty="0"/>
              <a:t>UNIX</a:t>
            </a:r>
            <a:r>
              <a:rPr kumimoji="1" lang="ja-JP" altLang="en-US"/>
              <a:t>という考え方</a:t>
            </a:r>
          </a:p>
        </p:txBody>
      </p:sp>
      <p:pic>
        <p:nvPicPr>
          <p:cNvPr id="4" name="図 3" descr="テキスト&#10;&#10;自動的に生成された説明">
            <a:extLst>
              <a:ext uri="{FF2B5EF4-FFF2-40B4-BE49-F238E27FC236}">
                <a16:creationId xmlns:a16="http://schemas.microsoft.com/office/drawing/2014/main" id="{C4B9947E-B05D-90CF-F4E3-612F21DA0DA4}"/>
              </a:ext>
            </a:extLst>
          </p:cNvPr>
          <p:cNvPicPr>
            <a:picLocks noChangeAspect="1"/>
          </p:cNvPicPr>
          <p:nvPr/>
        </p:nvPicPr>
        <p:blipFill>
          <a:blip r:embed="rId3"/>
          <a:stretch>
            <a:fillRect/>
          </a:stretch>
        </p:blipFill>
        <p:spPr>
          <a:xfrm>
            <a:off x="8500546" y="0"/>
            <a:ext cx="1157143" cy="1620000"/>
          </a:xfrm>
          <a:prstGeom prst="rect">
            <a:avLst/>
          </a:prstGeom>
        </p:spPr>
      </p:pic>
      <p:sp>
        <p:nvSpPr>
          <p:cNvPr id="5" name="日付プレースホルダー 4">
            <a:extLst>
              <a:ext uri="{FF2B5EF4-FFF2-40B4-BE49-F238E27FC236}">
                <a16:creationId xmlns:a16="http://schemas.microsoft.com/office/drawing/2014/main" id="{6EABA2C5-756C-7B7C-7C61-569A40D13E89}"/>
              </a:ext>
            </a:extLst>
          </p:cNvPr>
          <p:cNvSpPr>
            <a:spLocks noGrp="1"/>
          </p:cNvSpPr>
          <p:nvPr>
            <p:ph type="dt" sz="half" idx="10"/>
          </p:nvPr>
        </p:nvSpPr>
        <p:spPr/>
        <p:txBody>
          <a:bodyPr/>
          <a:lstStyle/>
          <a:p>
            <a:r>
              <a:rPr kumimoji="1" lang="en-US" altLang="ja-JP"/>
              <a:t>2023-04-18</a:t>
            </a:r>
            <a:endParaRPr kumimoji="1" lang="ja-JP" altLang="en-US"/>
          </a:p>
        </p:txBody>
      </p:sp>
      <p:sp>
        <p:nvSpPr>
          <p:cNvPr id="6" name="スライド番号プレースホルダー 5">
            <a:extLst>
              <a:ext uri="{FF2B5EF4-FFF2-40B4-BE49-F238E27FC236}">
                <a16:creationId xmlns:a16="http://schemas.microsoft.com/office/drawing/2014/main" id="{DB5CED0D-F886-24F0-1736-A8FFABD27CCC}"/>
              </a:ext>
            </a:extLst>
          </p:cNvPr>
          <p:cNvSpPr>
            <a:spLocks noGrp="1"/>
          </p:cNvSpPr>
          <p:nvPr>
            <p:ph type="sldNum" sz="quarter" idx="12"/>
          </p:nvPr>
        </p:nvSpPr>
        <p:spPr/>
        <p:txBody>
          <a:bodyPr/>
          <a:lstStyle/>
          <a:p>
            <a:fld id="{0B8845E4-5C92-A046-BB66-E5D9CC995B08}" type="slidenum">
              <a:rPr kumimoji="1" lang="ja-JP" altLang="en-US" smtClean="0"/>
              <a:t>9</a:t>
            </a:fld>
            <a:endParaRPr kumimoji="1" lang="ja-JP" altLang="en-US"/>
          </a:p>
        </p:txBody>
      </p:sp>
      <p:sp>
        <p:nvSpPr>
          <p:cNvPr id="3" name="コンテンツ プレースホルダー 2">
            <a:extLst>
              <a:ext uri="{FF2B5EF4-FFF2-40B4-BE49-F238E27FC236}">
                <a16:creationId xmlns:a16="http://schemas.microsoft.com/office/drawing/2014/main" id="{1AE53B80-D042-AAED-0945-626A84E58B53}"/>
              </a:ext>
            </a:extLst>
          </p:cNvPr>
          <p:cNvSpPr>
            <a:spLocks noGrp="1"/>
          </p:cNvSpPr>
          <p:nvPr>
            <p:ph idx="1"/>
          </p:nvPr>
        </p:nvSpPr>
        <p:spPr/>
        <p:txBody>
          <a:bodyPr numCol="2">
            <a:normAutofit fontScale="40000" lnSpcReduction="20000"/>
          </a:bodyPr>
          <a:lstStyle/>
          <a:p>
            <a:pPr marL="742950" indent="-742950">
              <a:lnSpc>
                <a:spcPct val="120000"/>
              </a:lnSpc>
              <a:buFont typeface="+mj-lt"/>
              <a:buAutoNum type="arabicPeriod"/>
            </a:pPr>
            <a:r>
              <a:rPr kumimoji="1" lang="en-US" altLang="ja-JP" dirty="0"/>
              <a:t>Simple is best</a:t>
            </a:r>
          </a:p>
          <a:p>
            <a:pPr marL="742950" indent="-742950">
              <a:lnSpc>
                <a:spcPct val="120000"/>
              </a:lnSpc>
              <a:buFont typeface="+mj-lt"/>
              <a:buAutoNum type="arabicPeriod"/>
            </a:pPr>
            <a:r>
              <a:rPr lang="ja-JP" altLang="en-US"/>
              <a:t>一つのプログラムには本当にやるべきことをうまくやらせろ．</a:t>
            </a:r>
            <a:endParaRPr lang="en-US" altLang="ja-JP" dirty="0"/>
          </a:p>
          <a:p>
            <a:pPr marL="742950" indent="-742950">
              <a:lnSpc>
                <a:spcPct val="120000"/>
              </a:lnSpc>
              <a:buFont typeface="+mj-lt"/>
              <a:buAutoNum type="arabicPeriod"/>
            </a:pPr>
            <a:r>
              <a:rPr lang="ja-JP" altLang="en-US"/>
              <a:t>できるだけ素早く何度も試作できる仕組みを作れ．</a:t>
            </a:r>
            <a:endParaRPr lang="en-US" altLang="ja-JP" dirty="0"/>
          </a:p>
          <a:p>
            <a:pPr marL="742950" indent="-742950">
              <a:lnSpc>
                <a:spcPct val="120000"/>
              </a:lnSpc>
              <a:buFont typeface="+mj-lt"/>
              <a:buAutoNum type="arabicPeriod"/>
            </a:pPr>
            <a:r>
              <a:rPr lang="ja-JP" altLang="en-US"/>
              <a:t>要件を満たす品質と高い生産性を両立させよ．</a:t>
            </a:r>
            <a:endParaRPr lang="en-US" altLang="ja-JP" dirty="0"/>
          </a:p>
          <a:p>
            <a:pPr marL="742950" indent="-742950">
              <a:lnSpc>
                <a:spcPct val="120000"/>
              </a:lnSpc>
              <a:buFont typeface="+mj-lt"/>
              <a:buAutoNum type="arabicPeriod"/>
            </a:pPr>
            <a:r>
              <a:rPr lang="ja-JP" altLang="en-US"/>
              <a:t>ファイルには標準的な形式かテキストベースの単純な形式を使用せよ．</a:t>
            </a:r>
            <a:endParaRPr lang="en-US" altLang="ja-JP" dirty="0"/>
          </a:p>
          <a:p>
            <a:pPr marL="742950" indent="-742950">
              <a:lnSpc>
                <a:spcPct val="120000"/>
              </a:lnSpc>
              <a:buFont typeface="+mj-lt"/>
              <a:buAutoNum type="arabicPeriod"/>
            </a:pPr>
            <a:r>
              <a:rPr lang="ja-JP" altLang="en-US"/>
              <a:t>多くのソフトウェアを活用して生産性を高めよ．</a:t>
            </a:r>
            <a:endParaRPr lang="en-US" altLang="ja-JP" dirty="0"/>
          </a:p>
          <a:p>
            <a:pPr marL="742950" indent="-742950">
              <a:lnSpc>
                <a:spcPct val="120000"/>
              </a:lnSpc>
              <a:buFont typeface="+mj-lt"/>
              <a:buAutoNum type="arabicPeriod"/>
            </a:pPr>
            <a:r>
              <a:rPr lang="ja-JP" altLang="en-US"/>
              <a:t>コマンドをシンプルに組み合わせるためにシェルスクリプトを活用せよ．</a:t>
            </a:r>
            <a:endParaRPr lang="en-US" altLang="ja-JP" dirty="0"/>
          </a:p>
          <a:p>
            <a:pPr marL="742950" indent="-742950">
              <a:lnSpc>
                <a:spcPct val="120000"/>
              </a:lnSpc>
              <a:buFont typeface="+mj-lt"/>
              <a:buAutoNum type="arabicPeriod"/>
            </a:pPr>
            <a:r>
              <a:rPr lang="ja-JP" altLang="en-US"/>
              <a:t>自動処理のためにコマンドには非対話的なインターフェースを持たせよ．</a:t>
            </a:r>
            <a:endParaRPr lang="en-US" altLang="ja-JP" dirty="0"/>
          </a:p>
          <a:p>
            <a:pPr marL="742950" indent="-742950">
              <a:lnSpc>
                <a:spcPct val="120000"/>
              </a:lnSpc>
              <a:buFont typeface="+mj-lt"/>
              <a:buAutoNum type="arabicPeriod"/>
            </a:pPr>
            <a:r>
              <a:rPr lang="ja-JP" altLang="en-US"/>
              <a:t>データを処理するプログラムは可能な限りフィルタにせよ．</a:t>
            </a:r>
            <a:endParaRPr lang="en-US" altLang="ja-JP" dirty="0"/>
          </a:p>
          <a:p>
            <a:pPr marL="742950" indent="-742950">
              <a:lnSpc>
                <a:spcPct val="120000"/>
              </a:lnSpc>
              <a:buFont typeface="+mj-lt"/>
              <a:buAutoNum type="arabicPeriod"/>
            </a:pPr>
            <a:endParaRPr lang="en-US" altLang="ja-JP" dirty="0"/>
          </a:p>
          <a:p>
            <a:pPr marL="742950" indent="-742950">
              <a:lnSpc>
                <a:spcPct val="120000"/>
              </a:lnSpc>
              <a:buFont typeface="+mj-lt"/>
              <a:buAutoNum type="arabicPeriod"/>
            </a:pPr>
            <a:endParaRPr lang="en-US" altLang="ja-JP" dirty="0"/>
          </a:p>
          <a:p>
            <a:pPr marL="742950" indent="-742950">
              <a:lnSpc>
                <a:spcPct val="120000"/>
              </a:lnSpc>
              <a:buFont typeface="+mj-lt"/>
              <a:buAutoNum type="arabicPeriod"/>
            </a:pPr>
            <a:endParaRPr lang="en-US" altLang="ja-JP" dirty="0"/>
          </a:p>
          <a:p>
            <a:pPr marL="742950" indent="-742950">
              <a:lnSpc>
                <a:spcPct val="120000"/>
              </a:lnSpc>
              <a:buFont typeface="+mj-lt"/>
              <a:buAutoNum type="arabicPeriod"/>
            </a:pPr>
            <a:endParaRPr lang="en-US" altLang="ja-JP" dirty="0"/>
          </a:p>
          <a:p>
            <a:pPr marL="742950" indent="-742950">
              <a:lnSpc>
                <a:spcPct val="120000"/>
              </a:lnSpc>
              <a:buFont typeface="+mj-lt"/>
              <a:buAutoNum type="arabicPeriod"/>
            </a:pPr>
            <a:r>
              <a:rPr lang="en-US" altLang="ja-JP" dirty="0"/>
              <a:t> </a:t>
            </a:r>
          </a:p>
        </p:txBody>
      </p:sp>
      <p:sp>
        <p:nvSpPr>
          <p:cNvPr id="9" name="テキスト ボックス 8">
            <a:extLst>
              <a:ext uri="{FF2B5EF4-FFF2-40B4-BE49-F238E27FC236}">
                <a16:creationId xmlns:a16="http://schemas.microsoft.com/office/drawing/2014/main" id="{BB3A7ACD-8702-E54B-F074-98B12DCABB01}"/>
              </a:ext>
            </a:extLst>
          </p:cNvPr>
          <p:cNvSpPr txBox="1"/>
          <p:nvPr/>
        </p:nvSpPr>
        <p:spPr>
          <a:xfrm>
            <a:off x="2514600" y="5934670"/>
            <a:ext cx="3581400" cy="923330"/>
          </a:xfrm>
          <a:prstGeom prst="rect">
            <a:avLst/>
          </a:prstGeom>
          <a:noFill/>
        </p:spPr>
        <p:txBody>
          <a:bodyPr wrap="square">
            <a:spAutoFit/>
          </a:bodyPr>
          <a:lstStyle/>
          <a:p>
            <a:r>
              <a:rPr lang="ja-JP" altLang="en-US">
                <a:hlinkClick r:id="rId4"/>
              </a:rPr>
              <a:t>シェルスクリプトを学ぶ人のための「新しい</a:t>
            </a:r>
            <a:r>
              <a:rPr lang="en" altLang="ja-JP" dirty="0">
                <a:hlinkClick r:id="rId4"/>
              </a:rPr>
              <a:t>UNIX</a:t>
            </a:r>
            <a:r>
              <a:rPr lang="ja-JP" altLang="en-US">
                <a:hlinkClick r:id="rId4"/>
              </a:rPr>
              <a:t>哲学」 </a:t>
            </a:r>
            <a:r>
              <a:rPr lang="en-US" altLang="ja-JP" dirty="0">
                <a:hlinkClick r:id="rId4"/>
              </a:rPr>
              <a:t>〜 </a:t>
            </a:r>
            <a:r>
              <a:rPr lang="ja-JP" altLang="en-US">
                <a:hlinkClick r:id="rId4"/>
              </a:rPr>
              <a:t>ソフトウェアツールという考え方</a:t>
            </a:r>
            <a:endParaRPr lang="ja-JP" altLang="en-US"/>
          </a:p>
        </p:txBody>
      </p:sp>
      <p:pic>
        <p:nvPicPr>
          <p:cNvPr id="10" name="図 9">
            <a:extLst>
              <a:ext uri="{FF2B5EF4-FFF2-40B4-BE49-F238E27FC236}">
                <a16:creationId xmlns:a16="http://schemas.microsoft.com/office/drawing/2014/main" id="{4C929088-6CE0-10C9-53FF-28001B356A0D}"/>
              </a:ext>
            </a:extLst>
          </p:cNvPr>
          <p:cNvPicPr>
            <a:picLocks noChangeAspect="1"/>
          </p:cNvPicPr>
          <p:nvPr/>
        </p:nvPicPr>
        <p:blipFill>
          <a:blip r:embed="rId5"/>
          <a:stretch>
            <a:fillRect/>
          </a:stretch>
        </p:blipFill>
        <p:spPr>
          <a:xfrm>
            <a:off x="6096000" y="3429000"/>
            <a:ext cx="6096000" cy="3429000"/>
          </a:xfrm>
          <a:prstGeom prst="rect">
            <a:avLst/>
          </a:prstGeom>
        </p:spPr>
      </p:pic>
    </p:spTree>
    <p:extLst>
      <p:ext uri="{BB962C8B-B14F-4D97-AF65-F5344CB8AC3E}">
        <p14:creationId xmlns:p14="http://schemas.microsoft.com/office/powerpoint/2010/main" val="63202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animEffect transition="in" filter="dissolve">
                                      <p:cBhvr>
                                        <p:cTn id="11"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id="{9B92DAC1-B206-6E4D-9DDA-F3C380F9C271}" vid="{0ECE7065-281A-B545-8D42-4EC5E612C96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6930</TotalTime>
  <Words>2123</Words>
  <Application>Microsoft Macintosh PowerPoint</Application>
  <PresentationFormat>ワイド画面</PresentationFormat>
  <Paragraphs>376</Paragraphs>
  <Slides>27</Slides>
  <Notes>7</Notes>
  <HiddenSlides>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27</vt:i4>
      </vt:variant>
    </vt:vector>
  </HeadingPairs>
  <TitlesOfParts>
    <vt:vector size="33" baseType="lpstr">
      <vt:lpstr>Myrica M</vt:lpstr>
      <vt:lpstr>Meiryo</vt:lpstr>
      <vt:lpstr>游ゴシック</vt:lpstr>
      <vt:lpstr>Arial</vt:lpstr>
      <vt:lpstr>Consolas</vt:lpstr>
      <vt:lpstr>Office テーマ</vt:lpstr>
      <vt:lpstr>エンピリカル ソフトウェア工学 第02回</vt:lpstr>
      <vt:lpstr>スケジュール</vt:lpstr>
      <vt:lpstr>本日やること</vt:lpstr>
      <vt:lpstr>Usage</vt:lpstr>
      <vt:lpstr>Usage</vt:lpstr>
      <vt:lpstr>誰が実行する？</vt:lpstr>
      <vt:lpstr>Usageを改良する．</vt:lpstr>
      <vt:lpstr>UNIXという考え方</vt:lpstr>
      <vt:lpstr>UNIXという考え方</vt:lpstr>
      <vt:lpstr>Command Line Interface Guidelines</vt:lpstr>
      <vt:lpstr>Usageを考える</vt:lpstr>
      <vt:lpstr>READMEの内容の調査結果[1]</vt:lpstr>
      <vt:lpstr>READMEで書くべき内容</vt:lpstr>
      <vt:lpstr>Goプロジェクト ディレクトリ構成スタンダード</vt:lpstr>
      <vt:lpstr>プロジェクトのトップディレクトリに置くもの．</vt:lpstr>
      <vt:lpstr>本日やること</vt:lpstr>
      <vt:lpstr>プロジェクト名を決める</vt:lpstr>
      <vt:lpstr>プロジェクトを用意する （1/5）</vt:lpstr>
      <vt:lpstr>プロジェクトを用意する（2/5）</vt:lpstr>
      <vt:lpstr>プロジェクトを用意する（3/5）</vt:lpstr>
      <vt:lpstr>プロジェクトを用意する（4/5）</vt:lpstr>
      <vt:lpstr>ビルドツール選定の基準</vt:lpstr>
      <vt:lpstr>プロジェクトを用意する（5/5）</vt:lpstr>
      <vt:lpstr>本日やること</vt:lpstr>
      <vt:lpstr>本日やること</vt:lpstr>
      <vt:lpstr>スケジュール</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TAMADA HARUAKI</dc:creator>
  <cp:lastModifiedBy>TAMADA HARUAKI</cp:lastModifiedBy>
  <cp:revision>203</cp:revision>
  <dcterms:created xsi:type="dcterms:W3CDTF">2022-04-24T10:54:34Z</dcterms:created>
  <dcterms:modified xsi:type="dcterms:W3CDTF">2023-04-18T03:13:31Z</dcterms:modified>
</cp:coreProperties>
</file>