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3" r:id="rId3"/>
    <p:sldId id="275" r:id="rId4"/>
    <p:sldId id="278" r:id="rId5"/>
    <p:sldId id="281" r:id="rId6"/>
    <p:sldId id="279" r:id="rId7"/>
    <p:sldId id="282" r:id="rId8"/>
    <p:sldId id="283" r:id="rId9"/>
    <p:sldId id="288" r:id="rId10"/>
    <p:sldId id="277" r:id="rId11"/>
    <p:sldId id="276" r:id="rId12"/>
    <p:sldId id="285" r:id="rId13"/>
    <p:sldId id="28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1224"/>
  </p:normalViewPr>
  <p:slideViewPr>
    <p:cSldViewPr snapToGrid="0" snapToObjects="1">
      <p:cViewPr varScale="1">
        <p:scale>
          <a:sx n="98" d="100"/>
          <a:sy n="98"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E0D3F-88AC-AC4C-A850-A113E8478B35}" type="datetimeFigureOut">
              <a:rPr kumimoji="1" lang="ja-JP" altLang="en-US" smtClean="0"/>
              <a:t>2024/3/26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FEFE4-0067-BE4A-AB74-27D08C169751}" type="slidenum">
              <a:rPr kumimoji="1" lang="ja-JP" altLang="en-US" smtClean="0"/>
              <a:t>‹#›</a:t>
            </a:fld>
            <a:endParaRPr kumimoji="1" lang="ja-JP" altLang="en-US"/>
          </a:p>
        </p:txBody>
      </p:sp>
    </p:spTree>
    <p:extLst>
      <p:ext uri="{BB962C8B-B14F-4D97-AF65-F5344CB8AC3E}">
        <p14:creationId xmlns:p14="http://schemas.microsoft.com/office/powerpoint/2010/main" val="2718888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5</a:t>
            </a:fld>
            <a:endParaRPr kumimoji="1" lang="ja-JP" altLang="en-US"/>
          </a:p>
        </p:txBody>
      </p:sp>
    </p:spTree>
    <p:extLst>
      <p:ext uri="{BB962C8B-B14F-4D97-AF65-F5344CB8AC3E}">
        <p14:creationId xmlns:p14="http://schemas.microsoft.com/office/powerpoint/2010/main" val="259766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D6FEFE4-0067-BE4A-AB74-27D08C169751}" type="slidenum">
              <a:rPr kumimoji="1" lang="ja-JP" altLang="en-US" smtClean="0"/>
              <a:t>11</a:t>
            </a:fld>
            <a:endParaRPr kumimoji="1" lang="ja-JP" altLang="en-US"/>
          </a:p>
        </p:txBody>
      </p:sp>
    </p:spTree>
    <p:extLst>
      <p:ext uri="{BB962C8B-B14F-4D97-AF65-F5344CB8AC3E}">
        <p14:creationId xmlns:p14="http://schemas.microsoft.com/office/powerpoint/2010/main" val="174321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AE3F1-6860-34FB-F2AC-E3181A6AF2DC}"/>
              </a:ext>
            </a:extLst>
          </p:cNvPr>
          <p:cNvSpPr>
            <a:spLocks noGrp="1"/>
          </p:cNvSpPr>
          <p:nvPr>
            <p:ph type="ctrTitle"/>
          </p:nvPr>
        </p:nvSpPr>
        <p:spPr>
          <a:xfrm>
            <a:off x="1524000" y="1122363"/>
            <a:ext cx="9144000" cy="2387600"/>
          </a:xfrm>
        </p:spPr>
        <p:txBody>
          <a:bodyPr anchor="b"/>
          <a:lstStyle>
            <a:lvl1pPr algn="ctr">
              <a:defRPr sz="66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CD0B15-C8B7-00F7-DBE9-D3AD533D27B2}"/>
              </a:ext>
            </a:extLst>
          </p:cNvPr>
          <p:cNvSpPr>
            <a:spLocks noGrp="1"/>
          </p:cNvSpPr>
          <p:nvPr>
            <p:ph type="subTitle" idx="1"/>
          </p:nvPr>
        </p:nvSpPr>
        <p:spPr>
          <a:xfrm>
            <a:off x="1524000" y="3602038"/>
            <a:ext cx="9144000" cy="1655762"/>
          </a:xfrm>
        </p:spPr>
        <p:txBody>
          <a:bodyPr>
            <a:normAutofit/>
          </a:bodyPr>
          <a:lstStyle>
            <a:lvl1pPr marL="0" indent="0" algn="ctr">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AC3DEB-6E35-D2D0-EABA-F8A19BBDE9F7}"/>
              </a:ext>
            </a:extLst>
          </p:cNvPr>
          <p:cNvSpPr>
            <a:spLocks noGrp="1"/>
          </p:cNvSpPr>
          <p:nvPr>
            <p:ph type="dt" sz="half" idx="10"/>
          </p:nvPr>
        </p:nvSpPr>
        <p:spPr/>
        <p:txBody>
          <a:bodyPr/>
          <a:lstStyle/>
          <a:p>
            <a:r>
              <a:rPr kumimoji="1" lang="en-US" altLang="ja-JP"/>
              <a:t>2023-04-11</a:t>
            </a:r>
            <a:endParaRPr kumimoji="1" lang="ja-JP" altLang="en-US"/>
          </a:p>
        </p:txBody>
      </p:sp>
      <p:sp>
        <p:nvSpPr>
          <p:cNvPr id="5" name="フッター プレースホルダー 4">
            <a:extLst>
              <a:ext uri="{FF2B5EF4-FFF2-40B4-BE49-F238E27FC236}">
                <a16:creationId xmlns:a16="http://schemas.microsoft.com/office/drawing/2014/main" id="{78835D15-762E-39B0-0A6F-14EFF50BDB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5DFDF9-92D5-0273-6AA5-EE561AF63CBA}"/>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96430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9E654-7E7E-36B3-ADB0-3093EC9FFF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AB095-4BA5-2299-C02F-2E56585C27D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B78716-480A-7430-C0FA-4F0DC0168B4A}"/>
              </a:ext>
            </a:extLst>
          </p:cNvPr>
          <p:cNvSpPr>
            <a:spLocks noGrp="1"/>
          </p:cNvSpPr>
          <p:nvPr>
            <p:ph type="dt" sz="half" idx="10"/>
          </p:nvPr>
        </p:nvSpPr>
        <p:spPr/>
        <p:txBody>
          <a:bodyPr/>
          <a:lstStyle/>
          <a:p>
            <a:r>
              <a:rPr kumimoji="1" lang="en-US" altLang="ja-JP"/>
              <a:t>2023-04-11</a:t>
            </a:r>
            <a:endParaRPr kumimoji="1" lang="ja-JP" altLang="en-US"/>
          </a:p>
        </p:txBody>
      </p:sp>
      <p:sp>
        <p:nvSpPr>
          <p:cNvPr id="5" name="フッター プレースホルダー 4">
            <a:extLst>
              <a:ext uri="{FF2B5EF4-FFF2-40B4-BE49-F238E27FC236}">
                <a16:creationId xmlns:a16="http://schemas.microsoft.com/office/drawing/2014/main" id="{76B42CF7-BBCD-5D04-D7AD-CBC09AA585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8D3898-C8CD-BE96-524B-6C3F921112E5}"/>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1714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1886E9-6CAD-71F6-5345-FA139670373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2359E1-F40F-3D47-6DF2-882BD86EA9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18D548-5283-77D1-F67F-6EC5C16A5918}"/>
              </a:ext>
            </a:extLst>
          </p:cNvPr>
          <p:cNvSpPr>
            <a:spLocks noGrp="1"/>
          </p:cNvSpPr>
          <p:nvPr>
            <p:ph type="dt" sz="half" idx="10"/>
          </p:nvPr>
        </p:nvSpPr>
        <p:spPr/>
        <p:txBody>
          <a:bodyPr/>
          <a:lstStyle/>
          <a:p>
            <a:r>
              <a:rPr kumimoji="1" lang="en-US" altLang="ja-JP"/>
              <a:t>2023-04-11</a:t>
            </a:r>
            <a:endParaRPr kumimoji="1" lang="ja-JP" altLang="en-US"/>
          </a:p>
        </p:txBody>
      </p:sp>
      <p:sp>
        <p:nvSpPr>
          <p:cNvPr id="5" name="フッター プレースホルダー 4">
            <a:extLst>
              <a:ext uri="{FF2B5EF4-FFF2-40B4-BE49-F238E27FC236}">
                <a16:creationId xmlns:a16="http://schemas.microsoft.com/office/drawing/2014/main" id="{B8CD1D05-E6FD-9267-0EA3-57EE28C4F9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33F417-24E0-EE42-C260-DDADA437A1A4}"/>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5317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8965E4-8E20-9D46-6D12-F877A919C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23E8D2-3A17-78BF-F4C2-CDF62ACF41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D23703-4802-F8D8-D9BF-C6ABE5C8AB80}"/>
              </a:ext>
            </a:extLst>
          </p:cNvPr>
          <p:cNvSpPr>
            <a:spLocks noGrp="1"/>
          </p:cNvSpPr>
          <p:nvPr>
            <p:ph type="dt" sz="half" idx="10"/>
          </p:nvPr>
        </p:nvSpPr>
        <p:spPr/>
        <p:txBody>
          <a:bodyPr/>
          <a:lstStyle/>
          <a:p>
            <a:r>
              <a:rPr kumimoji="1" lang="en-US" altLang="ja-JP"/>
              <a:t>2023-04-11</a:t>
            </a:r>
            <a:endParaRPr kumimoji="1" lang="ja-JP" altLang="en-US"/>
          </a:p>
        </p:txBody>
      </p:sp>
      <p:sp>
        <p:nvSpPr>
          <p:cNvPr id="5" name="フッター プレースホルダー 4">
            <a:extLst>
              <a:ext uri="{FF2B5EF4-FFF2-40B4-BE49-F238E27FC236}">
                <a16:creationId xmlns:a16="http://schemas.microsoft.com/office/drawing/2014/main" id="{953C5D23-A2A0-1968-4ACC-1B1357A447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682BA-033D-1B7D-4861-DDD343E91047}"/>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82406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F4E9-7F37-2DF8-78B9-30C3125A55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BF7F8-9D3C-A422-471A-C8A1E82F8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120F65-AA40-72A0-770D-E19A2FA9B323}"/>
              </a:ext>
            </a:extLst>
          </p:cNvPr>
          <p:cNvSpPr>
            <a:spLocks noGrp="1"/>
          </p:cNvSpPr>
          <p:nvPr>
            <p:ph type="dt" sz="half" idx="10"/>
          </p:nvPr>
        </p:nvSpPr>
        <p:spPr/>
        <p:txBody>
          <a:bodyPr/>
          <a:lstStyle/>
          <a:p>
            <a:r>
              <a:rPr kumimoji="1" lang="en-US" altLang="ja-JP"/>
              <a:t>2023-04-11</a:t>
            </a:r>
            <a:endParaRPr kumimoji="1" lang="ja-JP" altLang="en-US"/>
          </a:p>
        </p:txBody>
      </p:sp>
      <p:sp>
        <p:nvSpPr>
          <p:cNvPr id="5" name="フッター プレースホルダー 4">
            <a:extLst>
              <a:ext uri="{FF2B5EF4-FFF2-40B4-BE49-F238E27FC236}">
                <a16:creationId xmlns:a16="http://schemas.microsoft.com/office/drawing/2014/main" id="{86681911-2B29-A9AD-E565-FF8CD62423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A1582B-A53B-0238-DBDB-FB5DBFD8AF68}"/>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736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232BC-8A6A-9D3A-A1D9-3080F812AB9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82D8DC-6AD4-FA7E-3F14-DB7C79ACDA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DE28B2-EF25-CC14-3531-75FEF0B68A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3A7B7E-A26D-8BA6-BB1E-8237CE6F294F}"/>
              </a:ext>
            </a:extLst>
          </p:cNvPr>
          <p:cNvSpPr>
            <a:spLocks noGrp="1"/>
          </p:cNvSpPr>
          <p:nvPr>
            <p:ph type="dt" sz="half" idx="10"/>
          </p:nvPr>
        </p:nvSpPr>
        <p:spPr/>
        <p:txBody>
          <a:bodyPr/>
          <a:lstStyle/>
          <a:p>
            <a:r>
              <a:rPr kumimoji="1" lang="en-US" altLang="ja-JP"/>
              <a:t>2023-04-11</a:t>
            </a:r>
            <a:endParaRPr kumimoji="1" lang="ja-JP" altLang="en-US"/>
          </a:p>
        </p:txBody>
      </p:sp>
      <p:sp>
        <p:nvSpPr>
          <p:cNvPr id="6" name="フッター プレースホルダー 5">
            <a:extLst>
              <a:ext uri="{FF2B5EF4-FFF2-40B4-BE49-F238E27FC236}">
                <a16:creationId xmlns:a16="http://schemas.microsoft.com/office/drawing/2014/main" id="{1CB7E107-84C7-8B82-2567-9E3F901037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7C7FA1-4591-F30A-BC2B-286C70E637DD}"/>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55956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54A32-DEA7-69BE-B62E-A622438353C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BEF868-DDA1-C4EB-6743-489DC5FC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539B8F-A2A1-CF4F-742C-F6839C57B8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513E432-90C9-F616-1A3C-AE747080A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AA48B9-2830-0B1B-940E-B2239ADE25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1B4728E-F8C1-F17A-C937-B880D97E8094}"/>
              </a:ext>
            </a:extLst>
          </p:cNvPr>
          <p:cNvSpPr>
            <a:spLocks noGrp="1"/>
          </p:cNvSpPr>
          <p:nvPr>
            <p:ph type="dt" sz="half" idx="10"/>
          </p:nvPr>
        </p:nvSpPr>
        <p:spPr/>
        <p:txBody>
          <a:bodyPr/>
          <a:lstStyle/>
          <a:p>
            <a:r>
              <a:rPr kumimoji="1" lang="en-US" altLang="ja-JP"/>
              <a:t>2023-04-11</a:t>
            </a:r>
            <a:endParaRPr kumimoji="1" lang="ja-JP" altLang="en-US"/>
          </a:p>
        </p:txBody>
      </p:sp>
      <p:sp>
        <p:nvSpPr>
          <p:cNvPr id="8" name="フッター プレースホルダー 7">
            <a:extLst>
              <a:ext uri="{FF2B5EF4-FFF2-40B4-BE49-F238E27FC236}">
                <a16:creationId xmlns:a16="http://schemas.microsoft.com/office/drawing/2014/main" id="{3F3C6BA5-320F-AD96-EF9C-4688CD1C2F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1151E6-2A46-0BFB-C19C-182A2D46D7B3}"/>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87156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FCE36-69F6-8D82-66E2-2BE7E5650F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3D72AD-5495-9467-9401-F6186DDB3397}"/>
              </a:ext>
            </a:extLst>
          </p:cNvPr>
          <p:cNvSpPr>
            <a:spLocks noGrp="1"/>
          </p:cNvSpPr>
          <p:nvPr>
            <p:ph type="dt" sz="half" idx="10"/>
          </p:nvPr>
        </p:nvSpPr>
        <p:spPr/>
        <p:txBody>
          <a:bodyPr/>
          <a:lstStyle/>
          <a:p>
            <a:r>
              <a:rPr kumimoji="1" lang="en-US" altLang="ja-JP"/>
              <a:t>2023-04-11</a:t>
            </a:r>
            <a:endParaRPr kumimoji="1" lang="ja-JP" altLang="en-US"/>
          </a:p>
        </p:txBody>
      </p:sp>
      <p:sp>
        <p:nvSpPr>
          <p:cNvPr id="4" name="フッター プレースホルダー 3">
            <a:extLst>
              <a:ext uri="{FF2B5EF4-FFF2-40B4-BE49-F238E27FC236}">
                <a16:creationId xmlns:a16="http://schemas.microsoft.com/office/drawing/2014/main" id="{2D62EC51-A3D5-EC3F-7813-ADEA4FCAFC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AA073C-2BE4-2466-8413-FEE9DE4DE62E}"/>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412636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254B13-A92B-C641-0C83-88C8E8C09F9F}"/>
              </a:ext>
            </a:extLst>
          </p:cNvPr>
          <p:cNvSpPr>
            <a:spLocks noGrp="1"/>
          </p:cNvSpPr>
          <p:nvPr>
            <p:ph type="dt" sz="half" idx="10"/>
          </p:nvPr>
        </p:nvSpPr>
        <p:spPr/>
        <p:txBody>
          <a:bodyPr/>
          <a:lstStyle/>
          <a:p>
            <a:r>
              <a:rPr kumimoji="1" lang="en-US" altLang="ja-JP"/>
              <a:t>2023-04-11</a:t>
            </a:r>
            <a:endParaRPr kumimoji="1" lang="ja-JP" altLang="en-US"/>
          </a:p>
        </p:txBody>
      </p:sp>
      <p:sp>
        <p:nvSpPr>
          <p:cNvPr id="3" name="フッター プレースホルダー 2">
            <a:extLst>
              <a:ext uri="{FF2B5EF4-FFF2-40B4-BE49-F238E27FC236}">
                <a16:creationId xmlns:a16="http://schemas.microsoft.com/office/drawing/2014/main" id="{F0A961BE-BDDF-24BF-A624-7B4A792F88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82A63C-7150-3E3B-E0A7-4FAFA23A7629}"/>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99417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DCBFD-B9B9-C88D-4AF2-DA5E9D1461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0645C-911D-D877-789A-4ABCA1607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035085C-0945-616B-1D39-35150C87E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5E25B3-F458-1F25-BA2A-10D3E7E26039}"/>
              </a:ext>
            </a:extLst>
          </p:cNvPr>
          <p:cNvSpPr>
            <a:spLocks noGrp="1"/>
          </p:cNvSpPr>
          <p:nvPr>
            <p:ph type="dt" sz="half" idx="10"/>
          </p:nvPr>
        </p:nvSpPr>
        <p:spPr/>
        <p:txBody>
          <a:bodyPr/>
          <a:lstStyle/>
          <a:p>
            <a:r>
              <a:rPr kumimoji="1" lang="en-US" altLang="ja-JP"/>
              <a:t>2023-04-11</a:t>
            </a:r>
            <a:endParaRPr kumimoji="1" lang="ja-JP" altLang="en-US"/>
          </a:p>
        </p:txBody>
      </p:sp>
      <p:sp>
        <p:nvSpPr>
          <p:cNvPr id="6" name="フッター プレースホルダー 5">
            <a:extLst>
              <a:ext uri="{FF2B5EF4-FFF2-40B4-BE49-F238E27FC236}">
                <a16:creationId xmlns:a16="http://schemas.microsoft.com/office/drawing/2014/main" id="{3209217E-3F73-CCE8-77EF-A52308AC8C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0295A2-6412-27A3-80DB-4DC7AF9FA560}"/>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22297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A11E3-5007-3320-F7E6-691E1139DC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AA4DA3-E363-0E1A-C5EE-67CFA080E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D13344-E496-4753-C58C-D01D8C7BC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56EEBB-B395-8892-612D-06BBEE164464}"/>
              </a:ext>
            </a:extLst>
          </p:cNvPr>
          <p:cNvSpPr>
            <a:spLocks noGrp="1"/>
          </p:cNvSpPr>
          <p:nvPr>
            <p:ph type="dt" sz="half" idx="10"/>
          </p:nvPr>
        </p:nvSpPr>
        <p:spPr/>
        <p:txBody>
          <a:bodyPr/>
          <a:lstStyle/>
          <a:p>
            <a:r>
              <a:rPr kumimoji="1" lang="en-US" altLang="ja-JP"/>
              <a:t>2023-04-11</a:t>
            </a:r>
            <a:endParaRPr kumimoji="1" lang="ja-JP" altLang="en-US"/>
          </a:p>
        </p:txBody>
      </p:sp>
      <p:sp>
        <p:nvSpPr>
          <p:cNvPr id="6" name="フッター プレースホルダー 5">
            <a:extLst>
              <a:ext uri="{FF2B5EF4-FFF2-40B4-BE49-F238E27FC236}">
                <a16:creationId xmlns:a16="http://schemas.microsoft.com/office/drawing/2014/main" id="{A1A73243-636B-AD34-97B8-096CAB4BD0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1AB26F-070D-AA48-1A17-487ABD4308E6}"/>
              </a:ext>
            </a:extLst>
          </p:cNvPr>
          <p:cNvSpPr>
            <a:spLocks noGrp="1"/>
          </p:cNvSpPr>
          <p:nvPr>
            <p:ph type="sldNum" sz="quarter" idx="12"/>
          </p:nvPr>
        </p:nvSpPr>
        <p:spPr/>
        <p:txBody>
          <a:bodyPr/>
          <a:lstStyle/>
          <a:p>
            <a:fld id="{0B8845E4-5C92-A046-BB66-E5D9CC995B08}" type="slidenum">
              <a:rPr kumimoji="1" lang="ja-JP" altLang="en-US" smtClean="0"/>
              <a:t>‹#›</a:t>
            </a:fld>
            <a:endParaRPr kumimoji="1" lang="ja-JP" altLang="en-US"/>
          </a:p>
        </p:txBody>
      </p:sp>
    </p:spTree>
    <p:extLst>
      <p:ext uri="{BB962C8B-B14F-4D97-AF65-F5344CB8AC3E}">
        <p14:creationId xmlns:p14="http://schemas.microsoft.com/office/powerpoint/2010/main" val="352074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F236BC-AAF6-B861-739B-86FA34313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0FC96-8BC7-5FBA-D355-BCF93438E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F6AD1E11-9D31-C316-E911-911DC842E1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latin typeface="Meiryo" panose="020B0604030504040204" pitchFamily="34" charset="-128"/>
                <a:ea typeface="Meiryo" panose="020B0604030504040204" pitchFamily="34" charset="-128"/>
              </a:defRPr>
            </a:lvl1pPr>
          </a:lstStyle>
          <a:p>
            <a:r>
              <a:rPr lang="en-US" altLang="ja-JP"/>
              <a:t>2023-04-11</a:t>
            </a:r>
            <a:endParaRPr lang="ja-JP" altLang="en-US"/>
          </a:p>
        </p:txBody>
      </p:sp>
      <p:sp>
        <p:nvSpPr>
          <p:cNvPr id="5" name="フッター プレースホルダー 4">
            <a:extLst>
              <a:ext uri="{FF2B5EF4-FFF2-40B4-BE49-F238E27FC236}">
                <a16:creationId xmlns:a16="http://schemas.microsoft.com/office/drawing/2014/main" id="{EB552398-2A83-C162-F251-7C27A4C85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682060AB-9F59-AB6D-F6F6-574D92AC7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latin typeface="Meiryo" panose="020B0604030504040204" pitchFamily="34" charset="-128"/>
                <a:ea typeface="Meiryo" panose="020B0604030504040204" pitchFamily="34" charset="-128"/>
              </a:defRPr>
            </a:lvl1pPr>
          </a:lstStyle>
          <a:p>
            <a:fld id="{0B8845E4-5C92-A046-BB66-E5D9CC995B08}" type="slidenum">
              <a:rPr lang="ja-JP" altLang="en-US" smtClean="0"/>
              <a:pPr/>
              <a:t>‹#›</a:t>
            </a:fld>
            <a:endParaRPr lang="ja-JP" altLang="en-US"/>
          </a:p>
        </p:txBody>
      </p:sp>
    </p:spTree>
    <p:extLst>
      <p:ext uri="{BB962C8B-B14F-4D97-AF65-F5344CB8AC3E}">
        <p14:creationId xmlns:p14="http://schemas.microsoft.com/office/powerpoint/2010/main" val="395297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6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4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jlevy/the-art-of-command-line/blob/master/README-ja.md" TargetMode="External"/><Relationship Id="rId3" Type="http://schemas.openxmlformats.org/officeDocument/2006/relationships/hyperlink" Target="https://clig.dev/" TargetMode="External"/><Relationship Id="rId7" Type="http://schemas.openxmlformats.org/officeDocument/2006/relationships/hyperlink" Target="https://qiita.com/ko1nksm/items/c55d067b55bbd561df11" TargetMode="External"/><Relationship Id="rId2" Type="http://schemas.openxmlformats.org/officeDocument/2006/relationships/hyperlink" Target="https://github.com/tamada/developing_flows" TargetMode="External"/><Relationship Id="rId1" Type="http://schemas.openxmlformats.org/officeDocument/2006/relationships/slideLayout" Target="../slideLayouts/slideLayout2.xml"/><Relationship Id="rId6" Type="http://schemas.openxmlformats.org/officeDocument/2006/relationships/hyperlink" Target="https://learn.microsoft.com/ja-jp/training/modules/intro-to-git/" TargetMode="External"/><Relationship Id="rId5" Type="http://schemas.openxmlformats.org/officeDocument/2006/relationships/hyperlink" Target="https://missing-semester-jp.github.io/" TargetMode="External"/><Relationship Id="rId4" Type="http://schemas.openxmlformats.org/officeDocument/2006/relationships/hyperlink" Target="https://producingoss.com/ja/"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amada" TargetMode="External"/><Relationship Id="rId2" Type="http://schemas.openxmlformats.org/officeDocument/2006/relationships/hyperlink" Target="https://github.com/tamada/tamada" TargetMode="External"/><Relationship Id="rId1" Type="http://schemas.openxmlformats.org/officeDocument/2006/relationships/slideLayout" Target="../slideLayouts/slideLayout2.xml"/><Relationship Id="rId6" Type="http://schemas.openxmlformats.org/officeDocument/2006/relationships/hyperlink" Target="https://github.com/tamada/homebrew-tap" TargetMode="External"/><Relationship Id="rId5" Type="http://schemas.openxmlformats.org/officeDocument/2006/relationships/hyperlink" Target="https://tamada.github.io/" TargetMode="External"/><Relationship Id="rId4" Type="http://schemas.openxmlformats.org/officeDocument/2006/relationships/hyperlink" Target="https://github.com/tamada/tamada.github.io"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syllabusgr.kyoto-su.ac.jp/syllabus/html/2024/1479.htm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amada/developing_flows/blob/main/first.md#name_badge-&#12477;&#12501;&#12488;&#12454;&#12455;&#12450;&#12398;&#21517;&#21069;&#12434;&#27770;&#12417;&#1242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amada/developing_flows/blob/main/first.md#scroll-&#12477;&#12501;&#12488;&#12454;&#12455;&#12450;&#12398;&#12521;&#12452;&#12475;&#12531;&#12473;&#12434;&#27770;&#12417;&#1242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5784E-BEC4-EB82-3848-F83C83012E1D}"/>
              </a:ext>
            </a:extLst>
          </p:cNvPr>
          <p:cNvSpPr>
            <a:spLocks noGrp="1"/>
          </p:cNvSpPr>
          <p:nvPr>
            <p:ph type="ctrTitle"/>
          </p:nvPr>
        </p:nvSpPr>
        <p:spPr/>
        <p:txBody>
          <a:bodyPr/>
          <a:lstStyle/>
          <a:p>
            <a:r>
              <a:rPr lang="ja-JP" altLang="en-US"/>
              <a:t>エンピリカル</a:t>
            </a:r>
            <a:br>
              <a:rPr lang="en-US" altLang="ja-JP" dirty="0"/>
            </a:br>
            <a:r>
              <a:rPr lang="ja-JP" altLang="en-US"/>
              <a:t>ソフトウェア工学</a:t>
            </a:r>
            <a:br>
              <a:rPr lang="en-US" altLang="ja-JP" dirty="0"/>
            </a:br>
            <a:r>
              <a:rPr lang="ja-JP" altLang="en-US"/>
              <a:t>第</a:t>
            </a:r>
            <a:r>
              <a:rPr lang="en-US" altLang="ja-JP" dirty="0"/>
              <a:t>01</a:t>
            </a:r>
            <a:r>
              <a:rPr lang="ja-JP" altLang="en-US"/>
              <a:t>回</a:t>
            </a:r>
            <a:endParaRPr kumimoji="1" lang="ja-JP" altLang="en-US"/>
          </a:p>
        </p:txBody>
      </p:sp>
      <p:sp>
        <p:nvSpPr>
          <p:cNvPr id="3" name="字幕 2">
            <a:extLst>
              <a:ext uri="{FF2B5EF4-FFF2-40B4-BE49-F238E27FC236}">
                <a16:creationId xmlns:a16="http://schemas.microsoft.com/office/drawing/2014/main" id="{EB687755-EB78-813E-2AE5-266F2715E1A9}"/>
              </a:ext>
            </a:extLst>
          </p:cNvPr>
          <p:cNvSpPr>
            <a:spLocks noGrp="1"/>
          </p:cNvSpPr>
          <p:nvPr>
            <p:ph type="subTitle" idx="1"/>
          </p:nvPr>
        </p:nvSpPr>
        <p:spPr/>
        <p:txBody>
          <a:bodyPr/>
          <a:lstStyle/>
          <a:p>
            <a:r>
              <a:rPr kumimoji="1" lang="en-US" altLang="ja-JP" dirty="0"/>
              <a:t>2024-04-09</a:t>
            </a:r>
          </a:p>
          <a:p>
            <a:r>
              <a:rPr lang="ja-JP" altLang="en-US"/>
              <a:t>玉田</a:t>
            </a:r>
            <a:r>
              <a:rPr lang="en-US" altLang="ja-JP" dirty="0"/>
              <a:t> </a:t>
            </a:r>
            <a:r>
              <a:rPr lang="ja-JP" altLang="en-US"/>
              <a:t>春昭</a:t>
            </a:r>
            <a:endParaRPr kumimoji="1" lang="ja-JP" altLang="en-US"/>
          </a:p>
        </p:txBody>
      </p:sp>
      <p:sp>
        <p:nvSpPr>
          <p:cNvPr id="4" name="日付プレースホルダー 3">
            <a:extLst>
              <a:ext uri="{FF2B5EF4-FFF2-40B4-BE49-F238E27FC236}">
                <a16:creationId xmlns:a16="http://schemas.microsoft.com/office/drawing/2014/main" id="{975A0BDC-22A6-7CC7-0358-1C2E091539CC}"/>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45D24184-6358-A3E9-85F2-F35BC4F1503D}"/>
              </a:ext>
            </a:extLst>
          </p:cNvPr>
          <p:cNvSpPr>
            <a:spLocks noGrp="1"/>
          </p:cNvSpPr>
          <p:nvPr>
            <p:ph type="sldNum" sz="quarter" idx="12"/>
          </p:nvPr>
        </p:nvSpPr>
        <p:spPr/>
        <p:txBody>
          <a:bodyPr/>
          <a:lstStyle/>
          <a:p>
            <a:fld id="{0B8845E4-5C92-A046-BB66-E5D9CC995B08}" type="slidenum">
              <a:rPr kumimoji="1" lang="ja-JP" altLang="en-US" smtClean="0"/>
              <a:t>1</a:t>
            </a:fld>
            <a:endParaRPr kumimoji="1" lang="ja-JP" altLang="en-US"/>
          </a:p>
        </p:txBody>
      </p:sp>
    </p:spTree>
    <p:extLst>
      <p:ext uri="{BB962C8B-B14F-4D97-AF65-F5344CB8AC3E}">
        <p14:creationId xmlns:p14="http://schemas.microsoft.com/office/powerpoint/2010/main" val="337804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64E84-ADA2-3E43-4B22-EBDA7647F6B3}"/>
              </a:ext>
            </a:extLst>
          </p:cNvPr>
          <p:cNvSpPr>
            <a:spLocks noGrp="1"/>
          </p:cNvSpPr>
          <p:nvPr>
            <p:ph type="title"/>
          </p:nvPr>
        </p:nvSpPr>
        <p:spPr/>
        <p:txBody>
          <a:bodyPr/>
          <a:lstStyle/>
          <a:p>
            <a:r>
              <a:rPr kumimoji="1" lang="ja-JP" altLang="en-US"/>
              <a:t>参考リンク</a:t>
            </a:r>
          </a:p>
        </p:txBody>
      </p:sp>
      <p:sp>
        <p:nvSpPr>
          <p:cNvPr id="3" name="コンテンツ プレースホルダー 2">
            <a:extLst>
              <a:ext uri="{FF2B5EF4-FFF2-40B4-BE49-F238E27FC236}">
                <a16:creationId xmlns:a16="http://schemas.microsoft.com/office/drawing/2014/main" id="{6152B666-4D12-E105-3B09-33F908B1DDED}"/>
              </a:ext>
            </a:extLst>
          </p:cNvPr>
          <p:cNvSpPr>
            <a:spLocks noGrp="1"/>
          </p:cNvSpPr>
          <p:nvPr>
            <p:ph idx="1"/>
          </p:nvPr>
        </p:nvSpPr>
        <p:spPr/>
        <p:txBody>
          <a:bodyPr numCol="2">
            <a:normAutofit fontScale="47500" lnSpcReduction="20000"/>
          </a:bodyPr>
          <a:lstStyle/>
          <a:p>
            <a:pPr>
              <a:lnSpc>
                <a:spcPct val="120000"/>
              </a:lnSpc>
            </a:pPr>
            <a:r>
              <a:rPr kumimoji="1" lang="ja-JP" altLang="en-US"/>
              <a:t>ソフトウェアを作り始める前にすべきこと</a:t>
            </a:r>
            <a:endParaRPr kumimoji="1" lang="en" altLang="ja-JP" dirty="0"/>
          </a:p>
          <a:p>
            <a:pPr lvl="1">
              <a:lnSpc>
                <a:spcPct val="120000"/>
              </a:lnSpc>
            </a:pPr>
            <a:r>
              <a:rPr kumimoji="1" lang="en" altLang="ja-JP" dirty="0">
                <a:hlinkClick r:id="rId2"/>
              </a:rPr>
              <a:t>https://github.com/tamada/developing_flows</a:t>
            </a:r>
            <a:endParaRPr kumimoji="1" lang="en" altLang="ja-JP" dirty="0"/>
          </a:p>
          <a:p>
            <a:pPr>
              <a:lnSpc>
                <a:spcPct val="120000"/>
              </a:lnSpc>
            </a:pPr>
            <a:r>
              <a:rPr kumimoji="1" lang="en" altLang="ja-JP" dirty="0"/>
              <a:t>Command Line Interface Guidelines</a:t>
            </a:r>
            <a:endParaRPr lang="en" altLang="ja-JP" dirty="0"/>
          </a:p>
          <a:p>
            <a:pPr lvl="1">
              <a:lnSpc>
                <a:spcPct val="120000"/>
              </a:lnSpc>
            </a:pPr>
            <a:r>
              <a:rPr kumimoji="1" lang="en" altLang="ja-JP" dirty="0">
                <a:hlinkClick r:id="rId3"/>
              </a:rPr>
              <a:t>https://clig.dev</a:t>
            </a:r>
            <a:endParaRPr kumimoji="1" lang="en" altLang="ja-JP" dirty="0"/>
          </a:p>
          <a:p>
            <a:pPr>
              <a:lnSpc>
                <a:spcPct val="120000"/>
              </a:lnSpc>
            </a:pPr>
            <a:r>
              <a:rPr kumimoji="1" lang="ja-JP" altLang="en-US"/>
              <a:t>オープンソースソフトウェアの育て方</a:t>
            </a:r>
            <a:endParaRPr kumimoji="1" lang="en" altLang="ja-JP" dirty="0"/>
          </a:p>
          <a:p>
            <a:pPr lvl="1">
              <a:lnSpc>
                <a:spcPct val="120000"/>
              </a:lnSpc>
            </a:pPr>
            <a:r>
              <a:rPr kumimoji="1" lang="en" altLang="ja-JP" dirty="0">
                <a:hlinkClick r:id="rId4"/>
              </a:rPr>
              <a:t>https://producingoss.com/ja/</a:t>
            </a:r>
            <a:endParaRPr kumimoji="1" lang="en" altLang="ja-JP" dirty="0"/>
          </a:p>
          <a:p>
            <a:pPr>
              <a:lnSpc>
                <a:spcPct val="120000"/>
              </a:lnSpc>
            </a:pPr>
            <a:r>
              <a:rPr kumimoji="1" lang="en" altLang="ja-JP" dirty="0"/>
              <a:t>The Missing Semester of Your CS Education (</a:t>
            </a:r>
            <a:r>
              <a:rPr kumimoji="1" lang="ja-JP" altLang="en-US"/>
              <a:t>日本語版</a:t>
            </a:r>
            <a:r>
              <a:rPr kumimoji="1" lang="en-US" altLang="ja-JP" dirty="0"/>
              <a:t>)</a:t>
            </a:r>
          </a:p>
          <a:p>
            <a:pPr lvl="1">
              <a:lnSpc>
                <a:spcPct val="120000"/>
              </a:lnSpc>
            </a:pPr>
            <a:r>
              <a:rPr kumimoji="1" lang="en" altLang="ja-JP" dirty="0">
                <a:hlinkClick r:id="rId5"/>
              </a:rPr>
              <a:t>https://missing-semester-jp.github.io</a:t>
            </a:r>
            <a:endParaRPr kumimoji="1" lang="en" altLang="ja-JP" dirty="0"/>
          </a:p>
          <a:p>
            <a:pPr>
              <a:lnSpc>
                <a:spcPct val="120000"/>
              </a:lnSpc>
            </a:pPr>
            <a:r>
              <a:rPr lang="en" altLang="ja-JP" dirty="0"/>
              <a:t>Git</a:t>
            </a:r>
            <a:r>
              <a:rPr lang="ja-JP" altLang="en-US"/>
              <a:t>入門</a:t>
            </a:r>
            <a:endParaRPr lang="en-US" altLang="ja-JP" dirty="0"/>
          </a:p>
          <a:p>
            <a:pPr lvl="1">
              <a:lnSpc>
                <a:spcPct val="120000"/>
              </a:lnSpc>
            </a:pPr>
            <a:r>
              <a:rPr kumimoji="1" lang="en" altLang="ja-JP" dirty="0">
                <a:hlinkClick r:id="rId6"/>
              </a:rPr>
              <a:t>https://learn.microsoft.com/ja-jp/training/modules/intro-to-git/</a:t>
            </a:r>
            <a:endParaRPr kumimoji="1" lang="en" altLang="ja-JP" dirty="0"/>
          </a:p>
          <a:p>
            <a:pPr>
              <a:lnSpc>
                <a:spcPct val="120000"/>
              </a:lnSpc>
            </a:pPr>
            <a:r>
              <a:rPr kumimoji="1" lang="ja-JP" altLang="en-US"/>
              <a:t>シェルスクリプトを学ぶ人のための「新しい</a:t>
            </a:r>
            <a:r>
              <a:rPr kumimoji="1" lang="en" altLang="ja-JP" dirty="0"/>
              <a:t>UNIX</a:t>
            </a:r>
            <a:r>
              <a:rPr kumimoji="1" lang="ja-JP" altLang="en-US"/>
              <a:t>哲学」 </a:t>
            </a:r>
            <a:r>
              <a:rPr kumimoji="1" lang="en-US" altLang="ja-JP" dirty="0"/>
              <a:t>〜 </a:t>
            </a:r>
            <a:r>
              <a:rPr kumimoji="1" lang="ja-JP" altLang="en-US"/>
              <a:t>ソフトウェアツールという考え方</a:t>
            </a:r>
            <a:endParaRPr kumimoji="1" lang="en" altLang="ja-JP" dirty="0">
              <a:hlinkClick r:id="rId7"/>
            </a:endParaRPr>
          </a:p>
          <a:p>
            <a:pPr lvl="1">
              <a:lnSpc>
                <a:spcPct val="120000"/>
              </a:lnSpc>
            </a:pPr>
            <a:r>
              <a:rPr kumimoji="1" lang="en" altLang="ja-JP" dirty="0">
                <a:hlinkClick r:id="rId7"/>
              </a:rPr>
              <a:t>https://qiita.com/ko1nksm/items/c55d067b55bbd561df11</a:t>
            </a:r>
            <a:endParaRPr kumimoji="1" lang="en" altLang="ja-JP" dirty="0"/>
          </a:p>
          <a:p>
            <a:pPr>
              <a:lnSpc>
                <a:spcPct val="120000"/>
              </a:lnSpc>
            </a:pPr>
            <a:r>
              <a:rPr lang="en" altLang="ja-JP" dirty="0"/>
              <a:t>The Art of Command Line</a:t>
            </a:r>
          </a:p>
          <a:p>
            <a:pPr lvl="1">
              <a:lnSpc>
                <a:spcPct val="120000"/>
              </a:lnSpc>
            </a:pPr>
            <a:r>
              <a:rPr lang="en" altLang="ja-JP" dirty="0">
                <a:hlinkClick r:id="rId8"/>
              </a:rPr>
              <a:t>https://github.com/jlevy/the-art-of-command-line/blob/master/README-ja.md</a:t>
            </a:r>
            <a:endParaRPr lang="en" altLang="ja-JP" dirty="0"/>
          </a:p>
        </p:txBody>
      </p:sp>
      <p:sp>
        <p:nvSpPr>
          <p:cNvPr id="4" name="日付プレースホルダー 3">
            <a:extLst>
              <a:ext uri="{FF2B5EF4-FFF2-40B4-BE49-F238E27FC236}">
                <a16:creationId xmlns:a16="http://schemas.microsoft.com/office/drawing/2014/main" id="{3518CD5F-6D8B-4954-E3E8-060E1CB59C6A}"/>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84275AE6-6B44-3657-9F49-DD2CDCCA89E4}"/>
              </a:ext>
            </a:extLst>
          </p:cNvPr>
          <p:cNvSpPr>
            <a:spLocks noGrp="1"/>
          </p:cNvSpPr>
          <p:nvPr>
            <p:ph type="sldNum" sz="quarter" idx="12"/>
          </p:nvPr>
        </p:nvSpPr>
        <p:spPr/>
        <p:txBody>
          <a:bodyPr/>
          <a:lstStyle/>
          <a:p>
            <a:fld id="{0B8845E4-5C92-A046-BB66-E5D9CC995B08}" type="slidenum">
              <a:rPr kumimoji="1" lang="ja-JP" altLang="en-US" smtClean="0"/>
              <a:t>10</a:t>
            </a:fld>
            <a:endParaRPr kumimoji="1" lang="ja-JP" altLang="en-US"/>
          </a:p>
        </p:txBody>
      </p:sp>
    </p:spTree>
    <p:extLst>
      <p:ext uri="{BB962C8B-B14F-4D97-AF65-F5344CB8AC3E}">
        <p14:creationId xmlns:p14="http://schemas.microsoft.com/office/powerpoint/2010/main" val="103479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F6628-6B95-C6A8-82C7-94DE1E0DBBBB}"/>
              </a:ext>
            </a:extLst>
          </p:cNvPr>
          <p:cNvSpPr>
            <a:spLocks noGrp="1"/>
          </p:cNvSpPr>
          <p:nvPr>
            <p:ph type="title"/>
          </p:nvPr>
        </p:nvSpPr>
        <p:spPr/>
        <p:txBody>
          <a:bodyPr/>
          <a:lstStyle/>
          <a:p>
            <a:r>
              <a:rPr kumimoji="1" lang="ja-JP" altLang="en-US"/>
              <a:t>スケジュール</a:t>
            </a:r>
          </a:p>
        </p:txBody>
      </p:sp>
      <p:sp>
        <p:nvSpPr>
          <p:cNvPr id="4" name="日付プレースホルダー 3">
            <a:extLst>
              <a:ext uri="{FF2B5EF4-FFF2-40B4-BE49-F238E27FC236}">
                <a16:creationId xmlns:a16="http://schemas.microsoft.com/office/drawing/2014/main" id="{681AB0CC-4B72-A62C-F8AE-62D2407B821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63807DFA-1C3A-AE7A-E790-7C927B85BC95}"/>
              </a:ext>
            </a:extLst>
          </p:cNvPr>
          <p:cNvSpPr>
            <a:spLocks noGrp="1"/>
          </p:cNvSpPr>
          <p:nvPr>
            <p:ph type="sldNum" sz="quarter" idx="12"/>
          </p:nvPr>
        </p:nvSpPr>
        <p:spPr/>
        <p:txBody>
          <a:bodyPr/>
          <a:lstStyle/>
          <a:p>
            <a:fld id="{0B8845E4-5C92-A046-BB66-E5D9CC995B08}" type="slidenum">
              <a:rPr kumimoji="1" lang="ja-JP" altLang="en-US" smtClean="0"/>
              <a:t>11</a:t>
            </a:fld>
            <a:endParaRPr kumimoji="1" lang="ja-JP" altLang="en-US"/>
          </a:p>
        </p:txBody>
      </p:sp>
      <p:grpSp>
        <p:nvGrpSpPr>
          <p:cNvPr id="11" name="グループ化 10">
            <a:extLst>
              <a:ext uri="{FF2B5EF4-FFF2-40B4-BE49-F238E27FC236}">
                <a16:creationId xmlns:a16="http://schemas.microsoft.com/office/drawing/2014/main" id="{C7C754BF-A674-1F66-96CF-DF3059A0FB96}"/>
              </a:ext>
            </a:extLst>
          </p:cNvPr>
          <p:cNvGrpSpPr/>
          <p:nvPr/>
        </p:nvGrpSpPr>
        <p:grpSpPr>
          <a:xfrm>
            <a:off x="838200" y="1342345"/>
            <a:ext cx="4680000" cy="720000"/>
            <a:chOff x="838200" y="1690688"/>
            <a:chExt cx="4680000" cy="720000"/>
          </a:xfrm>
        </p:grpSpPr>
        <p:sp>
          <p:nvSpPr>
            <p:cNvPr id="7" name="正方形/長方形 6">
              <a:extLst>
                <a:ext uri="{FF2B5EF4-FFF2-40B4-BE49-F238E27FC236}">
                  <a16:creationId xmlns:a16="http://schemas.microsoft.com/office/drawing/2014/main" id="{2667C075-353B-2054-F003-63347C5338C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 name="角丸四角形 5">
              <a:extLst>
                <a:ext uri="{FF2B5EF4-FFF2-40B4-BE49-F238E27FC236}">
                  <a16:creationId xmlns:a16="http://schemas.microsoft.com/office/drawing/2014/main" id="{B82609B9-AFC1-5798-38E9-4C51283BC8E7}"/>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5F1FECD2-E1D0-F7D3-E703-DB7FD73CDAA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 name="角丸四角形 9">
              <a:extLst>
                <a:ext uri="{FF2B5EF4-FFF2-40B4-BE49-F238E27FC236}">
                  <a16:creationId xmlns:a16="http://schemas.microsoft.com/office/drawing/2014/main" id="{4A726442-3021-CBEC-FFBC-C32ACB47C24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全体説明</a:t>
              </a:r>
              <a:endParaRPr kumimoji="1" lang="en-US" altLang="ja-JP" sz="1600" dirty="0">
                <a:solidFill>
                  <a:schemeClr val="bg1"/>
                </a:solidFill>
              </a:endParaRPr>
            </a:p>
          </p:txBody>
        </p:sp>
      </p:grpSp>
      <p:grpSp>
        <p:nvGrpSpPr>
          <p:cNvPr id="12" name="グループ化 11">
            <a:extLst>
              <a:ext uri="{FF2B5EF4-FFF2-40B4-BE49-F238E27FC236}">
                <a16:creationId xmlns:a16="http://schemas.microsoft.com/office/drawing/2014/main" id="{DBBFB007-8F56-B227-A0C9-97B3C2871E13}"/>
              </a:ext>
            </a:extLst>
          </p:cNvPr>
          <p:cNvGrpSpPr/>
          <p:nvPr/>
        </p:nvGrpSpPr>
        <p:grpSpPr>
          <a:xfrm>
            <a:off x="838200" y="2131793"/>
            <a:ext cx="4680000" cy="720000"/>
            <a:chOff x="838200" y="1690688"/>
            <a:chExt cx="4680000" cy="720000"/>
          </a:xfrm>
        </p:grpSpPr>
        <p:sp>
          <p:nvSpPr>
            <p:cNvPr id="13" name="正方形/長方形 12">
              <a:extLst>
                <a:ext uri="{FF2B5EF4-FFF2-40B4-BE49-F238E27FC236}">
                  <a16:creationId xmlns:a16="http://schemas.microsoft.com/office/drawing/2014/main" id="{76EBB950-AE17-7586-B846-A3F99CF2403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4" name="角丸四角形 13">
              <a:extLst>
                <a:ext uri="{FF2B5EF4-FFF2-40B4-BE49-F238E27FC236}">
                  <a16:creationId xmlns:a16="http://schemas.microsoft.com/office/drawing/2014/main" id="{027B1B45-D8F7-9F2F-FF8A-68E1392DCA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5" name="正方形/長方形 14">
              <a:extLst>
                <a:ext uri="{FF2B5EF4-FFF2-40B4-BE49-F238E27FC236}">
                  <a16:creationId xmlns:a16="http://schemas.microsoft.com/office/drawing/2014/main" id="{D3633BE7-B1B9-DB6F-F53B-324D02E5C61D}"/>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角丸四角形 15">
              <a:extLst>
                <a:ext uri="{FF2B5EF4-FFF2-40B4-BE49-F238E27FC236}">
                  <a16:creationId xmlns:a16="http://schemas.microsoft.com/office/drawing/2014/main" id="{AE93708F-C14D-66CE-947F-443ACBADC39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a:solidFill>
                    <a:schemeClr val="bg1"/>
                  </a:solidFill>
                </a:rPr>
                <a:t>Usage/README</a:t>
              </a:r>
              <a:endParaRPr kumimoji="1" lang="ja-JP" altLang="en-US" sz="1600">
                <a:solidFill>
                  <a:schemeClr val="bg1"/>
                </a:solidFill>
              </a:endParaRPr>
            </a:p>
          </p:txBody>
        </p:sp>
      </p:grpSp>
      <p:grpSp>
        <p:nvGrpSpPr>
          <p:cNvPr id="17" name="グループ化 16">
            <a:extLst>
              <a:ext uri="{FF2B5EF4-FFF2-40B4-BE49-F238E27FC236}">
                <a16:creationId xmlns:a16="http://schemas.microsoft.com/office/drawing/2014/main" id="{12174C03-6939-33E1-F43C-0A0F464582E0}"/>
              </a:ext>
            </a:extLst>
          </p:cNvPr>
          <p:cNvGrpSpPr/>
          <p:nvPr/>
        </p:nvGrpSpPr>
        <p:grpSpPr>
          <a:xfrm>
            <a:off x="838200" y="2921241"/>
            <a:ext cx="4680000" cy="720000"/>
            <a:chOff x="838200" y="1690688"/>
            <a:chExt cx="4680000" cy="720000"/>
          </a:xfrm>
        </p:grpSpPr>
        <p:sp>
          <p:nvSpPr>
            <p:cNvPr id="18" name="正方形/長方形 17">
              <a:extLst>
                <a:ext uri="{FF2B5EF4-FFF2-40B4-BE49-F238E27FC236}">
                  <a16:creationId xmlns:a16="http://schemas.microsoft.com/office/drawing/2014/main" id="{36DE8B58-8FC6-816F-1326-849EE1F6C78F}"/>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9" name="角丸四角形 18">
              <a:extLst>
                <a:ext uri="{FF2B5EF4-FFF2-40B4-BE49-F238E27FC236}">
                  <a16:creationId xmlns:a16="http://schemas.microsoft.com/office/drawing/2014/main" id="{1AD04CAA-E202-8680-3673-65F67772E8E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2023-04-25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0" name="正方形/長方形 19">
              <a:extLst>
                <a:ext uri="{FF2B5EF4-FFF2-40B4-BE49-F238E27FC236}">
                  <a16:creationId xmlns:a16="http://schemas.microsoft.com/office/drawing/2014/main" id="{9C66CCA2-3037-5D9A-DBC1-355957F3D43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角丸四角形 20">
              <a:extLst>
                <a:ext uri="{FF2B5EF4-FFF2-40B4-BE49-F238E27FC236}">
                  <a16:creationId xmlns:a16="http://schemas.microsoft.com/office/drawing/2014/main" id="{F6FC2CF1-2EB6-4F69-606E-7F604A8FAA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CI/CD</a:t>
              </a:r>
              <a:r>
                <a:rPr kumimoji="1" lang="ja-JP" altLang="en-US" sz="1600">
                  <a:solidFill>
                    <a:schemeClr val="bg1"/>
                  </a:solidFill>
                </a:rPr>
                <a:t>（</a:t>
              </a:r>
              <a:r>
                <a:rPr kumimoji="1" lang="en-US" altLang="ja-JP" sz="1600" dirty="0">
                  <a:solidFill>
                    <a:schemeClr val="bg1"/>
                  </a:solidFill>
                </a:rPr>
                <a:t>1/2</a:t>
              </a:r>
              <a:r>
                <a:rPr kumimoji="1" lang="ja-JP" altLang="en-US" sz="1600">
                  <a:solidFill>
                    <a:schemeClr val="bg1"/>
                  </a:solidFill>
                </a:rPr>
                <a:t>）</a:t>
              </a:r>
            </a:p>
          </p:txBody>
        </p:sp>
      </p:grpSp>
      <p:grpSp>
        <p:nvGrpSpPr>
          <p:cNvPr id="22" name="グループ化 21">
            <a:extLst>
              <a:ext uri="{FF2B5EF4-FFF2-40B4-BE49-F238E27FC236}">
                <a16:creationId xmlns:a16="http://schemas.microsoft.com/office/drawing/2014/main" id="{C3BD1273-F685-2D28-3CF7-00FD42B8A405}"/>
              </a:ext>
            </a:extLst>
          </p:cNvPr>
          <p:cNvGrpSpPr/>
          <p:nvPr/>
        </p:nvGrpSpPr>
        <p:grpSpPr>
          <a:xfrm>
            <a:off x="838200" y="3710689"/>
            <a:ext cx="4680000" cy="720000"/>
            <a:chOff x="838200" y="1690688"/>
            <a:chExt cx="4680000" cy="720000"/>
          </a:xfrm>
        </p:grpSpPr>
        <p:sp>
          <p:nvSpPr>
            <p:cNvPr id="23" name="正方形/長方形 22">
              <a:extLst>
                <a:ext uri="{FF2B5EF4-FFF2-40B4-BE49-F238E27FC236}">
                  <a16:creationId xmlns:a16="http://schemas.microsoft.com/office/drawing/2014/main" id="{822D544F-EDBE-120C-A727-B2DC4D4472C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4" name="角丸四角形 23">
              <a:extLst>
                <a:ext uri="{FF2B5EF4-FFF2-40B4-BE49-F238E27FC236}">
                  <a16:creationId xmlns:a16="http://schemas.microsoft.com/office/drawing/2014/main" id="{D6EBFBCF-B155-540A-AD01-C3558FBF25BA}"/>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2023-05-02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25" name="正方形/長方形 24">
              <a:extLst>
                <a:ext uri="{FF2B5EF4-FFF2-40B4-BE49-F238E27FC236}">
                  <a16:creationId xmlns:a16="http://schemas.microsoft.com/office/drawing/2014/main" id="{823EA545-EA85-393E-1FB2-3CF84CD9E3C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角丸四角形 25">
              <a:extLst>
                <a:ext uri="{FF2B5EF4-FFF2-40B4-BE49-F238E27FC236}">
                  <a16:creationId xmlns:a16="http://schemas.microsoft.com/office/drawing/2014/main" id="{6AC6C247-92F2-875E-B9A2-2162D45DDF1F}"/>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CI/CD</a:t>
              </a:r>
              <a:r>
                <a:rPr kumimoji="1" lang="ja-JP" altLang="en-US" sz="1600">
                  <a:solidFill>
                    <a:schemeClr val="bg1"/>
                  </a:solidFill>
                </a:rPr>
                <a:t>（</a:t>
              </a:r>
              <a:r>
                <a:rPr lang="en-US" altLang="ja-JP" sz="1600" dirty="0">
                  <a:solidFill>
                    <a:schemeClr val="bg1"/>
                  </a:solidFill>
                </a:rPr>
                <a:t>2</a:t>
              </a:r>
              <a:r>
                <a:rPr kumimoji="1" lang="en-US" altLang="ja-JP" sz="1600" dirty="0">
                  <a:solidFill>
                    <a:schemeClr val="bg1"/>
                  </a:solidFill>
                </a:rPr>
                <a:t>/2</a:t>
              </a:r>
              <a:r>
                <a:rPr kumimoji="1" lang="ja-JP" altLang="en-US" sz="1600">
                  <a:solidFill>
                    <a:schemeClr val="bg1"/>
                  </a:solidFill>
                </a:rPr>
                <a:t>）</a:t>
              </a:r>
            </a:p>
          </p:txBody>
        </p:sp>
      </p:grpSp>
      <p:grpSp>
        <p:nvGrpSpPr>
          <p:cNvPr id="27" name="グループ化 26">
            <a:extLst>
              <a:ext uri="{FF2B5EF4-FFF2-40B4-BE49-F238E27FC236}">
                <a16:creationId xmlns:a16="http://schemas.microsoft.com/office/drawing/2014/main" id="{01D3E7C5-E7F7-B95C-00BD-60CA7920D4A1}"/>
              </a:ext>
            </a:extLst>
          </p:cNvPr>
          <p:cNvGrpSpPr/>
          <p:nvPr/>
        </p:nvGrpSpPr>
        <p:grpSpPr>
          <a:xfrm>
            <a:off x="838200" y="4500137"/>
            <a:ext cx="4680000" cy="720000"/>
            <a:chOff x="838200" y="1690688"/>
            <a:chExt cx="4680000" cy="720000"/>
          </a:xfrm>
        </p:grpSpPr>
        <p:sp>
          <p:nvSpPr>
            <p:cNvPr id="28" name="正方形/長方形 27">
              <a:extLst>
                <a:ext uri="{FF2B5EF4-FFF2-40B4-BE49-F238E27FC236}">
                  <a16:creationId xmlns:a16="http://schemas.microsoft.com/office/drawing/2014/main" id="{213483A4-2AED-B94F-16D2-1F931B85FED7}"/>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9" name="角丸四角形 28">
              <a:extLst>
                <a:ext uri="{FF2B5EF4-FFF2-40B4-BE49-F238E27FC236}">
                  <a16:creationId xmlns:a16="http://schemas.microsoft.com/office/drawing/2014/main" id="{649C4D38-4302-3071-ED4C-4E2C1E6F60EF}"/>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2023-05-09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0" name="正方形/長方形 29">
              <a:extLst>
                <a:ext uri="{FF2B5EF4-FFF2-40B4-BE49-F238E27FC236}">
                  <a16:creationId xmlns:a16="http://schemas.microsoft.com/office/drawing/2014/main" id="{20359EC8-7077-8253-213B-54E7EB90D55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角丸四角形 30">
              <a:extLst>
                <a:ext uri="{FF2B5EF4-FFF2-40B4-BE49-F238E27FC236}">
                  <a16:creationId xmlns:a16="http://schemas.microsoft.com/office/drawing/2014/main" id="{3D315416-AA7A-0F21-5157-B436B74D75A3}"/>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プログラミング（</a:t>
              </a:r>
              <a:r>
                <a:rPr kumimoji="1" lang="en-US" altLang="ja-JP" sz="1600" dirty="0">
                  <a:solidFill>
                    <a:schemeClr val="bg1"/>
                  </a:solidFill>
                </a:rPr>
                <a:t>1/3</a:t>
              </a:r>
              <a:r>
                <a:rPr kumimoji="1" lang="ja-JP" altLang="en-US" sz="1600">
                  <a:solidFill>
                    <a:schemeClr val="bg1"/>
                  </a:solidFill>
                </a:rPr>
                <a:t>）</a:t>
              </a:r>
            </a:p>
          </p:txBody>
        </p:sp>
      </p:grpSp>
      <p:grpSp>
        <p:nvGrpSpPr>
          <p:cNvPr id="32" name="グループ化 31">
            <a:extLst>
              <a:ext uri="{FF2B5EF4-FFF2-40B4-BE49-F238E27FC236}">
                <a16:creationId xmlns:a16="http://schemas.microsoft.com/office/drawing/2014/main" id="{59E8C5B3-4BDD-B97A-F280-FF05155635AB}"/>
              </a:ext>
            </a:extLst>
          </p:cNvPr>
          <p:cNvGrpSpPr/>
          <p:nvPr/>
        </p:nvGrpSpPr>
        <p:grpSpPr>
          <a:xfrm>
            <a:off x="838200" y="5289585"/>
            <a:ext cx="4680000" cy="720000"/>
            <a:chOff x="838200" y="1690688"/>
            <a:chExt cx="4680000" cy="720000"/>
          </a:xfrm>
        </p:grpSpPr>
        <p:sp>
          <p:nvSpPr>
            <p:cNvPr id="33" name="正方形/長方形 32">
              <a:extLst>
                <a:ext uri="{FF2B5EF4-FFF2-40B4-BE49-F238E27FC236}">
                  <a16:creationId xmlns:a16="http://schemas.microsoft.com/office/drawing/2014/main" id="{F31C864E-B2D5-E25F-961B-4509B1E1216A}"/>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角丸四角形 33">
              <a:extLst>
                <a:ext uri="{FF2B5EF4-FFF2-40B4-BE49-F238E27FC236}">
                  <a16:creationId xmlns:a16="http://schemas.microsoft.com/office/drawing/2014/main" id="{A5138C17-5A53-46EB-7527-4A53707F820E}"/>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2023-05-16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06</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35" name="正方形/長方形 34">
              <a:extLst>
                <a:ext uri="{FF2B5EF4-FFF2-40B4-BE49-F238E27FC236}">
                  <a16:creationId xmlns:a16="http://schemas.microsoft.com/office/drawing/2014/main" id="{11E86EB7-9C5D-D710-F0E7-57C9B75FD290}"/>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6" name="角丸四角形 35">
              <a:extLst>
                <a:ext uri="{FF2B5EF4-FFF2-40B4-BE49-F238E27FC236}">
                  <a16:creationId xmlns:a16="http://schemas.microsoft.com/office/drawing/2014/main" id="{8538B958-458E-F97F-9F31-575A47B17FF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プログラミング（</a:t>
              </a:r>
              <a:r>
                <a:rPr lang="en-US" altLang="ja-JP" sz="1600" dirty="0">
                  <a:solidFill>
                    <a:schemeClr val="bg1"/>
                  </a:solidFill>
                </a:rPr>
                <a:t>2</a:t>
              </a:r>
              <a:r>
                <a:rPr kumimoji="1" lang="en-US" altLang="ja-JP" sz="1600" dirty="0">
                  <a:solidFill>
                    <a:schemeClr val="bg1"/>
                  </a:solidFill>
                </a:rPr>
                <a:t>/3</a:t>
              </a:r>
              <a:r>
                <a:rPr kumimoji="1" lang="ja-JP" altLang="en-US" sz="1600">
                  <a:solidFill>
                    <a:schemeClr val="bg1"/>
                  </a:solidFill>
                </a:rPr>
                <a:t>）</a:t>
              </a:r>
            </a:p>
          </p:txBody>
        </p:sp>
      </p:grpSp>
      <p:grpSp>
        <p:nvGrpSpPr>
          <p:cNvPr id="37" name="グループ化 36">
            <a:extLst>
              <a:ext uri="{FF2B5EF4-FFF2-40B4-BE49-F238E27FC236}">
                <a16:creationId xmlns:a16="http://schemas.microsoft.com/office/drawing/2014/main" id="{DE6DF78E-A1BE-A0EA-08E5-8421D8D7B1C3}"/>
              </a:ext>
            </a:extLst>
          </p:cNvPr>
          <p:cNvGrpSpPr/>
          <p:nvPr/>
        </p:nvGrpSpPr>
        <p:grpSpPr>
          <a:xfrm>
            <a:off x="838200" y="6079032"/>
            <a:ext cx="4680000" cy="720000"/>
            <a:chOff x="838200" y="1690688"/>
            <a:chExt cx="4680000" cy="720000"/>
          </a:xfrm>
        </p:grpSpPr>
        <p:sp>
          <p:nvSpPr>
            <p:cNvPr id="38" name="正方形/長方形 37">
              <a:extLst>
                <a:ext uri="{FF2B5EF4-FFF2-40B4-BE49-F238E27FC236}">
                  <a16:creationId xmlns:a16="http://schemas.microsoft.com/office/drawing/2014/main" id="{438CB75B-E5F5-5260-D8FC-BD82E05A96D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角丸四角形 38">
              <a:extLst>
                <a:ext uri="{FF2B5EF4-FFF2-40B4-BE49-F238E27FC236}">
                  <a16:creationId xmlns:a16="http://schemas.microsoft.com/office/drawing/2014/main" id="{ED8F9862-F0F1-921B-B6ED-D2E79FA2B72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2023-05-23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07</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0" name="正方形/長方形 39">
              <a:extLst>
                <a:ext uri="{FF2B5EF4-FFF2-40B4-BE49-F238E27FC236}">
                  <a16:creationId xmlns:a16="http://schemas.microsoft.com/office/drawing/2014/main" id="{A6568BD5-FAF9-33A7-58FF-8E9F0B50CBFB}"/>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1" name="角丸四角形 40">
              <a:extLst>
                <a:ext uri="{FF2B5EF4-FFF2-40B4-BE49-F238E27FC236}">
                  <a16:creationId xmlns:a16="http://schemas.microsoft.com/office/drawing/2014/main" id="{94830E67-CE5E-DC69-0F93-70F78590D6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プログラミング（</a:t>
              </a:r>
              <a:r>
                <a:rPr lang="en-US" altLang="ja-JP" sz="1600" dirty="0">
                  <a:solidFill>
                    <a:schemeClr val="bg1"/>
                  </a:solidFill>
                </a:rPr>
                <a:t>3/</a:t>
              </a:r>
              <a:r>
                <a:rPr kumimoji="1" lang="en-US" altLang="ja-JP" sz="1600" dirty="0">
                  <a:solidFill>
                    <a:schemeClr val="bg1"/>
                  </a:solidFill>
                </a:rPr>
                <a:t>3</a:t>
              </a:r>
              <a:r>
                <a:rPr kumimoji="1" lang="ja-JP" altLang="en-US" sz="1600">
                  <a:solidFill>
                    <a:schemeClr val="bg1"/>
                  </a:solidFill>
                </a:rPr>
                <a:t>）</a:t>
              </a:r>
              <a:endParaRPr kumimoji="1" lang="en-US" altLang="ja-JP" sz="1600" dirty="0">
                <a:solidFill>
                  <a:schemeClr val="bg1"/>
                </a:solidFill>
              </a:endParaRPr>
            </a:p>
            <a:p>
              <a:r>
                <a:rPr kumimoji="1" lang="ja-JP" altLang="en-US" sz="1600">
                  <a:solidFill>
                    <a:schemeClr val="bg1"/>
                  </a:solidFill>
                </a:rPr>
                <a:t>自動テスト（</a:t>
              </a:r>
              <a:r>
                <a:rPr kumimoji="1" lang="en-US" altLang="ja-JP" sz="1600" dirty="0">
                  <a:solidFill>
                    <a:schemeClr val="bg1"/>
                  </a:solidFill>
                </a:rPr>
                <a:t>1/3</a:t>
              </a:r>
              <a:r>
                <a:rPr kumimoji="1" lang="ja-JP" altLang="en-US" sz="1600">
                  <a:solidFill>
                    <a:schemeClr val="bg1"/>
                  </a:solidFill>
                </a:rPr>
                <a:t>）</a:t>
              </a:r>
            </a:p>
          </p:txBody>
        </p:sp>
      </p:grpSp>
      <p:grpSp>
        <p:nvGrpSpPr>
          <p:cNvPr id="42" name="グループ化 41">
            <a:extLst>
              <a:ext uri="{FF2B5EF4-FFF2-40B4-BE49-F238E27FC236}">
                <a16:creationId xmlns:a16="http://schemas.microsoft.com/office/drawing/2014/main" id="{15376C2D-8FA6-58A9-8D93-858BCD7E0273}"/>
              </a:ext>
            </a:extLst>
          </p:cNvPr>
          <p:cNvGrpSpPr/>
          <p:nvPr/>
        </p:nvGrpSpPr>
        <p:grpSpPr>
          <a:xfrm>
            <a:off x="6673800" y="493735"/>
            <a:ext cx="4680000" cy="720000"/>
            <a:chOff x="838200" y="1690688"/>
            <a:chExt cx="4680000" cy="720000"/>
          </a:xfrm>
        </p:grpSpPr>
        <p:sp>
          <p:nvSpPr>
            <p:cNvPr id="43" name="正方形/長方形 42">
              <a:extLst>
                <a:ext uri="{FF2B5EF4-FFF2-40B4-BE49-F238E27FC236}">
                  <a16:creationId xmlns:a16="http://schemas.microsoft.com/office/drawing/2014/main" id="{54067F17-73FD-4264-D35C-DB42991B47B6}"/>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角丸四角形 43">
              <a:extLst>
                <a:ext uri="{FF2B5EF4-FFF2-40B4-BE49-F238E27FC236}">
                  <a16:creationId xmlns:a16="http://schemas.microsoft.com/office/drawing/2014/main" id="{AC3E08F0-7094-3ACD-8495-481D95F88BC5}"/>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2023-05-30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08</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4D4EC3CB-8C25-46C7-2C96-A54D0783F3D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角丸四角形 45">
              <a:extLst>
                <a:ext uri="{FF2B5EF4-FFF2-40B4-BE49-F238E27FC236}">
                  <a16:creationId xmlns:a16="http://schemas.microsoft.com/office/drawing/2014/main" id="{7AC751FA-89DB-54BC-8846-E5235C96E851}"/>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自動テスト（</a:t>
              </a:r>
              <a:r>
                <a:rPr lang="en-US" altLang="ja-JP" sz="1600" dirty="0">
                  <a:solidFill>
                    <a:schemeClr val="bg1"/>
                  </a:solidFill>
                </a:rPr>
                <a:t>2</a:t>
              </a:r>
              <a:r>
                <a:rPr kumimoji="1" lang="en-US" altLang="ja-JP" sz="1600" dirty="0">
                  <a:solidFill>
                    <a:schemeClr val="bg1"/>
                  </a:solidFill>
                </a:rPr>
                <a:t>/3</a:t>
              </a:r>
              <a:r>
                <a:rPr kumimoji="1" lang="ja-JP" altLang="en-US" sz="1600">
                  <a:solidFill>
                    <a:schemeClr val="bg1"/>
                  </a:solidFill>
                </a:rPr>
                <a:t>）</a:t>
              </a:r>
            </a:p>
          </p:txBody>
        </p:sp>
      </p:grpSp>
      <p:grpSp>
        <p:nvGrpSpPr>
          <p:cNvPr id="62" name="グループ化 61">
            <a:extLst>
              <a:ext uri="{FF2B5EF4-FFF2-40B4-BE49-F238E27FC236}">
                <a16:creationId xmlns:a16="http://schemas.microsoft.com/office/drawing/2014/main" id="{02A69188-393F-42CA-50F7-DDC9FA38E7CB}"/>
              </a:ext>
            </a:extLst>
          </p:cNvPr>
          <p:cNvGrpSpPr/>
          <p:nvPr/>
        </p:nvGrpSpPr>
        <p:grpSpPr>
          <a:xfrm>
            <a:off x="6673800" y="1342345"/>
            <a:ext cx="4680000" cy="720000"/>
            <a:chOff x="838200" y="1690688"/>
            <a:chExt cx="4680000" cy="720000"/>
          </a:xfrm>
        </p:grpSpPr>
        <p:sp>
          <p:nvSpPr>
            <p:cNvPr id="63" name="正方形/長方形 62">
              <a:extLst>
                <a:ext uri="{FF2B5EF4-FFF2-40B4-BE49-F238E27FC236}">
                  <a16:creationId xmlns:a16="http://schemas.microsoft.com/office/drawing/2014/main" id="{CE1F2089-B23D-930A-4928-4F546BE041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4" name="角丸四角形 63">
              <a:extLst>
                <a:ext uri="{FF2B5EF4-FFF2-40B4-BE49-F238E27FC236}">
                  <a16:creationId xmlns:a16="http://schemas.microsoft.com/office/drawing/2014/main" id="{E7B4AE07-ED68-7BF5-4D31-F1571A666696}"/>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2023-06-06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09</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65" name="正方形/長方形 64">
              <a:extLst>
                <a:ext uri="{FF2B5EF4-FFF2-40B4-BE49-F238E27FC236}">
                  <a16:creationId xmlns:a16="http://schemas.microsoft.com/office/drawing/2014/main" id="{F73A27EA-5FEB-E4C5-5438-711A589238F1}"/>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6" name="角丸四角形 65">
              <a:extLst>
                <a:ext uri="{FF2B5EF4-FFF2-40B4-BE49-F238E27FC236}">
                  <a16:creationId xmlns:a16="http://schemas.microsoft.com/office/drawing/2014/main" id="{6AC2242B-6D31-EBDC-4086-CEEF6229D756}"/>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自動テスト（</a:t>
              </a:r>
              <a:r>
                <a:rPr kumimoji="1" lang="en-US" altLang="ja-JP" sz="1600" dirty="0">
                  <a:solidFill>
                    <a:schemeClr val="bg1"/>
                  </a:solidFill>
                </a:rPr>
                <a:t>3/3</a:t>
              </a:r>
              <a:r>
                <a:rPr kumimoji="1" lang="ja-JP" altLang="en-US" sz="1600">
                  <a:solidFill>
                    <a:schemeClr val="bg1"/>
                  </a:solidFill>
                </a:rPr>
                <a:t>）</a:t>
              </a:r>
            </a:p>
          </p:txBody>
        </p:sp>
      </p:grpSp>
      <p:grpSp>
        <p:nvGrpSpPr>
          <p:cNvPr id="67" name="グループ化 66">
            <a:extLst>
              <a:ext uri="{FF2B5EF4-FFF2-40B4-BE49-F238E27FC236}">
                <a16:creationId xmlns:a16="http://schemas.microsoft.com/office/drawing/2014/main" id="{84E2A7C3-B469-2933-79C0-9D6F016C911F}"/>
              </a:ext>
            </a:extLst>
          </p:cNvPr>
          <p:cNvGrpSpPr/>
          <p:nvPr/>
        </p:nvGrpSpPr>
        <p:grpSpPr>
          <a:xfrm>
            <a:off x="6673800" y="2133505"/>
            <a:ext cx="4680000" cy="720000"/>
            <a:chOff x="838200" y="1690688"/>
            <a:chExt cx="4680000" cy="720000"/>
          </a:xfrm>
        </p:grpSpPr>
        <p:sp>
          <p:nvSpPr>
            <p:cNvPr id="68" name="正方形/長方形 67">
              <a:extLst>
                <a:ext uri="{FF2B5EF4-FFF2-40B4-BE49-F238E27FC236}">
                  <a16:creationId xmlns:a16="http://schemas.microsoft.com/office/drawing/2014/main" id="{CBB96D84-4FB7-D3FB-267E-ED1196AE4188}"/>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9" name="角丸四角形 68">
              <a:extLst>
                <a:ext uri="{FF2B5EF4-FFF2-40B4-BE49-F238E27FC236}">
                  <a16:creationId xmlns:a16="http://schemas.microsoft.com/office/drawing/2014/main" id="{570625D9-B07D-5F96-9D32-3E523F211AC1}"/>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2023-06-13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10</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0" name="正方形/長方形 69">
              <a:extLst>
                <a:ext uri="{FF2B5EF4-FFF2-40B4-BE49-F238E27FC236}">
                  <a16:creationId xmlns:a16="http://schemas.microsoft.com/office/drawing/2014/main" id="{459FD8FF-63C9-234F-7562-52C517449585}"/>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1" name="角丸四角形 70">
              <a:extLst>
                <a:ext uri="{FF2B5EF4-FFF2-40B4-BE49-F238E27FC236}">
                  <a16:creationId xmlns:a16="http://schemas.microsoft.com/office/drawing/2014/main" id="{E2E7BD52-1146-5E76-36D2-09F2DA04232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ドキュメント（</a:t>
              </a:r>
              <a:r>
                <a:rPr kumimoji="1" lang="en-US" altLang="ja-JP" sz="1600" dirty="0">
                  <a:solidFill>
                    <a:schemeClr val="bg1"/>
                  </a:solidFill>
                </a:rPr>
                <a:t>1/2</a:t>
              </a:r>
              <a:r>
                <a:rPr kumimoji="1" lang="ja-JP" altLang="en-US" sz="1600">
                  <a:solidFill>
                    <a:schemeClr val="bg1"/>
                  </a:solidFill>
                </a:rPr>
                <a:t>）</a:t>
              </a:r>
            </a:p>
          </p:txBody>
        </p:sp>
      </p:grpSp>
      <p:grpSp>
        <p:nvGrpSpPr>
          <p:cNvPr id="72" name="グループ化 71">
            <a:extLst>
              <a:ext uri="{FF2B5EF4-FFF2-40B4-BE49-F238E27FC236}">
                <a16:creationId xmlns:a16="http://schemas.microsoft.com/office/drawing/2014/main" id="{43B03F9B-8C19-78F3-E7F5-24640E39B8DD}"/>
              </a:ext>
            </a:extLst>
          </p:cNvPr>
          <p:cNvGrpSpPr/>
          <p:nvPr/>
        </p:nvGrpSpPr>
        <p:grpSpPr>
          <a:xfrm>
            <a:off x="6673800" y="2924665"/>
            <a:ext cx="4680000" cy="720000"/>
            <a:chOff x="838200" y="1690688"/>
            <a:chExt cx="4680000" cy="720000"/>
          </a:xfrm>
        </p:grpSpPr>
        <p:sp>
          <p:nvSpPr>
            <p:cNvPr id="73" name="正方形/長方形 72">
              <a:extLst>
                <a:ext uri="{FF2B5EF4-FFF2-40B4-BE49-F238E27FC236}">
                  <a16:creationId xmlns:a16="http://schemas.microsoft.com/office/drawing/2014/main" id="{5D8C36CE-A4AC-7CDB-3346-0F125D8A1DDD}"/>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4" name="角丸四角形 73">
              <a:extLst>
                <a:ext uri="{FF2B5EF4-FFF2-40B4-BE49-F238E27FC236}">
                  <a16:creationId xmlns:a16="http://schemas.microsoft.com/office/drawing/2014/main" id="{E8DF1358-AFC8-3F13-4DCA-B38328D618B4}"/>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2023-06-20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11</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75" name="正方形/長方形 74">
              <a:extLst>
                <a:ext uri="{FF2B5EF4-FFF2-40B4-BE49-F238E27FC236}">
                  <a16:creationId xmlns:a16="http://schemas.microsoft.com/office/drawing/2014/main" id="{424D4893-748E-DE89-5BB3-32BA5CEAFBB4}"/>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6" name="角丸四角形 75">
              <a:extLst>
                <a:ext uri="{FF2B5EF4-FFF2-40B4-BE49-F238E27FC236}">
                  <a16:creationId xmlns:a16="http://schemas.microsoft.com/office/drawing/2014/main" id="{65A082E2-0A83-47AA-CF5F-8CC1CCEF7F1E}"/>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ドキュメント（</a:t>
              </a:r>
              <a:r>
                <a:rPr lang="en-US" altLang="ja-JP" sz="1600" dirty="0">
                  <a:solidFill>
                    <a:schemeClr val="bg1"/>
                  </a:solidFill>
                </a:rPr>
                <a:t>2</a:t>
              </a:r>
              <a:r>
                <a:rPr kumimoji="1" lang="en-US" altLang="ja-JP" sz="1600" dirty="0">
                  <a:solidFill>
                    <a:schemeClr val="bg1"/>
                  </a:solidFill>
                </a:rPr>
                <a:t>/2</a:t>
              </a:r>
              <a:r>
                <a:rPr kumimoji="1" lang="ja-JP" altLang="en-US" sz="1600">
                  <a:solidFill>
                    <a:schemeClr val="bg1"/>
                  </a:solidFill>
                </a:rPr>
                <a:t>）</a:t>
              </a:r>
              <a:endParaRPr kumimoji="1" lang="en-US" altLang="ja-JP" sz="1600" dirty="0">
                <a:solidFill>
                  <a:schemeClr val="bg1"/>
                </a:solidFill>
              </a:endParaRPr>
            </a:p>
          </p:txBody>
        </p:sp>
      </p:grpSp>
      <p:grpSp>
        <p:nvGrpSpPr>
          <p:cNvPr id="77" name="グループ化 76">
            <a:extLst>
              <a:ext uri="{FF2B5EF4-FFF2-40B4-BE49-F238E27FC236}">
                <a16:creationId xmlns:a16="http://schemas.microsoft.com/office/drawing/2014/main" id="{A992E9E1-FFB4-BD60-C1F7-EE0A3169935C}"/>
              </a:ext>
            </a:extLst>
          </p:cNvPr>
          <p:cNvGrpSpPr/>
          <p:nvPr/>
        </p:nvGrpSpPr>
        <p:grpSpPr>
          <a:xfrm>
            <a:off x="6673800" y="3715825"/>
            <a:ext cx="4680000" cy="720000"/>
            <a:chOff x="838200" y="1690688"/>
            <a:chExt cx="4680000" cy="720000"/>
          </a:xfrm>
        </p:grpSpPr>
        <p:sp>
          <p:nvSpPr>
            <p:cNvPr id="78" name="正方形/長方形 77">
              <a:extLst>
                <a:ext uri="{FF2B5EF4-FFF2-40B4-BE49-F238E27FC236}">
                  <a16:creationId xmlns:a16="http://schemas.microsoft.com/office/drawing/2014/main" id="{DAFF4359-3AD9-D6C9-0364-769AF8AEC309}"/>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9" name="角丸四角形 78">
              <a:extLst>
                <a:ext uri="{FF2B5EF4-FFF2-40B4-BE49-F238E27FC236}">
                  <a16:creationId xmlns:a16="http://schemas.microsoft.com/office/drawing/2014/main" id="{DCCE3201-5F36-02C8-C268-91B3A63BF06D}"/>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2023-06-27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12</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0" name="正方形/長方形 79">
              <a:extLst>
                <a:ext uri="{FF2B5EF4-FFF2-40B4-BE49-F238E27FC236}">
                  <a16:creationId xmlns:a16="http://schemas.microsoft.com/office/drawing/2014/main" id="{3DADCB11-488F-9112-F0AC-1264BE1E3399}"/>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1" name="角丸四角形 80">
              <a:extLst>
                <a:ext uri="{FF2B5EF4-FFF2-40B4-BE49-F238E27FC236}">
                  <a16:creationId xmlns:a16="http://schemas.microsoft.com/office/drawing/2014/main" id="{B54749A3-E27C-F895-5568-B5B9B6206E62}"/>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Docker</a:t>
              </a:r>
              <a:r>
                <a:rPr kumimoji="1" lang="ja-JP" altLang="en-US" sz="1600">
                  <a:solidFill>
                    <a:schemeClr val="bg1"/>
                  </a:solidFill>
                </a:rPr>
                <a:t>（</a:t>
              </a:r>
              <a:r>
                <a:rPr kumimoji="1" lang="en-US" altLang="ja-JP" sz="1600" dirty="0">
                  <a:solidFill>
                    <a:schemeClr val="bg1"/>
                  </a:solidFill>
                </a:rPr>
                <a:t>1/1</a:t>
              </a:r>
              <a:r>
                <a:rPr kumimoji="1" lang="ja-JP" altLang="en-US" sz="1600">
                  <a:solidFill>
                    <a:schemeClr val="bg1"/>
                  </a:solidFill>
                </a:rPr>
                <a:t>）</a:t>
              </a:r>
            </a:p>
          </p:txBody>
        </p:sp>
      </p:grpSp>
      <p:grpSp>
        <p:nvGrpSpPr>
          <p:cNvPr id="82" name="グループ化 81">
            <a:extLst>
              <a:ext uri="{FF2B5EF4-FFF2-40B4-BE49-F238E27FC236}">
                <a16:creationId xmlns:a16="http://schemas.microsoft.com/office/drawing/2014/main" id="{61124F9D-B351-2A91-F321-F57EAC57B73A}"/>
              </a:ext>
            </a:extLst>
          </p:cNvPr>
          <p:cNvGrpSpPr/>
          <p:nvPr/>
        </p:nvGrpSpPr>
        <p:grpSpPr>
          <a:xfrm>
            <a:off x="6673800" y="4506985"/>
            <a:ext cx="4680000" cy="720000"/>
            <a:chOff x="838200" y="1690688"/>
            <a:chExt cx="4680000" cy="720000"/>
          </a:xfrm>
        </p:grpSpPr>
        <p:sp>
          <p:nvSpPr>
            <p:cNvPr id="83" name="正方形/長方形 82">
              <a:extLst>
                <a:ext uri="{FF2B5EF4-FFF2-40B4-BE49-F238E27FC236}">
                  <a16:creationId xmlns:a16="http://schemas.microsoft.com/office/drawing/2014/main" id="{42ED4CC4-2C3B-13CD-4800-B2A4B7EE46F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4" name="角丸四角形 83">
              <a:extLst>
                <a:ext uri="{FF2B5EF4-FFF2-40B4-BE49-F238E27FC236}">
                  <a16:creationId xmlns:a16="http://schemas.microsoft.com/office/drawing/2014/main" id="{3BE69FAA-7370-7CBC-151E-445AC3B9F873}"/>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2023-07-04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13</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85" name="正方形/長方形 84">
              <a:extLst>
                <a:ext uri="{FF2B5EF4-FFF2-40B4-BE49-F238E27FC236}">
                  <a16:creationId xmlns:a16="http://schemas.microsoft.com/office/drawing/2014/main" id="{60C84029-62BC-B693-FC52-2EA71ED0A8F6}"/>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6" name="角丸四角形 85">
              <a:extLst>
                <a:ext uri="{FF2B5EF4-FFF2-40B4-BE49-F238E27FC236}">
                  <a16:creationId xmlns:a16="http://schemas.microsoft.com/office/drawing/2014/main" id="{DC9E2A32-9989-9B43-F86A-97A4FB00F5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補完（</a:t>
              </a:r>
              <a:r>
                <a:rPr kumimoji="1" lang="en-US" altLang="ja-JP" sz="1600" dirty="0">
                  <a:solidFill>
                    <a:schemeClr val="bg1"/>
                  </a:solidFill>
                </a:rPr>
                <a:t>1/1</a:t>
              </a:r>
              <a:r>
                <a:rPr kumimoji="1" lang="ja-JP" altLang="en-US" sz="1600">
                  <a:solidFill>
                    <a:schemeClr val="bg1"/>
                  </a:solidFill>
                </a:rPr>
                <a:t>）</a:t>
              </a:r>
              <a:endParaRPr kumimoji="1" lang="en-US" altLang="ja-JP" sz="1600" dirty="0">
                <a:solidFill>
                  <a:schemeClr val="bg1"/>
                </a:solidFill>
              </a:endParaRPr>
            </a:p>
            <a:p>
              <a:r>
                <a:rPr kumimoji="1" lang="en-US" altLang="ja-JP" sz="1600" dirty="0">
                  <a:solidFill>
                    <a:schemeClr val="bg1"/>
                  </a:solidFill>
                </a:rPr>
                <a:t>Homebrew</a:t>
              </a:r>
              <a:r>
                <a:rPr kumimoji="1" lang="ja-JP" altLang="en-US" sz="1600">
                  <a:solidFill>
                    <a:schemeClr val="bg1"/>
                  </a:solidFill>
                </a:rPr>
                <a:t>（</a:t>
              </a:r>
              <a:r>
                <a:rPr kumimoji="1" lang="en-US" altLang="ja-JP" sz="1600" dirty="0">
                  <a:solidFill>
                    <a:schemeClr val="bg1"/>
                  </a:solidFill>
                </a:rPr>
                <a:t>1/1</a:t>
              </a:r>
              <a:r>
                <a:rPr kumimoji="1" lang="ja-JP" altLang="en-US" sz="1600">
                  <a:solidFill>
                    <a:schemeClr val="bg1"/>
                  </a:solidFill>
                </a:rPr>
                <a:t>）</a:t>
              </a:r>
            </a:p>
          </p:txBody>
        </p:sp>
      </p:grpSp>
      <p:grpSp>
        <p:nvGrpSpPr>
          <p:cNvPr id="87" name="グループ化 86">
            <a:extLst>
              <a:ext uri="{FF2B5EF4-FFF2-40B4-BE49-F238E27FC236}">
                <a16:creationId xmlns:a16="http://schemas.microsoft.com/office/drawing/2014/main" id="{4C75D71C-7FC9-BA0A-6FF5-0C58A93FB879}"/>
              </a:ext>
            </a:extLst>
          </p:cNvPr>
          <p:cNvGrpSpPr/>
          <p:nvPr/>
        </p:nvGrpSpPr>
        <p:grpSpPr>
          <a:xfrm>
            <a:off x="6673800" y="5298145"/>
            <a:ext cx="4680000" cy="720000"/>
            <a:chOff x="838200" y="1690688"/>
            <a:chExt cx="4680000" cy="720000"/>
          </a:xfrm>
        </p:grpSpPr>
        <p:sp>
          <p:nvSpPr>
            <p:cNvPr id="88" name="正方形/長方形 87">
              <a:extLst>
                <a:ext uri="{FF2B5EF4-FFF2-40B4-BE49-F238E27FC236}">
                  <a16:creationId xmlns:a16="http://schemas.microsoft.com/office/drawing/2014/main" id="{915D30FE-397C-3AF9-2F59-C776BAD47860}"/>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9" name="角丸四角形 88">
              <a:extLst>
                <a:ext uri="{FF2B5EF4-FFF2-40B4-BE49-F238E27FC236}">
                  <a16:creationId xmlns:a16="http://schemas.microsoft.com/office/drawing/2014/main" id="{4720EE2E-E41E-E2AA-BFFF-2A5655F42642}"/>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2023-07-11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14</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90" name="正方形/長方形 89">
              <a:extLst>
                <a:ext uri="{FF2B5EF4-FFF2-40B4-BE49-F238E27FC236}">
                  <a16:creationId xmlns:a16="http://schemas.microsoft.com/office/drawing/2014/main" id="{20BE1736-38CD-8E26-E561-C394A8C8EF98}"/>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1" name="角丸四角形 90">
              <a:extLst>
                <a:ext uri="{FF2B5EF4-FFF2-40B4-BE49-F238E27FC236}">
                  <a16:creationId xmlns:a16="http://schemas.microsoft.com/office/drawing/2014/main" id="{0C5E6405-71F4-F8DA-5FC2-7E9E8F6DF69C}"/>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予備日</a:t>
              </a:r>
            </a:p>
          </p:txBody>
        </p:sp>
      </p:grpSp>
      <p:grpSp>
        <p:nvGrpSpPr>
          <p:cNvPr id="97" name="グループ化 96">
            <a:extLst>
              <a:ext uri="{FF2B5EF4-FFF2-40B4-BE49-F238E27FC236}">
                <a16:creationId xmlns:a16="http://schemas.microsoft.com/office/drawing/2014/main" id="{4D892652-3EBA-3FC1-9D61-11419CB3E354}"/>
              </a:ext>
            </a:extLst>
          </p:cNvPr>
          <p:cNvGrpSpPr/>
          <p:nvPr/>
        </p:nvGrpSpPr>
        <p:grpSpPr>
          <a:xfrm>
            <a:off x="6673800" y="6089307"/>
            <a:ext cx="4680000" cy="720000"/>
            <a:chOff x="838200" y="1690688"/>
            <a:chExt cx="4680000" cy="720000"/>
          </a:xfrm>
        </p:grpSpPr>
        <p:sp>
          <p:nvSpPr>
            <p:cNvPr id="98" name="正方形/長方形 97">
              <a:extLst>
                <a:ext uri="{FF2B5EF4-FFF2-40B4-BE49-F238E27FC236}">
                  <a16:creationId xmlns:a16="http://schemas.microsoft.com/office/drawing/2014/main" id="{1A378AEF-BD02-CE1E-B004-DBBF40BEA05E}"/>
                </a:ext>
              </a:extLst>
            </p:cNvPr>
            <p:cNvSpPr/>
            <p:nvPr/>
          </p:nvSpPr>
          <p:spPr>
            <a:xfrm>
              <a:off x="2083800" y="1690688"/>
              <a:ext cx="914400" cy="720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9" name="角丸四角形 98">
              <a:extLst>
                <a:ext uri="{FF2B5EF4-FFF2-40B4-BE49-F238E27FC236}">
                  <a16:creationId xmlns:a16="http://schemas.microsoft.com/office/drawing/2014/main" id="{F7CFDB97-DE85-015F-B147-485A19D9C2DC}"/>
                </a:ext>
              </a:extLst>
            </p:cNvPr>
            <p:cNvSpPr/>
            <p:nvPr/>
          </p:nvSpPr>
          <p:spPr>
            <a:xfrm>
              <a:off x="838200" y="1690688"/>
              <a:ext cx="2160000" cy="7200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ysClr val="windowText" lastClr="000000"/>
                  </a:solidFill>
                  <a:latin typeface="Meiryo" panose="020B0604030504040204" pitchFamily="34" charset="-128"/>
                  <a:ea typeface="Meiryo" panose="020B0604030504040204" pitchFamily="34" charset="-128"/>
                </a:rPr>
                <a:t>2023-07-18 (Tue)</a:t>
              </a:r>
            </a:p>
            <a:p>
              <a:r>
                <a:rPr lang="ja-JP" altLang="en-US" sz="1600">
                  <a:solidFill>
                    <a:sysClr val="windowText" lastClr="000000"/>
                  </a:solidFill>
                  <a:latin typeface="Meiryo" panose="020B0604030504040204" pitchFamily="34" charset="-128"/>
                  <a:ea typeface="Meiryo" panose="020B0604030504040204" pitchFamily="34" charset="-128"/>
                </a:rPr>
                <a:t>第</a:t>
              </a:r>
              <a:r>
                <a:rPr lang="en-US" altLang="ja-JP" sz="1600" dirty="0">
                  <a:solidFill>
                    <a:sysClr val="windowText" lastClr="000000"/>
                  </a:solidFill>
                  <a:latin typeface="Meiryo" panose="020B0604030504040204" pitchFamily="34" charset="-128"/>
                  <a:ea typeface="Meiryo" panose="020B0604030504040204" pitchFamily="34" charset="-128"/>
                </a:rPr>
                <a:t>15</a:t>
              </a:r>
              <a:r>
                <a:rPr lang="ja-JP" altLang="en-US" sz="1600">
                  <a:solidFill>
                    <a:sysClr val="windowText" lastClr="000000"/>
                  </a:solidFill>
                  <a:latin typeface="Meiryo" panose="020B0604030504040204" pitchFamily="34" charset="-128"/>
                  <a:ea typeface="Meiryo" panose="020B0604030504040204" pitchFamily="34" charset="-128"/>
                </a:rPr>
                <a:t>講</a:t>
              </a:r>
              <a:endParaRPr kumimoji="1" lang="ja-JP" altLang="en-US" sz="1600">
                <a:solidFill>
                  <a:sysClr val="windowText" lastClr="000000"/>
                </a:solidFill>
                <a:latin typeface="Meiryo" panose="020B0604030504040204" pitchFamily="34" charset="-128"/>
                <a:ea typeface="Meiryo" panose="020B0604030504040204" pitchFamily="34" charset="-128"/>
              </a:endParaRPr>
            </a:p>
          </p:txBody>
        </p:sp>
        <p:sp>
          <p:nvSpPr>
            <p:cNvPr id="100" name="正方形/長方形 99">
              <a:extLst>
                <a:ext uri="{FF2B5EF4-FFF2-40B4-BE49-F238E27FC236}">
                  <a16:creationId xmlns:a16="http://schemas.microsoft.com/office/drawing/2014/main" id="{DAF54CF3-091F-BCA0-44E6-B7EAF86D8952}"/>
                </a:ext>
              </a:extLst>
            </p:cNvPr>
            <p:cNvSpPr/>
            <p:nvPr/>
          </p:nvSpPr>
          <p:spPr>
            <a:xfrm>
              <a:off x="2998200" y="1690688"/>
              <a:ext cx="914400" cy="720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1" name="角丸四角形 100">
              <a:extLst>
                <a:ext uri="{FF2B5EF4-FFF2-40B4-BE49-F238E27FC236}">
                  <a16:creationId xmlns:a16="http://schemas.microsoft.com/office/drawing/2014/main" id="{46C3B3F1-1F33-406C-F2C5-7EEE2A401F34}"/>
                </a:ext>
              </a:extLst>
            </p:cNvPr>
            <p:cNvSpPr/>
            <p:nvPr/>
          </p:nvSpPr>
          <p:spPr>
            <a:xfrm>
              <a:off x="2998200" y="1690688"/>
              <a:ext cx="2520000" cy="720000"/>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a:solidFill>
                    <a:schemeClr val="bg1"/>
                  </a:solidFill>
                </a:rPr>
                <a:t>作成物の発表会</a:t>
              </a:r>
              <a:endParaRPr kumimoji="1" lang="en-US" altLang="ja-JP" sz="1600" dirty="0">
                <a:solidFill>
                  <a:schemeClr val="bg1"/>
                </a:solidFill>
              </a:endParaRPr>
            </a:p>
          </p:txBody>
        </p:sp>
      </p:grpSp>
    </p:spTree>
    <p:extLst>
      <p:ext uri="{BB962C8B-B14F-4D97-AF65-F5344CB8AC3E}">
        <p14:creationId xmlns:p14="http://schemas.microsoft.com/office/powerpoint/2010/main" val="198031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BC7B0-6ADD-05D4-EA31-34DFBC926B5E}"/>
              </a:ext>
            </a:extLst>
          </p:cNvPr>
          <p:cNvSpPr>
            <a:spLocks noGrp="1"/>
          </p:cNvSpPr>
          <p:nvPr>
            <p:ph type="title"/>
          </p:nvPr>
        </p:nvSpPr>
        <p:spPr>
          <a:xfrm>
            <a:off x="838200" y="365125"/>
            <a:ext cx="11353800" cy="1325563"/>
          </a:xfrm>
        </p:spPr>
        <p:txBody>
          <a:bodyPr/>
          <a:lstStyle/>
          <a:p>
            <a:r>
              <a:rPr kumimoji="1" lang="en-US" altLang="ja-JP" dirty="0"/>
              <a:t>AI4SE</a:t>
            </a:r>
            <a:br>
              <a:rPr kumimoji="1" lang="en-US" altLang="ja-JP" dirty="0"/>
            </a:br>
            <a:r>
              <a:rPr kumimoji="1" lang="en-US" altLang="ja-JP" sz="3600" dirty="0"/>
              <a:t>(AI for Software Engineering)</a:t>
            </a:r>
            <a:endParaRPr kumimoji="1" lang="ja-JP" altLang="en-US" sz="3600"/>
          </a:p>
        </p:txBody>
      </p:sp>
      <p:sp>
        <p:nvSpPr>
          <p:cNvPr id="3" name="コンテンツ プレースホルダー 2">
            <a:extLst>
              <a:ext uri="{FF2B5EF4-FFF2-40B4-BE49-F238E27FC236}">
                <a16:creationId xmlns:a16="http://schemas.microsoft.com/office/drawing/2014/main" id="{74944C6D-ACD2-555A-A908-3201ADDB54AF}"/>
              </a:ext>
            </a:extLst>
          </p:cNvPr>
          <p:cNvSpPr>
            <a:spLocks noGrp="1"/>
          </p:cNvSpPr>
          <p:nvPr>
            <p:ph idx="1"/>
          </p:nvPr>
        </p:nvSpPr>
        <p:spPr/>
        <p:txBody>
          <a:bodyPr>
            <a:normAutofit fontScale="70000" lnSpcReduction="20000"/>
          </a:bodyPr>
          <a:lstStyle/>
          <a:p>
            <a:pPr>
              <a:lnSpc>
                <a:spcPct val="120000"/>
              </a:lnSpc>
            </a:pPr>
            <a:r>
              <a:rPr kumimoji="1" lang="ja-JP" altLang="en-US"/>
              <a:t>どんどん使っていこう．</a:t>
            </a:r>
            <a:endParaRPr kumimoji="1" lang="en-US" altLang="ja-JP" dirty="0"/>
          </a:p>
          <a:p>
            <a:pPr>
              <a:lnSpc>
                <a:spcPct val="120000"/>
              </a:lnSpc>
            </a:pPr>
            <a:r>
              <a:rPr kumimoji="1" lang="ja-JP" altLang="en-US"/>
              <a:t>母国語以外の文章を公開する場合，この</a:t>
            </a:r>
            <a:r>
              <a:rPr kumimoji="1" lang="en-US" altLang="ja-JP" dirty="0"/>
              <a:t>3</a:t>
            </a:r>
            <a:r>
              <a:rPr kumimoji="1" lang="ja-JP" altLang="en-US"/>
              <a:t>つを必ず利用すること．</a:t>
            </a:r>
            <a:endParaRPr kumimoji="1" lang="en-US" altLang="ja-JP" dirty="0"/>
          </a:p>
          <a:p>
            <a:pPr>
              <a:lnSpc>
                <a:spcPct val="120000"/>
              </a:lnSpc>
            </a:pPr>
            <a:r>
              <a:rPr lang="ja-JP" altLang="en-US"/>
              <a:t>利用例</a:t>
            </a:r>
            <a:endParaRPr lang="en-US" altLang="ja-JP" dirty="0"/>
          </a:p>
          <a:p>
            <a:pPr lvl="1">
              <a:lnSpc>
                <a:spcPct val="120000"/>
              </a:lnSpc>
            </a:pPr>
            <a:r>
              <a:rPr lang="ja-JP" altLang="en-US"/>
              <a:t>日本語</a:t>
            </a:r>
            <a:r>
              <a:rPr lang="en-US" altLang="ja-JP" dirty="0"/>
              <a:t>/</a:t>
            </a:r>
            <a:r>
              <a:rPr lang="ja-JP" altLang="en-US"/>
              <a:t>英語翻訳（</a:t>
            </a:r>
            <a:r>
              <a:rPr lang="en-US" altLang="ja-JP" dirty="0" err="1"/>
              <a:t>DeepL</a:t>
            </a:r>
            <a:r>
              <a:rPr lang="en-US" altLang="ja-JP" dirty="0"/>
              <a:t>, </a:t>
            </a:r>
            <a:r>
              <a:rPr lang="en-US" altLang="ja-JP" dirty="0" err="1"/>
              <a:t>ChatGPT</a:t>
            </a:r>
            <a:r>
              <a:rPr lang="ja-JP" altLang="en-US"/>
              <a:t>）</a:t>
            </a:r>
            <a:endParaRPr lang="en-US" altLang="ja-JP" dirty="0"/>
          </a:p>
          <a:p>
            <a:pPr lvl="1">
              <a:lnSpc>
                <a:spcPct val="120000"/>
              </a:lnSpc>
            </a:pPr>
            <a:r>
              <a:rPr lang="ja-JP" altLang="en-US"/>
              <a:t>日本語要約</a:t>
            </a:r>
            <a:r>
              <a:rPr lang="en-US" altLang="ja-JP" dirty="0"/>
              <a:t>/</a:t>
            </a:r>
            <a:r>
              <a:rPr lang="ja-JP" altLang="en-US"/>
              <a:t>校正（</a:t>
            </a:r>
            <a:r>
              <a:rPr lang="en-US" altLang="ja-JP" dirty="0" err="1"/>
              <a:t>ChatGPT</a:t>
            </a:r>
            <a:r>
              <a:rPr lang="ja-JP" altLang="en-US"/>
              <a:t>）</a:t>
            </a:r>
            <a:endParaRPr lang="en-US" altLang="ja-JP" dirty="0"/>
          </a:p>
          <a:p>
            <a:pPr lvl="1">
              <a:lnSpc>
                <a:spcPct val="120000"/>
              </a:lnSpc>
            </a:pPr>
            <a:r>
              <a:rPr lang="ja-JP" altLang="en-US"/>
              <a:t>英語校正（</a:t>
            </a:r>
            <a:r>
              <a:rPr lang="en-US" altLang="ja-JP" dirty="0"/>
              <a:t>Grammarly</a:t>
            </a:r>
            <a:r>
              <a:rPr lang="ja-JP" altLang="en-US"/>
              <a:t>）</a:t>
            </a:r>
            <a:endParaRPr lang="en-US" altLang="ja-JP" dirty="0"/>
          </a:p>
          <a:p>
            <a:pPr lvl="1">
              <a:lnSpc>
                <a:spcPct val="120000"/>
              </a:lnSpc>
            </a:pPr>
            <a:r>
              <a:rPr lang="ja-JP" altLang="en-US"/>
              <a:t>意味確認（</a:t>
            </a:r>
            <a:r>
              <a:rPr lang="en-US" altLang="ja-JP" dirty="0" err="1"/>
              <a:t>DeepL</a:t>
            </a:r>
            <a:r>
              <a:rPr lang="ja-JP" altLang="en-US"/>
              <a:t>）</a:t>
            </a:r>
            <a:endParaRPr lang="en-US" altLang="ja-JP" dirty="0"/>
          </a:p>
          <a:p>
            <a:pPr lvl="1">
              <a:lnSpc>
                <a:spcPct val="120000"/>
              </a:lnSpc>
            </a:pPr>
            <a:endParaRPr kumimoji="1" lang="en-US" altLang="ja-JP" dirty="0"/>
          </a:p>
        </p:txBody>
      </p:sp>
      <p:sp>
        <p:nvSpPr>
          <p:cNvPr id="4" name="日付プレースホルダー 3">
            <a:extLst>
              <a:ext uri="{FF2B5EF4-FFF2-40B4-BE49-F238E27FC236}">
                <a16:creationId xmlns:a16="http://schemas.microsoft.com/office/drawing/2014/main" id="{C5A0E423-50B1-C3CF-5CCF-2A9EBB1E2CF0}"/>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CCDD4C65-2244-AABA-739D-D5E1834F32E6}"/>
              </a:ext>
            </a:extLst>
          </p:cNvPr>
          <p:cNvSpPr>
            <a:spLocks noGrp="1"/>
          </p:cNvSpPr>
          <p:nvPr>
            <p:ph type="sldNum" sz="quarter" idx="12"/>
          </p:nvPr>
        </p:nvSpPr>
        <p:spPr/>
        <p:txBody>
          <a:bodyPr/>
          <a:lstStyle/>
          <a:p>
            <a:fld id="{0B8845E4-5C92-A046-BB66-E5D9CC995B08}" type="slidenum">
              <a:rPr kumimoji="1" lang="ja-JP" altLang="en-US" smtClean="0"/>
              <a:t>12</a:t>
            </a:fld>
            <a:endParaRPr kumimoji="1" lang="ja-JP" altLang="en-US"/>
          </a:p>
        </p:txBody>
      </p:sp>
      <p:pic>
        <p:nvPicPr>
          <p:cNvPr id="1032" name="Picture 8" descr="OpenAI ChatGPT 40 Logo PNG vector in SVG, PDF, AI, CDR format">
            <a:extLst>
              <a:ext uri="{FF2B5EF4-FFF2-40B4-BE49-F238E27FC236}">
                <a16:creationId xmlns:a16="http://schemas.microsoft.com/office/drawing/2014/main" id="{8A6653D4-9586-1A17-5F04-44F71EB1D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4442" y="-417883"/>
            <a:ext cx="2398334"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E29F597-3911-C56B-C6D8-EAD090DF7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330" y="970688"/>
            <a:ext cx="3072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30A913-D82B-1B38-3911-D76C6F5FC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330" y="1758156"/>
            <a:ext cx="2018839" cy="72000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グループ化 35">
            <a:extLst>
              <a:ext uri="{FF2B5EF4-FFF2-40B4-BE49-F238E27FC236}">
                <a16:creationId xmlns:a16="http://schemas.microsoft.com/office/drawing/2014/main" id="{876F2464-B851-6865-7949-4F46B602F8C7}"/>
              </a:ext>
            </a:extLst>
          </p:cNvPr>
          <p:cNvGrpSpPr/>
          <p:nvPr/>
        </p:nvGrpSpPr>
        <p:grpSpPr>
          <a:xfrm>
            <a:off x="7422995" y="3592627"/>
            <a:ext cx="4604705" cy="2817747"/>
            <a:chOff x="7422995" y="3592627"/>
            <a:chExt cx="4604705" cy="2817747"/>
          </a:xfrm>
        </p:grpSpPr>
        <p:pic>
          <p:nvPicPr>
            <p:cNvPr id="1034" name="Picture 10" descr="ChatGPT - Wikipedia">
              <a:extLst>
                <a:ext uri="{FF2B5EF4-FFF2-40B4-BE49-F238E27FC236}">
                  <a16:creationId xmlns:a16="http://schemas.microsoft.com/office/drawing/2014/main" id="{A77C4EE8-C099-1427-0A1D-C66B7A1AC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0262" y="416598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eepl, ロゴ アイコン に Vector Logo">
              <a:extLst>
                <a:ext uri="{FF2B5EF4-FFF2-40B4-BE49-F238E27FC236}">
                  <a16:creationId xmlns:a16="http://schemas.microsoft.com/office/drawing/2014/main" id="{E4EF5782-23A3-A29D-D8DF-08CD8A9571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2823" y="552443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mmarly キーボード - 英語ライティングツール - Google Play のアプリ">
              <a:extLst>
                <a:ext uri="{FF2B5EF4-FFF2-40B4-BE49-F238E27FC236}">
                  <a16:creationId xmlns:a16="http://schemas.microsoft.com/office/drawing/2014/main" id="{5497BBE3-C8A5-05A8-CAAA-D505AC1B51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7700" y="545696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D0E9DD-0B44-9E04-32FF-090927E47B2A}"/>
                </a:ext>
              </a:extLst>
            </p:cNvPr>
            <p:cNvSpPr txBox="1"/>
            <p:nvPr/>
          </p:nvSpPr>
          <p:spPr>
            <a:xfrm>
              <a:off x="8914459" y="4172343"/>
              <a:ext cx="877163"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日本語</a:t>
              </a:r>
            </a:p>
          </p:txBody>
        </p:sp>
        <p:cxnSp>
          <p:nvCxnSpPr>
            <p:cNvPr id="8" name="直線矢印コネクタ 7">
              <a:extLst>
                <a:ext uri="{FF2B5EF4-FFF2-40B4-BE49-F238E27FC236}">
                  <a16:creationId xmlns:a16="http://schemas.microsoft.com/office/drawing/2014/main" id="{62AB8053-C7AF-B6E2-7413-AD1BD5D98E90}"/>
                </a:ext>
              </a:extLst>
            </p:cNvPr>
            <p:cNvCxnSpPr>
              <a:cxnSpLocks/>
            </p:cNvCxnSpPr>
            <p:nvPr/>
          </p:nvCxnSpPr>
          <p:spPr>
            <a:xfrm>
              <a:off x="8614401" y="4541675"/>
              <a:ext cx="1477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C50A9B2-F43E-7D9D-8E92-C253942D274B}"/>
                </a:ext>
              </a:extLst>
            </p:cNvPr>
            <p:cNvCxnSpPr>
              <a:cxnSpLocks/>
            </p:cNvCxnSpPr>
            <p:nvPr/>
          </p:nvCxnSpPr>
          <p:spPr>
            <a:xfrm flipH="1">
              <a:off x="9604658" y="4865507"/>
              <a:ext cx="569369" cy="7216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グラフィックス 13">
              <a:extLst>
                <a:ext uri="{FF2B5EF4-FFF2-40B4-BE49-F238E27FC236}">
                  <a16:creationId xmlns:a16="http://schemas.microsoft.com/office/drawing/2014/main" id="{D089B762-6A2D-3DD8-DE39-90FB78368C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7895384" y="4165980"/>
              <a:ext cx="720000" cy="720000"/>
            </a:xfrm>
            <a:prstGeom prst="rect">
              <a:avLst/>
            </a:prstGeom>
          </p:spPr>
        </p:pic>
        <p:sp>
          <p:nvSpPr>
            <p:cNvPr id="15" name="テキスト ボックス 14">
              <a:extLst>
                <a:ext uri="{FF2B5EF4-FFF2-40B4-BE49-F238E27FC236}">
                  <a16:creationId xmlns:a16="http://schemas.microsoft.com/office/drawing/2014/main" id="{E5FC6232-9B98-34B7-6A5C-D1A2A06F6F52}"/>
                </a:ext>
              </a:extLst>
            </p:cNvPr>
            <p:cNvSpPr txBox="1"/>
            <p:nvPr/>
          </p:nvSpPr>
          <p:spPr>
            <a:xfrm>
              <a:off x="10039649" y="4973448"/>
              <a:ext cx="646331"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英語</a:t>
              </a:r>
            </a:p>
          </p:txBody>
        </p:sp>
        <p:cxnSp>
          <p:nvCxnSpPr>
            <p:cNvPr id="16" name="直線矢印コネクタ 15">
              <a:extLst>
                <a:ext uri="{FF2B5EF4-FFF2-40B4-BE49-F238E27FC236}">
                  <a16:creationId xmlns:a16="http://schemas.microsoft.com/office/drawing/2014/main" id="{4611E120-D52F-2DCC-6950-AF80AB905492}"/>
                </a:ext>
              </a:extLst>
            </p:cNvPr>
            <p:cNvCxnSpPr>
              <a:cxnSpLocks/>
            </p:cNvCxnSpPr>
            <p:nvPr/>
          </p:nvCxnSpPr>
          <p:spPr>
            <a:xfrm flipH="1" flipV="1">
              <a:off x="8354519" y="4940572"/>
              <a:ext cx="740918" cy="70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4240ECC6-981C-D12F-824E-E696678EED1F}"/>
                </a:ext>
              </a:extLst>
            </p:cNvPr>
            <p:cNvSpPr txBox="1"/>
            <p:nvPr/>
          </p:nvSpPr>
          <p:spPr>
            <a:xfrm>
              <a:off x="7422995" y="5312014"/>
              <a:ext cx="1443024"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日本語</a:t>
              </a:r>
              <a:r>
                <a:rPr kumimoji="1" lang="en-US" altLang="ja-JP" dirty="0">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英語</a:t>
              </a:r>
            </a:p>
          </p:txBody>
        </p:sp>
        <p:grpSp>
          <p:nvGrpSpPr>
            <p:cNvPr id="25" name="グループ化 24">
              <a:extLst>
                <a:ext uri="{FF2B5EF4-FFF2-40B4-BE49-F238E27FC236}">
                  <a16:creationId xmlns:a16="http://schemas.microsoft.com/office/drawing/2014/main" id="{8EA58B36-EFB6-8466-C46F-5E956D1BE245}"/>
                </a:ext>
              </a:extLst>
            </p:cNvPr>
            <p:cNvGrpSpPr/>
            <p:nvPr/>
          </p:nvGrpSpPr>
          <p:grpSpPr>
            <a:xfrm>
              <a:off x="9830421" y="5722135"/>
              <a:ext cx="1477279" cy="220639"/>
              <a:chOff x="9477722" y="5773218"/>
              <a:chExt cx="1477279" cy="220639"/>
            </a:xfrm>
          </p:grpSpPr>
          <p:cxnSp>
            <p:nvCxnSpPr>
              <p:cNvPr id="23" name="直線矢印コネクタ 22">
                <a:extLst>
                  <a:ext uri="{FF2B5EF4-FFF2-40B4-BE49-F238E27FC236}">
                    <a16:creationId xmlns:a16="http://schemas.microsoft.com/office/drawing/2014/main" id="{86A8B37E-A167-93EF-3521-D1A9F57824F5}"/>
                  </a:ext>
                </a:extLst>
              </p:cNvPr>
              <p:cNvCxnSpPr>
                <a:cxnSpLocks/>
              </p:cNvCxnSpPr>
              <p:nvPr/>
            </p:nvCxnSpPr>
            <p:spPr>
              <a:xfrm>
                <a:off x="9477722" y="5773218"/>
                <a:ext cx="1477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1B7C616-DE41-8EC9-2EA1-18EA4DF4C96C}"/>
                  </a:ext>
                </a:extLst>
              </p:cNvPr>
              <p:cNvCxnSpPr>
                <a:cxnSpLocks/>
              </p:cNvCxnSpPr>
              <p:nvPr/>
            </p:nvCxnSpPr>
            <p:spPr>
              <a:xfrm flipH="1">
                <a:off x="9477722" y="5993857"/>
                <a:ext cx="1477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テキスト ボックス 25">
              <a:extLst>
                <a:ext uri="{FF2B5EF4-FFF2-40B4-BE49-F238E27FC236}">
                  <a16:creationId xmlns:a16="http://schemas.microsoft.com/office/drawing/2014/main" id="{BEBAB539-45A8-D8B4-D3A3-7C1A7B2A85E5}"/>
                </a:ext>
              </a:extLst>
            </p:cNvPr>
            <p:cNvSpPr txBox="1"/>
            <p:nvPr/>
          </p:nvSpPr>
          <p:spPr>
            <a:xfrm>
              <a:off x="10207096" y="5352803"/>
              <a:ext cx="646331"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英語</a:t>
              </a:r>
            </a:p>
          </p:txBody>
        </p:sp>
        <p:sp>
          <p:nvSpPr>
            <p:cNvPr id="27" name="テキスト ボックス 26">
              <a:extLst>
                <a:ext uri="{FF2B5EF4-FFF2-40B4-BE49-F238E27FC236}">
                  <a16:creationId xmlns:a16="http://schemas.microsoft.com/office/drawing/2014/main" id="{E300A60C-9F9B-CBE3-4036-20F79D4FA332}"/>
                </a:ext>
              </a:extLst>
            </p:cNvPr>
            <p:cNvSpPr txBox="1"/>
            <p:nvPr/>
          </p:nvSpPr>
          <p:spPr>
            <a:xfrm>
              <a:off x="10206852" y="6041042"/>
              <a:ext cx="646331"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英語</a:t>
              </a:r>
            </a:p>
          </p:txBody>
        </p:sp>
        <p:cxnSp>
          <p:nvCxnSpPr>
            <p:cNvPr id="31" name="曲線コネクタ 30">
              <a:extLst>
                <a:ext uri="{FF2B5EF4-FFF2-40B4-BE49-F238E27FC236}">
                  <a16:creationId xmlns:a16="http://schemas.microsoft.com/office/drawing/2014/main" id="{298BC7B8-6AC4-17B1-E9CF-1D21857FD9DC}"/>
                </a:ext>
              </a:extLst>
            </p:cNvPr>
            <p:cNvCxnSpPr>
              <a:stCxn id="1034" idx="0"/>
              <a:endCxn id="1034" idx="3"/>
            </p:cNvCxnSpPr>
            <p:nvPr/>
          </p:nvCxnSpPr>
          <p:spPr>
            <a:xfrm rot="16200000" flipH="1">
              <a:off x="10530262" y="4165980"/>
              <a:ext cx="360000" cy="360000"/>
            </a:xfrm>
            <a:prstGeom prst="curvedConnector4">
              <a:avLst>
                <a:gd name="adj1" fmla="val -63500"/>
                <a:gd name="adj2" fmla="val 1635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17A43D1E-04A5-1C93-C34B-33359DC6089D}"/>
                </a:ext>
              </a:extLst>
            </p:cNvPr>
            <p:cNvSpPr txBox="1"/>
            <p:nvPr/>
          </p:nvSpPr>
          <p:spPr>
            <a:xfrm>
              <a:off x="10131671" y="3592627"/>
              <a:ext cx="1443024"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日本語</a:t>
              </a:r>
              <a:r>
                <a:rPr kumimoji="1" lang="en-US" altLang="ja-JP" dirty="0">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英語</a:t>
              </a:r>
            </a:p>
          </p:txBody>
        </p:sp>
        <p:cxnSp>
          <p:nvCxnSpPr>
            <p:cNvPr id="34" name="直線矢印コネクタ 33">
              <a:extLst>
                <a:ext uri="{FF2B5EF4-FFF2-40B4-BE49-F238E27FC236}">
                  <a16:creationId xmlns:a16="http://schemas.microsoft.com/office/drawing/2014/main" id="{C8E9891D-6812-618D-DABF-F05D4ACFD30F}"/>
                </a:ext>
              </a:extLst>
            </p:cNvPr>
            <p:cNvCxnSpPr>
              <a:cxnSpLocks/>
            </p:cNvCxnSpPr>
            <p:nvPr/>
          </p:nvCxnSpPr>
          <p:spPr>
            <a:xfrm>
              <a:off x="8547713" y="4873720"/>
              <a:ext cx="740918" cy="70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A295648-B001-AB8B-1AE1-45054A4F6816}"/>
                </a:ext>
              </a:extLst>
            </p:cNvPr>
            <p:cNvSpPr txBox="1"/>
            <p:nvPr/>
          </p:nvSpPr>
          <p:spPr>
            <a:xfrm>
              <a:off x="8732674" y="4863170"/>
              <a:ext cx="877163"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日本語</a:t>
              </a:r>
            </a:p>
          </p:txBody>
        </p:sp>
      </p:grpSp>
    </p:spTree>
    <p:extLst>
      <p:ext uri="{BB962C8B-B14F-4D97-AF65-F5344CB8AC3E}">
        <p14:creationId xmlns:p14="http://schemas.microsoft.com/office/powerpoint/2010/main" val="17140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2886A2-389F-CD9A-123E-4A4773CB1AC2}"/>
              </a:ext>
            </a:extLst>
          </p:cNvPr>
          <p:cNvSpPr>
            <a:spLocks noGrp="1"/>
          </p:cNvSpPr>
          <p:nvPr>
            <p:ph type="title"/>
          </p:nvPr>
        </p:nvSpPr>
        <p:spPr>
          <a:xfrm>
            <a:off x="838199" y="365125"/>
            <a:ext cx="10653215" cy="1325563"/>
          </a:xfrm>
        </p:spPr>
        <p:txBody>
          <a:bodyPr/>
          <a:lstStyle/>
          <a:p>
            <a:r>
              <a:rPr kumimoji="1" lang="en-US" altLang="ja-JP" dirty="0"/>
              <a:t>GitHub</a:t>
            </a:r>
            <a:r>
              <a:rPr kumimoji="1" lang="ja-JP" altLang="en-US"/>
              <a:t>の特別なリポジトリ</a:t>
            </a:r>
          </a:p>
        </p:txBody>
      </p:sp>
      <p:sp>
        <p:nvSpPr>
          <p:cNvPr id="3" name="コンテンツ プレースホルダー 2">
            <a:extLst>
              <a:ext uri="{FF2B5EF4-FFF2-40B4-BE49-F238E27FC236}">
                <a16:creationId xmlns:a16="http://schemas.microsoft.com/office/drawing/2014/main" id="{B6EF8551-EB18-A58C-0C1F-698C3EA3DA70}"/>
              </a:ext>
            </a:extLst>
          </p:cNvPr>
          <p:cNvSpPr>
            <a:spLocks noGrp="1"/>
          </p:cNvSpPr>
          <p:nvPr>
            <p:ph idx="1"/>
          </p:nvPr>
        </p:nvSpPr>
        <p:spPr/>
        <p:txBody>
          <a:bodyPr numCol="2">
            <a:normAutofit fontScale="47500" lnSpcReduction="20000"/>
          </a:bodyPr>
          <a:lstStyle/>
          <a:p>
            <a:pPr>
              <a:lnSpc>
                <a:spcPct val="120000"/>
              </a:lnSpc>
            </a:pPr>
            <a:r>
              <a:rPr kumimoji="1" lang="en-US" altLang="ja-JP" i="1" dirty="0">
                <a:latin typeface="Times New Roman" panose="02020603050405020304" pitchFamily="18" charset="0"/>
                <a:cs typeface="Times New Roman" panose="02020603050405020304" pitchFamily="18" charset="0"/>
              </a:rPr>
              <a:t>username</a:t>
            </a:r>
          </a:p>
          <a:p>
            <a:pPr lvl="1">
              <a:lnSpc>
                <a:spcPct val="120000"/>
              </a:lnSpc>
            </a:pPr>
            <a:r>
              <a:rPr kumimoji="1" lang="en-US" altLang="ja-JP" dirty="0" err="1">
                <a:latin typeface="Consolas" panose="020B0609020204030204" pitchFamily="49" charset="0"/>
                <a:cs typeface="Consolas" panose="020B0609020204030204" pitchFamily="49" charset="0"/>
              </a:rPr>
              <a:t>README.md</a:t>
            </a:r>
            <a:r>
              <a:rPr kumimoji="1" lang="ja-JP" altLang="en-US">
                <a:latin typeface="Consolas" panose="020B0609020204030204" pitchFamily="49" charset="0"/>
                <a:cs typeface="Consolas" panose="020B0609020204030204" pitchFamily="49" charset="0"/>
              </a:rPr>
              <a:t>の内容が</a:t>
            </a:r>
            <a:r>
              <a:rPr kumimoji="1" lang="en-US" altLang="ja-JP" dirty="0">
                <a:cs typeface="Consolas" panose="020B0609020204030204" pitchFamily="49" charset="0"/>
              </a:rPr>
              <a:t>Profile</a:t>
            </a:r>
            <a:r>
              <a:rPr kumimoji="1" lang="ja-JP" altLang="en-US">
                <a:latin typeface="Consolas" panose="020B0609020204030204" pitchFamily="49" charset="0"/>
                <a:cs typeface="Consolas" panose="020B0609020204030204" pitchFamily="49" charset="0"/>
              </a:rPr>
              <a:t>ページのトップに表示される．</a:t>
            </a:r>
            <a:endParaRPr kumimoji="1" lang="en-US" altLang="ja-JP" dirty="0">
              <a:latin typeface="Consolas" panose="020B0609020204030204" pitchFamily="49" charset="0"/>
              <a:cs typeface="Consolas" panose="020B0609020204030204" pitchFamily="49" charset="0"/>
            </a:endParaRPr>
          </a:p>
          <a:p>
            <a:pPr lvl="1">
              <a:lnSpc>
                <a:spcPct val="120000"/>
              </a:lnSpc>
            </a:pPr>
            <a:r>
              <a:rPr kumimoji="1" lang="en-US" altLang="ja-JP" dirty="0">
                <a:latin typeface="Consolas" panose="020B0609020204030204" pitchFamily="49" charset="0"/>
                <a:cs typeface="Consolas" panose="020B0609020204030204" pitchFamily="49" charset="0"/>
                <a:hlinkClick r:id="rId2"/>
              </a:rPr>
              <a:t>https://github.com/tamada/tamada</a:t>
            </a:r>
            <a:endParaRPr kumimoji="1" lang="en-US" altLang="ja-JP" dirty="0">
              <a:latin typeface="Consolas" panose="020B0609020204030204" pitchFamily="49" charset="0"/>
              <a:cs typeface="Consolas" panose="020B0609020204030204" pitchFamily="49" charset="0"/>
            </a:endParaRPr>
          </a:p>
          <a:p>
            <a:pPr lvl="1">
              <a:lnSpc>
                <a:spcPct val="120000"/>
              </a:lnSpc>
            </a:pPr>
            <a:r>
              <a:rPr kumimoji="1" lang="en-US" altLang="ja-JP" dirty="0">
                <a:latin typeface="Consolas" panose="020B0609020204030204" pitchFamily="49" charset="0"/>
                <a:cs typeface="Consolas" panose="020B0609020204030204" pitchFamily="49" charset="0"/>
                <a:hlinkClick r:id="rId3"/>
              </a:rPr>
              <a:t>https://github.com/tamada</a:t>
            </a:r>
            <a:endParaRPr kumimoji="1" lang="en-US" altLang="ja-JP" dirty="0">
              <a:latin typeface="Consolas" panose="020B0609020204030204" pitchFamily="49" charset="0"/>
              <a:cs typeface="Consolas" panose="020B0609020204030204" pitchFamily="49" charset="0"/>
            </a:endParaRPr>
          </a:p>
          <a:p>
            <a:pPr>
              <a:lnSpc>
                <a:spcPct val="120000"/>
              </a:lnSpc>
            </a:pPr>
            <a:r>
              <a:rPr lang="en-US" altLang="ja-JP" i="1" dirty="0" err="1">
                <a:latin typeface="Times New Roman" panose="02020603050405020304" pitchFamily="18" charset="0"/>
                <a:cs typeface="Times New Roman" panose="02020603050405020304" pitchFamily="18" charset="0"/>
              </a:rPr>
              <a:t>username</a:t>
            </a:r>
            <a:r>
              <a:rPr lang="en-US" altLang="ja-JP" dirty="0" err="1">
                <a:latin typeface="Consolas" panose="020B0609020204030204" pitchFamily="49" charset="0"/>
                <a:cs typeface="Consolas" panose="020B0609020204030204" pitchFamily="49" charset="0"/>
              </a:rPr>
              <a:t>.github.io</a:t>
            </a:r>
            <a:endParaRPr lang="en-US" altLang="ja-JP" dirty="0">
              <a:latin typeface="Consolas" panose="020B0609020204030204" pitchFamily="49" charset="0"/>
              <a:cs typeface="Consolas" panose="020B0609020204030204" pitchFamily="49" charset="0"/>
            </a:endParaRPr>
          </a:p>
          <a:p>
            <a:pPr lvl="1">
              <a:lnSpc>
                <a:spcPct val="120000"/>
              </a:lnSpc>
            </a:pPr>
            <a:r>
              <a:rPr lang="ja-JP" altLang="en-US">
                <a:latin typeface="Consolas" panose="020B0609020204030204" pitchFamily="49" charset="0"/>
                <a:cs typeface="Consolas" panose="020B0609020204030204" pitchFamily="49" charset="0"/>
              </a:rPr>
              <a:t>当該ユーザの</a:t>
            </a:r>
            <a:r>
              <a:rPr lang="en-US" altLang="ja-JP" dirty="0">
                <a:latin typeface="Consolas" panose="020B0609020204030204" pitchFamily="49" charset="0"/>
                <a:cs typeface="Consolas" panose="020B0609020204030204" pitchFamily="49" charset="0"/>
              </a:rPr>
              <a:t>Web</a:t>
            </a:r>
            <a:r>
              <a:rPr lang="ja-JP" altLang="en-US">
                <a:latin typeface="Consolas" panose="020B0609020204030204" pitchFamily="49" charset="0"/>
                <a:cs typeface="Consolas" panose="020B0609020204030204" pitchFamily="49" charset="0"/>
              </a:rPr>
              <a:t>ページのためのリポジトリ．</a:t>
            </a:r>
            <a:endParaRPr lang="en-US" altLang="ja-JP" dirty="0">
              <a:latin typeface="Consolas" panose="020B0609020204030204" pitchFamily="49" charset="0"/>
              <a:cs typeface="Consolas" panose="020B0609020204030204" pitchFamily="49" charset="0"/>
            </a:endParaRPr>
          </a:p>
          <a:p>
            <a:pPr lvl="1">
              <a:lnSpc>
                <a:spcPct val="120000"/>
              </a:lnSpc>
            </a:pPr>
            <a:r>
              <a:rPr lang="en-US" altLang="ja-JP" dirty="0">
                <a:latin typeface="Consolas" panose="020B0609020204030204" pitchFamily="49" charset="0"/>
                <a:cs typeface="Consolas" panose="020B0609020204030204" pitchFamily="49" charset="0"/>
                <a:hlinkClick r:id="rId4"/>
              </a:rPr>
              <a:t>https://github.com/tamada/tamada.github.io</a:t>
            </a:r>
            <a:endParaRPr lang="en-US" altLang="ja-JP" dirty="0">
              <a:latin typeface="Consolas" panose="020B0609020204030204" pitchFamily="49" charset="0"/>
              <a:cs typeface="Consolas" panose="020B0609020204030204" pitchFamily="49" charset="0"/>
            </a:endParaRPr>
          </a:p>
          <a:p>
            <a:pPr lvl="1">
              <a:lnSpc>
                <a:spcPct val="120000"/>
              </a:lnSpc>
            </a:pPr>
            <a:r>
              <a:rPr lang="en-US" altLang="ja-JP" dirty="0">
                <a:latin typeface="Consolas" panose="020B0609020204030204" pitchFamily="49" charset="0"/>
                <a:cs typeface="Consolas" panose="020B0609020204030204" pitchFamily="49" charset="0"/>
                <a:hlinkClick r:id="rId5"/>
              </a:rPr>
              <a:t>https://tamada.github.io/</a:t>
            </a:r>
            <a:endParaRPr lang="en-US" altLang="ja-JP" dirty="0">
              <a:latin typeface="Consolas" panose="020B0609020204030204" pitchFamily="49" charset="0"/>
              <a:cs typeface="Consolas" panose="020B0609020204030204" pitchFamily="49" charset="0"/>
            </a:endParaRPr>
          </a:p>
          <a:p>
            <a:pPr>
              <a:lnSpc>
                <a:spcPct val="120000"/>
              </a:lnSpc>
            </a:pPr>
            <a:endParaRPr lang="en-US" altLang="ja-JP" dirty="0">
              <a:latin typeface="Consolas" panose="020B0609020204030204" pitchFamily="49" charset="0"/>
              <a:cs typeface="Consolas" panose="020B0609020204030204" pitchFamily="49" charset="0"/>
            </a:endParaRPr>
          </a:p>
          <a:p>
            <a:pPr>
              <a:lnSpc>
                <a:spcPct val="120000"/>
              </a:lnSpc>
            </a:pPr>
            <a:r>
              <a:rPr lang="en-US" altLang="ja-JP" dirty="0">
                <a:latin typeface="Consolas" panose="020B0609020204030204" pitchFamily="49" charset="0"/>
                <a:cs typeface="Consolas" panose="020B0609020204030204" pitchFamily="49" charset="0"/>
              </a:rPr>
              <a:t>dotfiles</a:t>
            </a:r>
          </a:p>
          <a:p>
            <a:pPr lvl="1">
              <a:lnSpc>
                <a:spcPct val="120000"/>
              </a:lnSpc>
            </a:pPr>
            <a:r>
              <a:rPr lang="ja-JP" altLang="en-US">
                <a:latin typeface="Consolas" panose="020B0609020204030204" pitchFamily="49" charset="0"/>
                <a:cs typeface="Consolas" panose="020B0609020204030204" pitchFamily="49" charset="0"/>
              </a:rPr>
              <a:t>環境設定ファイル（</a:t>
            </a:r>
            <a:r>
              <a:rPr lang="en-US" altLang="ja-JP" dirty="0">
                <a:latin typeface="Consolas" panose="020B0609020204030204" pitchFamily="49" charset="0"/>
                <a:cs typeface="Consolas" panose="020B0609020204030204" pitchFamily="49" charset="0"/>
              </a:rPr>
              <a:t>.</a:t>
            </a:r>
            <a:r>
              <a:rPr lang="en-US" altLang="ja-JP" dirty="0" err="1">
                <a:latin typeface="Consolas" panose="020B0609020204030204" pitchFamily="49" charset="0"/>
                <a:cs typeface="Consolas" panose="020B0609020204030204" pitchFamily="49" charset="0"/>
              </a:rPr>
              <a:t>bash_profile</a:t>
            </a:r>
            <a:r>
              <a:rPr lang="ja-JP" altLang="en-US">
                <a:latin typeface="Consolas" panose="020B0609020204030204" pitchFamily="49" charset="0"/>
                <a:cs typeface="Consolas" panose="020B0609020204030204" pitchFamily="49" charset="0"/>
              </a:rPr>
              <a:t>など）を格納しておくリポジトリ．習慣的にこの名前になっている．</a:t>
            </a:r>
            <a:endParaRPr lang="en-US" altLang="ja-JP" dirty="0">
              <a:latin typeface="Consolas" panose="020B0609020204030204" pitchFamily="49" charset="0"/>
              <a:cs typeface="Consolas" panose="020B0609020204030204" pitchFamily="49" charset="0"/>
            </a:endParaRPr>
          </a:p>
          <a:p>
            <a:pPr>
              <a:lnSpc>
                <a:spcPct val="120000"/>
              </a:lnSpc>
            </a:pPr>
            <a:r>
              <a:rPr lang="en-US" altLang="ja-JP" dirty="0">
                <a:latin typeface="Consolas" panose="020B0609020204030204" pitchFamily="49" charset="0"/>
                <a:cs typeface="Consolas" panose="020B0609020204030204" pitchFamily="49" charset="0"/>
              </a:rPr>
              <a:t>homebrew-</a:t>
            </a:r>
            <a:r>
              <a:rPr lang="en-US" altLang="ja-JP" i="1" dirty="0" err="1">
                <a:latin typeface="Times New Roman" panose="02020603050405020304" pitchFamily="18" charset="0"/>
                <a:cs typeface="Times New Roman" panose="02020603050405020304" pitchFamily="18" charset="0"/>
              </a:rPr>
              <a:t>somename</a:t>
            </a:r>
            <a:endParaRPr lang="en-US" altLang="ja-JP" i="1" dirty="0">
              <a:latin typeface="Times New Roman" panose="02020603050405020304" pitchFamily="18" charset="0"/>
              <a:cs typeface="Times New Roman" panose="02020603050405020304" pitchFamily="18" charset="0"/>
            </a:endParaRPr>
          </a:p>
          <a:p>
            <a:pPr lvl="1">
              <a:lnSpc>
                <a:spcPct val="120000"/>
              </a:lnSpc>
            </a:pPr>
            <a:r>
              <a:rPr lang="en-US" altLang="ja-JP" dirty="0">
                <a:cs typeface="Times New Roman" panose="02020603050405020304" pitchFamily="18" charset="0"/>
              </a:rPr>
              <a:t>Homebrew</a:t>
            </a:r>
            <a:r>
              <a:rPr lang="ja-JP" altLang="en-US">
                <a:cs typeface="Times New Roman" panose="02020603050405020304" pitchFamily="18" charset="0"/>
              </a:rPr>
              <a:t>で</a:t>
            </a:r>
            <a:r>
              <a:rPr lang="en-US" altLang="ja-JP" dirty="0">
                <a:cs typeface="Times New Roman" panose="02020603050405020304" pitchFamily="18" charset="0"/>
              </a:rPr>
              <a:t>tap</a:t>
            </a:r>
            <a:r>
              <a:rPr lang="ja-JP" altLang="en-US">
                <a:cs typeface="Times New Roman" panose="02020603050405020304" pitchFamily="18" charset="0"/>
              </a:rPr>
              <a:t>するときのリポジトリ．</a:t>
            </a:r>
            <a:endParaRPr lang="en-US" altLang="ja-JP" dirty="0">
              <a:cs typeface="Times New Roman" panose="02020603050405020304" pitchFamily="18" charset="0"/>
            </a:endParaRPr>
          </a:p>
          <a:p>
            <a:pPr lvl="2">
              <a:lnSpc>
                <a:spcPct val="120000"/>
              </a:lnSpc>
            </a:pPr>
            <a:r>
              <a:rPr lang="en-US" altLang="ja-JP" dirty="0">
                <a:latin typeface="Consolas" panose="020B0609020204030204" pitchFamily="49" charset="0"/>
                <a:cs typeface="Consolas" panose="020B0609020204030204" pitchFamily="49" charset="0"/>
              </a:rPr>
              <a:t>brew tap </a:t>
            </a:r>
            <a:r>
              <a:rPr lang="en-US" altLang="ja-JP" i="1" dirty="0">
                <a:latin typeface="Times New Roman" panose="02020603050405020304" pitchFamily="18" charset="0"/>
                <a:cs typeface="Times New Roman" panose="02020603050405020304" pitchFamily="18" charset="0"/>
              </a:rPr>
              <a:t>username</a:t>
            </a:r>
            <a:r>
              <a:rPr lang="en-US" altLang="ja-JP" dirty="0">
                <a:latin typeface="Consolas" panose="020B0609020204030204" pitchFamily="49" charset="0"/>
                <a:cs typeface="Consolas" panose="020B0609020204030204" pitchFamily="49" charset="0"/>
              </a:rPr>
              <a:t>/</a:t>
            </a:r>
            <a:r>
              <a:rPr lang="en-US" altLang="ja-JP" i="1" dirty="0" err="1">
                <a:latin typeface="Times New Roman" panose="02020603050405020304" pitchFamily="18" charset="0"/>
                <a:cs typeface="Times New Roman" panose="02020603050405020304" pitchFamily="18" charset="0"/>
              </a:rPr>
              <a:t>somename</a:t>
            </a:r>
            <a:endParaRPr lang="en-US" altLang="ja-JP" i="1" dirty="0">
              <a:latin typeface="Times New Roman" panose="02020603050405020304" pitchFamily="18" charset="0"/>
              <a:cs typeface="Times New Roman" panose="02020603050405020304" pitchFamily="18" charset="0"/>
            </a:endParaRPr>
          </a:p>
          <a:p>
            <a:pPr lvl="1">
              <a:lnSpc>
                <a:spcPct val="120000"/>
              </a:lnSpc>
            </a:pPr>
            <a:r>
              <a:rPr lang="en-US" altLang="ja-JP" dirty="0">
                <a:latin typeface="Consolas" panose="020B0609020204030204" pitchFamily="49" charset="0"/>
                <a:cs typeface="Consolas" panose="020B0609020204030204" pitchFamily="49" charset="0"/>
                <a:hlinkClick r:id="rId6"/>
              </a:rPr>
              <a:t>https://github.com/tamada/homebrew-tap</a:t>
            </a:r>
            <a:endParaRPr lang="en-US" altLang="ja-JP" dirty="0">
              <a:latin typeface="Consolas" panose="020B0609020204030204" pitchFamily="49" charset="0"/>
              <a:cs typeface="Consolas" panose="020B0609020204030204" pitchFamily="49" charset="0"/>
            </a:endParaRPr>
          </a:p>
          <a:p>
            <a:pPr lvl="1">
              <a:lnSpc>
                <a:spcPct val="120000"/>
              </a:lnSpc>
            </a:pPr>
            <a:r>
              <a:rPr lang="en-US" altLang="ja-JP" dirty="0">
                <a:latin typeface="Consolas" panose="020B0609020204030204" pitchFamily="49" charset="0"/>
                <a:cs typeface="Consolas" panose="020B0609020204030204" pitchFamily="49" charset="0"/>
              </a:rPr>
              <a:t>homebrew-tap</a:t>
            </a:r>
            <a:r>
              <a:rPr lang="ja-JP" altLang="en-US">
                <a:latin typeface="Consolas" panose="020B0609020204030204" pitchFamily="49" charset="0"/>
                <a:cs typeface="Consolas" panose="020B0609020204030204" pitchFamily="49" charset="0"/>
              </a:rPr>
              <a:t>という名称であることが多い．</a:t>
            </a:r>
            <a:endParaRPr lang="en-US" altLang="ja-JP" dirty="0">
              <a:latin typeface="Consolas" panose="020B0609020204030204" pitchFamily="49" charset="0"/>
              <a:cs typeface="Consolas" panose="020B0609020204030204" pitchFamily="49" charset="0"/>
            </a:endParaRPr>
          </a:p>
          <a:p>
            <a:pPr>
              <a:lnSpc>
                <a:spcPct val="120000"/>
              </a:lnSpc>
            </a:pPr>
            <a:endParaRPr kumimoji="1" lang="ja-JP" altLang="en-US">
              <a:latin typeface="Consolas" panose="020B0609020204030204" pitchFamily="49" charset="0"/>
              <a:cs typeface="Consolas" panose="020B0609020204030204" pitchFamily="49" charset="0"/>
            </a:endParaRPr>
          </a:p>
        </p:txBody>
      </p:sp>
      <p:sp>
        <p:nvSpPr>
          <p:cNvPr id="4" name="日付プレースホルダー 3">
            <a:extLst>
              <a:ext uri="{FF2B5EF4-FFF2-40B4-BE49-F238E27FC236}">
                <a16:creationId xmlns:a16="http://schemas.microsoft.com/office/drawing/2014/main" id="{636E6472-666B-CCEF-93AA-53CE876A6AD5}"/>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E9D5F73B-C442-5A02-99F6-33B3C93B0184}"/>
              </a:ext>
            </a:extLst>
          </p:cNvPr>
          <p:cNvSpPr>
            <a:spLocks noGrp="1"/>
          </p:cNvSpPr>
          <p:nvPr>
            <p:ph type="sldNum" sz="quarter" idx="12"/>
          </p:nvPr>
        </p:nvSpPr>
        <p:spPr/>
        <p:txBody>
          <a:bodyPr/>
          <a:lstStyle/>
          <a:p>
            <a:fld id="{0B8845E4-5C92-A046-BB66-E5D9CC995B08}" type="slidenum">
              <a:rPr kumimoji="1" lang="ja-JP" altLang="en-US" smtClean="0"/>
              <a:t>13</a:t>
            </a:fld>
            <a:endParaRPr kumimoji="1" lang="ja-JP" altLang="en-US"/>
          </a:p>
        </p:txBody>
      </p:sp>
    </p:spTree>
    <p:extLst>
      <p:ext uri="{BB962C8B-B14F-4D97-AF65-F5344CB8AC3E}">
        <p14:creationId xmlns:p14="http://schemas.microsoft.com/office/powerpoint/2010/main" val="319711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17702-49AA-23AD-5A6A-557652AC7075}"/>
              </a:ext>
            </a:extLst>
          </p:cNvPr>
          <p:cNvSpPr>
            <a:spLocks noGrp="1"/>
          </p:cNvSpPr>
          <p:nvPr>
            <p:ph type="title"/>
          </p:nvPr>
        </p:nvSpPr>
        <p:spPr/>
        <p:txBody>
          <a:bodyPr/>
          <a:lstStyle/>
          <a:p>
            <a:r>
              <a:rPr kumimoji="1" lang="ja-JP" altLang="en-US"/>
              <a:t>シラバス</a:t>
            </a:r>
          </a:p>
        </p:txBody>
      </p:sp>
      <p:sp>
        <p:nvSpPr>
          <p:cNvPr id="3" name="コンテンツ プレースホルダー 2">
            <a:extLst>
              <a:ext uri="{FF2B5EF4-FFF2-40B4-BE49-F238E27FC236}">
                <a16:creationId xmlns:a16="http://schemas.microsoft.com/office/drawing/2014/main" id="{5095DBAE-661A-354E-D706-E6E57A62B8E2}"/>
              </a:ext>
            </a:extLst>
          </p:cNvPr>
          <p:cNvSpPr>
            <a:spLocks noGrp="1"/>
          </p:cNvSpPr>
          <p:nvPr>
            <p:ph sz="half" idx="1"/>
          </p:nvPr>
        </p:nvSpPr>
        <p:spPr>
          <a:xfrm>
            <a:off x="838199" y="1825625"/>
            <a:ext cx="6307184" cy="4895850"/>
          </a:xfrm>
        </p:spPr>
        <p:txBody>
          <a:bodyPr>
            <a:normAutofit fontScale="55000" lnSpcReduction="20000"/>
          </a:bodyPr>
          <a:lstStyle/>
          <a:p>
            <a:pPr>
              <a:lnSpc>
                <a:spcPct val="120000"/>
              </a:lnSpc>
            </a:pPr>
            <a:r>
              <a:rPr lang="ja-JP" altLang="en-US"/>
              <a:t>授業目標／</a:t>
            </a:r>
            <a:r>
              <a:rPr lang="en" altLang="ja-JP" dirty="0"/>
              <a:t>Course outcome</a:t>
            </a:r>
          </a:p>
          <a:p>
            <a:pPr lvl="1">
              <a:lnSpc>
                <a:spcPct val="120000"/>
              </a:lnSpc>
            </a:pPr>
            <a:r>
              <a:rPr lang="ja-JP" altLang="en-US"/>
              <a:t>エンピリカル（実証的）ソフトウェア工学で行われる分析手法や，その分析に必要なデータの収集方法などについての前提知識を深める．ソフトウェア工学での分析には，ソフトウェア開発で収集できるデータを必要とする．</a:t>
            </a:r>
            <a:r>
              <a:rPr lang="ja-JP" altLang="en-US" b="1"/>
              <a:t>どのようなデータがあるのか，それらのデータをどのように蓄積していくのかは，プログラミング以外のソフトウェア開発の種々の活動を知っておく必要がある．</a:t>
            </a:r>
            <a:r>
              <a:rPr lang="ja-JP" altLang="en-US"/>
              <a:t>そこで，要求定義からリリースまで順に取り組むことでソフトウェア開発全般の流れを実体験した上で学ぶ．</a:t>
            </a:r>
          </a:p>
        </p:txBody>
      </p:sp>
      <p:sp>
        <p:nvSpPr>
          <p:cNvPr id="15" name="コンテンツ プレースホルダー 14">
            <a:extLst>
              <a:ext uri="{FF2B5EF4-FFF2-40B4-BE49-F238E27FC236}">
                <a16:creationId xmlns:a16="http://schemas.microsoft.com/office/drawing/2014/main" id="{D4055E3E-AE9B-96FE-7BDD-955B02BE27E7}"/>
              </a:ext>
            </a:extLst>
          </p:cNvPr>
          <p:cNvSpPr>
            <a:spLocks noGrp="1"/>
          </p:cNvSpPr>
          <p:nvPr>
            <p:ph sz="half" idx="2"/>
          </p:nvPr>
        </p:nvSpPr>
        <p:spPr>
          <a:xfrm>
            <a:off x="6988627" y="1825625"/>
            <a:ext cx="4741819" cy="4895850"/>
          </a:xfrm>
        </p:spPr>
        <p:txBody>
          <a:bodyPr>
            <a:normAutofit fontScale="55000" lnSpcReduction="20000"/>
          </a:bodyPr>
          <a:lstStyle/>
          <a:p>
            <a:pPr>
              <a:lnSpc>
                <a:spcPct val="120000"/>
              </a:lnSpc>
            </a:pPr>
            <a:r>
              <a:rPr lang="ja-JP" altLang="en-US"/>
              <a:t>授業内容／</a:t>
            </a:r>
            <a:r>
              <a:rPr lang="en" altLang="ja-JP" dirty="0"/>
              <a:t>Course description</a:t>
            </a:r>
          </a:p>
          <a:p>
            <a:pPr lvl="1">
              <a:lnSpc>
                <a:spcPct val="120000"/>
              </a:lnSpc>
            </a:pPr>
            <a:r>
              <a:rPr lang="ja-JP" altLang="en-US"/>
              <a:t>あるプログラミング言語を選択し，ソフトウェア開発の全般的な流れに従って，一つのアプリケーション開発を進める．要求獲得から，設計，実装，テスト，リリースの各工程を，指示した教材を元に輪講形式で実践を通じて学んでいく．適宜，進度に合わせてレポートを課す．</a:t>
            </a:r>
            <a:endParaRPr kumimoji="1" lang="ja-JP" altLang="en-US"/>
          </a:p>
          <a:p>
            <a:endParaRPr lang="ja-JP" altLang="en-US"/>
          </a:p>
        </p:txBody>
      </p:sp>
      <p:sp>
        <p:nvSpPr>
          <p:cNvPr id="4" name="日付プレースホルダー 3">
            <a:extLst>
              <a:ext uri="{FF2B5EF4-FFF2-40B4-BE49-F238E27FC236}">
                <a16:creationId xmlns:a16="http://schemas.microsoft.com/office/drawing/2014/main" id="{D406DAF6-1D94-696D-B2ED-AAB16FA9B680}"/>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0AED4C90-1012-747D-9D7C-19608B47D311}"/>
              </a:ext>
            </a:extLst>
          </p:cNvPr>
          <p:cNvSpPr>
            <a:spLocks noGrp="1"/>
          </p:cNvSpPr>
          <p:nvPr>
            <p:ph type="sldNum" sz="quarter" idx="12"/>
          </p:nvPr>
        </p:nvSpPr>
        <p:spPr/>
        <p:txBody>
          <a:bodyPr/>
          <a:lstStyle/>
          <a:p>
            <a:fld id="{0B8845E4-5C92-A046-BB66-E5D9CC995B08}" type="slidenum">
              <a:rPr kumimoji="1" lang="ja-JP" altLang="en-US" smtClean="0"/>
              <a:t>2</a:t>
            </a:fld>
            <a:endParaRPr kumimoji="1" lang="ja-JP" altLang="en-US"/>
          </a:p>
        </p:txBody>
      </p:sp>
      <p:sp>
        <p:nvSpPr>
          <p:cNvPr id="17" name="テキスト ボックス 16">
            <a:extLst>
              <a:ext uri="{FF2B5EF4-FFF2-40B4-BE49-F238E27FC236}">
                <a16:creationId xmlns:a16="http://schemas.microsoft.com/office/drawing/2014/main" id="{81D677D1-DDE1-9601-F13D-05200A3270CF}"/>
              </a:ext>
            </a:extLst>
          </p:cNvPr>
          <p:cNvSpPr txBox="1"/>
          <p:nvPr/>
        </p:nvSpPr>
        <p:spPr>
          <a:xfrm>
            <a:off x="2448199" y="6356350"/>
            <a:ext cx="8236131" cy="369332"/>
          </a:xfrm>
          <a:prstGeom prst="rect">
            <a:avLst/>
          </a:prstGeom>
          <a:noFill/>
        </p:spPr>
        <p:txBody>
          <a:bodyPr wrap="square">
            <a:spAutoFit/>
          </a:bodyPr>
          <a:lstStyle/>
          <a:p>
            <a:pPr algn="ctr"/>
            <a:r>
              <a:rPr lang="ja-JP" altLang="en-US">
                <a:latin typeface="Consolas" panose="020B0609020204030204" pitchFamily="49" charset="0"/>
                <a:cs typeface="Consolas" panose="020B0609020204030204" pitchFamily="49" charset="0"/>
                <a:hlinkClick r:id="rId2"/>
              </a:rPr>
              <a:t>https://syllabusgr.kyoto-su.ac.jp/syllabus/html/2024/1479.html</a:t>
            </a:r>
            <a:endParaRPr lang="ja-JP" alt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8987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2CA6E737-B4FE-AA17-FC08-17A60038D5AE}"/>
              </a:ext>
            </a:extLst>
          </p:cNvPr>
          <p:cNvSpPr>
            <a:spLocks noGrp="1"/>
          </p:cNvSpPr>
          <p:nvPr>
            <p:ph type="title"/>
          </p:nvPr>
        </p:nvSpPr>
        <p:spPr/>
        <p:txBody>
          <a:bodyPr/>
          <a:lstStyle/>
          <a:p>
            <a:r>
              <a:rPr lang="ja-JP" altLang="en-US"/>
              <a:t>この講義で扱う内容</a:t>
            </a:r>
          </a:p>
        </p:txBody>
      </p:sp>
      <p:sp>
        <p:nvSpPr>
          <p:cNvPr id="8" name="コンテンツ プレースホルダー 7">
            <a:extLst>
              <a:ext uri="{FF2B5EF4-FFF2-40B4-BE49-F238E27FC236}">
                <a16:creationId xmlns:a16="http://schemas.microsoft.com/office/drawing/2014/main" id="{2BC893B7-55A7-39C9-813E-377B872C2A91}"/>
              </a:ext>
            </a:extLst>
          </p:cNvPr>
          <p:cNvSpPr>
            <a:spLocks noGrp="1"/>
          </p:cNvSpPr>
          <p:nvPr>
            <p:ph idx="1"/>
          </p:nvPr>
        </p:nvSpPr>
        <p:spPr/>
        <p:txBody>
          <a:bodyPr numCol="2">
            <a:normAutofit fontScale="55000" lnSpcReduction="20000"/>
          </a:bodyPr>
          <a:lstStyle/>
          <a:p>
            <a:pPr>
              <a:lnSpc>
                <a:spcPct val="120000"/>
              </a:lnSpc>
            </a:pPr>
            <a:r>
              <a:rPr lang="ja-JP" altLang="en-US"/>
              <a:t>バージョン管理</a:t>
            </a:r>
            <a:endParaRPr lang="en-US" altLang="ja-JP" dirty="0"/>
          </a:p>
          <a:p>
            <a:pPr lvl="1">
              <a:lnSpc>
                <a:spcPct val="120000"/>
              </a:lnSpc>
            </a:pPr>
            <a:r>
              <a:rPr lang="en-US" altLang="ja-JP" dirty="0"/>
              <a:t>Conventional Commits</a:t>
            </a:r>
          </a:p>
          <a:p>
            <a:pPr>
              <a:lnSpc>
                <a:spcPct val="120000"/>
              </a:lnSpc>
            </a:pPr>
            <a:r>
              <a:rPr lang="en-US" altLang="ja-JP" dirty="0"/>
              <a:t>CI/CD</a:t>
            </a:r>
          </a:p>
          <a:p>
            <a:pPr lvl="1">
              <a:lnSpc>
                <a:spcPct val="120000"/>
              </a:lnSpc>
            </a:pPr>
            <a:r>
              <a:rPr lang="en-US" altLang="ja-JP" dirty="0"/>
              <a:t>GitHub Actions</a:t>
            </a:r>
          </a:p>
          <a:p>
            <a:pPr>
              <a:lnSpc>
                <a:spcPct val="120000"/>
              </a:lnSpc>
            </a:pPr>
            <a:r>
              <a:rPr lang="ja-JP" altLang="en-US"/>
              <a:t>ドキュメント</a:t>
            </a:r>
            <a:endParaRPr lang="en-US" altLang="ja-JP" dirty="0"/>
          </a:p>
          <a:p>
            <a:pPr lvl="1">
              <a:lnSpc>
                <a:spcPct val="120000"/>
              </a:lnSpc>
            </a:pPr>
            <a:r>
              <a:rPr lang="ja-JP" altLang="en-US"/>
              <a:t>ライセンス，</a:t>
            </a:r>
            <a:r>
              <a:rPr lang="en-US" altLang="ja-JP" dirty="0"/>
              <a:t>README</a:t>
            </a:r>
          </a:p>
          <a:p>
            <a:pPr lvl="1">
              <a:lnSpc>
                <a:spcPct val="120000"/>
              </a:lnSpc>
            </a:pPr>
            <a:r>
              <a:rPr lang="en-US" altLang="ja-JP" dirty="0"/>
              <a:t>SSG</a:t>
            </a:r>
            <a:r>
              <a:rPr lang="ja-JP" altLang="en-US"/>
              <a:t>（</a:t>
            </a:r>
            <a:r>
              <a:rPr lang="en-US" altLang="ja-JP" dirty="0"/>
              <a:t>Static Site Generator</a:t>
            </a:r>
            <a:r>
              <a:rPr lang="ja-JP" altLang="en-US"/>
              <a:t>）</a:t>
            </a:r>
            <a:endParaRPr lang="en-US" altLang="ja-JP" dirty="0"/>
          </a:p>
          <a:p>
            <a:pPr>
              <a:lnSpc>
                <a:spcPct val="120000"/>
              </a:lnSpc>
            </a:pPr>
            <a:r>
              <a:rPr lang="ja-JP" altLang="en-US"/>
              <a:t>プログラミング</a:t>
            </a:r>
            <a:endParaRPr lang="en-US" altLang="ja-JP" dirty="0"/>
          </a:p>
          <a:p>
            <a:pPr lvl="1">
              <a:lnSpc>
                <a:spcPct val="120000"/>
              </a:lnSpc>
            </a:pPr>
            <a:r>
              <a:rPr lang="en-US" altLang="ja-JP" dirty="0"/>
              <a:t>Usage</a:t>
            </a:r>
            <a:r>
              <a:rPr lang="ja-JP" altLang="en-US"/>
              <a:t>の読み方</a:t>
            </a:r>
            <a:r>
              <a:rPr lang="en-US" altLang="ja-JP" dirty="0"/>
              <a:t>/</a:t>
            </a:r>
            <a:r>
              <a:rPr lang="ja-JP" altLang="en-US"/>
              <a:t>書き方</a:t>
            </a:r>
            <a:endParaRPr lang="en-US" altLang="ja-JP" dirty="0"/>
          </a:p>
          <a:p>
            <a:pPr lvl="1">
              <a:lnSpc>
                <a:spcPct val="120000"/>
              </a:lnSpc>
            </a:pPr>
            <a:r>
              <a:rPr lang="ja-JP" altLang="en-US"/>
              <a:t>補完（</a:t>
            </a:r>
            <a:r>
              <a:rPr lang="en-US" altLang="ja-JP" dirty="0"/>
              <a:t>Completion</a:t>
            </a:r>
            <a:r>
              <a:rPr lang="ja-JP" altLang="en-US"/>
              <a:t>）</a:t>
            </a:r>
            <a:endParaRPr lang="en-US" altLang="ja-JP" dirty="0"/>
          </a:p>
          <a:p>
            <a:pPr>
              <a:lnSpc>
                <a:spcPct val="120000"/>
              </a:lnSpc>
            </a:pPr>
            <a:r>
              <a:rPr lang="ja-JP" altLang="en-US"/>
              <a:t>テスト</a:t>
            </a:r>
            <a:endParaRPr lang="en-US" altLang="ja-JP" dirty="0"/>
          </a:p>
          <a:p>
            <a:pPr lvl="1">
              <a:lnSpc>
                <a:spcPct val="120000"/>
              </a:lnSpc>
            </a:pPr>
            <a:r>
              <a:rPr lang="ja-JP" altLang="en-US"/>
              <a:t>自動テスト</a:t>
            </a:r>
            <a:endParaRPr lang="en-US" altLang="ja-JP" dirty="0"/>
          </a:p>
          <a:p>
            <a:pPr lvl="1">
              <a:lnSpc>
                <a:spcPct val="120000"/>
              </a:lnSpc>
            </a:pPr>
            <a:r>
              <a:rPr lang="ja-JP" altLang="en-US"/>
              <a:t>カバレッジ計測</a:t>
            </a:r>
            <a:endParaRPr lang="en-US" altLang="ja-JP" dirty="0"/>
          </a:p>
          <a:p>
            <a:pPr>
              <a:lnSpc>
                <a:spcPct val="120000"/>
              </a:lnSpc>
            </a:pPr>
            <a:r>
              <a:rPr lang="ja-JP" altLang="en-US"/>
              <a:t>リリース</a:t>
            </a:r>
            <a:endParaRPr lang="en-US" altLang="ja-JP" dirty="0"/>
          </a:p>
          <a:p>
            <a:pPr lvl="1">
              <a:lnSpc>
                <a:spcPct val="120000"/>
              </a:lnSpc>
            </a:pPr>
            <a:r>
              <a:rPr lang="en-US" altLang="ja-JP" dirty="0"/>
              <a:t>Semantic Versioning</a:t>
            </a:r>
          </a:p>
          <a:p>
            <a:pPr lvl="1">
              <a:lnSpc>
                <a:spcPct val="120000"/>
              </a:lnSpc>
            </a:pPr>
            <a:r>
              <a:rPr lang="ja-JP" altLang="en-US"/>
              <a:t>プログラムの品質測定</a:t>
            </a:r>
            <a:endParaRPr lang="en-US" altLang="ja-JP" dirty="0"/>
          </a:p>
          <a:p>
            <a:pPr lvl="1">
              <a:lnSpc>
                <a:spcPct val="120000"/>
              </a:lnSpc>
            </a:pPr>
            <a:r>
              <a:rPr lang="en-US" altLang="ja-JP" dirty="0"/>
              <a:t>Homebrew</a:t>
            </a:r>
          </a:p>
          <a:p>
            <a:pPr lvl="1">
              <a:lnSpc>
                <a:spcPct val="120000"/>
              </a:lnSpc>
            </a:pPr>
            <a:r>
              <a:rPr lang="en-US" altLang="ja-JP" dirty="0"/>
              <a:t>DOI (Digital Object Identifier)</a:t>
            </a:r>
          </a:p>
          <a:p>
            <a:pPr>
              <a:lnSpc>
                <a:spcPct val="120000"/>
              </a:lnSpc>
            </a:pPr>
            <a:r>
              <a:rPr lang="ja-JP" altLang="en-US"/>
              <a:t>仮想環境</a:t>
            </a:r>
            <a:endParaRPr lang="en-US" altLang="ja-JP" dirty="0"/>
          </a:p>
          <a:p>
            <a:pPr lvl="1">
              <a:lnSpc>
                <a:spcPct val="120000"/>
              </a:lnSpc>
            </a:pPr>
            <a:r>
              <a:rPr lang="en-US" altLang="ja-JP" dirty="0"/>
              <a:t>Docker (Finch, </a:t>
            </a:r>
            <a:r>
              <a:rPr lang="en-US" altLang="ja-JP" dirty="0" err="1"/>
              <a:t>Podman</a:t>
            </a:r>
            <a:r>
              <a:rPr lang="en-US" altLang="ja-JP" dirty="0"/>
              <a:t>)</a:t>
            </a:r>
          </a:p>
        </p:txBody>
      </p:sp>
      <p:sp>
        <p:nvSpPr>
          <p:cNvPr id="5" name="日付プレースホルダー 4">
            <a:extLst>
              <a:ext uri="{FF2B5EF4-FFF2-40B4-BE49-F238E27FC236}">
                <a16:creationId xmlns:a16="http://schemas.microsoft.com/office/drawing/2014/main" id="{A2793362-1F87-7EC1-043A-7996C81C8CA8}"/>
              </a:ext>
            </a:extLst>
          </p:cNvPr>
          <p:cNvSpPr>
            <a:spLocks noGrp="1"/>
          </p:cNvSpPr>
          <p:nvPr>
            <p:ph type="dt" sz="half" idx="10"/>
          </p:nvPr>
        </p:nvSpPr>
        <p:spPr/>
        <p:txBody>
          <a:bodyPr/>
          <a:lstStyle/>
          <a:p>
            <a:r>
              <a:rPr kumimoji="1" lang="en-US" altLang="ja-JP"/>
              <a:t>2023-04-11</a:t>
            </a:r>
            <a:endParaRPr kumimoji="1" lang="ja-JP" altLang="en-US"/>
          </a:p>
        </p:txBody>
      </p:sp>
      <p:sp>
        <p:nvSpPr>
          <p:cNvPr id="6" name="スライド番号プレースホルダー 5">
            <a:extLst>
              <a:ext uri="{FF2B5EF4-FFF2-40B4-BE49-F238E27FC236}">
                <a16:creationId xmlns:a16="http://schemas.microsoft.com/office/drawing/2014/main" id="{860FB0E5-22F3-E8BE-288C-2810CE4A525A}"/>
              </a:ext>
            </a:extLst>
          </p:cNvPr>
          <p:cNvSpPr>
            <a:spLocks noGrp="1"/>
          </p:cNvSpPr>
          <p:nvPr>
            <p:ph type="sldNum" sz="quarter" idx="12"/>
          </p:nvPr>
        </p:nvSpPr>
        <p:spPr/>
        <p:txBody>
          <a:bodyPr/>
          <a:lstStyle/>
          <a:p>
            <a:fld id="{0B8845E4-5C92-A046-BB66-E5D9CC995B08}" type="slidenum">
              <a:rPr kumimoji="1" lang="ja-JP" altLang="en-US" smtClean="0"/>
              <a:t>3</a:t>
            </a:fld>
            <a:endParaRPr kumimoji="1" lang="ja-JP" altLang="en-US"/>
          </a:p>
        </p:txBody>
      </p:sp>
      <p:pic>
        <p:nvPicPr>
          <p:cNvPr id="9" name="グラフィックス 8">
            <a:extLst>
              <a:ext uri="{FF2B5EF4-FFF2-40B4-BE49-F238E27FC236}">
                <a16:creationId xmlns:a16="http://schemas.microsoft.com/office/drawing/2014/main" id="{9B1826FF-B686-27A2-B41B-C90D4C944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11917" y="1639094"/>
            <a:ext cx="720000" cy="720000"/>
          </a:xfrm>
          <a:prstGeom prst="rect">
            <a:avLst/>
          </a:prstGeom>
        </p:spPr>
      </p:pic>
      <p:pic>
        <p:nvPicPr>
          <p:cNvPr id="10" name="図 9">
            <a:extLst>
              <a:ext uri="{FF2B5EF4-FFF2-40B4-BE49-F238E27FC236}">
                <a16:creationId xmlns:a16="http://schemas.microsoft.com/office/drawing/2014/main" id="{3BA3F3CD-3185-7CE4-1D36-471F94D2C245}"/>
              </a:ext>
            </a:extLst>
          </p:cNvPr>
          <p:cNvPicPr>
            <a:picLocks noChangeAspect="1"/>
          </p:cNvPicPr>
          <p:nvPr/>
        </p:nvPicPr>
        <p:blipFill>
          <a:blip r:embed="rId4"/>
          <a:stretch>
            <a:fillRect/>
          </a:stretch>
        </p:blipFill>
        <p:spPr>
          <a:xfrm>
            <a:off x="5376000" y="1635218"/>
            <a:ext cx="720000" cy="720000"/>
          </a:xfrm>
          <a:prstGeom prst="rect">
            <a:avLst/>
          </a:prstGeom>
        </p:spPr>
      </p:pic>
      <p:pic>
        <p:nvPicPr>
          <p:cNvPr id="12" name="図 11">
            <a:extLst>
              <a:ext uri="{FF2B5EF4-FFF2-40B4-BE49-F238E27FC236}">
                <a16:creationId xmlns:a16="http://schemas.microsoft.com/office/drawing/2014/main" id="{5C4A5814-5F4C-FC10-AAC5-B424CF6F38A2}"/>
              </a:ext>
            </a:extLst>
          </p:cNvPr>
          <p:cNvPicPr>
            <a:picLocks noChangeAspect="1"/>
          </p:cNvPicPr>
          <p:nvPr/>
        </p:nvPicPr>
        <p:blipFill>
          <a:blip r:embed="rId5"/>
          <a:stretch>
            <a:fillRect/>
          </a:stretch>
        </p:blipFill>
        <p:spPr>
          <a:xfrm>
            <a:off x="10302867" y="1596252"/>
            <a:ext cx="720000" cy="720000"/>
          </a:xfrm>
          <a:prstGeom prst="rect">
            <a:avLst/>
          </a:prstGeom>
        </p:spPr>
      </p:pic>
      <p:pic>
        <p:nvPicPr>
          <p:cNvPr id="14" name="図 13">
            <a:extLst>
              <a:ext uri="{FF2B5EF4-FFF2-40B4-BE49-F238E27FC236}">
                <a16:creationId xmlns:a16="http://schemas.microsoft.com/office/drawing/2014/main" id="{AE9C58BC-08CB-38D8-CF97-9C03138AD3A4}"/>
              </a:ext>
            </a:extLst>
          </p:cNvPr>
          <p:cNvPicPr>
            <a:picLocks noChangeAspect="1"/>
          </p:cNvPicPr>
          <p:nvPr/>
        </p:nvPicPr>
        <p:blipFill>
          <a:blip r:embed="rId6"/>
          <a:stretch>
            <a:fillRect/>
          </a:stretch>
        </p:blipFill>
        <p:spPr>
          <a:xfrm>
            <a:off x="6791221" y="5999479"/>
            <a:ext cx="720000" cy="720000"/>
          </a:xfrm>
          <a:prstGeom prst="rect">
            <a:avLst/>
          </a:prstGeom>
        </p:spPr>
      </p:pic>
      <p:pic>
        <p:nvPicPr>
          <p:cNvPr id="1026" name="Picture 2" descr="個人的 Finch CLI チートシート を作ってみた | DevelopersIO">
            <a:extLst>
              <a:ext uri="{FF2B5EF4-FFF2-40B4-BE49-F238E27FC236}">
                <a16:creationId xmlns:a16="http://schemas.microsoft.com/office/drawing/2014/main" id="{827491FE-DFD5-4BF0-27E5-0931C13049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762" t="22693" r="43808" b="21066"/>
          <a:stretch/>
        </p:blipFill>
        <p:spPr bwMode="auto">
          <a:xfrm>
            <a:off x="7782295" y="6005532"/>
            <a:ext cx="1010262"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erの置き換えを目指す ルートレス&amp;デーモンレスの Podman 入門 - Qiita">
            <a:extLst>
              <a:ext uri="{FF2B5EF4-FFF2-40B4-BE49-F238E27FC236}">
                <a16:creationId xmlns:a16="http://schemas.microsoft.com/office/drawing/2014/main" id="{7CDF59EA-D398-BA74-F718-2EC72863FA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3631" y="6001475"/>
            <a:ext cx="723243" cy="72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339A049F-639A-6633-34A3-8EBF067503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3458" y="4001294"/>
            <a:ext cx="478818" cy="720000"/>
          </a:xfrm>
          <a:prstGeom prst="rect">
            <a:avLst/>
          </a:prstGeom>
        </p:spPr>
      </p:pic>
      <p:pic>
        <p:nvPicPr>
          <p:cNvPr id="1036" name="Picture 12" descr="デジタルオブジェクト識別子 - Wikipedia">
            <a:extLst>
              <a:ext uri="{FF2B5EF4-FFF2-40B4-BE49-F238E27FC236}">
                <a16:creationId xmlns:a16="http://schemas.microsoft.com/office/drawing/2014/main" id="{46B47B8B-D3F8-0B0D-FED3-3A68E3C4E9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93800" y="460656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グラフィックス 20">
            <a:extLst>
              <a:ext uri="{FF2B5EF4-FFF2-40B4-BE49-F238E27FC236}">
                <a16:creationId xmlns:a16="http://schemas.microsoft.com/office/drawing/2014/main" id="{D832110C-93A4-9F8E-8B5F-2373D31A0A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11917" y="2757116"/>
            <a:ext cx="720000" cy="720000"/>
          </a:xfrm>
          <a:prstGeom prst="rect">
            <a:avLst/>
          </a:prstGeom>
        </p:spPr>
      </p:pic>
      <p:pic>
        <p:nvPicPr>
          <p:cNvPr id="23" name="グラフィックス 22">
            <a:extLst>
              <a:ext uri="{FF2B5EF4-FFF2-40B4-BE49-F238E27FC236}">
                <a16:creationId xmlns:a16="http://schemas.microsoft.com/office/drawing/2014/main" id="{17366701-0003-14F4-BCE0-3F600DD604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11917" y="3679664"/>
            <a:ext cx="720000" cy="720000"/>
          </a:xfrm>
          <a:prstGeom prst="rect">
            <a:avLst/>
          </a:prstGeom>
        </p:spPr>
      </p:pic>
      <p:pic>
        <p:nvPicPr>
          <p:cNvPr id="25" name="グラフィックス 24">
            <a:extLst>
              <a:ext uri="{FF2B5EF4-FFF2-40B4-BE49-F238E27FC236}">
                <a16:creationId xmlns:a16="http://schemas.microsoft.com/office/drawing/2014/main" id="{FD28A075-1C6C-108F-053F-DCC78DAEBB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376000" y="3679664"/>
            <a:ext cx="720000" cy="720000"/>
          </a:xfrm>
          <a:prstGeom prst="rect">
            <a:avLst/>
          </a:prstGeom>
        </p:spPr>
      </p:pic>
    </p:spTree>
    <p:extLst>
      <p:ext uri="{BB962C8B-B14F-4D97-AF65-F5344CB8AC3E}">
        <p14:creationId xmlns:p14="http://schemas.microsoft.com/office/powerpoint/2010/main" val="85027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D646A-8FFC-FB00-7B90-D9A4A1142E75}"/>
              </a:ext>
            </a:extLst>
          </p:cNvPr>
          <p:cNvSpPr>
            <a:spLocks noGrp="1"/>
          </p:cNvSpPr>
          <p:nvPr>
            <p:ph type="title"/>
          </p:nvPr>
        </p:nvSpPr>
        <p:spPr/>
        <p:txBody>
          <a:bodyPr/>
          <a:lstStyle/>
          <a:p>
            <a:r>
              <a:rPr kumimoji="1" lang="ja-JP" altLang="en-US"/>
              <a:t>本日やること</a:t>
            </a:r>
          </a:p>
        </p:txBody>
      </p:sp>
      <p:sp>
        <p:nvSpPr>
          <p:cNvPr id="3" name="コンテンツ プレースホルダー 2">
            <a:extLst>
              <a:ext uri="{FF2B5EF4-FFF2-40B4-BE49-F238E27FC236}">
                <a16:creationId xmlns:a16="http://schemas.microsoft.com/office/drawing/2014/main" id="{02245501-1BD1-EF40-9B2F-8D625B26D064}"/>
              </a:ext>
            </a:extLst>
          </p:cNvPr>
          <p:cNvSpPr>
            <a:spLocks noGrp="1"/>
          </p:cNvSpPr>
          <p:nvPr>
            <p:ph idx="1"/>
          </p:nvPr>
        </p:nvSpPr>
        <p:spPr/>
        <p:txBody>
          <a:bodyPr numCol="2">
            <a:normAutofit fontScale="70000" lnSpcReduction="20000"/>
          </a:bodyPr>
          <a:lstStyle/>
          <a:p>
            <a:pPr>
              <a:lnSpc>
                <a:spcPct val="120000"/>
              </a:lnSpc>
            </a:pPr>
            <a:r>
              <a:rPr kumimoji="1" lang="ja-JP" altLang="en-US"/>
              <a:t>実装言語を決める．</a:t>
            </a:r>
            <a:endParaRPr kumimoji="1" lang="en-US" altLang="ja-JP" dirty="0"/>
          </a:p>
          <a:p>
            <a:pPr lvl="1">
              <a:lnSpc>
                <a:spcPct val="120000"/>
              </a:lnSpc>
            </a:pPr>
            <a:r>
              <a:rPr lang="en-US" altLang="ja-JP" dirty="0"/>
              <a:t>Java</a:t>
            </a:r>
            <a:r>
              <a:rPr lang="ja-JP" altLang="en-US"/>
              <a:t>（</a:t>
            </a:r>
            <a:r>
              <a:rPr lang="en-US" altLang="ja-JP" dirty="0"/>
              <a:t>Stream, </a:t>
            </a:r>
            <a:r>
              <a:rPr lang="en-US" altLang="ja-JP" dirty="0" err="1"/>
              <a:t>GraalVM</a:t>
            </a:r>
            <a:r>
              <a:rPr lang="ja-JP" altLang="en-US"/>
              <a:t>）</a:t>
            </a:r>
            <a:endParaRPr lang="en-US" altLang="ja-JP" dirty="0"/>
          </a:p>
          <a:p>
            <a:pPr lvl="1">
              <a:lnSpc>
                <a:spcPct val="120000"/>
              </a:lnSpc>
            </a:pPr>
            <a:r>
              <a:rPr lang="en-US" altLang="ja-JP" dirty="0"/>
              <a:t>Rust</a:t>
            </a:r>
          </a:p>
          <a:p>
            <a:pPr lvl="1">
              <a:lnSpc>
                <a:spcPct val="120000"/>
              </a:lnSpc>
            </a:pPr>
            <a:r>
              <a:rPr lang="en-US" altLang="ja-JP" dirty="0"/>
              <a:t>Go</a:t>
            </a:r>
          </a:p>
          <a:p>
            <a:pPr lvl="1">
              <a:lnSpc>
                <a:spcPct val="120000"/>
              </a:lnSpc>
            </a:pPr>
            <a:r>
              <a:rPr lang="en-US" altLang="ja-JP" dirty="0"/>
              <a:t>TypeScript</a:t>
            </a:r>
            <a:r>
              <a:rPr lang="ja-JP" altLang="en-US"/>
              <a:t>（</a:t>
            </a:r>
            <a:r>
              <a:rPr lang="en-US" altLang="ja-JP" dirty="0" err="1"/>
              <a:t>deno</a:t>
            </a:r>
            <a:r>
              <a:rPr lang="ja-JP" altLang="en-US"/>
              <a:t>）</a:t>
            </a:r>
            <a:endParaRPr lang="en-US" altLang="ja-JP" dirty="0"/>
          </a:p>
          <a:p>
            <a:pPr lvl="1">
              <a:lnSpc>
                <a:spcPct val="120000"/>
              </a:lnSpc>
            </a:pPr>
            <a:r>
              <a:rPr lang="en-US" altLang="ja-JP" dirty="0"/>
              <a:t>Kotlin</a:t>
            </a:r>
          </a:p>
          <a:p>
            <a:pPr lvl="1">
              <a:lnSpc>
                <a:spcPct val="120000"/>
              </a:lnSpc>
            </a:pPr>
            <a:r>
              <a:rPr lang="ja-JP" altLang="en-US"/>
              <a:t>その他</a:t>
            </a:r>
            <a:endParaRPr lang="en-US" altLang="ja-JP" dirty="0"/>
          </a:p>
          <a:p>
            <a:pPr>
              <a:lnSpc>
                <a:spcPct val="120000"/>
              </a:lnSpc>
            </a:pPr>
            <a:r>
              <a:rPr lang="ja-JP" altLang="en-US"/>
              <a:t>作成ソフトウェアを決める．</a:t>
            </a:r>
            <a:endParaRPr lang="en-US" altLang="ja-JP" dirty="0"/>
          </a:p>
          <a:p>
            <a:pPr>
              <a:lnSpc>
                <a:spcPct val="120000"/>
              </a:lnSpc>
            </a:pPr>
            <a:r>
              <a:rPr lang="ja-JP" altLang="en-US"/>
              <a:t>ソフトウェア名を決める．</a:t>
            </a:r>
            <a:endParaRPr lang="en-US" altLang="ja-JP" dirty="0"/>
          </a:p>
          <a:p>
            <a:pPr>
              <a:lnSpc>
                <a:spcPct val="120000"/>
              </a:lnSpc>
            </a:pPr>
            <a:r>
              <a:rPr lang="en-US" altLang="ja-JP" dirty="0"/>
              <a:t>License</a:t>
            </a:r>
            <a:r>
              <a:rPr lang="ja-JP" altLang="en-US"/>
              <a:t>を決める．</a:t>
            </a:r>
            <a:endParaRPr lang="en-US" altLang="ja-JP" dirty="0"/>
          </a:p>
          <a:p>
            <a:pPr>
              <a:lnSpc>
                <a:spcPct val="120000"/>
              </a:lnSpc>
            </a:pPr>
            <a:r>
              <a:rPr lang="en-US" altLang="ja-JP" dirty="0"/>
              <a:t>README</a:t>
            </a:r>
            <a:r>
              <a:rPr lang="ja-JP" altLang="en-US"/>
              <a:t>を書く．</a:t>
            </a:r>
            <a:endParaRPr lang="en-US" altLang="ja-JP" dirty="0"/>
          </a:p>
          <a:p>
            <a:pPr>
              <a:lnSpc>
                <a:spcPct val="120000"/>
              </a:lnSpc>
            </a:pPr>
            <a:r>
              <a:rPr lang="ja-JP" altLang="en-US"/>
              <a:t>必要なドキュメントを読む．</a:t>
            </a:r>
            <a:endParaRPr lang="en-US" altLang="ja-JP" dirty="0"/>
          </a:p>
          <a:p>
            <a:pPr>
              <a:lnSpc>
                <a:spcPct val="120000"/>
              </a:lnSpc>
            </a:pPr>
            <a:r>
              <a:rPr lang="ja-JP" altLang="en-US"/>
              <a:t>その他</a:t>
            </a:r>
            <a:endParaRPr lang="en-US" altLang="ja-JP" dirty="0"/>
          </a:p>
        </p:txBody>
      </p:sp>
      <p:sp>
        <p:nvSpPr>
          <p:cNvPr id="4" name="日付プレースホルダー 3">
            <a:extLst>
              <a:ext uri="{FF2B5EF4-FFF2-40B4-BE49-F238E27FC236}">
                <a16:creationId xmlns:a16="http://schemas.microsoft.com/office/drawing/2014/main" id="{E5768204-F9EE-4B42-D346-BB79374E5DB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1B1E5358-DE49-B09A-49EE-19B955BC57F2}"/>
              </a:ext>
            </a:extLst>
          </p:cNvPr>
          <p:cNvSpPr>
            <a:spLocks noGrp="1"/>
          </p:cNvSpPr>
          <p:nvPr>
            <p:ph type="sldNum" sz="quarter" idx="12"/>
          </p:nvPr>
        </p:nvSpPr>
        <p:spPr/>
        <p:txBody>
          <a:bodyPr/>
          <a:lstStyle/>
          <a:p>
            <a:fld id="{0B8845E4-5C92-A046-BB66-E5D9CC995B08}" type="slidenum">
              <a:rPr kumimoji="1" lang="ja-JP" altLang="en-US" smtClean="0"/>
              <a:t>4</a:t>
            </a:fld>
            <a:endParaRPr kumimoji="1" lang="ja-JP" altLang="en-US"/>
          </a:p>
        </p:txBody>
      </p:sp>
      <p:sp>
        <p:nvSpPr>
          <p:cNvPr id="6" name="正方形/長方形 5">
            <a:extLst>
              <a:ext uri="{FF2B5EF4-FFF2-40B4-BE49-F238E27FC236}">
                <a16:creationId xmlns:a16="http://schemas.microsoft.com/office/drawing/2014/main" id="{30501815-ED69-3B62-B439-3A075D2DCB81}"/>
              </a:ext>
            </a:extLst>
          </p:cNvPr>
          <p:cNvSpPr/>
          <p:nvPr/>
        </p:nvSpPr>
        <p:spPr>
          <a:xfrm>
            <a:off x="6005016" y="1646237"/>
            <a:ext cx="5618328" cy="453072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0484635-0745-0142-7DD7-3A76FAD3CD82}"/>
              </a:ext>
            </a:extLst>
          </p:cNvPr>
          <p:cNvSpPr/>
          <p:nvPr/>
        </p:nvSpPr>
        <p:spPr>
          <a:xfrm>
            <a:off x="838200" y="5322627"/>
            <a:ext cx="5747658" cy="103372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1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D646A-8FFC-FB00-7B90-D9A4A1142E75}"/>
              </a:ext>
            </a:extLst>
          </p:cNvPr>
          <p:cNvSpPr>
            <a:spLocks noGrp="1"/>
          </p:cNvSpPr>
          <p:nvPr>
            <p:ph type="title"/>
          </p:nvPr>
        </p:nvSpPr>
        <p:spPr/>
        <p:txBody>
          <a:bodyPr/>
          <a:lstStyle/>
          <a:p>
            <a:r>
              <a:rPr kumimoji="1" lang="ja-JP" altLang="en-US"/>
              <a:t>本日やること</a:t>
            </a:r>
          </a:p>
        </p:txBody>
      </p:sp>
      <p:sp>
        <p:nvSpPr>
          <p:cNvPr id="3" name="コンテンツ プレースホルダー 2">
            <a:extLst>
              <a:ext uri="{FF2B5EF4-FFF2-40B4-BE49-F238E27FC236}">
                <a16:creationId xmlns:a16="http://schemas.microsoft.com/office/drawing/2014/main" id="{02245501-1BD1-EF40-9B2F-8D625B26D064}"/>
              </a:ext>
            </a:extLst>
          </p:cNvPr>
          <p:cNvSpPr>
            <a:spLocks noGrp="1"/>
          </p:cNvSpPr>
          <p:nvPr>
            <p:ph idx="1"/>
          </p:nvPr>
        </p:nvSpPr>
        <p:spPr/>
        <p:txBody>
          <a:bodyPr numCol="2">
            <a:normAutofit fontScale="70000" lnSpcReduction="20000"/>
          </a:bodyPr>
          <a:lstStyle/>
          <a:p>
            <a:pPr>
              <a:lnSpc>
                <a:spcPct val="120000"/>
              </a:lnSpc>
            </a:pPr>
            <a:r>
              <a:rPr kumimoji="1" lang="ja-JP" altLang="en-US"/>
              <a:t>実装言語を決める．</a:t>
            </a:r>
            <a:endParaRPr kumimoji="1" lang="en-US" altLang="ja-JP" dirty="0"/>
          </a:p>
          <a:p>
            <a:pPr lvl="1">
              <a:lnSpc>
                <a:spcPct val="120000"/>
              </a:lnSpc>
            </a:pPr>
            <a:r>
              <a:rPr lang="en-US" altLang="ja-JP" dirty="0"/>
              <a:t>Java</a:t>
            </a:r>
            <a:r>
              <a:rPr lang="ja-JP" altLang="en-US"/>
              <a:t>（</a:t>
            </a:r>
            <a:r>
              <a:rPr lang="en-US" altLang="ja-JP" dirty="0"/>
              <a:t>Stream, </a:t>
            </a:r>
            <a:r>
              <a:rPr lang="en-US" altLang="ja-JP" dirty="0" err="1"/>
              <a:t>GraalVM</a:t>
            </a:r>
            <a:r>
              <a:rPr lang="ja-JP" altLang="en-US"/>
              <a:t>）</a:t>
            </a:r>
            <a:endParaRPr lang="en-US" altLang="ja-JP" dirty="0"/>
          </a:p>
          <a:p>
            <a:pPr lvl="1">
              <a:lnSpc>
                <a:spcPct val="120000"/>
              </a:lnSpc>
            </a:pPr>
            <a:r>
              <a:rPr lang="en-US" altLang="ja-JP" dirty="0"/>
              <a:t>Rust</a:t>
            </a:r>
          </a:p>
          <a:p>
            <a:pPr lvl="1">
              <a:lnSpc>
                <a:spcPct val="120000"/>
              </a:lnSpc>
            </a:pPr>
            <a:r>
              <a:rPr lang="en-US" altLang="ja-JP" dirty="0"/>
              <a:t>Go</a:t>
            </a:r>
          </a:p>
          <a:p>
            <a:pPr lvl="1">
              <a:lnSpc>
                <a:spcPct val="120000"/>
              </a:lnSpc>
            </a:pPr>
            <a:r>
              <a:rPr lang="en-US" altLang="ja-JP" dirty="0"/>
              <a:t>TypeScript</a:t>
            </a:r>
            <a:r>
              <a:rPr lang="ja-JP" altLang="en-US"/>
              <a:t>（</a:t>
            </a:r>
            <a:r>
              <a:rPr lang="en-US" altLang="ja-JP" dirty="0" err="1"/>
              <a:t>deno</a:t>
            </a:r>
            <a:r>
              <a:rPr lang="ja-JP" altLang="en-US"/>
              <a:t>）</a:t>
            </a:r>
            <a:endParaRPr lang="en-US" altLang="ja-JP" dirty="0"/>
          </a:p>
          <a:p>
            <a:pPr lvl="1">
              <a:lnSpc>
                <a:spcPct val="120000"/>
              </a:lnSpc>
            </a:pPr>
            <a:r>
              <a:rPr lang="en-US" altLang="ja-JP" dirty="0"/>
              <a:t>Kotlin</a:t>
            </a:r>
          </a:p>
          <a:p>
            <a:pPr lvl="1">
              <a:lnSpc>
                <a:spcPct val="120000"/>
              </a:lnSpc>
            </a:pPr>
            <a:r>
              <a:rPr lang="ja-JP" altLang="en-US"/>
              <a:t>その他</a:t>
            </a:r>
            <a:endParaRPr lang="en-US" altLang="ja-JP" dirty="0"/>
          </a:p>
          <a:p>
            <a:pPr>
              <a:lnSpc>
                <a:spcPct val="120000"/>
              </a:lnSpc>
            </a:pPr>
            <a:r>
              <a:rPr lang="ja-JP" altLang="en-US"/>
              <a:t>作成ソフトウェアを決める．</a:t>
            </a:r>
            <a:endParaRPr lang="en-US" altLang="ja-JP" dirty="0"/>
          </a:p>
          <a:p>
            <a:pPr>
              <a:lnSpc>
                <a:spcPct val="120000"/>
              </a:lnSpc>
            </a:pPr>
            <a:r>
              <a:rPr lang="ja-JP" altLang="en-US"/>
              <a:t>ソフトウェア名を決める．</a:t>
            </a:r>
            <a:endParaRPr lang="en-US" altLang="ja-JP" dirty="0"/>
          </a:p>
          <a:p>
            <a:pPr>
              <a:lnSpc>
                <a:spcPct val="120000"/>
              </a:lnSpc>
            </a:pPr>
            <a:r>
              <a:rPr lang="en-US" altLang="ja-JP" dirty="0"/>
              <a:t>License</a:t>
            </a:r>
            <a:r>
              <a:rPr lang="ja-JP" altLang="en-US"/>
              <a:t>を決める．</a:t>
            </a:r>
            <a:endParaRPr lang="en-US" altLang="ja-JP" dirty="0"/>
          </a:p>
          <a:p>
            <a:pPr>
              <a:lnSpc>
                <a:spcPct val="120000"/>
              </a:lnSpc>
            </a:pPr>
            <a:r>
              <a:rPr lang="en-US" altLang="ja-JP" dirty="0"/>
              <a:t>README</a:t>
            </a:r>
            <a:r>
              <a:rPr lang="ja-JP" altLang="en-US"/>
              <a:t>を書く．</a:t>
            </a:r>
            <a:endParaRPr lang="en-US" altLang="ja-JP" dirty="0"/>
          </a:p>
          <a:p>
            <a:pPr>
              <a:lnSpc>
                <a:spcPct val="120000"/>
              </a:lnSpc>
            </a:pPr>
            <a:r>
              <a:rPr lang="ja-JP" altLang="en-US"/>
              <a:t>必要なドキュメントを読む．</a:t>
            </a:r>
            <a:endParaRPr lang="en-US" altLang="ja-JP" dirty="0"/>
          </a:p>
          <a:p>
            <a:pPr>
              <a:lnSpc>
                <a:spcPct val="120000"/>
              </a:lnSpc>
            </a:pPr>
            <a:r>
              <a:rPr lang="ja-JP" altLang="en-US"/>
              <a:t>その他</a:t>
            </a:r>
            <a:endParaRPr lang="en-US" altLang="ja-JP" dirty="0"/>
          </a:p>
        </p:txBody>
      </p:sp>
      <p:sp>
        <p:nvSpPr>
          <p:cNvPr id="4" name="日付プレースホルダー 3">
            <a:extLst>
              <a:ext uri="{FF2B5EF4-FFF2-40B4-BE49-F238E27FC236}">
                <a16:creationId xmlns:a16="http://schemas.microsoft.com/office/drawing/2014/main" id="{E5768204-F9EE-4B42-D346-BB79374E5DB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1B1E5358-DE49-B09A-49EE-19B955BC57F2}"/>
              </a:ext>
            </a:extLst>
          </p:cNvPr>
          <p:cNvSpPr>
            <a:spLocks noGrp="1"/>
          </p:cNvSpPr>
          <p:nvPr>
            <p:ph type="sldNum" sz="quarter" idx="12"/>
          </p:nvPr>
        </p:nvSpPr>
        <p:spPr/>
        <p:txBody>
          <a:bodyPr/>
          <a:lstStyle/>
          <a:p>
            <a:fld id="{0B8845E4-5C92-A046-BB66-E5D9CC995B08}" type="slidenum">
              <a:rPr kumimoji="1" lang="ja-JP" altLang="en-US" smtClean="0"/>
              <a:t>5</a:t>
            </a:fld>
            <a:endParaRPr kumimoji="1" lang="ja-JP" altLang="en-US"/>
          </a:p>
        </p:txBody>
      </p:sp>
      <p:sp>
        <p:nvSpPr>
          <p:cNvPr id="6" name="正方形/長方形 5">
            <a:extLst>
              <a:ext uri="{FF2B5EF4-FFF2-40B4-BE49-F238E27FC236}">
                <a16:creationId xmlns:a16="http://schemas.microsoft.com/office/drawing/2014/main" id="{E1B3EC35-B8EC-9A0A-0C63-40BD708EECE6}"/>
              </a:ext>
            </a:extLst>
          </p:cNvPr>
          <p:cNvSpPr/>
          <p:nvPr/>
        </p:nvSpPr>
        <p:spPr>
          <a:xfrm>
            <a:off x="5957572" y="1806462"/>
            <a:ext cx="5747658" cy="324507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238A2D8-9719-A5C4-CD98-A050B2E21083}"/>
              </a:ext>
            </a:extLst>
          </p:cNvPr>
          <p:cNvSpPr/>
          <p:nvPr/>
        </p:nvSpPr>
        <p:spPr>
          <a:xfrm>
            <a:off x="348342" y="1646238"/>
            <a:ext cx="5609230" cy="358085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84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E7363-5EF4-BD67-FE98-97EBC9679F0B}"/>
              </a:ext>
            </a:extLst>
          </p:cNvPr>
          <p:cNvSpPr>
            <a:spLocks noGrp="1"/>
          </p:cNvSpPr>
          <p:nvPr>
            <p:ph type="title"/>
          </p:nvPr>
        </p:nvSpPr>
        <p:spPr/>
        <p:txBody>
          <a:bodyPr/>
          <a:lstStyle/>
          <a:p>
            <a:r>
              <a:rPr kumimoji="1" lang="ja-JP" altLang="en-US"/>
              <a:t>作成ソフトウェアの候補</a:t>
            </a:r>
          </a:p>
        </p:txBody>
      </p:sp>
      <p:sp>
        <p:nvSpPr>
          <p:cNvPr id="3" name="コンテンツ プレースホルダー 2">
            <a:extLst>
              <a:ext uri="{FF2B5EF4-FFF2-40B4-BE49-F238E27FC236}">
                <a16:creationId xmlns:a16="http://schemas.microsoft.com/office/drawing/2014/main" id="{8A575FD0-4F85-B1B6-9FF0-527284F3C46B}"/>
              </a:ext>
            </a:extLst>
          </p:cNvPr>
          <p:cNvSpPr>
            <a:spLocks noGrp="1"/>
          </p:cNvSpPr>
          <p:nvPr>
            <p:ph sz="half" idx="1"/>
          </p:nvPr>
        </p:nvSpPr>
        <p:spPr/>
        <p:txBody>
          <a:bodyPr>
            <a:normAutofit fontScale="62500" lnSpcReduction="20000"/>
          </a:bodyPr>
          <a:lstStyle/>
          <a:p>
            <a:pPr>
              <a:lnSpc>
                <a:spcPct val="120000"/>
              </a:lnSpc>
            </a:pPr>
            <a:r>
              <a:rPr kumimoji="1" lang="ja-JP" altLang="en-US"/>
              <a:t>圧縮ツール</a:t>
            </a:r>
            <a:endParaRPr kumimoji="1" lang="en-US" altLang="ja-JP" dirty="0"/>
          </a:p>
          <a:p>
            <a:pPr lvl="1">
              <a:lnSpc>
                <a:spcPct val="120000"/>
              </a:lnSpc>
            </a:pPr>
            <a:r>
              <a:rPr lang="ja-JP" altLang="en-US"/>
              <a:t>各種圧縮フォーマットを統一的なインターフェースで扱えるもの．</a:t>
            </a:r>
            <a:endParaRPr lang="en-US" altLang="ja-JP" dirty="0"/>
          </a:p>
          <a:p>
            <a:pPr lvl="1">
              <a:lnSpc>
                <a:spcPct val="120000"/>
              </a:lnSpc>
            </a:pPr>
            <a:r>
              <a:rPr kumimoji="1" lang="ja-JP" altLang="en-US"/>
              <a:t>圧縮ライブラリは各種言語に用意されている．</a:t>
            </a:r>
          </a:p>
        </p:txBody>
      </p:sp>
      <p:sp>
        <p:nvSpPr>
          <p:cNvPr id="6" name="コンテンツ プレースホルダー 5">
            <a:extLst>
              <a:ext uri="{FF2B5EF4-FFF2-40B4-BE49-F238E27FC236}">
                <a16:creationId xmlns:a16="http://schemas.microsoft.com/office/drawing/2014/main" id="{6728C1A9-BE9F-128F-51DA-75A5EBB3D57D}"/>
              </a:ext>
            </a:extLst>
          </p:cNvPr>
          <p:cNvSpPr>
            <a:spLocks noGrp="1"/>
          </p:cNvSpPr>
          <p:nvPr>
            <p:ph sz="half" idx="2"/>
          </p:nvPr>
        </p:nvSpPr>
        <p:spPr/>
        <p:txBody>
          <a:bodyPr>
            <a:normAutofit fontScale="62500" lnSpcReduction="20000"/>
          </a:bodyPr>
          <a:lstStyle/>
          <a:p>
            <a:pPr>
              <a:lnSpc>
                <a:spcPct val="120000"/>
              </a:lnSpc>
            </a:pPr>
            <a:r>
              <a:rPr lang="ja-JP" altLang="en-US"/>
              <a:t>条件</a:t>
            </a:r>
            <a:endParaRPr lang="en-US" altLang="ja-JP" dirty="0"/>
          </a:p>
          <a:p>
            <a:pPr lvl="1">
              <a:lnSpc>
                <a:spcPct val="120000"/>
              </a:lnSpc>
            </a:pPr>
            <a:r>
              <a:rPr lang="en-US" altLang="ja-JP" dirty="0"/>
              <a:t>CLI (Command Line Interface)</a:t>
            </a:r>
            <a:r>
              <a:rPr lang="ja-JP" altLang="en-US"/>
              <a:t>であること．</a:t>
            </a:r>
            <a:endParaRPr lang="en-US" altLang="ja-JP" dirty="0"/>
          </a:p>
          <a:p>
            <a:pPr lvl="1">
              <a:lnSpc>
                <a:spcPct val="120000"/>
              </a:lnSpc>
            </a:pPr>
            <a:r>
              <a:rPr lang="ja-JP" altLang="en-US"/>
              <a:t>面白いもの．</a:t>
            </a:r>
            <a:endParaRPr lang="en-US" altLang="ja-JP" dirty="0"/>
          </a:p>
          <a:p>
            <a:pPr>
              <a:lnSpc>
                <a:spcPct val="120000"/>
              </a:lnSpc>
            </a:pPr>
            <a:r>
              <a:rPr lang="ja-JP" altLang="en-US"/>
              <a:t>ただし，あまりに凝りすぎると期間内に完成させられない．</a:t>
            </a:r>
            <a:endParaRPr lang="en-US" altLang="ja-JP" dirty="0"/>
          </a:p>
          <a:p>
            <a:pPr lvl="1">
              <a:lnSpc>
                <a:spcPct val="120000"/>
              </a:lnSpc>
            </a:pPr>
            <a:r>
              <a:rPr lang="ja-JP" altLang="en-US"/>
              <a:t>あくまでも，開発の流れを辿ることを第一目標とする．</a:t>
            </a:r>
          </a:p>
        </p:txBody>
      </p:sp>
      <p:sp>
        <p:nvSpPr>
          <p:cNvPr id="4" name="日付プレースホルダー 3">
            <a:extLst>
              <a:ext uri="{FF2B5EF4-FFF2-40B4-BE49-F238E27FC236}">
                <a16:creationId xmlns:a16="http://schemas.microsoft.com/office/drawing/2014/main" id="{0F736402-B1AE-895C-6EAB-53E7AACD4EF4}"/>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BC6E3868-FB82-7053-9B43-19DDFF71270E}"/>
              </a:ext>
            </a:extLst>
          </p:cNvPr>
          <p:cNvSpPr>
            <a:spLocks noGrp="1"/>
          </p:cNvSpPr>
          <p:nvPr>
            <p:ph type="sldNum" sz="quarter" idx="12"/>
          </p:nvPr>
        </p:nvSpPr>
        <p:spPr/>
        <p:txBody>
          <a:bodyPr/>
          <a:lstStyle/>
          <a:p>
            <a:fld id="{0B8845E4-5C92-A046-BB66-E5D9CC995B08}" type="slidenum">
              <a:rPr kumimoji="1" lang="ja-JP" altLang="en-US" smtClean="0"/>
              <a:t>6</a:t>
            </a:fld>
            <a:endParaRPr kumimoji="1" lang="ja-JP" altLang="en-US"/>
          </a:p>
        </p:txBody>
      </p:sp>
    </p:spTree>
    <p:extLst>
      <p:ext uri="{BB962C8B-B14F-4D97-AF65-F5344CB8AC3E}">
        <p14:creationId xmlns:p14="http://schemas.microsoft.com/office/powerpoint/2010/main" val="352313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dissolve">
                                      <p:cBhvr>
                                        <p:cTn id="7" dur="500"/>
                                        <p:tgtEl>
                                          <p:spTgt spid="6">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dissolve">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D646A-8FFC-FB00-7B90-D9A4A1142E75}"/>
              </a:ext>
            </a:extLst>
          </p:cNvPr>
          <p:cNvSpPr>
            <a:spLocks noGrp="1"/>
          </p:cNvSpPr>
          <p:nvPr>
            <p:ph type="title"/>
          </p:nvPr>
        </p:nvSpPr>
        <p:spPr/>
        <p:txBody>
          <a:bodyPr/>
          <a:lstStyle/>
          <a:p>
            <a:r>
              <a:rPr kumimoji="1" lang="ja-JP" altLang="en-US"/>
              <a:t>本日やること</a:t>
            </a:r>
          </a:p>
        </p:txBody>
      </p:sp>
      <p:sp>
        <p:nvSpPr>
          <p:cNvPr id="3" name="コンテンツ プレースホルダー 2">
            <a:extLst>
              <a:ext uri="{FF2B5EF4-FFF2-40B4-BE49-F238E27FC236}">
                <a16:creationId xmlns:a16="http://schemas.microsoft.com/office/drawing/2014/main" id="{02245501-1BD1-EF40-9B2F-8D625B26D064}"/>
              </a:ext>
            </a:extLst>
          </p:cNvPr>
          <p:cNvSpPr>
            <a:spLocks noGrp="1"/>
          </p:cNvSpPr>
          <p:nvPr>
            <p:ph idx="1"/>
          </p:nvPr>
        </p:nvSpPr>
        <p:spPr/>
        <p:txBody>
          <a:bodyPr numCol="2">
            <a:normAutofit fontScale="70000" lnSpcReduction="20000"/>
          </a:bodyPr>
          <a:lstStyle/>
          <a:p>
            <a:pPr>
              <a:lnSpc>
                <a:spcPct val="120000"/>
              </a:lnSpc>
            </a:pPr>
            <a:r>
              <a:rPr kumimoji="1" lang="ja-JP" altLang="en-US"/>
              <a:t>実装言語を決める．</a:t>
            </a:r>
            <a:endParaRPr kumimoji="1" lang="en-US" altLang="ja-JP" dirty="0"/>
          </a:p>
          <a:p>
            <a:pPr lvl="1">
              <a:lnSpc>
                <a:spcPct val="120000"/>
              </a:lnSpc>
            </a:pPr>
            <a:r>
              <a:rPr lang="en-US" altLang="ja-JP" dirty="0"/>
              <a:t>Java</a:t>
            </a:r>
            <a:r>
              <a:rPr lang="ja-JP" altLang="en-US"/>
              <a:t>（</a:t>
            </a:r>
            <a:r>
              <a:rPr lang="en-US" altLang="ja-JP" dirty="0"/>
              <a:t>Stream, </a:t>
            </a:r>
            <a:r>
              <a:rPr lang="en-US" altLang="ja-JP" dirty="0" err="1"/>
              <a:t>GraalVM</a:t>
            </a:r>
            <a:r>
              <a:rPr lang="ja-JP" altLang="en-US"/>
              <a:t>）</a:t>
            </a:r>
            <a:endParaRPr lang="en-US" altLang="ja-JP" dirty="0"/>
          </a:p>
          <a:p>
            <a:pPr lvl="1">
              <a:lnSpc>
                <a:spcPct val="120000"/>
              </a:lnSpc>
            </a:pPr>
            <a:r>
              <a:rPr lang="en-US" altLang="ja-JP" dirty="0"/>
              <a:t>Rust</a:t>
            </a:r>
          </a:p>
          <a:p>
            <a:pPr lvl="1">
              <a:lnSpc>
                <a:spcPct val="120000"/>
              </a:lnSpc>
            </a:pPr>
            <a:r>
              <a:rPr lang="en-US" altLang="ja-JP" dirty="0"/>
              <a:t>Go</a:t>
            </a:r>
          </a:p>
          <a:p>
            <a:pPr lvl="1">
              <a:lnSpc>
                <a:spcPct val="120000"/>
              </a:lnSpc>
            </a:pPr>
            <a:r>
              <a:rPr lang="en-US" altLang="ja-JP" dirty="0"/>
              <a:t>TypeScript</a:t>
            </a:r>
            <a:r>
              <a:rPr lang="ja-JP" altLang="en-US"/>
              <a:t>（</a:t>
            </a:r>
            <a:r>
              <a:rPr lang="en-US" altLang="ja-JP" dirty="0" err="1"/>
              <a:t>deno</a:t>
            </a:r>
            <a:r>
              <a:rPr lang="ja-JP" altLang="en-US"/>
              <a:t>）</a:t>
            </a:r>
            <a:endParaRPr lang="en-US" altLang="ja-JP" dirty="0"/>
          </a:p>
          <a:p>
            <a:pPr lvl="1">
              <a:lnSpc>
                <a:spcPct val="120000"/>
              </a:lnSpc>
            </a:pPr>
            <a:r>
              <a:rPr lang="en-US" altLang="ja-JP" dirty="0"/>
              <a:t>Kotlin</a:t>
            </a:r>
          </a:p>
          <a:p>
            <a:pPr lvl="1">
              <a:lnSpc>
                <a:spcPct val="120000"/>
              </a:lnSpc>
            </a:pPr>
            <a:r>
              <a:rPr lang="ja-JP" altLang="en-US"/>
              <a:t>その他</a:t>
            </a:r>
            <a:endParaRPr lang="en-US" altLang="ja-JP" dirty="0"/>
          </a:p>
          <a:p>
            <a:pPr>
              <a:lnSpc>
                <a:spcPct val="120000"/>
              </a:lnSpc>
            </a:pPr>
            <a:r>
              <a:rPr lang="ja-JP" altLang="en-US"/>
              <a:t>作成ソフトウェアを決める．</a:t>
            </a:r>
            <a:endParaRPr lang="en-US" altLang="ja-JP" dirty="0"/>
          </a:p>
          <a:p>
            <a:pPr>
              <a:lnSpc>
                <a:spcPct val="120000"/>
              </a:lnSpc>
            </a:pPr>
            <a:r>
              <a:rPr lang="ja-JP" altLang="en-US"/>
              <a:t>ソフトウェア名を決める．</a:t>
            </a:r>
            <a:endParaRPr lang="en-US" altLang="ja-JP" dirty="0"/>
          </a:p>
          <a:p>
            <a:pPr>
              <a:lnSpc>
                <a:spcPct val="120000"/>
              </a:lnSpc>
            </a:pPr>
            <a:r>
              <a:rPr lang="en-US" altLang="ja-JP" dirty="0"/>
              <a:t>License</a:t>
            </a:r>
            <a:r>
              <a:rPr lang="ja-JP" altLang="en-US"/>
              <a:t>を決める．</a:t>
            </a:r>
            <a:endParaRPr lang="en-US" altLang="ja-JP" dirty="0"/>
          </a:p>
          <a:p>
            <a:pPr>
              <a:lnSpc>
                <a:spcPct val="120000"/>
              </a:lnSpc>
            </a:pPr>
            <a:r>
              <a:rPr lang="en-US" altLang="ja-JP" dirty="0"/>
              <a:t>README</a:t>
            </a:r>
            <a:r>
              <a:rPr lang="ja-JP" altLang="en-US"/>
              <a:t>を書く．</a:t>
            </a:r>
            <a:endParaRPr lang="en-US" altLang="ja-JP" dirty="0"/>
          </a:p>
          <a:p>
            <a:pPr>
              <a:lnSpc>
                <a:spcPct val="120000"/>
              </a:lnSpc>
            </a:pPr>
            <a:r>
              <a:rPr lang="ja-JP" altLang="en-US"/>
              <a:t>必要なドキュメントを読む．</a:t>
            </a:r>
            <a:endParaRPr lang="en-US" altLang="ja-JP" dirty="0"/>
          </a:p>
          <a:p>
            <a:pPr>
              <a:lnSpc>
                <a:spcPct val="120000"/>
              </a:lnSpc>
            </a:pPr>
            <a:r>
              <a:rPr lang="ja-JP" altLang="en-US"/>
              <a:t>その他</a:t>
            </a:r>
            <a:endParaRPr lang="en-US" altLang="ja-JP" dirty="0"/>
          </a:p>
        </p:txBody>
      </p:sp>
      <p:sp>
        <p:nvSpPr>
          <p:cNvPr id="4" name="日付プレースホルダー 3">
            <a:extLst>
              <a:ext uri="{FF2B5EF4-FFF2-40B4-BE49-F238E27FC236}">
                <a16:creationId xmlns:a16="http://schemas.microsoft.com/office/drawing/2014/main" id="{E5768204-F9EE-4B42-D346-BB79374E5DB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1B1E5358-DE49-B09A-49EE-19B955BC57F2}"/>
              </a:ext>
            </a:extLst>
          </p:cNvPr>
          <p:cNvSpPr>
            <a:spLocks noGrp="1"/>
          </p:cNvSpPr>
          <p:nvPr>
            <p:ph type="sldNum" sz="quarter" idx="12"/>
          </p:nvPr>
        </p:nvSpPr>
        <p:spPr/>
        <p:txBody>
          <a:bodyPr/>
          <a:lstStyle/>
          <a:p>
            <a:fld id="{0B8845E4-5C92-A046-BB66-E5D9CC995B08}"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9238A2D8-9719-A5C4-CD98-A050B2E21083}"/>
              </a:ext>
            </a:extLst>
          </p:cNvPr>
          <p:cNvSpPr/>
          <p:nvPr/>
        </p:nvSpPr>
        <p:spPr>
          <a:xfrm>
            <a:off x="348341" y="1646237"/>
            <a:ext cx="5643025" cy="453072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B548D1E-0B75-B451-5988-27C4CA96500B}"/>
              </a:ext>
            </a:extLst>
          </p:cNvPr>
          <p:cNvSpPr/>
          <p:nvPr/>
        </p:nvSpPr>
        <p:spPr>
          <a:xfrm>
            <a:off x="5991366" y="2354376"/>
            <a:ext cx="5747658" cy="254839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66CC5BF-AA85-708F-11B1-F965D4E760C1}"/>
              </a:ext>
            </a:extLst>
          </p:cNvPr>
          <p:cNvSpPr txBox="1"/>
          <p:nvPr/>
        </p:nvSpPr>
        <p:spPr>
          <a:xfrm>
            <a:off x="2735943" y="6075144"/>
            <a:ext cx="6720114" cy="646331"/>
          </a:xfrm>
          <a:prstGeom prst="rect">
            <a:avLst/>
          </a:prstGeom>
          <a:noFill/>
        </p:spPr>
        <p:txBody>
          <a:bodyPr wrap="square">
            <a:spAutoFit/>
          </a:bodyPr>
          <a:lstStyle/>
          <a:p>
            <a:r>
              <a:rPr lang="en" altLang="ja-JP" dirty="0">
                <a:latin typeface="Meiryo" panose="020B0604030504040204" pitchFamily="34" charset="-128"/>
                <a:ea typeface="Meiryo" panose="020B0604030504040204" pitchFamily="34" charset="-128"/>
                <a:hlinkClick r:id="rId2"/>
              </a:rPr>
              <a:t>https://</a:t>
            </a:r>
            <a:r>
              <a:rPr lang="en" altLang="ja-JP" dirty="0" err="1">
                <a:latin typeface="Meiryo" panose="020B0604030504040204" pitchFamily="34" charset="-128"/>
                <a:ea typeface="Meiryo" panose="020B0604030504040204" pitchFamily="34" charset="-128"/>
                <a:hlinkClick r:id="rId2"/>
              </a:rPr>
              <a:t>github.com</a:t>
            </a:r>
            <a:r>
              <a:rPr lang="en" altLang="ja-JP" dirty="0">
                <a:latin typeface="Meiryo" panose="020B0604030504040204" pitchFamily="34" charset="-128"/>
                <a:ea typeface="Meiryo" panose="020B0604030504040204" pitchFamily="34" charset="-128"/>
                <a:hlinkClick r:id="rId2"/>
              </a:rPr>
              <a:t>/</a:t>
            </a:r>
            <a:r>
              <a:rPr lang="en" altLang="ja-JP" dirty="0" err="1">
                <a:latin typeface="Meiryo" panose="020B0604030504040204" pitchFamily="34" charset="-128"/>
                <a:ea typeface="Meiryo" panose="020B0604030504040204" pitchFamily="34" charset="-128"/>
                <a:hlinkClick r:id="rId2"/>
              </a:rPr>
              <a:t>tamada</a:t>
            </a:r>
            <a:r>
              <a:rPr lang="en" altLang="ja-JP" dirty="0">
                <a:latin typeface="Meiryo" panose="020B0604030504040204" pitchFamily="34" charset="-128"/>
                <a:ea typeface="Meiryo" panose="020B0604030504040204" pitchFamily="34" charset="-128"/>
                <a:hlinkClick r:id="rId2"/>
              </a:rPr>
              <a:t>/</a:t>
            </a:r>
            <a:r>
              <a:rPr lang="en" altLang="ja-JP" dirty="0" err="1">
                <a:latin typeface="Meiryo" panose="020B0604030504040204" pitchFamily="34" charset="-128"/>
                <a:ea typeface="Meiryo" panose="020B0604030504040204" pitchFamily="34" charset="-128"/>
                <a:hlinkClick r:id="rId2"/>
              </a:rPr>
              <a:t>developing_flows</a:t>
            </a:r>
            <a:r>
              <a:rPr lang="en" altLang="ja-JP" dirty="0">
                <a:latin typeface="Meiryo" panose="020B0604030504040204" pitchFamily="34" charset="-128"/>
                <a:ea typeface="Meiryo" panose="020B0604030504040204" pitchFamily="34" charset="-128"/>
                <a:hlinkClick r:id="rId2"/>
              </a:rPr>
              <a:t>/blob/main/</a:t>
            </a:r>
            <a:r>
              <a:rPr lang="en" altLang="ja-JP" dirty="0" err="1">
                <a:latin typeface="Meiryo" panose="020B0604030504040204" pitchFamily="34" charset="-128"/>
                <a:ea typeface="Meiryo" panose="020B0604030504040204" pitchFamily="34" charset="-128"/>
                <a:hlinkClick r:id="rId2"/>
              </a:rPr>
              <a:t>first.md#name_badge</a:t>
            </a:r>
            <a:r>
              <a:rPr lang="en" altLang="ja-JP" dirty="0">
                <a:latin typeface="Meiryo" panose="020B0604030504040204" pitchFamily="34" charset="-128"/>
                <a:ea typeface="Meiryo" panose="020B0604030504040204" pitchFamily="34" charset="-128"/>
                <a:hlinkClick r:id="rId2"/>
              </a:rPr>
              <a:t>-</a:t>
            </a:r>
            <a:r>
              <a:rPr lang="ja-JP" altLang="en-US">
                <a:latin typeface="Meiryo" panose="020B0604030504040204" pitchFamily="34" charset="-128"/>
                <a:ea typeface="Meiryo" panose="020B0604030504040204" pitchFamily="34" charset="-128"/>
                <a:hlinkClick r:id="rId2"/>
              </a:rPr>
              <a:t>ソフトウェアの名前を決める</a:t>
            </a:r>
            <a:endParaRPr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46886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D646A-8FFC-FB00-7B90-D9A4A1142E75}"/>
              </a:ext>
            </a:extLst>
          </p:cNvPr>
          <p:cNvSpPr>
            <a:spLocks noGrp="1"/>
          </p:cNvSpPr>
          <p:nvPr>
            <p:ph type="title"/>
          </p:nvPr>
        </p:nvSpPr>
        <p:spPr/>
        <p:txBody>
          <a:bodyPr/>
          <a:lstStyle/>
          <a:p>
            <a:r>
              <a:rPr kumimoji="1" lang="ja-JP" altLang="en-US"/>
              <a:t>本日やること</a:t>
            </a:r>
          </a:p>
        </p:txBody>
      </p:sp>
      <p:sp>
        <p:nvSpPr>
          <p:cNvPr id="3" name="コンテンツ プレースホルダー 2">
            <a:extLst>
              <a:ext uri="{FF2B5EF4-FFF2-40B4-BE49-F238E27FC236}">
                <a16:creationId xmlns:a16="http://schemas.microsoft.com/office/drawing/2014/main" id="{02245501-1BD1-EF40-9B2F-8D625B26D064}"/>
              </a:ext>
            </a:extLst>
          </p:cNvPr>
          <p:cNvSpPr>
            <a:spLocks noGrp="1"/>
          </p:cNvSpPr>
          <p:nvPr>
            <p:ph idx="1"/>
          </p:nvPr>
        </p:nvSpPr>
        <p:spPr/>
        <p:txBody>
          <a:bodyPr numCol="2">
            <a:normAutofit fontScale="70000" lnSpcReduction="20000"/>
          </a:bodyPr>
          <a:lstStyle/>
          <a:p>
            <a:pPr>
              <a:lnSpc>
                <a:spcPct val="120000"/>
              </a:lnSpc>
            </a:pPr>
            <a:r>
              <a:rPr kumimoji="1" lang="ja-JP" altLang="en-US"/>
              <a:t>実装言語を決める．</a:t>
            </a:r>
            <a:endParaRPr kumimoji="1" lang="en-US" altLang="ja-JP" dirty="0"/>
          </a:p>
          <a:p>
            <a:pPr lvl="1">
              <a:lnSpc>
                <a:spcPct val="120000"/>
              </a:lnSpc>
            </a:pPr>
            <a:r>
              <a:rPr lang="en-US" altLang="ja-JP" dirty="0"/>
              <a:t>Java</a:t>
            </a:r>
            <a:r>
              <a:rPr lang="ja-JP" altLang="en-US"/>
              <a:t>（</a:t>
            </a:r>
            <a:r>
              <a:rPr lang="en-US" altLang="ja-JP" dirty="0"/>
              <a:t>Stream, </a:t>
            </a:r>
            <a:r>
              <a:rPr lang="en-US" altLang="ja-JP" dirty="0" err="1"/>
              <a:t>GraalVM</a:t>
            </a:r>
            <a:r>
              <a:rPr lang="ja-JP" altLang="en-US"/>
              <a:t>）</a:t>
            </a:r>
            <a:endParaRPr lang="en-US" altLang="ja-JP" dirty="0"/>
          </a:p>
          <a:p>
            <a:pPr lvl="1">
              <a:lnSpc>
                <a:spcPct val="120000"/>
              </a:lnSpc>
            </a:pPr>
            <a:r>
              <a:rPr lang="en-US" altLang="ja-JP" dirty="0"/>
              <a:t>Rust</a:t>
            </a:r>
          </a:p>
          <a:p>
            <a:pPr lvl="1">
              <a:lnSpc>
                <a:spcPct val="120000"/>
              </a:lnSpc>
            </a:pPr>
            <a:r>
              <a:rPr lang="en-US" altLang="ja-JP" dirty="0"/>
              <a:t>Go</a:t>
            </a:r>
          </a:p>
          <a:p>
            <a:pPr lvl="1">
              <a:lnSpc>
                <a:spcPct val="120000"/>
              </a:lnSpc>
            </a:pPr>
            <a:r>
              <a:rPr lang="en-US" altLang="ja-JP" dirty="0"/>
              <a:t>TypeScript</a:t>
            </a:r>
            <a:r>
              <a:rPr lang="ja-JP" altLang="en-US"/>
              <a:t>（</a:t>
            </a:r>
            <a:r>
              <a:rPr lang="en-US" altLang="ja-JP" dirty="0" err="1"/>
              <a:t>deno</a:t>
            </a:r>
            <a:r>
              <a:rPr lang="ja-JP" altLang="en-US"/>
              <a:t>）</a:t>
            </a:r>
            <a:endParaRPr lang="en-US" altLang="ja-JP" dirty="0"/>
          </a:p>
          <a:p>
            <a:pPr lvl="1">
              <a:lnSpc>
                <a:spcPct val="120000"/>
              </a:lnSpc>
            </a:pPr>
            <a:r>
              <a:rPr lang="en-US" altLang="ja-JP" dirty="0"/>
              <a:t>Kotlin</a:t>
            </a:r>
          </a:p>
          <a:p>
            <a:pPr lvl="1">
              <a:lnSpc>
                <a:spcPct val="120000"/>
              </a:lnSpc>
            </a:pPr>
            <a:r>
              <a:rPr lang="ja-JP" altLang="en-US"/>
              <a:t>その他</a:t>
            </a:r>
            <a:endParaRPr lang="en-US" altLang="ja-JP" dirty="0"/>
          </a:p>
          <a:p>
            <a:pPr>
              <a:lnSpc>
                <a:spcPct val="120000"/>
              </a:lnSpc>
            </a:pPr>
            <a:r>
              <a:rPr lang="ja-JP" altLang="en-US"/>
              <a:t>作成ソフトウェアを決める．</a:t>
            </a:r>
            <a:endParaRPr lang="en-US" altLang="ja-JP" dirty="0"/>
          </a:p>
          <a:p>
            <a:pPr>
              <a:lnSpc>
                <a:spcPct val="120000"/>
              </a:lnSpc>
            </a:pPr>
            <a:r>
              <a:rPr lang="ja-JP" altLang="en-US"/>
              <a:t>ソフトウェア名を決める．</a:t>
            </a:r>
            <a:endParaRPr lang="en-US" altLang="ja-JP" dirty="0"/>
          </a:p>
          <a:p>
            <a:pPr>
              <a:lnSpc>
                <a:spcPct val="120000"/>
              </a:lnSpc>
            </a:pPr>
            <a:r>
              <a:rPr lang="en-US" altLang="ja-JP" dirty="0"/>
              <a:t>License</a:t>
            </a:r>
            <a:r>
              <a:rPr lang="ja-JP" altLang="en-US"/>
              <a:t>を決める．</a:t>
            </a:r>
            <a:endParaRPr lang="en-US" altLang="ja-JP" dirty="0"/>
          </a:p>
          <a:p>
            <a:pPr>
              <a:lnSpc>
                <a:spcPct val="120000"/>
              </a:lnSpc>
            </a:pPr>
            <a:r>
              <a:rPr lang="en-US" altLang="ja-JP" dirty="0"/>
              <a:t>README</a:t>
            </a:r>
            <a:r>
              <a:rPr lang="ja-JP" altLang="en-US"/>
              <a:t>を書く．</a:t>
            </a:r>
            <a:endParaRPr lang="en-US" altLang="ja-JP" dirty="0"/>
          </a:p>
          <a:p>
            <a:pPr>
              <a:lnSpc>
                <a:spcPct val="120000"/>
              </a:lnSpc>
            </a:pPr>
            <a:r>
              <a:rPr lang="ja-JP" altLang="en-US"/>
              <a:t>必要なドキュメントを読む．</a:t>
            </a:r>
            <a:endParaRPr lang="en-US" altLang="ja-JP" dirty="0"/>
          </a:p>
          <a:p>
            <a:pPr>
              <a:lnSpc>
                <a:spcPct val="120000"/>
              </a:lnSpc>
            </a:pPr>
            <a:r>
              <a:rPr lang="ja-JP" altLang="en-US"/>
              <a:t>その他</a:t>
            </a:r>
            <a:endParaRPr lang="en-US" altLang="ja-JP" dirty="0"/>
          </a:p>
        </p:txBody>
      </p:sp>
      <p:sp>
        <p:nvSpPr>
          <p:cNvPr id="4" name="日付プレースホルダー 3">
            <a:extLst>
              <a:ext uri="{FF2B5EF4-FFF2-40B4-BE49-F238E27FC236}">
                <a16:creationId xmlns:a16="http://schemas.microsoft.com/office/drawing/2014/main" id="{E5768204-F9EE-4B42-D346-BB79374E5DB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1B1E5358-DE49-B09A-49EE-19B955BC57F2}"/>
              </a:ext>
            </a:extLst>
          </p:cNvPr>
          <p:cNvSpPr>
            <a:spLocks noGrp="1"/>
          </p:cNvSpPr>
          <p:nvPr>
            <p:ph type="sldNum" sz="quarter" idx="12"/>
          </p:nvPr>
        </p:nvSpPr>
        <p:spPr/>
        <p:txBody>
          <a:bodyPr/>
          <a:lstStyle/>
          <a:p>
            <a:fld id="{0B8845E4-5C92-A046-BB66-E5D9CC995B08}" type="slidenum">
              <a:rPr kumimoji="1" lang="ja-JP" altLang="en-US" smtClean="0"/>
              <a:t>8</a:t>
            </a:fld>
            <a:endParaRPr kumimoji="1" lang="ja-JP" altLang="en-US"/>
          </a:p>
        </p:txBody>
      </p:sp>
      <p:sp>
        <p:nvSpPr>
          <p:cNvPr id="6" name="正方形/長方形 5">
            <a:extLst>
              <a:ext uri="{FF2B5EF4-FFF2-40B4-BE49-F238E27FC236}">
                <a16:creationId xmlns:a16="http://schemas.microsoft.com/office/drawing/2014/main" id="{E1B3EC35-B8EC-9A0A-0C63-40BD708EECE6}"/>
              </a:ext>
            </a:extLst>
          </p:cNvPr>
          <p:cNvSpPr/>
          <p:nvPr/>
        </p:nvSpPr>
        <p:spPr>
          <a:xfrm>
            <a:off x="6096001" y="4158797"/>
            <a:ext cx="5747658" cy="76619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238A2D8-9719-A5C4-CD98-A050B2E21083}"/>
              </a:ext>
            </a:extLst>
          </p:cNvPr>
          <p:cNvSpPr/>
          <p:nvPr/>
        </p:nvSpPr>
        <p:spPr>
          <a:xfrm>
            <a:off x="348341" y="1646237"/>
            <a:ext cx="5629377" cy="453072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B548D1E-0B75-B451-5988-27C4CA96500B}"/>
              </a:ext>
            </a:extLst>
          </p:cNvPr>
          <p:cNvSpPr/>
          <p:nvPr/>
        </p:nvSpPr>
        <p:spPr>
          <a:xfrm>
            <a:off x="5834742" y="1594869"/>
            <a:ext cx="5747658" cy="766194"/>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55FDB7-D585-0663-B998-770AABEBF590}"/>
              </a:ext>
            </a:extLst>
          </p:cNvPr>
          <p:cNvSpPr txBox="1"/>
          <p:nvPr/>
        </p:nvSpPr>
        <p:spPr>
          <a:xfrm>
            <a:off x="2728685" y="6038965"/>
            <a:ext cx="6734629" cy="646331"/>
          </a:xfrm>
          <a:prstGeom prst="rect">
            <a:avLst/>
          </a:prstGeom>
          <a:noFill/>
        </p:spPr>
        <p:txBody>
          <a:bodyPr wrap="square">
            <a:spAutoFit/>
          </a:bodyPr>
          <a:lstStyle/>
          <a:p>
            <a:r>
              <a:rPr lang="ja-JP" altLang="en-US">
                <a:latin typeface="Meiryo" panose="020B0604030504040204" pitchFamily="34" charset="-128"/>
                <a:ea typeface="Meiryo" panose="020B0604030504040204" pitchFamily="34" charset="-128"/>
                <a:hlinkClick r:id="rId2"/>
              </a:rPr>
              <a:t>https://github.com/tamada/developing_flows/blob/main/first.md#scroll-ソフトウェアのライセンスを決める</a:t>
            </a:r>
            <a:endParaRPr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99088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D646A-8FFC-FB00-7B90-D9A4A1142E75}"/>
              </a:ext>
            </a:extLst>
          </p:cNvPr>
          <p:cNvSpPr>
            <a:spLocks noGrp="1"/>
          </p:cNvSpPr>
          <p:nvPr>
            <p:ph type="title"/>
          </p:nvPr>
        </p:nvSpPr>
        <p:spPr/>
        <p:txBody>
          <a:bodyPr/>
          <a:lstStyle/>
          <a:p>
            <a:r>
              <a:rPr kumimoji="1" lang="ja-JP" altLang="en-US"/>
              <a:t>本日やること</a:t>
            </a:r>
          </a:p>
        </p:txBody>
      </p:sp>
      <p:sp>
        <p:nvSpPr>
          <p:cNvPr id="3" name="コンテンツ プレースホルダー 2">
            <a:extLst>
              <a:ext uri="{FF2B5EF4-FFF2-40B4-BE49-F238E27FC236}">
                <a16:creationId xmlns:a16="http://schemas.microsoft.com/office/drawing/2014/main" id="{02245501-1BD1-EF40-9B2F-8D625B26D064}"/>
              </a:ext>
            </a:extLst>
          </p:cNvPr>
          <p:cNvSpPr>
            <a:spLocks noGrp="1"/>
          </p:cNvSpPr>
          <p:nvPr>
            <p:ph idx="1"/>
          </p:nvPr>
        </p:nvSpPr>
        <p:spPr/>
        <p:txBody>
          <a:bodyPr numCol="2">
            <a:normAutofit fontScale="70000" lnSpcReduction="20000"/>
          </a:bodyPr>
          <a:lstStyle/>
          <a:p>
            <a:pPr>
              <a:lnSpc>
                <a:spcPct val="120000"/>
              </a:lnSpc>
            </a:pPr>
            <a:r>
              <a:rPr kumimoji="1" lang="ja-JP" altLang="en-US"/>
              <a:t>実装言語を決める．</a:t>
            </a:r>
            <a:endParaRPr kumimoji="1" lang="en-US" altLang="ja-JP" dirty="0"/>
          </a:p>
          <a:p>
            <a:pPr lvl="1">
              <a:lnSpc>
                <a:spcPct val="120000"/>
              </a:lnSpc>
            </a:pPr>
            <a:r>
              <a:rPr lang="en-US" altLang="ja-JP" dirty="0"/>
              <a:t>Java</a:t>
            </a:r>
            <a:r>
              <a:rPr lang="ja-JP" altLang="en-US"/>
              <a:t>（</a:t>
            </a:r>
            <a:r>
              <a:rPr lang="en-US" altLang="ja-JP" dirty="0"/>
              <a:t>Stream, </a:t>
            </a:r>
            <a:r>
              <a:rPr lang="en-US" altLang="ja-JP" dirty="0" err="1"/>
              <a:t>GraalVM</a:t>
            </a:r>
            <a:r>
              <a:rPr lang="ja-JP" altLang="en-US"/>
              <a:t>）</a:t>
            </a:r>
            <a:endParaRPr lang="en-US" altLang="ja-JP" dirty="0"/>
          </a:p>
          <a:p>
            <a:pPr lvl="1">
              <a:lnSpc>
                <a:spcPct val="120000"/>
              </a:lnSpc>
            </a:pPr>
            <a:r>
              <a:rPr lang="en-US" altLang="ja-JP" dirty="0"/>
              <a:t>Rust</a:t>
            </a:r>
          </a:p>
          <a:p>
            <a:pPr lvl="1">
              <a:lnSpc>
                <a:spcPct val="120000"/>
              </a:lnSpc>
            </a:pPr>
            <a:r>
              <a:rPr lang="en-US" altLang="ja-JP" dirty="0"/>
              <a:t>Go</a:t>
            </a:r>
          </a:p>
          <a:p>
            <a:pPr lvl="1">
              <a:lnSpc>
                <a:spcPct val="120000"/>
              </a:lnSpc>
            </a:pPr>
            <a:r>
              <a:rPr lang="en-US" altLang="ja-JP" dirty="0"/>
              <a:t>TypeScript</a:t>
            </a:r>
            <a:r>
              <a:rPr lang="ja-JP" altLang="en-US"/>
              <a:t>（</a:t>
            </a:r>
            <a:r>
              <a:rPr lang="en-US" altLang="ja-JP" dirty="0" err="1"/>
              <a:t>deno</a:t>
            </a:r>
            <a:r>
              <a:rPr lang="ja-JP" altLang="en-US"/>
              <a:t>）</a:t>
            </a:r>
            <a:endParaRPr lang="en-US" altLang="ja-JP" dirty="0"/>
          </a:p>
          <a:p>
            <a:pPr lvl="1">
              <a:lnSpc>
                <a:spcPct val="120000"/>
              </a:lnSpc>
            </a:pPr>
            <a:r>
              <a:rPr lang="en-US" altLang="ja-JP" dirty="0"/>
              <a:t>Kotlin</a:t>
            </a:r>
          </a:p>
          <a:p>
            <a:pPr lvl="1">
              <a:lnSpc>
                <a:spcPct val="120000"/>
              </a:lnSpc>
            </a:pPr>
            <a:r>
              <a:rPr lang="ja-JP" altLang="en-US"/>
              <a:t>その他</a:t>
            </a:r>
            <a:endParaRPr lang="en-US" altLang="ja-JP" dirty="0"/>
          </a:p>
          <a:p>
            <a:pPr>
              <a:lnSpc>
                <a:spcPct val="120000"/>
              </a:lnSpc>
            </a:pPr>
            <a:r>
              <a:rPr lang="ja-JP" altLang="en-US"/>
              <a:t>作成ソフトウェアを決める．</a:t>
            </a:r>
            <a:endParaRPr lang="en-US" altLang="ja-JP" dirty="0"/>
          </a:p>
          <a:p>
            <a:pPr>
              <a:lnSpc>
                <a:spcPct val="120000"/>
              </a:lnSpc>
            </a:pPr>
            <a:r>
              <a:rPr lang="ja-JP" altLang="en-US"/>
              <a:t>ソフトウェア名を決める．</a:t>
            </a:r>
            <a:endParaRPr lang="en-US" altLang="ja-JP" dirty="0"/>
          </a:p>
          <a:p>
            <a:pPr>
              <a:lnSpc>
                <a:spcPct val="120000"/>
              </a:lnSpc>
            </a:pPr>
            <a:r>
              <a:rPr lang="en-US" altLang="ja-JP" dirty="0"/>
              <a:t>License</a:t>
            </a:r>
            <a:r>
              <a:rPr lang="ja-JP" altLang="en-US"/>
              <a:t>を決める．</a:t>
            </a:r>
            <a:endParaRPr lang="en-US" altLang="ja-JP" dirty="0"/>
          </a:p>
          <a:p>
            <a:pPr>
              <a:lnSpc>
                <a:spcPct val="120000"/>
              </a:lnSpc>
            </a:pPr>
            <a:r>
              <a:rPr lang="en-US" altLang="ja-JP" dirty="0"/>
              <a:t>README</a:t>
            </a:r>
            <a:r>
              <a:rPr lang="ja-JP" altLang="en-US"/>
              <a:t>を書く．</a:t>
            </a:r>
            <a:endParaRPr lang="en-US" altLang="ja-JP" dirty="0"/>
          </a:p>
          <a:p>
            <a:pPr>
              <a:lnSpc>
                <a:spcPct val="120000"/>
              </a:lnSpc>
            </a:pPr>
            <a:r>
              <a:rPr lang="ja-JP" altLang="en-US"/>
              <a:t>必要なドキュメントを読む．</a:t>
            </a:r>
            <a:endParaRPr lang="en-US" altLang="ja-JP" dirty="0"/>
          </a:p>
          <a:p>
            <a:pPr>
              <a:lnSpc>
                <a:spcPct val="120000"/>
              </a:lnSpc>
            </a:pPr>
            <a:r>
              <a:rPr lang="ja-JP" altLang="en-US"/>
              <a:t>その他</a:t>
            </a:r>
            <a:endParaRPr lang="en-US" altLang="ja-JP" dirty="0"/>
          </a:p>
        </p:txBody>
      </p:sp>
      <p:sp>
        <p:nvSpPr>
          <p:cNvPr id="4" name="日付プレースホルダー 3">
            <a:extLst>
              <a:ext uri="{FF2B5EF4-FFF2-40B4-BE49-F238E27FC236}">
                <a16:creationId xmlns:a16="http://schemas.microsoft.com/office/drawing/2014/main" id="{E5768204-F9EE-4B42-D346-BB79374E5DBD}"/>
              </a:ext>
            </a:extLst>
          </p:cNvPr>
          <p:cNvSpPr>
            <a:spLocks noGrp="1"/>
          </p:cNvSpPr>
          <p:nvPr>
            <p:ph type="dt" sz="half" idx="10"/>
          </p:nvPr>
        </p:nvSpPr>
        <p:spPr/>
        <p:txBody>
          <a:bodyPr/>
          <a:lstStyle/>
          <a:p>
            <a:r>
              <a:rPr kumimoji="1" lang="en-US" altLang="ja-JP"/>
              <a:t>2023-04-11</a:t>
            </a:r>
            <a:endParaRPr kumimoji="1" lang="ja-JP" altLang="en-US"/>
          </a:p>
        </p:txBody>
      </p:sp>
      <p:sp>
        <p:nvSpPr>
          <p:cNvPr id="5" name="スライド番号プレースホルダー 4">
            <a:extLst>
              <a:ext uri="{FF2B5EF4-FFF2-40B4-BE49-F238E27FC236}">
                <a16:creationId xmlns:a16="http://schemas.microsoft.com/office/drawing/2014/main" id="{1B1E5358-DE49-B09A-49EE-19B955BC57F2}"/>
              </a:ext>
            </a:extLst>
          </p:cNvPr>
          <p:cNvSpPr>
            <a:spLocks noGrp="1"/>
          </p:cNvSpPr>
          <p:nvPr>
            <p:ph type="sldNum" sz="quarter" idx="12"/>
          </p:nvPr>
        </p:nvSpPr>
        <p:spPr/>
        <p:txBody>
          <a:bodyPr/>
          <a:lstStyle/>
          <a:p>
            <a:fld id="{0B8845E4-5C92-A046-BB66-E5D9CC995B08}" type="slidenum">
              <a:rPr kumimoji="1" lang="ja-JP" altLang="en-US" smtClean="0"/>
              <a:t>9</a:t>
            </a:fld>
            <a:endParaRPr kumimoji="1" lang="ja-JP" altLang="en-US"/>
          </a:p>
        </p:txBody>
      </p:sp>
      <p:sp>
        <p:nvSpPr>
          <p:cNvPr id="7" name="正方形/長方形 6">
            <a:extLst>
              <a:ext uri="{FF2B5EF4-FFF2-40B4-BE49-F238E27FC236}">
                <a16:creationId xmlns:a16="http://schemas.microsoft.com/office/drawing/2014/main" id="{9238A2D8-9719-A5C4-CD98-A050B2E21083}"/>
              </a:ext>
            </a:extLst>
          </p:cNvPr>
          <p:cNvSpPr/>
          <p:nvPr/>
        </p:nvSpPr>
        <p:spPr>
          <a:xfrm>
            <a:off x="389285" y="1646237"/>
            <a:ext cx="5588433" cy="453072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B548D1E-0B75-B451-5988-27C4CA96500B}"/>
              </a:ext>
            </a:extLst>
          </p:cNvPr>
          <p:cNvSpPr/>
          <p:nvPr/>
        </p:nvSpPr>
        <p:spPr>
          <a:xfrm>
            <a:off x="5834742" y="1594869"/>
            <a:ext cx="5747658" cy="268332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56650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9B92DAC1-B206-6E4D-9DDA-F3C380F9C271}" vid="{0ECE7065-281A-B545-8D42-4EC5E612C96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2568</TotalTime>
  <Words>1144</Words>
  <Application>Microsoft Macintosh PowerPoint</Application>
  <PresentationFormat>ワイド画面</PresentationFormat>
  <Paragraphs>234</Paragraphs>
  <Slides>13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vt:lpstr>
      <vt:lpstr>游ゴシック</vt:lpstr>
      <vt:lpstr>Arial</vt:lpstr>
      <vt:lpstr>Consolas</vt:lpstr>
      <vt:lpstr>Times New Roman</vt:lpstr>
      <vt:lpstr>Office テーマ</vt:lpstr>
      <vt:lpstr>エンピリカル ソフトウェア工学 第01回</vt:lpstr>
      <vt:lpstr>シラバス</vt:lpstr>
      <vt:lpstr>この講義で扱う内容</vt:lpstr>
      <vt:lpstr>本日やること</vt:lpstr>
      <vt:lpstr>本日やること</vt:lpstr>
      <vt:lpstr>作成ソフトウェアの候補</vt:lpstr>
      <vt:lpstr>本日やること</vt:lpstr>
      <vt:lpstr>本日やること</vt:lpstr>
      <vt:lpstr>本日やること</vt:lpstr>
      <vt:lpstr>参考リンク</vt:lpstr>
      <vt:lpstr>スケジュール</vt:lpstr>
      <vt:lpstr>AI4SE (AI for Software Engineering)</vt:lpstr>
      <vt:lpstr>GitHubの特別なリポジトリ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TAMADA HARUAKI</dc:creator>
  <cp:lastModifiedBy>TAMADA HARUAKI</cp:lastModifiedBy>
  <cp:revision>125</cp:revision>
  <dcterms:created xsi:type="dcterms:W3CDTF">2022-04-24T10:54:34Z</dcterms:created>
  <dcterms:modified xsi:type="dcterms:W3CDTF">2024-03-26T08:11:09Z</dcterms:modified>
</cp:coreProperties>
</file>