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58"/>
  </p:normalViewPr>
  <p:slideViewPr>
    <p:cSldViewPr snapToGrid="0">
      <p:cViewPr varScale="1">
        <p:scale>
          <a:sx n="88" d="100"/>
          <a:sy n="88" d="100"/>
        </p:scale>
        <p:origin x="20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453B47-45A7-9D55-2471-4B6A73E44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947B4D-7612-7190-B3B9-7BA5552EB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C7A22-C140-F1C2-0268-7725A95C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361-CDAC-DC4A-9825-865209358E58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09C1-B44D-7639-4092-44403F7D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842DE2-7F43-22E0-BD84-9E05451F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F828-5818-184A-AD33-7E6C133F3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7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9FA71-A31F-DFCD-E9B2-78BEB879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91C54A-D668-3A61-1D10-43D71194E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75A33C-16A1-7E78-1304-1502978C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361-CDAC-DC4A-9825-865209358E58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5CD88-CF8B-9102-480B-D16002CB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3EE402-5A65-F633-3937-82D7B93D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F828-5818-184A-AD33-7E6C133F3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05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E94134-A4B4-81E1-84E7-3E3DB596F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1EF2A5-513E-2FD1-60FE-516F2F200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6A29D8-26C1-F7CE-2099-E2728C4F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361-CDAC-DC4A-9825-865209358E58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F86CA-308E-A5BC-1E7C-84AE5898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F7A96-6AE1-2E4A-5897-B9880DBE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F828-5818-184A-AD33-7E6C133F3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328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A08AF-AD27-D838-C71E-29EDB693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04A74B-2CC6-BA93-AF58-8ED93392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2A565A-51BC-CC05-906F-1197021F1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361-CDAC-DC4A-9825-865209358E58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4C9FE2-45BD-9F7D-4245-185BF102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F8DE7A-671F-B963-B8D0-D4D776CC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F828-5818-184A-AD33-7E6C133F3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07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0DE43-0396-B2DE-D893-C623C1C95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571B93-4A1A-82BE-ECBA-B735CDE4D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CD6841-F51F-A288-D594-F61BEAAB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361-CDAC-DC4A-9825-865209358E58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1B786-3998-D1AE-08A1-0AFCC0F7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E321F-E44F-8CA9-F99D-BD19F545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F828-5818-184A-AD33-7E6C133F3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5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4FEE1-7164-513B-FEF4-56C7955A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3CB24-919D-B925-7231-EF32C955F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774232-6776-6DB9-B4FF-563550325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A0172C-3A5A-E863-7EBA-454E630E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361-CDAC-DC4A-9825-865209358E58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6F01BE-2FDB-2553-C089-D6E53790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9D3CDE-0932-56FC-4745-54DFF008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F828-5818-184A-AD33-7E6C133F3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45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37F41-DAD4-4802-2797-602005CB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006D0-145D-A7D5-2ABA-90E87DD70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DF4125-F5F4-DA40-0D55-84F5A375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DF1583-ABDE-19B7-160D-4F5F49E95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181E92-001E-982B-6417-E4C45E913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ABD524-1441-029C-0AFE-B46A39B9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361-CDAC-DC4A-9825-865209358E58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A4D3269-5ACA-760D-DB2B-5CC76087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E7F4C80-26C0-760E-DB11-6E48DD97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F828-5818-184A-AD33-7E6C133F3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76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3D69A-1EA2-5E30-2B7F-7B41E5C9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B932F9E-891A-4C03-009A-94FD2C70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361-CDAC-DC4A-9825-865209358E58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16F83D-17CF-0391-132E-38278455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D71D2C-1CD3-4D26-0C25-D34FF190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F828-5818-184A-AD33-7E6C133F3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31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D2E0E8-9035-2165-83F6-D9281EA5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361-CDAC-DC4A-9825-865209358E58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069163-CFCD-A3A4-1765-3C4EC6B2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D690E44-7D64-00B6-479F-24F9CC5B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F828-5818-184A-AD33-7E6C133F3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280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6E0C1-94CC-FB4F-877D-B87AAB3A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AA25D5-58A5-8EF7-3DEF-753A9126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37D02B-4217-B7E3-1EDA-77870B015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A82F43-DFD0-E9C1-C298-2BF00437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361-CDAC-DC4A-9825-865209358E58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306AF1-5D65-D7E1-CD3A-8762B2F0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26B81E-A396-594E-A7A8-5464CF3D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F828-5818-184A-AD33-7E6C133F3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91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6E71D-2A84-2111-2E42-F9188E7D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B83794-F5A0-E939-198D-7B2D4157A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972EEE-F84D-0E10-4AC2-51995AA64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016660-4957-B75C-FFAC-D2C4EAF4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A6361-CDAC-DC4A-9825-865209358E58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A45252-83A9-8246-264E-286B3F00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548F22-D638-3E7C-1762-29D09F7C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7F828-5818-184A-AD33-7E6C133F3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85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BCAE1E-5224-0C7D-2AAE-B65DE663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7EE506-59CC-B08C-B0EF-B40FB362E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285941-C59F-C895-332B-B496300FE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A6361-CDAC-DC4A-9825-865209358E58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978475-F0AD-72D6-408F-1A814C662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493897-ADFB-7C77-65EF-20DB41BC3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07F828-5818-184A-AD33-7E6C133F3E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23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三角形 11">
            <a:extLst>
              <a:ext uri="{FF2B5EF4-FFF2-40B4-BE49-F238E27FC236}">
                <a16:creationId xmlns:a16="http://schemas.microsoft.com/office/drawing/2014/main" id="{1ABE5832-45F8-4318-CBCD-85078BE46F78}"/>
              </a:ext>
            </a:extLst>
          </p:cNvPr>
          <p:cNvSpPr>
            <a:spLocks noChangeAspect="1"/>
          </p:cNvSpPr>
          <p:nvPr/>
        </p:nvSpPr>
        <p:spPr>
          <a:xfrm rot="14400000">
            <a:off x="2291323" y="3279514"/>
            <a:ext cx="720000" cy="62069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F4B24D3E-AE67-CA3D-EBC4-AA9B8E22E558}"/>
              </a:ext>
            </a:extLst>
          </p:cNvPr>
          <p:cNvSpPr>
            <a:spLocks noChangeAspect="1"/>
          </p:cNvSpPr>
          <p:nvPr/>
        </p:nvSpPr>
        <p:spPr>
          <a:xfrm rot="10800000">
            <a:off x="2738213" y="3125234"/>
            <a:ext cx="720000" cy="62069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422BF53-18C6-B2B4-8D9F-B42F01C9F496}"/>
              </a:ext>
            </a:extLst>
          </p:cNvPr>
          <p:cNvSpPr>
            <a:spLocks noChangeAspect="1"/>
          </p:cNvSpPr>
          <p:nvPr/>
        </p:nvSpPr>
        <p:spPr>
          <a:xfrm rot="19800000">
            <a:off x="2829579" y="3350199"/>
            <a:ext cx="180000" cy="1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6F5C8735-AEBC-2EC6-C5D9-0FE1CC0B5404}"/>
              </a:ext>
            </a:extLst>
          </p:cNvPr>
          <p:cNvSpPr>
            <a:spLocks noChangeAspect="1"/>
          </p:cNvSpPr>
          <p:nvPr/>
        </p:nvSpPr>
        <p:spPr>
          <a:xfrm rot="7200000">
            <a:off x="3187858" y="3279514"/>
            <a:ext cx="720000" cy="62069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2CA57DE-B43C-3D39-7D90-4BC237B3F53A}"/>
              </a:ext>
            </a:extLst>
          </p:cNvPr>
          <p:cNvSpPr>
            <a:spLocks noChangeAspect="1"/>
          </p:cNvSpPr>
          <p:nvPr/>
        </p:nvSpPr>
        <p:spPr>
          <a:xfrm rot="1800000">
            <a:off x="3189712" y="3347011"/>
            <a:ext cx="180000" cy="18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三角形 12">
            <a:extLst>
              <a:ext uri="{FF2B5EF4-FFF2-40B4-BE49-F238E27FC236}">
                <a16:creationId xmlns:a16="http://schemas.microsoft.com/office/drawing/2014/main" id="{5ED0AA3B-965B-502C-466C-A26D5858945E}"/>
              </a:ext>
            </a:extLst>
          </p:cNvPr>
          <p:cNvSpPr>
            <a:spLocks noChangeAspect="1"/>
          </p:cNvSpPr>
          <p:nvPr/>
        </p:nvSpPr>
        <p:spPr>
          <a:xfrm>
            <a:off x="2736818" y="2507407"/>
            <a:ext cx="720000" cy="620690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3985BA3-17BD-9EE3-F558-64B351C59D3C}"/>
              </a:ext>
            </a:extLst>
          </p:cNvPr>
          <p:cNvSpPr>
            <a:spLocks noChangeAspect="1"/>
          </p:cNvSpPr>
          <p:nvPr/>
        </p:nvSpPr>
        <p:spPr>
          <a:xfrm>
            <a:off x="3006806" y="3034076"/>
            <a:ext cx="180000" cy="180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三角形 38">
            <a:extLst>
              <a:ext uri="{FF2B5EF4-FFF2-40B4-BE49-F238E27FC236}">
                <a16:creationId xmlns:a16="http://schemas.microsoft.com/office/drawing/2014/main" id="{785B7B9D-62CD-798E-F4BC-B421DC69EC60}"/>
              </a:ext>
            </a:extLst>
          </p:cNvPr>
          <p:cNvSpPr>
            <a:spLocks noChangeAspect="1"/>
          </p:cNvSpPr>
          <p:nvPr/>
        </p:nvSpPr>
        <p:spPr>
          <a:xfrm rot="14400000">
            <a:off x="4394315" y="3274334"/>
            <a:ext cx="720000" cy="620690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フリーフォーム 46">
            <a:extLst>
              <a:ext uri="{FF2B5EF4-FFF2-40B4-BE49-F238E27FC236}">
                <a16:creationId xmlns:a16="http://schemas.microsoft.com/office/drawing/2014/main" id="{F9469766-41F4-5BC5-7E2D-F0283D0DE555}"/>
              </a:ext>
            </a:extLst>
          </p:cNvPr>
          <p:cNvSpPr>
            <a:spLocks noChangeAspect="1"/>
          </p:cNvSpPr>
          <p:nvPr/>
        </p:nvSpPr>
        <p:spPr>
          <a:xfrm rot="10800000">
            <a:off x="4841205" y="3120054"/>
            <a:ext cx="720000" cy="620690"/>
          </a:xfrm>
          <a:custGeom>
            <a:avLst/>
            <a:gdLst>
              <a:gd name="connsiteX0" fmla="*/ 720000 w 720000"/>
              <a:gd name="connsiteY0" fmla="*/ 620690 h 620690"/>
              <a:gd name="connsiteX1" fmla="*/ 0 w 720000"/>
              <a:gd name="connsiteY1" fmla="*/ 620690 h 620690"/>
              <a:gd name="connsiteX2" fmla="*/ 360000 w 720000"/>
              <a:gd name="connsiteY2" fmla="*/ 0 h 620690"/>
              <a:gd name="connsiteX3" fmla="*/ 492629 w 720000"/>
              <a:gd name="connsiteY3" fmla="*/ 228670 h 620690"/>
              <a:gd name="connsiteX4" fmla="*/ 493634 w 720000"/>
              <a:gd name="connsiteY4" fmla="*/ 227783 h 620690"/>
              <a:gd name="connsiteX5" fmla="*/ 616577 w 720000"/>
              <a:gd name="connsiteY5" fmla="*/ 260725 h 620690"/>
              <a:gd name="connsiteX6" fmla="*/ 583634 w 720000"/>
              <a:gd name="connsiteY6" fmla="*/ 383667 h 620690"/>
              <a:gd name="connsiteX7" fmla="*/ 582708 w 720000"/>
              <a:gd name="connsiteY7" fmla="*/ 383979 h 620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000" h="620690">
                <a:moveTo>
                  <a:pt x="720000" y="620690"/>
                </a:moveTo>
                <a:lnTo>
                  <a:pt x="0" y="620690"/>
                </a:lnTo>
                <a:lnTo>
                  <a:pt x="360000" y="0"/>
                </a:lnTo>
                <a:lnTo>
                  <a:pt x="492629" y="228670"/>
                </a:lnTo>
                <a:lnTo>
                  <a:pt x="493634" y="227783"/>
                </a:lnTo>
                <a:cubicBezTo>
                  <a:pt x="536681" y="202930"/>
                  <a:pt x="591724" y="217678"/>
                  <a:pt x="616577" y="260725"/>
                </a:cubicBezTo>
                <a:cubicBezTo>
                  <a:pt x="641430" y="303772"/>
                  <a:pt x="626681" y="358814"/>
                  <a:pt x="583634" y="383667"/>
                </a:cubicBezTo>
                <a:lnTo>
                  <a:pt x="582708" y="383979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 45">
            <a:extLst>
              <a:ext uri="{FF2B5EF4-FFF2-40B4-BE49-F238E27FC236}">
                <a16:creationId xmlns:a16="http://schemas.microsoft.com/office/drawing/2014/main" id="{A9F18137-6F6C-E77E-7F20-453EE2F60D64}"/>
              </a:ext>
            </a:extLst>
          </p:cNvPr>
          <p:cNvSpPr>
            <a:spLocks noChangeAspect="1"/>
          </p:cNvSpPr>
          <p:nvPr/>
        </p:nvSpPr>
        <p:spPr>
          <a:xfrm rot="1800000">
            <a:off x="5258119" y="3202603"/>
            <a:ext cx="708990" cy="720000"/>
          </a:xfrm>
          <a:custGeom>
            <a:avLst/>
            <a:gdLst>
              <a:gd name="connsiteX0" fmla="*/ 88300 w 708990"/>
              <a:gd name="connsiteY0" fmla="*/ 0 h 720000"/>
              <a:gd name="connsiteX1" fmla="*/ 708990 w 708990"/>
              <a:gd name="connsiteY1" fmla="*/ 360000 h 720000"/>
              <a:gd name="connsiteX2" fmla="*/ 88300 w 708990"/>
              <a:gd name="connsiteY2" fmla="*/ 720000 h 720000"/>
              <a:gd name="connsiteX3" fmla="*/ 88300 w 708990"/>
              <a:gd name="connsiteY3" fmla="*/ 451360 h 720000"/>
              <a:gd name="connsiteX4" fmla="*/ 54968 w 708990"/>
              <a:gd name="connsiteY4" fmla="*/ 444630 h 720000"/>
              <a:gd name="connsiteX5" fmla="*/ 0 w 708990"/>
              <a:gd name="connsiteY5" fmla="*/ 361703 h 720000"/>
              <a:gd name="connsiteX6" fmla="*/ 54968 w 708990"/>
              <a:gd name="connsiteY6" fmla="*/ 278776 h 720000"/>
              <a:gd name="connsiteX7" fmla="*/ 88300 w 708990"/>
              <a:gd name="connsiteY7" fmla="*/ 272046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990" h="720000">
                <a:moveTo>
                  <a:pt x="88300" y="0"/>
                </a:moveTo>
                <a:lnTo>
                  <a:pt x="708990" y="360000"/>
                </a:lnTo>
                <a:lnTo>
                  <a:pt x="88300" y="720000"/>
                </a:lnTo>
                <a:lnTo>
                  <a:pt x="88300" y="451360"/>
                </a:lnTo>
                <a:lnTo>
                  <a:pt x="54968" y="444630"/>
                </a:lnTo>
                <a:cubicBezTo>
                  <a:pt x="22665" y="430968"/>
                  <a:pt x="0" y="398982"/>
                  <a:pt x="0" y="361703"/>
                </a:cubicBezTo>
                <a:cubicBezTo>
                  <a:pt x="0" y="324423"/>
                  <a:pt x="22666" y="292438"/>
                  <a:pt x="54968" y="278776"/>
                </a:cubicBezTo>
                <a:lnTo>
                  <a:pt x="88300" y="272046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フリーフォーム 47">
            <a:extLst>
              <a:ext uri="{FF2B5EF4-FFF2-40B4-BE49-F238E27FC236}">
                <a16:creationId xmlns:a16="http://schemas.microsoft.com/office/drawing/2014/main" id="{8BE37B9E-C786-AD5F-F50A-1773E6D2A702}"/>
              </a:ext>
            </a:extLst>
          </p:cNvPr>
          <p:cNvSpPr>
            <a:spLocks noChangeAspect="1"/>
          </p:cNvSpPr>
          <p:nvPr/>
        </p:nvSpPr>
        <p:spPr>
          <a:xfrm>
            <a:off x="4839810" y="2502227"/>
            <a:ext cx="720000" cy="706669"/>
          </a:xfrm>
          <a:custGeom>
            <a:avLst/>
            <a:gdLst>
              <a:gd name="connsiteX0" fmla="*/ 360000 w 720000"/>
              <a:gd name="connsiteY0" fmla="*/ 0 h 706669"/>
              <a:gd name="connsiteX1" fmla="*/ 720000 w 720000"/>
              <a:gd name="connsiteY1" fmla="*/ 620690 h 706669"/>
              <a:gd name="connsiteX2" fmla="*/ 449176 w 720000"/>
              <a:gd name="connsiteY2" fmla="*/ 620690 h 706669"/>
              <a:gd name="connsiteX3" fmla="*/ 442916 w 720000"/>
              <a:gd name="connsiteY3" fmla="*/ 651701 h 706669"/>
              <a:gd name="connsiteX4" fmla="*/ 359988 w 720000"/>
              <a:gd name="connsiteY4" fmla="*/ 706669 h 706669"/>
              <a:gd name="connsiteX5" fmla="*/ 277061 w 720000"/>
              <a:gd name="connsiteY5" fmla="*/ 651701 h 706669"/>
              <a:gd name="connsiteX6" fmla="*/ 270800 w 720000"/>
              <a:gd name="connsiteY6" fmla="*/ 620690 h 706669"/>
              <a:gd name="connsiteX7" fmla="*/ 0 w 720000"/>
              <a:gd name="connsiteY7" fmla="*/ 620690 h 70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000" h="706669">
                <a:moveTo>
                  <a:pt x="360000" y="0"/>
                </a:moveTo>
                <a:lnTo>
                  <a:pt x="720000" y="620690"/>
                </a:lnTo>
                <a:lnTo>
                  <a:pt x="449176" y="620690"/>
                </a:lnTo>
                <a:lnTo>
                  <a:pt x="442916" y="651701"/>
                </a:lnTo>
                <a:cubicBezTo>
                  <a:pt x="429253" y="684004"/>
                  <a:pt x="397268" y="706669"/>
                  <a:pt x="359988" y="706669"/>
                </a:cubicBezTo>
                <a:cubicBezTo>
                  <a:pt x="322709" y="706669"/>
                  <a:pt x="290724" y="684004"/>
                  <a:pt x="277061" y="651701"/>
                </a:cubicBezTo>
                <a:lnTo>
                  <a:pt x="270800" y="620690"/>
                </a:lnTo>
                <a:lnTo>
                  <a:pt x="0" y="62069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9" name="メモ 48">
            <a:extLst>
              <a:ext uri="{FF2B5EF4-FFF2-40B4-BE49-F238E27FC236}">
                <a16:creationId xmlns:a16="http://schemas.microsoft.com/office/drawing/2014/main" id="{10FC07DA-73F9-63AB-46F6-C4A508F28E09}"/>
              </a:ext>
            </a:extLst>
          </p:cNvPr>
          <p:cNvSpPr>
            <a:spLocks/>
          </p:cNvSpPr>
          <p:nvPr/>
        </p:nvSpPr>
        <p:spPr>
          <a:xfrm rot="16200000">
            <a:off x="145640" y="2997752"/>
            <a:ext cx="1440000" cy="1080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17E15C5C-CA05-92AE-E8DC-AFC5C07FE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890" y="2894570"/>
            <a:ext cx="1080000" cy="944228"/>
          </a:xfrm>
          <a:prstGeom prst="rect">
            <a:avLst/>
          </a:prstGeom>
        </p:spPr>
      </p:pic>
      <p:sp>
        <p:nvSpPr>
          <p:cNvPr id="51" name="角丸四角形 50">
            <a:extLst>
              <a:ext uri="{FF2B5EF4-FFF2-40B4-BE49-F238E27FC236}">
                <a16:creationId xmlns:a16="http://schemas.microsoft.com/office/drawing/2014/main" id="{B53B55CA-673F-EAC5-66E3-4292877E9F9B}"/>
              </a:ext>
            </a:extLst>
          </p:cNvPr>
          <p:cNvSpPr/>
          <p:nvPr/>
        </p:nvSpPr>
        <p:spPr>
          <a:xfrm>
            <a:off x="230890" y="3915616"/>
            <a:ext cx="1260000" cy="25106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787CFFA-23CC-92DB-6392-C5D125588CEC}"/>
              </a:ext>
            </a:extLst>
          </p:cNvPr>
          <p:cNvSpPr txBox="1"/>
          <p:nvPr/>
        </p:nvSpPr>
        <p:spPr>
          <a:xfrm>
            <a:off x="337963" y="390265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kumimoji="1" lang="en-US" altLang="ja-JP" sz="12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endParaRPr kumimoji="1" lang="ja-JP" altLang="en-US" sz="120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3" name="グラフィックス 52">
            <a:extLst>
              <a:ext uri="{FF2B5EF4-FFF2-40B4-BE49-F238E27FC236}">
                <a16:creationId xmlns:a16="http://schemas.microsoft.com/office/drawing/2014/main" id="{12919FF7-A097-14C5-4C72-B00DC097E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2089" y="4285750"/>
            <a:ext cx="823523" cy="971757"/>
          </a:xfrm>
          <a:prstGeom prst="rect">
            <a:avLst/>
          </a:prstGeom>
        </p:spPr>
      </p:pic>
      <p:grpSp>
        <p:nvGrpSpPr>
          <p:cNvPr id="2" name="グラフィックス 53">
            <a:extLst>
              <a:ext uri="{FF2B5EF4-FFF2-40B4-BE49-F238E27FC236}">
                <a16:creationId xmlns:a16="http://schemas.microsoft.com/office/drawing/2014/main" id="{0409A650-1825-FB6A-BB83-B3E4C344B5AA}"/>
              </a:ext>
            </a:extLst>
          </p:cNvPr>
          <p:cNvGrpSpPr/>
          <p:nvPr/>
        </p:nvGrpSpPr>
        <p:grpSpPr>
          <a:xfrm>
            <a:off x="6053785" y="2002412"/>
            <a:ext cx="2144969" cy="1857375"/>
            <a:chOff x="6053785" y="2002412"/>
            <a:chExt cx="2144969" cy="1857375"/>
          </a:xfrm>
          <a:scene3d>
            <a:camera prst="isometricOffAxis1Left">
              <a:rot lat="0" lon="3000000" rev="0"/>
            </a:camera>
            <a:lightRig rig="threePt" dir="t"/>
          </a:scene3d>
        </p:grpSpPr>
        <p:sp>
          <p:nvSpPr>
            <p:cNvPr id="3" name="フリーフォーム 2">
              <a:extLst>
                <a:ext uri="{FF2B5EF4-FFF2-40B4-BE49-F238E27FC236}">
                  <a16:creationId xmlns:a16="http://schemas.microsoft.com/office/drawing/2014/main" id="{66494B41-88E2-8602-7FE2-E61FE66A5FC8}"/>
                </a:ext>
              </a:extLst>
            </p:cNvPr>
            <p:cNvSpPr/>
            <p:nvPr/>
          </p:nvSpPr>
          <p:spPr>
            <a:xfrm>
              <a:off x="6053785" y="2921403"/>
              <a:ext cx="1073230" cy="935307"/>
            </a:xfrm>
            <a:custGeom>
              <a:avLst/>
              <a:gdLst>
                <a:gd name="connsiteX0" fmla="*/ 1072528 w 1073230"/>
                <a:gd name="connsiteY0" fmla="*/ 934917 h 935307"/>
                <a:gd name="connsiteX1" fmla="*/ -702 w 1073230"/>
                <a:gd name="connsiteY1" fmla="*/ 932784 h 935307"/>
                <a:gd name="connsiteX2" fmla="*/ 534066 w 1073230"/>
                <a:gd name="connsiteY2" fmla="*/ -390 h 93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230" h="935307">
                  <a:moveTo>
                    <a:pt x="1072528" y="934917"/>
                  </a:moveTo>
                  <a:lnTo>
                    <a:pt x="-702" y="932784"/>
                  </a:lnTo>
                  <a:lnTo>
                    <a:pt x="534066" y="-390"/>
                  </a:lnTo>
                  <a:close/>
                </a:path>
              </a:pathLst>
            </a:custGeom>
            <a:solidFill>
              <a:srgbClr val="F2AA84"/>
            </a:solidFill>
            <a:ln w="28453" cap="flat">
              <a:solidFill>
                <a:srgbClr val="FFFFFF"/>
              </a:solidFill>
              <a:prstDash val="solid"/>
              <a:miter/>
            </a:ln>
            <a:sp3d extrusionH="38100"/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51F66EAA-341F-5F94-D875-9A80FFFA1590}"/>
                </a:ext>
              </a:extLst>
            </p:cNvPr>
            <p:cNvSpPr/>
            <p:nvPr/>
          </p:nvSpPr>
          <p:spPr>
            <a:xfrm>
              <a:off x="6586748" y="2926337"/>
              <a:ext cx="1082756" cy="933450"/>
            </a:xfrm>
            <a:custGeom>
              <a:avLst/>
              <a:gdLst>
                <a:gd name="connsiteX0" fmla="*/ -702 w 1082756"/>
                <a:gd name="connsiteY0" fmla="*/ -390 h 933450"/>
                <a:gd name="connsiteX1" fmla="*/ 1082054 w 1082756"/>
                <a:gd name="connsiteY1" fmla="*/ -390 h 933450"/>
                <a:gd name="connsiteX2" fmla="*/ 540676 w 1082756"/>
                <a:gd name="connsiteY2" fmla="*/ 933060 h 933450"/>
                <a:gd name="connsiteX3" fmla="*/ 341221 w 1082756"/>
                <a:gd name="connsiteY3" fmla="*/ 589169 h 933450"/>
                <a:gd name="connsiteX4" fmla="*/ 339711 w 1082756"/>
                <a:gd name="connsiteY4" fmla="*/ 590503 h 933450"/>
                <a:gd name="connsiteX5" fmla="*/ 154826 w 1082756"/>
                <a:gd name="connsiteY5" fmla="*/ 540954 h 933450"/>
                <a:gd name="connsiteX6" fmla="*/ 204366 w 1082756"/>
                <a:gd name="connsiteY6" fmla="*/ 356064 h 933450"/>
                <a:gd name="connsiteX7" fmla="*/ 205762 w 1082756"/>
                <a:gd name="connsiteY7" fmla="*/ 35559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2756" h="933450">
                  <a:moveTo>
                    <a:pt x="-702" y="-390"/>
                  </a:moveTo>
                  <a:lnTo>
                    <a:pt x="1082054" y="-390"/>
                  </a:lnTo>
                  <a:lnTo>
                    <a:pt x="540676" y="933060"/>
                  </a:lnTo>
                  <a:lnTo>
                    <a:pt x="341221" y="589169"/>
                  </a:lnTo>
                  <a:lnTo>
                    <a:pt x="339711" y="590503"/>
                  </a:lnTo>
                  <a:cubicBezTo>
                    <a:pt x="274983" y="627879"/>
                    <a:pt x="192200" y="605695"/>
                    <a:pt x="154826" y="540954"/>
                  </a:cubicBezTo>
                  <a:cubicBezTo>
                    <a:pt x="117451" y="476222"/>
                    <a:pt x="139638" y="393440"/>
                    <a:pt x="204366" y="356064"/>
                  </a:cubicBezTo>
                  <a:lnTo>
                    <a:pt x="205762" y="355598"/>
                  </a:lnTo>
                  <a:close/>
                </a:path>
              </a:pathLst>
            </a:custGeom>
            <a:solidFill>
              <a:srgbClr val="8ED973"/>
            </a:solidFill>
            <a:ln w="28453" cap="flat">
              <a:solidFill>
                <a:srgbClr val="FFFFFF"/>
              </a:solidFill>
              <a:prstDash val="solid"/>
              <a:miter/>
            </a:ln>
            <a:sp3d extrusionH="38100"/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" name="フリーフォーム 4">
              <a:extLst>
                <a:ext uri="{FF2B5EF4-FFF2-40B4-BE49-F238E27FC236}">
                  <a16:creationId xmlns:a16="http://schemas.microsoft.com/office/drawing/2014/main" id="{8B426556-8C52-916C-D5BF-B60354A23695}"/>
                </a:ext>
              </a:extLst>
            </p:cNvPr>
            <p:cNvSpPr/>
            <p:nvPr/>
          </p:nvSpPr>
          <p:spPr>
            <a:xfrm>
              <a:off x="7125524" y="2921403"/>
              <a:ext cx="1073230" cy="935307"/>
            </a:xfrm>
            <a:custGeom>
              <a:avLst/>
              <a:gdLst>
                <a:gd name="connsiteX0" fmla="*/ 537760 w 1073230"/>
                <a:gd name="connsiteY0" fmla="*/ -390 h 935307"/>
                <a:gd name="connsiteX1" fmla="*/ 1072528 w 1073230"/>
                <a:gd name="connsiteY1" fmla="*/ 932784 h 935307"/>
                <a:gd name="connsiteX2" fmla="*/ -702 w 1073230"/>
                <a:gd name="connsiteY2" fmla="*/ 934917 h 935307"/>
                <a:gd name="connsiteX3" fmla="*/ 200197 w 1073230"/>
                <a:gd name="connsiteY3" fmla="*/ 585941 h 935307"/>
                <a:gd name="connsiteX4" fmla="*/ 162053 w 1073230"/>
                <a:gd name="connsiteY4" fmla="*/ 552203 h 935307"/>
                <a:gd name="connsiteX5" fmla="*/ 152869 w 1073230"/>
                <a:gd name="connsiteY5" fmla="*/ 403251 h 935307"/>
                <a:gd name="connsiteX6" fmla="*/ 286095 w 1073230"/>
                <a:gd name="connsiteY6" fmla="*/ 336757 h 935307"/>
                <a:gd name="connsiteX7" fmla="*/ 334306 w 1073230"/>
                <a:gd name="connsiteY7" fmla="*/ 353006 h 935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3230" h="935307">
                  <a:moveTo>
                    <a:pt x="537760" y="-390"/>
                  </a:moveTo>
                  <a:lnTo>
                    <a:pt x="1072528" y="932784"/>
                  </a:lnTo>
                  <a:lnTo>
                    <a:pt x="-702" y="934917"/>
                  </a:lnTo>
                  <a:lnTo>
                    <a:pt x="200197" y="585941"/>
                  </a:lnTo>
                  <a:lnTo>
                    <a:pt x="162053" y="552203"/>
                  </a:lnTo>
                  <a:cubicBezTo>
                    <a:pt x="130435" y="510227"/>
                    <a:pt x="124993" y="451676"/>
                    <a:pt x="152869" y="403251"/>
                  </a:cubicBezTo>
                  <a:cubicBezTo>
                    <a:pt x="180754" y="354826"/>
                    <a:pt x="234037" y="330271"/>
                    <a:pt x="286095" y="336757"/>
                  </a:cubicBezTo>
                  <a:lnTo>
                    <a:pt x="334306" y="353006"/>
                  </a:lnTo>
                  <a:close/>
                </a:path>
              </a:pathLst>
            </a:custGeom>
            <a:solidFill>
              <a:srgbClr val="D86ECC"/>
            </a:solidFill>
            <a:ln w="28453" cap="flat">
              <a:solidFill>
                <a:srgbClr val="FFFFFF"/>
              </a:solidFill>
              <a:prstDash val="solid"/>
              <a:miter/>
            </a:ln>
            <a:sp3d extrusionH="38100"/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11E936FE-4754-D835-3351-231BF1C13C77}"/>
                </a:ext>
              </a:extLst>
            </p:cNvPr>
            <p:cNvSpPr/>
            <p:nvPr/>
          </p:nvSpPr>
          <p:spPr>
            <a:xfrm>
              <a:off x="6586748" y="2002412"/>
              <a:ext cx="1082756" cy="1057275"/>
            </a:xfrm>
            <a:custGeom>
              <a:avLst/>
              <a:gdLst>
                <a:gd name="connsiteX0" fmla="*/ 540676 w 1082756"/>
                <a:gd name="connsiteY0" fmla="*/ -390 h 1057275"/>
                <a:gd name="connsiteX1" fmla="*/ 1082054 w 1082756"/>
                <a:gd name="connsiteY1" fmla="*/ 928250 h 1057275"/>
                <a:gd name="connsiteX2" fmla="*/ 674786 w 1082756"/>
                <a:gd name="connsiteY2" fmla="*/ 928250 h 1057275"/>
                <a:gd name="connsiteX3" fmla="*/ 665364 w 1082756"/>
                <a:gd name="connsiteY3" fmla="*/ 974646 h 1057275"/>
                <a:gd name="connsiteX4" fmla="*/ 540657 w 1082756"/>
                <a:gd name="connsiteY4" fmla="*/ 1056885 h 1057275"/>
                <a:gd name="connsiteX5" fmla="*/ 415950 w 1082756"/>
                <a:gd name="connsiteY5" fmla="*/ 974646 h 1057275"/>
                <a:gd name="connsiteX6" fmla="*/ 406538 w 1082756"/>
                <a:gd name="connsiteY6" fmla="*/ 928250 h 1057275"/>
                <a:gd name="connsiteX7" fmla="*/ -702 w 1082756"/>
                <a:gd name="connsiteY7" fmla="*/ 928250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82756" h="1057275">
                  <a:moveTo>
                    <a:pt x="540676" y="-390"/>
                  </a:moveTo>
                  <a:lnTo>
                    <a:pt x="1082054" y="928250"/>
                  </a:lnTo>
                  <a:lnTo>
                    <a:pt x="674786" y="928250"/>
                  </a:lnTo>
                  <a:lnTo>
                    <a:pt x="665364" y="974646"/>
                  </a:lnTo>
                  <a:cubicBezTo>
                    <a:pt x="644821" y="1022976"/>
                    <a:pt x="596723" y="1056885"/>
                    <a:pt x="540657" y="1056885"/>
                  </a:cubicBezTo>
                  <a:cubicBezTo>
                    <a:pt x="484601" y="1056885"/>
                    <a:pt x="436494" y="1022976"/>
                    <a:pt x="415950" y="974646"/>
                  </a:cubicBezTo>
                  <a:lnTo>
                    <a:pt x="406538" y="928250"/>
                  </a:lnTo>
                  <a:lnTo>
                    <a:pt x="-702" y="928250"/>
                  </a:lnTo>
                  <a:close/>
                </a:path>
              </a:pathLst>
            </a:custGeom>
            <a:solidFill>
              <a:srgbClr val="61CBF4"/>
            </a:solidFill>
            <a:ln w="28453" cap="flat">
              <a:solidFill>
                <a:srgbClr val="FFFFFF"/>
              </a:solidFill>
              <a:prstDash val="solid"/>
              <a:miter/>
            </a:ln>
            <a:sp3d extrusionH="38100"/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1DFABBC-095B-04DB-1346-237EFB051757}"/>
              </a:ext>
            </a:extLst>
          </p:cNvPr>
          <p:cNvSpPr>
            <a:spLocks noChangeAspect="1"/>
          </p:cNvSpPr>
          <p:nvPr/>
        </p:nvSpPr>
        <p:spPr>
          <a:xfrm>
            <a:off x="8409485" y="2841574"/>
            <a:ext cx="2880000" cy="288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scene3d>
            <a:camera prst="isometricTopUp">
              <a:rot lat="19101517" lon="17834174" rev="4267097"/>
            </a:camera>
            <a:lightRig rig="sunset" dir="t"/>
          </a:scene3d>
          <a:sp3d contourW="12700">
            <a:bevelT w="1440053" h="1524000" prst="angle"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F612096-7185-4380-4A2E-9BDEF94E3A89}"/>
              </a:ext>
            </a:extLst>
          </p:cNvPr>
          <p:cNvSpPr>
            <a:spLocks noChangeAspect="1"/>
          </p:cNvSpPr>
          <p:nvPr/>
        </p:nvSpPr>
        <p:spPr>
          <a:xfrm>
            <a:off x="8769485" y="3201574"/>
            <a:ext cx="216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isometricTopUp">
              <a:rot lat="19101517" lon="17834174" rev="4267097"/>
            </a:camera>
            <a:lightRig rig="sunset" dir="t"/>
          </a:scene3d>
          <a:sp3d contourW="12700">
            <a:bevelT w="1079500" h="1143000" prst="angle"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D14728A-FBE5-9050-7696-7F3CD26B65AC}"/>
              </a:ext>
            </a:extLst>
          </p:cNvPr>
          <p:cNvSpPr>
            <a:spLocks noChangeAspect="1"/>
          </p:cNvSpPr>
          <p:nvPr/>
        </p:nvSpPr>
        <p:spPr>
          <a:xfrm>
            <a:off x="9129485" y="3561574"/>
            <a:ext cx="1440000" cy="1440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scene3d>
            <a:camera prst="isometricTopUp">
              <a:rot lat="19101517" lon="17834174" rev="4267097"/>
            </a:camera>
            <a:lightRig rig="sunset" dir="t"/>
          </a:scene3d>
          <a:sp3d contourW="12700">
            <a:bevelT w="720090" h="762000" prst="angle"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B4DC508-80EE-8915-E463-805A78A23260}"/>
              </a:ext>
            </a:extLst>
          </p:cNvPr>
          <p:cNvSpPr>
            <a:spLocks noChangeAspect="1"/>
          </p:cNvSpPr>
          <p:nvPr/>
        </p:nvSpPr>
        <p:spPr>
          <a:xfrm>
            <a:off x="9489485" y="3921574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scene3d>
            <a:camera prst="isometricTopUp">
              <a:rot lat="19101517" lon="17834174" rev="4267097"/>
            </a:camera>
            <a:lightRig rig="sunset" dir="t"/>
          </a:scene3d>
          <a:sp3d contourW="12700">
            <a:bevelT w="360680" h="381000" prst="angle"/>
            <a:contourClr>
              <a:schemeClr val="bg1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F71C35D-8896-FA9B-D89B-615A84D40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892" y="-314429"/>
            <a:ext cx="3675487" cy="255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1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TAMADA HARUAKI</dc:creator>
  <cp:lastModifiedBy>TAMADA HARUAKI</cp:lastModifiedBy>
  <cp:revision>3</cp:revision>
  <dcterms:created xsi:type="dcterms:W3CDTF">2025-02-24T05:52:27Z</dcterms:created>
  <dcterms:modified xsi:type="dcterms:W3CDTF">2025-02-25T07:12:57Z</dcterms:modified>
</cp:coreProperties>
</file>