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2"/>
    <p:restoredTop sz="94658"/>
  </p:normalViewPr>
  <p:slideViewPr>
    <p:cSldViewPr snapToGrid="0" snapToObjects="1">
      <p:cViewPr varScale="1">
        <p:scale>
          <a:sx n="116" d="100"/>
          <a:sy n="116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7FE7BE-8E84-087D-0B7B-04DD200DF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AF3849-CD0B-6829-FE1F-3BB795C4C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4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C21760-73A0-DDE5-6AA6-E43798D81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102-564D-EA49-83F9-4E7281682706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256565-E81C-F15B-DCD6-30C1B7A2B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60E9F7-E9ED-5200-D4F0-F4F813D2A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204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E6290-35CA-5BD7-5F6C-2172D634B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98446D-EB67-FD9F-6AB7-EA211AC6F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55741A-CA87-BDBF-778A-4666390A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102-564D-EA49-83F9-4E7281682706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AFCABF-2475-D1C9-247C-0FB48CD95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5BC43B-B58C-105F-79BC-4CB635C6E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272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86AA690-D34E-E6CC-CBAD-8B61DB5F2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156948-517F-860B-70F4-05A08ADC9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A7BAAF-E298-27B4-F36E-5FB57726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102-564D-EA49-83F9-4E7281682706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E0D79F-D637-5C5A-926F-69E936DD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FDA132-4221-39BA-E513-79D70B18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26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CD9D67-D018-83E5-EF92-2C5A320F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69599B-CC0F-5742-F088-AAF647FF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373562-B03F-6F44-A740-61446E45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102-564D-EA49-83F9-4E7281682706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8D70D3-6D5E-09B1-F108-77C67FDAB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C7A089-2C02-E725-44A9-748D5948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749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4C438-5937-2B4F-2EB2-3D7CD8F59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2374D2-9405-296E-6183-C9EB4765A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5DC3C9-04F5-92C7-62EA-C5CF6370C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102-564D-EA49-83F9-4E7281682706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0BB171-C41F-5A00-ABD1-E187D6A86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E1253E-D21A-775F-27B5-342266CF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6993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CDFC45-F2F6-CF86-6533-1810AC545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3947CB-22A7-AF15-B05B-BFAB1D47F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C34E3A-D190-DC67-A929-FE1BA86AC3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44D05BD-E909-9B30-8BB4-9CCF4A430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102-564D-EA49-83F9-4E7281682706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6C825E-84E6-773D-0EC6-EA8F3AFA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AD6B63-1D2E-0DFE-B1CC-CAF2CB813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36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B570EC-FD52-B47F-A14E-77D130014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CE891B-829D-0E53-10C4-48BB4A51D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716443F-D643-4D6A-436A-EB92B1911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AF30654-9267-4FAF-B808-B3A55F1B4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3A7F998-96E5-D7AF-6517-1F5ABE0FE6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EB5E7AF-88D3-97F9-947C-B87DBC4B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102-564D-EA49-83F9-4E7281682706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712B283-12E6-FFB2-EAA1-66ADF623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BEB5DE1-1C5C-ED97-827F-B2D25B34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948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C7A7F-D74C-24F0-AAD8-00DFFFC6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B124424-E52A-17FF-4AFB-893ADCBD0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102-564D-EA49-83F9-4E7281682706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F16A06F-03AC-66A9-0CBD-C6EB6ED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BC2C51-2AA1-9C47-F58F-C1230016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6152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C245CF6-8AC5-49A6-4001-4F86889C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102-564D-EA49-83F9-4E7281682706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5AE75DF-A6B6-0B7F-1A07-ED97CD5B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B4F487D-F5EC-B224-0B2A-CBE64350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4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BF684B-F88C-7C66-BD6F-0B83854B3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7D2041-97CC-C3D8-FCB7-EB8C8E9AB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21A0419-0F58-5A49-2277-B7D6B18DF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1835F0-0F2D-418C-2F2C-A98280CDB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102-564D-EA49-83F9-4E7281682706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123655-0CEA-8B71-607D-D272BBF9B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0B807-1B19-2E61-E3EC-A9FBA089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728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FF7DF-2F70-92AB-21C0-31464769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D46C02F-A7E4-8817-1F4E-0ADF2EE96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C3CA52-E658-760A-F63E-0131638BE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64D200-6169-F18C-0630-E11DE59C4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D102-564D-EA49-83F9-4E7281682706}" type="datetimeFigureOut">
              <a:rPr kumimoji="1" lang="ja-JP" altLang="en-US" smtClean="0"/>
              <a:t>2025/4/12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87732EA-FC1C-5BAD-48CF-F61608915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1F0567-F7D0-859E-92DC-29CE0C0A7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5C2EA-A201-0F41-BE6C-96A0CC88D6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52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F98540-784E-8800-5DD5-A451EDD1A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9EC8B5-2E68-F52A-BA13-6F7E46A9A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 dirty="0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1B30C9-50A0-4A72-24F1-171BAE3472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05FD102-564D-EA49-83F9-4E7281682706}" type="datetimeFigureOut">
              <a:rPr lang="ja-JP" altLang="en-US" smtClean="0"/>
              <a:pPr/>
              <a:t>2025/4/12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DD4E64-8C79-125B-73FB-BB9F8A1623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BBF1A3-124C-CC0E-F21F-DD5041877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74E5C2EA-A201-0F41-BE6C-96A0CC88D6B3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217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kumimoji="1" sz="4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40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8C3A381-62DF-058C-EC42-4B531C79F2DD}"/>
              </a:ext>
            </a:extLst>
          </p:cNvPr>
          <p:cNvGrpSpPr>
            <a:grpSpLocks noChangeAspect="1"/>
          </p:cNvGrpSpPr>
          <p:nvPr/>
        </p:nvGrpSpPr>
        <p:grpSpPr>
          <a:xfrm>
            <a:off x="1949986" y="1531345"/>
            <a:ext cx="1080000" cy="1440000"/>
            <a:chOff x="1553378" y="1002536"/>
            <a:chExt cx="1080000" cy="1440000"/>
          </a:xfrm>
        </p:grpSpPr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532CBFD1-42FB-1A03-BC14-E8E514E69D2B}"/>
                </a:ext>
              </a:extLst>
            </p:cNvPr>
            <p:cNvGrpSpPr/>
            <p:nvPr/>
          </p:nvGrpSpPr>
          <p:grpSpPr>
            <a:xfrm>
              <a:off x="1553378" y="1002536"/>
              <a:ext cx="1080000" cy="1440000"/>
              <a:chOff x="1553378" y="1002536"/>
              <a:chExt cx="1080000" cy="1440000"/>
            </a:xfrm>
          </p:grpSpPr>
          <p:sp>
            <p:nvSpPr>
              <p:cNvPr id="4" name="角丸四角形 3">
                <a:extLst>
                  <a:ext uri="{FF2B5EF4-FFF2-40B4-BE49-F238E27FC236}">
                    <a16:creationId xmlns:a16="http://schemas.microsoft.com/office/drawing/2014/main" id="{935652B9-8325-8BD5-230C-007F00493D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53378" y="1002536"/>
                <a:ext cx="1080000" cy="1440000"/>
              </a:xfrm>
              <a:prstGeom prst="roundRect">
                <a:avLst>
                  <a:gd name="adj" fmla="val 6256"/>
                </a:avLst>
              </a:prstGeom>
              <a:solidFill>
                <a:schemeClr val="bg1"/>
              </a:solidFill>
              <a:ln w="3810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7CDE601-B900-2F9D-443E-FE50FFA3252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3378" y="1002536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直角三角形 6">
                <a:extLst>
                  <a:ext uri="{FF2B5EF4-FFF2-40B4-BE49-F238E27FC236}">
                    <a16:creationId xmlns:a16="http://schemas.microsoft.com/office/drawing/2014/main" id="{40AC794E-EFC2-7191-7400-25F1519814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3378" y="1002536"/>
                <a:ext cx="360000" cy="360000"/>
              </a:xfrm>
              <a:prstGeom prst="rtTriangle">
                <a:avLst/>
              </a:prstGeom>
              <a:solidFill>
                <a:schemeClr val="accent6">
                  <a:lumMod val="50000"/>
                </a:schemeClr>
              </a:solidFill>
              <a:ln w="38100" cap="rnd">
                <a:solidFill>
                  <a:schemeClr val="accent6">
                    <a:lumMod val="50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A98D5E3A-2011-6C7D-0B3A-7E7B47615652}"/>
                  </a:ext>
                </a:extLst>
              </p:cNvPr>
              <p:cNvSpPr/>
              <p:nvPr/>
            </p:nvSpPr>
            <p:spPr>
              <a:xfrm>
                <a:off x="1569853" y="1840089"/>
                <a:ext cx="896311" cy="360000"/>
              </a:xfrm>
              <a:prstGeom prst="rect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dirty="0">
                    <a:solidFill>
                      <a:schemeClr val="bg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CSV</a:t>
                </a:r>
                <a:endParaRPr kumimoji="1" lang="ja-JP" altLang="en-US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p:grp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17A66645-FAF8-5749-1849-7D797936CC1E}"/>
                </a:ext>
              </a:extLst>
            </p:cNvPr>
            <p:cNvGrpSpPr/>
            <p:nvPr/>
          </p:nvGrpSpPr>
          <p:grpSpPr>
            <a:xfrm>
              <a:off x="1749559" y="1272118"/>
              <a:ext cx="687638" cy="900836"/>
              <a:chOff x="1733378" y="1182536"/>
              <a:chExt cx="399463" cy="523314"/>
            </a:xfrm>
          </p:grpSpPr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B6FC7160-1B45-5D8C-2B89-F46C613AFA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33378" y="1182536"/>
                <a:ext cx="360000" cy="360000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角丸四角形 13">
                <a:extLst>
                  <a:ext uri="{FF2B5EF4-FFF2-40B4-BE49-F238E27FC236}">
                    <a16:creationId xmlns:a16="http://schemas.microsoft.com/office/drawing/2014/main" id="{AF2D431B-6FF8-95F3-4332-A8B730B80B0C}"/>
                  </a:ext>
                </a:extLst>
              </p:cNvPr>
              <p:cNvSpPr/>
              <p:nvPr/>
            </p:nvSpPr>
            <p:spPr>
              <a:xfrm rot="18900000">
                <a:off x="2024841" y="1345850"/>
                <a:ext cx="108000" cy="3600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F7A4E2B3-D44E-A6D4-B5D7-D1A1D41F85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790841" y="1238924"/>
                <a:ext cx="252000" cy="25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986CE8F6-A2A0-CB11-3B0A-0026AABF2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7800" y="3429000"/>
            <a:ext cx="54308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049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" id="{54D23E05-3D04-0045-9BFD-E82D0C845048}" vid="{C811125C-2B48-174F-892B-46EB732E7E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37</TotalTime>
  <Words>1</Words>
  <Application>Microsoft Macintosh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Meiryo</vt:lpstr>
      <vt:lpstr>Arial</vt:lpstr>
      <vt:lpstr>Consolas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TAMADA HARUAKI</dc:creator>
  <cp:lastModifiedBy>TAMADA HARUAKI</cp:lastModifiedBy>
  <cp:revision>9</cp:revision>
  <dcterms:created xsi:type="dcterms:W3CDTF">2025-04-12T00:58:07Z</dcterms:created>
  <dcterms:modified xsi:type="dcterms:W3CDTF">2025-04-12T02:05:51Z</dcterms:modified>
</cp:coreProperties>
</file>