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70" r:id="rId6"/>
    <p:sldId id="271" r:id="rId7"/>
    <p:sldId id="269" r:id="rId8"/>
    <p:sldId id="259" r:id="rId9"/>
    <p:sldId id="272" r:id="rId10"/>
    <p:sldId id="273" r:id="rId11"/>
    <p:sldId id="261" r:id="rId12"/>
    <p:sldId id="263"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7C0568-479B-F1CF-3EF7-0EB07220FA0E}" v="86" dt="2025-02-05T14:37:42.727"/>
    <p1510:client id="{35860574-7604-110A-4F92-42537C0BF4EC}" v="302" dt="2025-02-05T14:29:45.591"/>
    <p1510:client id="{74842B11-285D-CC1B-8985-C34B706D5F64}" v="44" dt="2025-02-04T02:01:48.480"/>
    <p1510:client id="{EDD2FC74-788D-03B9-6BE7-F5D395FB18CF}" v="1" dt="2025-02-05T15:17:37.8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YAMI KENTO" userId="S::g2154217@cc.kyoto-su.ac.jp::66521112-e7e6-4b37-b4a4-7cab2654217a" providerId="AD" clId="Web-{ED4946D3-9131-06C5-3360-CBFFEF14E942}"/>
    <pc:docChg chg="addSld modSld sldOrd">
      <pc:chgData name="HAYAMI KENTO" userId="S::g2154217@cc.kyoto-su.ac.jp::66521112-e7e6-4b37-b4a4-7cab2654217a" providerId="AD" clId="Web-{ED4946D3-9131-06C5-3360-CBFFEF14E942}" dt="2025-02-02T17:33:15.044" v="45" actId="14100"/>
      <pc:docMkLst>
        <pc:docMk/>
      </pc:docMkLst>
      <pc:sldChg chg="modSp">
        <pc:chgData name="HAYAMI KENTO" userId="S::g2154217@cc.kyoto-su.ac.jp::66521112-e7e6-4b37-b4a4-7cab2654217a" providerId="AD" clId="Web-{ED4946D3-9131-06C5-3360-CBFFEF14E942}" dt="2025-02-02T17:27:59.228" v="3" actId="20577"/>
        <pc:sldMkLst>
          <pc:docMk/>
          <pc:sldMk cId="3297874846" sldId="268"/>
        </pc:sldMkLst>
        <pc:spChg chg="mod">
          <ac:chgData name="HAYAMI KENTO" userId="S::g2154217@cc.kyoto-su.ac.jp::66521112-e7e6-4b37-b4a4-7cab2654217a" providerId="AD" clId="Web-{ED4946D3-9131-06C5-3360-CBFFEF14E942}" dt="2025-02-02T17:27:59.228" v="3" actId="20577"/>
          <ac:spMkLst>
            <pc:docMk/>
            <pc:sldMk cId="3297874846" sldId="268"/>
            <ac:spMk id="3" creationId="{AFC3E41C-978B-4B15-7906-FA525E41552F}"/>
          </ac:spMkLst>
        </pc:spChg>
      </pc:sldChg>
      <pc:sldChg chg="ord">
        <pc:chgData name="HAYAMI KENTO" userId="S::g2154217@cc.kyoto-su.ac.jp::66521112-e7e6-4b37-b4a4-7cab2654217a" providerId="AD" clId="Web-{ED4946D3-9131-06C5-3360-CBFFEF14E942}" dt="2025-02-02T17:27:51.228" v="0"/>
        <pc:sldMkLst>
          <pc:docMk/>
          <pc:sldMk cId="2698061427" sldId="269"/>
        </pc:sldMkLst>
      </pc:sldChg>
      <pc:sldChg chg="addSp modSp new">
        <pc:chgData name="HAYAMI KENTO" userId="S::g2154217@cc.kyoto-su.ac.jp::66521112-e7e6-4b37-b4a4-7cab2654217a" providerId="AD" clId="Web-{ED4946D3-9131-06C5-3360-CBFFEF14E942}" dt="2025-02-02T17:32:30.527" v="32" actId="20577"/>
        <pc:sldMkLst>
          <pc:docMk/>
          <pc:sldMk cId="4252871337" sldId="272"/>
        </pc:sldMkLst>
        <pc:spChg chg="mod">
          <ac:chgData name="HAYAMI KENTO" userId="S::g2154217@cc.kyoto-su.ac.jp::66521112-e7e6-4b37-b4a4-7cab2654217a" providerId="AD" clId="Web-{ED4946D3-9131-06C5-3360-CBFFEF14E942}" dt="2025-02-02T17:28:41.938" v="11" actId="20577"/>
          <ac:spMkLst>
            <pc:docMk/>
            <pc:sldMk cId="4252871337" sldId="272"/>
            <ac:spMk id="2" creationId="{C355275F-BECB-2154-F73B-10E5D798BD08}"/>
          </ac:spMkLst>
        </pc:spChg>
        <pc:spChg chg="mod">
          <ac:chgData name="HAYAMI KENTO" userId="S::g2154217@cc.kyoto-su.ac.jp::66521112-e7e6-4b37-b4a4-7cab2654217a" providerId="AD" clId="Web-{ED4946D3-9131-06C5-3360-CBFFEF14E942}" dt="2025-02-02T17:32:30.527" v="32" actId="20577"/>
          <ac:spMkLst>
            <pc:docMk/>
            <pc:sldMk cId="4252871337" sldId="272"/>
            <ac:spMk id="3" creationId="{EDB07950-34E8-89AC-FF25-1A64A0C1E0C7}"/>
          </ac:spMkLst>
        </pc:spChg>
      </pc:sldChg>
      <pc:sldChg chg="addSp modSp new">
        <pc:chgData name="HAYAMI KENTO" userId="S::g2154217@cc.kyoto-su.ac.jp::66521112-e7e6-4b37-b4a4-7cab2654217a" providerId="AD" clId="Web-{ED4946D3-9131-06C5-3360-CBFFEF14E942}" dt="2025-02-02T17:33:15.044" v="45" actId="14100"/>
        <pc:sldMkLst>
          <pc:docMk/>
          <pc:sldMk cId="2539975068" sldId="273"/>
        </pc:sldMkLst>
        <pc:spChg chg="mod">
          <ac:chgData name="HAYAMI KENTO" userId="S::g2154217@cc.kyoto-su.ac.jp::66521112-e7e6-4b37-b4a4-7cab2654217a" providerId="AD" clId="Web-{ED4946D3-9131-06C5-3360-CBFFEF14E942}" dt="2025-02-02T17:32:41.543" v="36" actId="20577"/>
          <ac:spMkLst>
            <pc:docMk/>
            <pc:sldMk cId="2539975068" sldId="273"/>
            <ac:spMk id="2" creationId="{DE8FC413-DFA3-F1B9-5369-DFD5644B1DD4}"/>
          </ac:spMkLst>
        </pc:spChg>
        <pc:spChg chg="mod">
          <ac:chgData name="HAYAMI KENTO" userId="S::g2154217@cc.kyoto-su.ac.jp::66521112-e7e6-4b37-b4a4-7cab2654217a" providerId="AD" clId="Web-{ED4946D3-9131-06C5-3360-CBFFEF14E942}" dt="2025-02-02T17:32:51.137" v="39" actId="20577"/>
          <ac:spMkLst>
            <pc:docMk/>
            <pc:sldMk cId="2539975068" sldId="273"/>
            <ac:spMk id="3" creationId="{F99716D5-0314-70C6-DC09-4A7FB47EC7F1}"/>
          </ac:spMkLst>
        </pc:spChg>
        <pc:picChg chg="add mod">
          <ac:chgData name="HAYAMI KENTO" userId="S::g2154217@cc.kyoto-su.ac.jp::66521112-e7e6-4b37-b4a4-7cab2654217a" providerId="AD" clId="Web-{ED4946D3-9131-06C5-3360-CBFFEF14E942}" dt="2025-02-02T17:33:15.044" v="45" actId="14100"/>
          <ac:picMkLst>
            <pc:docMk/>
            <pc:sldMk cId="2539975068" sldId="273"/>
            <ac:picMk id="4" creationId="{15CF55DC-A7BE-B666-1D20-E6D748357702}"/>
          </ac:picMkLst>
        </pc:picChg>
      </pc:sldChg>
    </pc:docChg>
  </pc:docChgLst>
  <pc:docChgLst>
    <pc:chgData name="HAYAMI KENTO" userId="S::g2154217@cc.kyoto-su.ac.jp::66521112-e7e6-4b37-b4a4-7cab2654217a" providerId="AD" clId="Web-{35860574-7604-110A-4F92-42537C0BF4EC}"/>
    <pc:docChg chg="modSld">
      <pc:chgData name="HAYAMI KENTO" userId="S::g2154217@cc.kyoto-su.ac.jp::66521112-e7e6-4b37-b4a4-7cab2654217a" providerId="AD" clId="Web-{35860574-7604-110A-4F92-42537C0BF4EC}" dt="2025-02-05T14:29:45.591" v="288" actId="1076"/>
      <pc:docMkLst>
        <pc:docMk/>
      </pc:docMkLst>
      <pc:sldChg chg="addSp modSp">
        <pc:chgData name="HAYAMI KENTO" userId="S::g2154217@cc.kyoto-su.ac.jp::66521112-e7e6-4b37-b4a4-7cab2654217a" providerId="AD" clId="Web-{35860574-7604-110A-4F92-42537C0BF4EC}" dt="2025-02-05T14:29:45.591" v="288" actId="1076"/>
        <pc:sldMkLst>
          <pc:docMk/>
          <pc:sldMk cId="995970495" sldId="258"/>
        </pc:sldMkLst>
        <pc:spChg chg="mod">
          <ac:chgData name="HAYAMI KENTO" userId="S::g2154217@cc.kyoto-su.ac.jp::66521112-e7e6-4b37-b4a4-7cab2654217a" providerId="AD" clId="Web-{35860574-7604-110A-4F92-42537C0BF4EC}" dt="2025-02-05T14:28:40.527" v="280" actId="14100"/>
          <ac:spMkLst>
            <pc:docMk/>
            <pc:sldMk cId="995970495" sldId="258"/>
            <ac:spMk id="3" creationId="{AD40E7FA-11E6-7290-626A-3CD5C143DC56}"/>
          </ac:spMkLst>
        </pc:spChg>
        <pc:picChg chg="add mod">
          <ac:chgData name="HAYAMI KENTO" userId="S::g2154217@cc.kyoto-su.ac.jp::66521112-e7e6-4b37-b4a4-7cab2654217a" providerId="AD" clId="Web-{35860574-7604-110A-4F92-42537C0BF4EC}" dt="2025-02-05T14:29:45.591" v="288" actId="1076"/>
          <ac:picMkLst>
            <pc:docMk/>
            <pc:sldMk cId="995970495" sldId="258"/>
            <ac:picMk id="5" creationId="{2304F1EE-35FB-D1E9-88FA-579689771D30}"/>
          </ac:picMkLst>
        </pc:picChg>
        <pc:picChg chg="add mod">
          <ac:chgData name="HAYAMI KENTO" userId="S::g2154217@cc.kyoto-su.ac.jp::66521112-e7e6-4b37-b4a4-7cab2654217a" providerId="AD" clId="Web-{35860574-7604-110A-4F92-42537C0BF4EC}" dt="2025-02-05T14:29:44.481" v="287" actId="1076"/>
          <ac:picMkLst>
            <pc:docMk/>
            <pc:sldMk cId="995970495" sldId="258"/>
            <ac:picMk id="6" creationId="{350AF4B2-FC59-FC34-046F-061CD20CC49B}"/>
          </ac:picMkLst>
        </pc:picChg>
      </pc:sldChg>
      <pc:sldChg chg="addSp delSp modSp">
        <pc:chgData name="HAYAMI KENTO" userId="S::g2154217@cc.kyoto-su.ac.jp::66521112-e7e6-4b37-b4a4-7cab2654217a" providerId="AD" clId="Web-{35860574-7604-110A-4F92-42537C0BF4EC}" dt="2025-02-05T14:07:20.887" v="110"/>
        <pc:sldMkLst>
          <pc:docMk/>
          <pc:sldMk cId="4175246521" sldId="259"/>
        </pc:sldMkLst>
        <pc:spChg chg="mod">
          <ac:chgData name="HAYAMI KENTO" userId="S::g2154217@cc.kyoto-su.ac.jp::66521112-e7e6-4b37-b4a4-7cab2654217a" providerId="AD" clId="Web-{35860574-7604-110A-4F92-42537C0BF4EC}" dt="2025-02-05T14:06:12.760" v="107" actId="14100"/>
          <ac:spMkLst>
            <pc:docMk/>
            <pc:sldMk cId="4175246521" sldId="259"/>
            <ac:spMk id="3" creationId="{AA0AE3BD-A4D1-2ECB-063F-90505630B952}"/>
          </ac:spMkLst>
        </pc:spChg>
        <pc:picChg chg="add del mod">
          <ac:chgData name="HAYAMI KENTO" userId="S::g2154217@cc.kyoto-su.ac.jp::66521112-e7e6-4b37-b4a4-7cab2654217a" providerId="AD" clId="Web-{35860574-7604-110A-4F92-42537C0BF4EC}" dt="2025-02-05T14:07:20.887" v="110"/>
          <ac:picMkLst>
            <pc:docMk/>
            <pc:sldMk cId="4175246521" sldId="259"/>
            <ac:picMk id="5" creationId="{637314BD-6F6D-888A-F8B3-CC514A26BEA5}"/>
          </ac:picMkLst>
        </pc:picChg>
      </pc:sldChg>
      <pc:sldChg chg="modSp">
        <pc:chgData name="HAYAMI KENTO" userId="S::g2154217@cc.kyoto-su.ac.jp::66521112-e7e6-4b37-b4a4-7cab2654217a" providerId="AD" clId="Web-{35860574-7604-110A-4F92-42537C0BF4EC}" dt="2025-02-05T13:52:38.434" v="4" actId="20577"/>
        <pc:sldMkLst>
          <pc:docMk/>
          <pc:sldMk cId="3346021070" sldId="263"/>
        </pc:sldMkLst>
        <pc:spChg chg="mod">
          <ac:chgData name="HAYAMI KENTO" userId="S::g2154217@cc.kyoto-su.ac.jp::66521112-e7e6-4b37-b4a4-7cab2654217a" providerId="AD" clId="Web-{35860574-7604-110A-4F92-42537C0BF4EC}" dt="2025-02-05T13:52:38.434" v="4" actId="20577"/>
          <ac:spMkLst>
            <pc:docMk/>
            <pc:sldMk cId="3346021070" sldId="263"/>
            <ac:spMk id="3" creationId="{FB8C2BB9-AD5A-D80F-5B95-C0C61AA21BFB}"/>
          </ac:spMkLst>
        </pc:spChg>
      </pc:sldChg>
      <pc:sldChg chg="addSp delSp modSp">
        <pc:chgData name="HAYAMI KENTO" userId="S::g2154217@cc.kyoto-su.ac.jp::66521112-e7e6-4b37-b4a4-7cab2654217a" providerId="AD" clId="Web-{35860574-7604-110A-4F92-42537C0BF4EC}" dt="2025-02-05T14:17:05.711" v="190" actId="1076"/>
        <pc:sldMkLst>
          <pc:docMk/>
          <pc:sldMk cId="2698061427" sldId="269"/>
        </pc:sldMkLst>
        <pc:spChg chg="mod">
          <ac:chgData name="HAYAMI KENTO" userId="S::g2154217@cc.kyoto-su.ac.jp::66521112-e7e6-4b37-b4a4-7cab2654217a" providerId="AD" clId="Web-{35860574-7604-110A-4F92-42537C0BF4EC}" dt="2025-02-05T14:11:14.797" v="139" actId="20577"/>
          <ac:spMkLst>
            <pc:docMk/>
            <pc:sldMk cId="2698061427" sldId="269"/>
            <ac:spMk id="3" creationId="{DE4CC1D0-30F9-4EB6-C3E0-F91A1630B5F5}"/>
          </ac:spMkLst>
        </pc:spChg>
        <pc:spChg chg="add mod">
          <ac:chgData name="HAYAMI KENTO" userId="S::g2154217@cc.kyoto-su.ac.jp::66521112-e7e6-4b37-b4a4-7cab2654217a" providerId="AD" clId="Web-{35860574-7604-110A-4F92-42537C0BF4EC}" dt="2025-02-05T14:11:42.814" v="152" actId="20577"/>
          <ac:spMkLst>
            <pc:docMk/>
            <pc:sldMk cId="2698061427" sldId="269"/>
            <ac:spMk id="5" creationId="{167FB66C-06B2-E0F1-13E6-C2A143DD9CF3}"/>
          </ac:spMkLst>
        </pc:spChg>
        <pc:spChg chg="add del mod">
          <ac:chgData name="HAYAMI KENTO" userId="S::g2154217@cc.kyoto-su.ac.jp::66521112-e7e6-4b37-b4a4-7cab2654217a" providerId="AD" clId="Web-{35860574-7604-110A-4F92-42537C0BF4EC}" dt="2025-02-05T14:16:20.772" v="172"/>
          <ac:spMkLst>
            <pc:docMk/>
            <pc:sldMk cId="2698061427" sldId="269"/>
            <ac:spMk id="9" creationId="{7841C204-F8DF-4D43-C18B-59BAD88932F0}"/>
          </ac:spMkLst>
        </pc:spChg>
        <pc:spChg chg="add mod">
          <ac:chgData name="HAYAMI KENTO" userId="S::g2154217@cc.kyoto-su.ac.jp::66521112-e7e6-4b37-b4a4-7cab2654217a" providerId="AD" clId="Web-{35860574-7604-110A-4F92-42537C0BF4EC}" dt="2025-02-05T14:17:05.711" v="190" actId="1076"/>
          <ac:spMkLst>
            <pc:docMk/>
            <pc:sldMk cId="2698061427" sldId="269"/>
            <ac:spMk id="10" creationId="{B720E709-0A44-F59E-27CE-792F5D44E577}"/>
          </ac:spMkLst>
        </pc:spChg>
        <pc:picChg chg="add del mod">
          <ac:chgData name="HAYAMI KENTO" userId="S::g2154217@cc.kyoto-su.ac.jp::66521112-e7e6-4b37-b4a4-7cab2654217a" providerId="AD" clId="Web-{35860574-7604-110A-4F92-42537C0BF4EC}" dt="2025-02-05T14:13:20.300" v="154"/>
          <ac:picMkLst>
            <pc:docMk/>
            <pc:sldMk cId="2698061427" sldId="269"/>
            <ac:picMk id="6" creationId="{E89BED28-5442-8B5D-456B-4CC4B2319A3B}"/>
          </ac:picMkLst>
        </pc:picChg>
        <pc:picChg chg="add del mod">
          <ac:chgData name="HAYAMI KENTO" userId="S::g2154217@cc.kyoto-su.ac.jp::66521112-e7e6-4b37-b4a4-7cab2654217a" providerId="AD" clId="Web-{35860574-7604-110A-4F92-42537C0BF4EC}" dt="2025-02-05T14:14:49.786" v="159"/>
          <ac:picMkLst>
            <pc:docMk/>
            <pc:sldMk cId="2698061427" sldId="269"/>
            <ac:picMk id="7" creationId="{D63C6F26-8B4B-6BD0-6A5B-199F0A3000EF}"/>
          </ac:picMkLst>
        </pc:picChg>
        <pc:picChg chg="add mod modCrop">
          <ac:chgData name="HAYAMI KENTO" userId="S::g2154217@cc.kyoto-su.ac.jp::66521112-e7e6-4b37-b4a4-7cab2654217a" providerId="AD" clId="Web-{35860574-7604-110A-4F92-42537C0BF4EC}" dt="2025-02-05T14:15:17.802" v="168"/>
          <ac:picMkLst>
            <pc:docMk/>
            <pc:sldMk cId="2698061427" sldId="269"/>
            <ac:picMk id="8" creationId="{CD2D546D-97AA-6729-5482-E8B5CF4AD326}"/>
          </ac:picMkLst>
        </pc:picChg>
      </pc:sldChg>
      <pc:sldChg chg="modSp">
        <pc:chgData name="HAYAMI KENTO" userId="S::g2154217@cc.kyoto-su.ac.jp::66521112-e7e6-4b37-b4a4-7cab2654217a" providerId="AD" clId="Web-{35860574-7604-110A-4F92-42537C0BF4EC}" dt="2025-02-05T13:51:33.058" v="1" actId="20577"/>
        <pc:sldMkLst>
          <pc:docMk/>
          <pc:sldMk cId="4051256361" sldId="270"/>
        </pc:sldMkLst>
        <pc:spChg chg="mod">
          <ac:chgData name="HAYAMI KENTO" userId="S::g2154217@cc.kyoto-su.ac.jp::66521112-e7e6-4b37-b4a4-7cab2654217a" providerId="AD" clId="Web-{35860574-7604-110A-4F92-42537C0BF4EC}" dt="2025-02-05T13:51:33.058" v="1" actId="20577"/>
          <ac:spMkLst>
            <pc:docMk/>
            <pc:sldMk cId="4051256361" sldId="270"/>
            <ac:spMk id="3" creationId="{A9849FB3-E664-6887-E1A8-8C46B5B272A6}"/>
          </ac:spMkLst>
        </pc:spChg>
      </pc:sldChg>
      <pc:sldChg chg="addSp delSp modSp">
        <pc:chgData name="HAYAMI KENTO" userId="S::g2154217@cc.kyoto-su.ac.jp::66521112-e7e6-4b37-b4a4-7cab2654217a" providerId="AD" clId="Web-{35860574-7604-110A-4F92-42537C0BF4EC}" dt="2025-02-05T14:28:03.620" v="278" actId="1076"/>
        <pc:sldMkLst>
          <pc:docMk/>
          <pc:sldMk cId="1894213635" sldId="271"/>
        </pc:sldMkLst>
        <pc:spChg chg="mod">
          <ac:chgData name="HAYAMI KENTO" userId="S::g2154217@cc.kyoto-su.ac.jp::66521112-e7e6-4b37-b4a4-7cab2654217a" providerId="AD" clId="Web-{35860574-7604-110A-4F92-42537C0BF4EC}" dt="2025-02-05T14:21:25.265" v="191" actId="14100"/>
          <ac:spMkLst>
            <pc:docMk/>
            <pc:sldMk cId="1894213635" sldId="271"/>
            <ac:spMk id="3" creationId="{0934E288-0720-5674-09B9-70F1A7EF8C89}"/>
          </ac:spMkLst>
        </pc:spChg>
        <pc:grpChg chg="add mod">
          <ac:chgData name="HAYAMI KENTO" userId="S::g2154217@cc.kyoto-su.ac.jp::66521112-e7e6-4b37-b4a4-7cab2654217a" providerId="AD" clId="Web-{35860574-7604-110A-4F92-42537C0BF4EC}" dt="2025-02-05T14:27:56.714" v="275" actId="1076"/>
          <ac:grpSpMkLst>
            <pc:docMk/>
            <pc:sldMk cId="1894213635" sldId="271"/>
            <ac:grpSpMk id="16" creationId="{FB4ABED1-1619-944D-E530-CFE25940B481}"/>
          </ac:grpSpMkLst>
        </pc:grpChg>
        <pc:graphicFrameChg chg="add del mod">
          <ac:chgData name="HAYAMI KENTO" userId="S::g2154217@cc.kyoto-su.ac.jp::66521112-e7e6-4b37-b4a4-7cab2654217a" providerId="AD" clId="Web-{35860574-7604-110A-4F92-42537C0BF4EC}" dt="2025-02-05T14:21:48.706" v="195"/>
          <ac:graphicFrameMkLst>
            <pc:docMk/>
            <pc:sldMk cId="1894213635" sldId="271"/>
            <ac:graphicFrameMk id="5" creationId="{E5FFB951-D371-C244-12DC-BCE56ED7D689}"/>
          </ac:graphicFrameMkLst>
        </pc:graphicFrameChg>
        <pc:picChg chg="add mod">
          <ac:chgData name="HAYAMI KENTO" userId="S::g2154217@cc.kyoto-su.ac.jp::66521112-e7e6-4b37-b4a4-7cab2654217a" providerId="AD" clId="Web-{35860574-7604-110A-4F92-42537C0BF4EC}" dt="2025-02-05T14:27:46.370" v="272" actId="1076"/>
          <ac:picMkLst>
            <pc:docMk/>
            <pc:sldMk cId="1894213635" sldId="271"/>
            <ac:picMk id="6" creationId="{6C853B76-832F-CF45-CB8C-3E060BC31E1F}"/>
          </ac:picMkLst>
        </pc:picChg>
        <pc:picChg chg="add mod">
          <ac:chgData name="HAYAMI KENTO" userId="S::g2154217@cc.kyoto-su.ac.jp::66521112-e7e6-4b37-b4a4-7cab2654217a" providerId="AD" clId="Web-{35860574-7604-110A-4F92-42537C0BF4EC}" dt="2025-02-05T14:26:25.727" v="254" actId="1076"/>
          <ac:picMkLst>
            <pc:docMk/>
            <pc:sldMk cId="1894213635" sldId="271"/>
            <ac:picMk id="7" creationId="{58BF856E-2546-EA02-1AE4-11D398BB2B6A}"/>
          </ac:picMkLst>
        </pc:picChg>
        <pc:picChg chg="add del mod">
          <ac:chgData name="HAYAMI KENTO" userId="S::g2154217@cc.kyoto-su.ac.jp::66521112-e7e6-4b37-b4a4-7cab2654217a" providerId="AD" clId="Web-{35860574-7604-110A-4F92-42537C0BF4EC}" dt="2025-02-05T14:27:43.995" v="271"/>
          <ac:picMkLst>
            <pc:docMk/>
            <pc:sldMk cId="1894213635" sldId="271"/>
            <ac:picMk id="8" creationId="{B038B0F1-A21E-3CEE-2DC7-E9C8C4C6B69B}"/>
          </ac:picMkLst>
        </pc:picChg>
        <pc:picChg chg="add mod">
          <ac:chgData name="HAYAMI KENTO" userId="S::g2154217@cc.kyoto-su.ac.jp::66521112-e7e6-4b37-b4a4-7cab2654217a" providerId="AD" clId="Web-{35860574-7604-110A-4F92-42537C0BF4EC}" dt="2025-02-05T14:26:23.634" v="253" actId="1076"/>
          <ac:picMkLst>
            <pc:docMk/>
            <pc:sldMk cId="1894213635" sldId="271"/>
            <ac:picMk id="9" creationId="{992D4329-F13D-BAC8-AF79-A7D23FC3B295}"/>
          </ac:picMkLst>
        </pc:picChg>
        <pc:picChg chg="add mod">
          <ac:chgData name="HAYAMI KENTO" userId="S::g2154217@cc.kyoto-su.ac.jp::66521112-e7e6-4b37-b4a4-7cab2654217a" providerId="AD" clId="Web-{35860574-7604-110A-4F92-42537C0BF4EC}" dt="2025-02-05T14:27:59.339" v="276" actId="1076"/>
          <ac:picMkLst>
            <pc:docMk/>
            <pc:sldMk cId="1894213635" sldId="271"/>
            <ac:picMk id="10" creationId="{16135F00-6301-C68B-A276-0DE883A49A64}"/>
          </ac:picMkLst>
        </pc:picChg>
        <pc:picChg chg="add mod">
          <ac:chgData name="HAYAMI KENTO" userId="S::g2154217@cc.kyoto-su.ac.jp::66521112-e7e6-4b37-b4a4-7cab2654217a" providerId="AD" clId="Web-{35860574-7604-110A-4F92-42537C0BF4EC}" dt="2025-02-05T14:28:02.292" v="277" actId="1076"/>
          <ac:picMkLst>
            <pc:docMk/>
            <pc:sldMk cId="1894213635" sldId="271"/>
            <ac:picMk id="11" creationId="{E6FB402B-A53C-0332-EA34-F1F6A842B6F7}"/>
          </ac:picMkLst>
        </pc:picChg>
        <pc:picChg chg="add mod">
          <ac:chgData name="HAYAMI KENTO" userId="S::g2154217@cc.kyoto-su.ac.jp::66521112-e7e6-4b37-b4a4-7cab2654217a" providerId="AD" clId="Web-{35860574-7604-110A-4F92-42537C0BF4EC}" dt="2025-02-05T14:28:03.620" v="278" actId="1076"/>
          <ac:picMkLst>
            <pc:docMk/>
            <pc:sldMk cId="1894213635" sldId="271"/>
            <ac:picMk id="12" creationId="{D6B7334A-5E19-CEE0-DB34-E44C51F495CC}"/>
          </ac:picMkLst>
        </pc:picChg>
        <pc:picChg chg="add mod">
          <ac:chgData name="HAYAMI KENTO" userId="S::g2154217@cc.kyoto-su.ac.jp::66521112-e7e6-4b37-b4a4-7cab2654217a" providerId="AD" clId="Web-{35860574-7604-110A-4F92-42537C0BF4EC}" dt="2025-02-05T14:27:51.354" v="273" actId="1076"/>
          <ac:picMkLst>
            <pc:docMk/>
            <pc:sldMk cId="1894213635" sldId="271"/>
            <ac:picMk id="13" creationId="{22C61269-6D9D-BB88-FCC6-A1A847225359}"/>
          </ac:picMkLst>
        </pc:picChg>
        <pc:picChg chg="add mod">
          <ac:chgData name="HAYAMI KENTO" userId="S::g2154217@cc.kyoto-su.ac.jp::66521112-e7e6-4b37-b4a4-7cab2654217a" providerId="AD" clId="Web-{35860574-7604-110A-4F92-42537C0BF4EC}" dt="2025-02-05T14:27:06.556" v="261" actId="1076"/>
          <ac:picMkLst>
            <pc:docMk/>
            <pc:sldMk cId="1894213635" sldId="271"/>
            <ac:picMk id="14" creationId="{E9233F75-D5DF-1095-FD9C-00C42F45F8F4}"/>
          </ac:picMkLst>
        </pc:picChg>
        <pc:picChg chg="add mod">
          <ac:chgData name="HAYAMI KENTO" userId="S::g2154217@cc.kyoto-su.ac.jp::66521112-e7e6-4b37-b4a4-7cab2654217a" providerId="AD" clId="Web-{35860574-7604-110A-4F92-42537C0BF4EC}" dt="2025-02-05T14:27:12.635" v="265" actId="1076"/>
          <ac:picMkLst>
            <pc:docMk/>
            <pc:sldMk cId="1894213635" sldId="271"/>
            <ac:picMk id="15" creationId="{F2E555AF-FB4D-C569-B234-BBF350F04991}"/>
          </ac:picMkLst>
        </pc:picChg>
      </pc:sldChg>
      <pc:sldChg chg="addSp delSp modSp">
        <pc:chgData name="HAYAMI KENTO" userId="S::g2154217@cc.kyoto-su.ac.jp::66521112-e7e6-4b37-b4a4-7cab2654217a" providerId="AD" clId="Web-{35860574-7604-110A-4F92-42537C0BF4EC}" dt="2025-02-05T14:05:33.478" v="96" actId="20577"/>
        <pc:sldMkLst>
          <pc:docMk/>
          <pc:sldMk cId="4252871337" sldId="272"/>
        </pc:sldMkLst>
        <pc:spChg chg="mod">
          <ac:chgData name="HAYAMI KENTO" userId="S::g2154217@cc.kyoto-su.ac.jp::66521112-e7e6-4b37-b4a4-7cab2654217a" providerId="AD" clId="Web-{35860574-7604-110A-4F92-42537C0BF4EC}" dt="2025-02-05T14:05:33.478" v="96" actId="20577"/>
          <ac:spMkLst>
            <pc:docMk/>
            <pc:sldMk cId="4252871337" sldId="272"/>
            <ac:spMk id="3" creationId="{EDB07950-34E8-89AC-FF25-1A64A0C1E0C7}"/>
          </ac:spMkLst>
        </pc:spChg>
        <pc:spChg chg="add del">
          <ac:chgData name="HAYAMI KENTO" userId="S::g2154217@cc.kyoto-su.ac.jp::66521112-e7e6-4b37-b4a4-7cab2654217a" providerId="AD" clId="Web-{35860574-7604-110A-4F92-42537C0BF4EC}" dt="2025-02-05T13:59:12.142" v="54"/>
          <ac:spMkLst>
            <pc:docMk/>
            <pc:sldMk cId="4252871337" sldId="272"/>
            <ac:spMk id="12" creationId="{111C2D7D-EA9E-4370-7F1F-444D4B89D932}"/>
          </ac:spMkLst>
        </pc:spChg>
        <pc:spChg chg="add mod">
          <ac:chgData name="HAYAMI KENTO" userId="S::g2154217@cc.kyoto-su.ac.jp::66521112-e7e6-4b37-b4a4-7cab2654217a" providerId="AD" clId="Web-{35860574-7604-110A-4F92-42537C0BF4EC}" dt="2025-02-05T14:04:44.555" v="79" actId="1076"/>
          <ac:spMkLst>
            <pc:docMk/>
            <pc:sldMk cId="4252871337" sldId="272"/>
            <ac:spMk id="94" creationId="{03F6CB1B-F0AF-7A29-ACD4-3B003F5772FD}"/>
          </ac:spMkLst>
        </pc:spChg>
        <pc:spChg chg="add mod">
          <ac:chgData name="HAYAMI KENTO" userId="S::g2154217@cc.kyoto-su.ac.jp::66521112-e7e6-4b37-b4a4-7cab2654217a" providerId="AD" clId="Web-{35860574-7604-110A-4F92-42537C0BF4EC}" dt="2025-02-05T14:04:50.633" v="81" actId="1076"/>
          <ac:spMkLst>
            <pc:docMk/>
            <pc:sldMk cId="4252871337" sldId="272"/>
            <ac:spMk id="95" creationId="{EB810F5F-8AA1-0E9E-9C45-A9DDC218DD24}"/>
          </ac:spMkLst>
        </pc:spChg>
        <pc:graphicFrameChg chg="add del mod modGraphic">
          <ac:chgData name="HAYAMI KENTO" userId="S::g2154217@cc.kyoto-su.ac.jp::66521112-e7e6-4b37-b4a4-7cab2654217a" providerId="AD" clId="Web-{35860574-7604-110A-4F92-42537C0BF4EC}" dt="2025-02-05T14:01:11.863" v="57"/>
          <ac:graphicFrameMkLst>
            <pc:docMk/>
            <pc:sldMk cId="4252871337" sldId="272"/>
            <ac:graphicFrameMk id="13" creationId="{B2D10CE2-FAF6-9AB2-F5FE-8926E03BB8FE}"/>
          </ac:graphicFrameMkLst>
        </pc:graphicFrameChg>
        <pc:graphicFrameChg chg="add del mod modGraphic">
          <ac:chgData name="HAYAMI KENTO" userId="S::g2154217@cc.kyoto-su.ac.jp::66521112-e7e6-4b37-b4a4-7cab2654217a" providerId="AD" clId="Web-{35860574-7604-110A-4F92-42537C0BF4EC}" dt="2025-02-05T14:01:48.474" v="67"/>
          <ac:graphicFrameMkLst>
            <pc:docMk/>
            <pc:sldMk cId="4252871337" sldId="272"/>
            <ac:graphicFrameMk id="19" creationId="{5429D1C8-3AA5-73A8-ABF0-2FD239818527}"/>
          </ac:graphicFrameMkLst>
        </pc:graphicFrameChg>
        <pc:graphicFrameChg chg="add del mod modGraphic">
          <ac:chgData name="HAYAMI KENTO" userId="S::g2154217@cc.kyoto-su.ac.jp::66521112-e7e6-4b37-b4a4-7cab2654217a" providerId="AD" clId="Web-{35860574-7604-110A-4F92-42537C0BF4EC}" dt="2025-02-05T14:02:41.600" v="72"/>
          <ac:graphicFrameMkLst>
            <pc:docMk/>
            <pc:sldMk cId="4252871337" sldId="272"/>
            <ac:graphicFrameMk id="68" creationId="{E2A8A092-7F9D-7F04-FC5B-3255D514307C}"/>
          </ac:graphicFrameMkLst>
        </pc:graphicFrameChg>
        <pc:picChg chg="del">
          <ac:chgData name="HAYAMI KENTO" userId="S::g2154217@cc.kyoto-su.ac.jp::66521112-e7e6-4b37-b4a4-7cab2654217a" providerId="AD" clId="Web-{35860574-7604-110A-4F92-42537C0BF4EC}" dt="2025-02-05T13:54:05.748" v="5"/>
          <ac:picMkLst>
            <pc:docMk/>
            <pc:sldMk cId="4252871337" sldId="272"/>
            <ac:picMk id="4" creationId="{B85B9B4B-52A6-3339-1F97-DA06D58982D3}"/>
          </ac:picMkLst>
        </pc:picChg>
        <pc:picChg chg="add del mod">
          <ac:chgData name="HAYAMI KENTO" userId="S::g2154217@cc.kyoto-su.ac.jp::66521112-e7e6-4b37-b4a4-7cab2654217a" providerId="AD" clId="Web-{35860574-7604-110A-4F92-42537C0BF4EC}" dt="2025-02-05T13:54:40.430" v="7"/>
          <ac:picMkLst>
            <pc:docMk/>
            <pc:sldMk cId="4252871337" sldId="272"/>
            <ac:picMk id="6" creationId="{FC66E158-CD61-F460-A975-9803633B6638}"/>
          </ac:picMkLst>
        </pc:picChg>
        <pc:picChg chg="add del mod">
          <ac:chgData name="HAYAMI KENTO" userId="S::g2154217@cc.kyoto-su.ac.jp::66521112-e7e6-4b37-b4a4-7cab2654217a" providerId="AD" clId="Web-{35860574-7604-110A-4F92-42537C0BF4EC}" dt="2025-02-05T13:54:54.368" v="9"/>
          <ac:picMkLst>
            <pc:docMk/>
            <pc:sldMk cId="4252871337" sldId="272"/>
            <ac:picMk id="7" creationId="{4F32CB13-3AB2-3F40-C10D-FC9F37182ECD}"/>
          </ac:picMkLst>
        </pc:picChg>
        <pc:picChg chg="add mod modCrop">
          <ac:chgData name="HAYAMI KENTO" userId="S::g2154217@cc.kyoto-su.ac.jp::66521112-e7e6-4b37-b4a4-7cab2654217a" providerId="AD" clId="Web-{35860574-7604-110A-4F92-42537C0BF4EC}" dt="2025-02-05T14:04:19.773" v="75" actId="14100"/>
          <ac:picMkLst>
            <pc:docMk/>
            <pc:sldMk cId="4252871337" sldId="272"/>
            <ac:picMk id="8" creationId="{3EFC83D2-9807-BBFC-BFB7-D7E773954D7F}"/>
          </ac:picMkLst>
        </pc:picChg>
        <pc:picChg chg="add mod modCrop">
          <ac:chgData name="HAYAMI KENTO" userId="S::g2154217@cc.kyoto-su.ac.jp::66521112-e7e6-4b37-b4a4-7cab2654217a" providerId="AD" clId="Web-{35860574-7604-110A-4F92-42537C0BF4EC}" dt="2025-02-05T14:04:22.414" v="76" actId="1076"/>
          <ac:picMkLst>
            <pc:docMk/>
            <pc:sldMk cId="4252871337" sldId="272"/>
            <ac:picMk id="9" creationId="{F5332E92-156B-344B-83C3-7143015F7DF6}"/>
          </ac:picMkLst>
        </pc:picChg>
        <pc:picChg chg="add mod modCrop">
          <ac:chgData name="HAYAMI KENTO" userId="S::g2154217@cc.kyoto-su.ac.jp::66521112-e7e6-4b37-b4a4-7cab2654217a" providerId="AD" clId="Web-{35860574-7604-110A-4F92-42537C0BF4EC}" dt="2025-02-05T14:04:13.851" v="73" actId="1076"/>
          <ac:picMkLst>
            <pc:docMk/>
            <pc:sldMk cId="4252871337" sldId="272"/>
            <ac:picMk id="10" creationId="{A5A2F0B5-5C56-39CF-E838-64942DD5220C}"/>
          </ac:picMkLst>
        </pc:picChg>
        <pc:picChg chg="add del mod">
          <ac:chgData name="HAYAMI KENTO" userId="S::g2154217@cc.kyoto-su.ac.jp::66521112-e7e6-4b37-b4a4-7cab2654217a" providerId="AD" clId="Web-{35860574-7604-110A-4F92-42537C0BF4EC}" dt="2025-02-05T13:58:56.173" v="52"/>
          <ac:picMkLst>
            <pc:docMk/>
            <pc:sldMk cId="4252871337" sldId="272"/>
            <ac:picMk id="11" creationId="{5A67EAF8-04E4-A3DF-810A-12459ED777EE}"/>
          </ac:picMkLst>
        </pc:picChg>
        <pc:picChg chg="add del">
          <ac:chgData name="HAYAMI KENTO" userId="S::g2154217@cc.kyoto-su.ac.jp::66521112-e7e6-4b37-b4a4-7cab2654217a" providerId="AD" clId="Web-{35860574-7604-110A-4F92-42537C0BF4EC}" dt="2025-02-05T14:02:38.584" v="71"/>
          <ac:picMkLst>
            <pc:docMk/>
            <pc:sldMk cId="4252871337" sldId="272"/>
            <ac:picMk id="81" creationId="{4FE1D571-8BFF-24D7-A3DB-F7CCEDED59FD}"/>
          </ac:picMkLst>
        </pc:picChg>
      </pc:sldChg>
      <pc:sldChg chg="modSp">
        <pc:chgData name="HAYAMI KENTO" userId="S::g2154217@cc.kyoto-su.ac.jp::66521112-e7e6-4b37-b4a4-7cab2654217a" providerId="AD" clId="Web-{35860574-7604-110A-4F92-42537C0BF4EC}" dt="2025-02-05T14:06:01.963" v="106" actId="20577"/>
        <pc:sldMkLst>
          <pc:docMk/>
          <pc:sldMk cId="2539975068" sldId="273"/>
        </pc:sldMkLst>
        <pc:spChg chg="mod">
          <ac:chgData name="HAYAMI KENTO" userId="S::g2154217@cc.kyoto-su.ac.jp::66521112-e7e6-4b37-b4a4-7cab2654217a" providerId="AD" clId="Web-{35860574-7604-110A-4F92-42537C0BF4EC}" dt="2025-02-05T14:06:01.963" v="106" actId="20577"/>
          <ac:spMkLst>
            <pc:docMk/>
            <pc:sldMk cId="2539975068" sldId="273"/>
            <ac:spMk id="3" creationId="{F99716D5-0314-70C6-DC09-4A7FB47EC7F1}"/>
          </ac:spMkLst>
        </pc:spChg>
        <pc:picChg chg="mod">
          <ac:chgData name="HAYAMI KENTO" userId="S::g2154217@cc.kyoto-su.ac.jp::66521112-e7e6-4b37-b4a4-7cab2654217a" providerId="AD" clId="Web-{35860574-7604-110A-4F92-42537C0BF4EC}" dt="2025-02-05T14:05:42.447" v="97" actId="1076"/>
          <ac:picMkLst>
            <pc:docMk/>
            <pc:sldMk cId="2539975068" sldId="273"/>
            <ac:picMk id="4" creationId="{15CF55DC-A7BE-B666-1D20-E6D748357702}"/>
          </ac:picMkLst>
        </pc:picChg>
      </pc:sldChg>
    </pc:docChg>
  </pc:docChgLst>
  <pc:docChgLst>
    <pc:chgData name="HAYAMI KENTO" userId="S::g2154217@cc.kyoto-su.ac.jp::66521112-e7e6-4b37-b4a4-7cab2654217a" providerId="AD" clId="Web-{EDD2FC74-788D-03B9-6BE7-F5D395FB18CF}"/>
    <pc:docChg chg="modSld">
      <pc:chgData name="HAYAMI KENTO" userId="S::g2154217@cc.kyoto-su.ac.jp::66521112-e7e6-4b37-b4a4-7cab2654217a" providerId="AD" clId="Web-{EDD2FC74-788D-03B9-6BE7-F5D395FB18CF}" dt="2025-02-05T15:17:37.844" v="0"/>
      <pc:docMkLst>
        <pc:docMk/>
      </pc:docMkLst>
      <pc:sldChg chg="addSp">
        <pc:chgData name="HAYAMI KENTO" userId="S::g2154217@cc.kyoto-su.ac.jp::66521112-e7e6-4b37-b4a4-7cab2654217a" providerId="AD" clId="Web-{EDD2FC74-788D-03B9-6BE7-F5D395FB18CF}" dt="2025-02-05T15:17:37.844" v="0"/>
        <pc:sldMkLst>
          <pc:docMk/>
          <pc:sldMk cId="4252871337" sldId="272"/>
        </pc:sldMkLst>
        <pc:grpChg chg="add">
          <ac:chgData name="HAYAMI KENTO" userId="S::g2154217@cc.kyoto-su.ac.jp::66521112-e7e6-4b37-b4a4-7cab2654217a" providerId="AD" clId="Web-{EDD2FC74-788D-03B9-6BE7-F5D395FB18CF}" dt="2025-02-05T15:17:37.844" v="0"/>
          <ac:grpSpMkLst>
            <pc:docMk/>
            <pc:sldMk cId="4252871337" sldId="272"/>
            <ac:grpSpMk id="4" creationId="{3C40537A-DB06-C1B0-E571-E01544C5583C}"/>
          </ac:grpSpMkLst>
        </pc:grpChg>
      </pc:sldChg>
    </pc:docChg>
  </pc:docChgLst>
  <pc:docChgLst>
    <pc:chgData name="HAYAMI KENTO" userId="S::g2154217@cc.kyoto-su.ac.jp::66521112-e7e6-4b37-b4a4-7cab2654217a" providerId="AD" clId="Web-{20265D3A-A1A8-3EEB-0238-C70D8FB3AB69}"/>
    <pc:docChg chg="modSld">
      <pc:chgData name="HAYAMI KENTO" userId="S::g2154217@cc.kyoto-su.ac.jp::66521112-e7e6-4b37-b4a4-7cab2654217a" providerId="AD" clId="Web-{20265D3A-A1A8-3EEB-0238-C70D8FB3AB69}" dt="2025-02-03T08:11:42.390" v="8" actId="20577"/>
      <pc:docMkLst>
        <pc:docMk/>
      </pc:docMkLst>
      <pc:sldChg chg="modSp">
        <pc:chgData name="HAYAMI KENTO" userId="S::g2154217@cc.kyoto-su.ac.jp::66521112-e7e6-4b37-b4a4-7cab2654217a" providerId="AD" clId="Web-{20265D3A-A1A8-3EEB-0238-C70D8FB3AB69}" dt="2025-02-03T08:11:42.390" v="8" actId="20577"/>
        <pc:sldMkLst>
          <pc:docMk/>
          <pc:sldMk cId="1494732886" sldId="257"/>
        </pc:sldMkLst>
        <pc:spChg chg="mod">
          <ac:chgData name="HAYAMI KENTO" userId="S::g2154217@cc.kyoto-su.ac.jp::66521112-e7e6-4b37-b4a4-7cab2654217a" providerId="AD" clId="Web-{20265D3A-A1A8-3EEB-0238-C70D8FB3AB69}" dt="2025-02-03T08:11:42.390" v="8" actId="20577"/>
          <ac:spMkLst>
            <pc:docMk/>
            <pc:sldMk cId="1494732886" sldId="257"/>
            <ac:spMk id="3" creationId="{7401FB9A-53BD-2C05-DC2E-C093EA5791B5}"/>
          </ac:spMkLst>
        </pc:spChg>
      </pc:sldChg>
    </pc:docChg>
  </pc:docChgLst>
  <pc:docChgLst>
    <pc:chgData name="HAYAMI KENTO" userId="S::g2154217@cc.kyoto-su.ac.jp::66521112-e7e6-4b37-b4a4-7cab2654217a" providerId="AD" clId="Web-{007C0568-479B-F1CF-3EF7-0EB07220FA0E}"/>
    <pc:docChg chg="modSld">
      <pc:chgData name="HAYAMI KENTO" userId="S::g2154217@cc.kyoto-su.ac.jp::66521112-e7e6-4b37-b4a4-7cab2654217a" providerId="AD" clId="Web-{007C0568-479B-F1CF-3EF7-0EB07220FA0E}" dt="2025-02-05T14:37:42.727" v="89" actId="1076"/>
      <pc:docMkLst>
        <pc:docMk/>
      </pc:docMkLst>
      <pc:sldChg chg="addSp delSp modSp">
        <pc:chgData name="HAYAMI KENTO" userId="S::g2154217@cc.kyoto-su.ac.jp::66521112-e7e6-4b37-b4a4-7cab2654217a" providerId="AD" clId="Web-{007C0568-479B-F1CF-3EF7-0EB07220FA0E}" dt="2025-02-05T14:35:55.943" v="78" actId="1076"/>
        <pc:sldMkLst>
          <pc:docMk/>
          <pc:sldMk cId="995970495" sldId="258"/>
        </pc:sldMkLst>
        <pc:spChg chg="add mod">
          <ac:chgData name="HAYAMI KENTO" userId="S::g2154217@cc.kyoto-su.ac.jp::66521112-e7e6-4b37-b4a4-7cab2654217a" providerId="AD" clId="Web-{007C0568-479B-F1CF-3EF7-0EB07220FA0E}" dt="2025-02-05T14:35:55.943" v="78" actId="1076"/>
          <ac:spMkLst>
            <pc:docMk/>
            <pc:sldMk cId="995970495" sldId="258"/>
            <ac:spMk id="40" creationId="{A53B73A3-A8BE-F73F-4040-56564BBEF438}"/>
          </ac:spMkLst>
        </pc:spChg>
        <pc:graphicFrameChg chg="add del mod modGraphic">
          <ac:chgData name="HAYAMI KENTO" userId="S::g2154217@cc.kyoto-su.ac.jp::66521112-e7e6-4b37-b4a4-7cab2654217a" providerId="AD" clId="Web-{007C0568-479B-F1CF-3EF7-0EB07220FA0E}" dt="2025-02-05T14:32:44.205" v="19"/>
          <ac:graphicFrameMkLst>
            <pc:docMk/>
            <pc:sldMk cId="995970495" sldId="258"/>
            <ac:graphicFrameMk id="10" creationId="{49A51A29-3E7B-EA8C-241F-F38DF15583C8}"/>
          </ac:graphicFrameMkLst>
        </pc:graphicFrameChg>
        <pc:graphicFrameChg chg="add del mod topLvl modGraphic">
          <ac:chgData name="HAYAMI KENTO" userId="S::g2154217@cc.kyoto-su.ac.jp::66521112-e7e6-4b37-b4a4-7cab2654217a" providerId="AD" clId="Web-{007C0568-479B-F1CF-3EF7-0EB07220FA0E}" dt="2025-02-05T14:33:58.878" v="55"/>
          <ac:graphicFrameMkLst>
            <pc:docMk/>
            <pc:sldMk cId="995970495" sldId="258"/>
            <ac:graphicFrameMk id="39" creationId="{27D03AEB-106F-4791-5600-649A79981D7A}"/>
          </ac:graphicFrameMkLst>
        </pc:graphicFrameChg>
        <pc:picChg chg="del mod">
          <ac:chgData name="HAYAMI KENTO" userId="S::g2154217@cc.kyoto-su.ac.jp::66521112-e7e6-4b37-b4a4-7cab2654217a" providerId="AD" clId="Web-{007C0568-479B-F1CF-3EF7-0EB07220FA0E}" dt="2025-02-05T14:35:33.865" v="70"/>
          <ac:picMkLst>
            <pc:docMk/>
            <pc:sldMk cId="995970495" sldId="258"/>
            <ac:picMk id="5" creationId="{2304F1EE-35FB-D1E9-88FA-579689771D30}"/>
          </ac:picMkLst>
        </pc:picChg>
        <pc:picChg chg="del">
          <ac:chgData name="HAYAMI KENTO" userId="S::g2154217@cc.kyoto-su.ac.jp::66521112-e7e6-4b37-b4a4-7cab2654217a" providerId="AD" clId="Web-{007C0568-479B-F1CF-3EF7-0EB07220FA0E}" dt="2025-02-05T14:31:59.095" v="11"/>
          <ac:picMkLst>
            <pc:docMk/>
            <pc:sldMk cId="995970495" sldId="258"/>
            <ac:picMk id="6" creationId="{350AF4B2-FC59-FC34-046F-061CD20CC49B}"/>
          </ac:picMkLst>
        </pc:picChg>
        <pc:picChg chg="add del mod">
          <ac:chgData name="HAYAMI KENTO" userId="S::g2154217@cc.kyoto-su.ac.jp::66521112-e7e6-4b37-b4a4-7cab2654217a" providerId="AD" clId="Web-{007C0568-479B-F1CF-3EF7-0EB07220FA0E}" dt="2025-02-05T14:30:35.187" v="4"/>
          <ac:picMkLst>
            <pc:docMk/>
            <pc:sldMk cId="995970495" sldId="258"/>
            <ac:picMk id="7" creationId="{6F2A30A0-8E8A-702E-4AB4-59D6A57AFD69}"/>
          </ac:picMkLst>
        </pc:picChg>
        <pc:picChg chg="add del mod">
          <ac:chgData name="HAYAMI KENTO" userId="S::g2154217@cc.kyoto-su.ac.jp::66521112-e7e6-4b37-b4a4-7cab2654217a" providerId="AD" clId="Web-{007C0568-479B-F1CF-3EF7-0EB07220FA0E}" dt="2025-02-05T14:31:09.094" v="6"/>
          <ac:picMkLst>
            <pc:docMk/>
            <pc:sldMk cId="995970495" sldId="258"/>
            <ac:picMk id="8" creationId="{227549EF-7386-B8E3-EE2C-3D0A67C9AD1A}"/>
          </ac:picMkLst>
        </pc:picChg>
        <pc:picChg chg="add mod">
          <ac:chgData name="HAYAMI KENTO" userId="S::g2154217@cc.kyoto-su.ac.jp::66521112-e7e6-4b37-b4a4-7cab2654217a" providerId="AD" clId="Web-{007C0568-479B-F1CF-3EF7-0EB07220FA0E}" dt="2025-02-05T14:35:06.599" v="63" actId="1076"/>
          <ac:picMkLst>
            <pc:docMk/>
            <pc:sldMk cId="995970495" sldId="258"/>
            <ac:picMk id="9" creationId="{C23962F2-9358-4B90-9418-19A356D28D1E}"/>
          </ac:picMkLst>
        </pc:picChg>
        <pc:picChg chg="add mod">
          <ac:chgData name="HAYAMI KENTO" userId="S::g2154217@cc.kyoto-su.ac.jp::66521112-e7e6-4b37-b4a4-7cab2654217a" providerId="AD" clId="Web-{007C0568-479B-F1CF-3EF7-0EB07220FA0E}" dt="2025-02-05T14:35:49.099" v="76" actId="1076"/>
          <ac:picMkLst>
            <pc:docMk/>
            <pc:sldMk cId="995970495" sldId="258"/>
            <ac:picMk id="41" creationId="{363D0E82-54C4-20D3-FF8D-52786DD88F3F}"/>
          </ac:picMkLst>
        </pc:picChg>
        <pc:picChg chg="add mod">
          <ac:chgData name="HAYAMI KENTO" userId="S::g2154217@cc.kyoto-su.ac.jp::66521112-e7e6-4b37-b4a4-7cab2654217a" providerId="AD" clId="Web-{007C0568-479B-F1CF-3EF7-0EB07220FA0E}" dt="2025-02-05T14:35:51.303" v="77" actId="1076"/>
          <ac:picMkLst>
            <pc:docMk/>
            <pc:sldMk cId="995970495" sldId="258"/>
            <ac:picMk id="42" creationId="{F9951E62-1235-351A-D84D-2DE207EFBF22}"/>
          </ac:picMkLst>
        </pc:picChg>
      </pc:sldChg>
      <pc:sldChg chg="delSp modSp">
        <pc:chgData name="HAYAMI KENTO" userId="S::g2154217@cc.kyoto-su.ac.jp::66521112-e7e6-4b37-b4a4-7cab2654217a" providerId="AD" clId="Web-{007C0568-479B-F1CF-3EF7-0EB07220FA0E}" dt="2025-02-05T14:37:42.727" v="89" actId="1076"/>
        <pc:sldMkLst>
          <pc:docMk/>
          <pc:sldMk cId="1894213635" sldId="271"/>
        </pc:sldMkLst>
        <pc:picChg chg="del">
          <ac:chgData name="HAYAMI KENTO" userId="S::g2154217@cc.kyoto-su.ac.jp::66521112-e7e6-4b37-b4a4-7cab2654217a" providerId="AD" clId="Web-{007C0568-479B-F1CF-3EF7-0EB07220FA0E}" dt="2025-02-05T14:37:25.414" v="82"/>
          <ac:picMkLst>
            <pc:docMk/>
            <pc:sldMk cId="1894213635" sldId="271"/>
            <ac:picMk id="6" creationId="{6C853B76-832F-CF45-CB8C-3E060BC31E1F}"/>
          </ac:picMkLst>
        </pc:picChg>
        <pc:picChg chg="mod">
          <ac:chgData name="HAYAMI KENTO" userId="S::g2154217@cc.kyoto-su.ac.jp::66521112-e7e6-4b37-b4a4-7cab2654217a" providerId="AD" clId="Web-{007C0568-479B-F1CF-3EF7-0EB07220FA0E}" dt="2025-02-05T14:37:37.336" v="87" actId="1076"/>
          <ac:picMkLst>
            <pc:docMk/>
            <pc:sldMk cId="1894213635" sldId="271"/>
            <ac:picMk id="7" creationId="{58BF856E-2546-EA02-1AE4-11D398BB2B6A}"/>
          </ac:picMkLst>
        </pc:picChg>
        <pc:picChg chg="mod">
          <ac:chgData name="HAYAMI KENTO" userId="S::g2154217@cc.kyoto-su.ac.jp::66521112-e7e6-4b37-b4a4-7cab2654217a" providerId="AD" clId="Web-{007C0568-479B-F1CF-3EF7-0EB07220FA0E}" dt="2025-02-05T14:37:38.617" v="88" actId="1076"/>
          <ac:picMkLst>
            <pc:docMk/>
            <pc:sldMk cId="1894213635" sldId="271"/>
            <ac:picMk id="9" creationId="{992D4329-F13D-BAC8-AF79-A7D23FC3B295}"/>
          </ac:picMkLst>
        </pc:picChg>
        <pc:picChg chg="del">
          <ac:chgData name="HAYAMI KENTO" userId="S::g2154217@cc.kyoto-su.ac.jp::66521112-e7e6-4b37-b4a4-7cab2654217a" providerId="AD" clId="Web-{007C0568-479B-F1CF-3EF7-0EB07220FA0E}" dt="2025-02-05T14:37:19.882" v="79"/>
          <ac:picMkLst>
            <pc:docMk/>
            <pc:sldMk cId="1894213635" sldId="271"/>
            <ac:picMk id="10" creationId="{16135F00-6301-C68B-A276-0DE883A49A64}"/>
          </ac:picMkLst>
        </pc:picChg>
        <pc:picChg chg="mod">
          <ac:chgData name="HAYAMI KENTO" userId="S::g2154217@cc.kyoto-su.ac.jp::66521112-e7e6-4b37-b4a4-7cab2654217a" providerId="AD" clId="Web-{007C0568-479B-F1CF-3EF7-0EB07220FA0E}" dt="2025-02-05T14:37:21.554" v="80" actId="1076"/>
          <ac:picMkLst>
            <pc:docMk/>
            <pc:sldMk cId="1894213635" sldId="271"/>
            <ac:picMk id="11" creationId="{E6FB402B-A53C-0332-EA34-F1F6A842B6F7}"/>
          </ac:picMkLst>
        </pc:picChg>
        <pc:picChg chg="mod">
          <ac:chgData name="HAYAMI KENTO" userId="S::g2154217@cc.kyoto-su.ac.jp::66521112-e7e6-4b37-b4a4-7cab2654217a" providerId="AD" clId="Web-{007C0568-479B-F1CF-3EF7-0EB07220FA0E}" dt="2025-02-05T14:37:42.727" v="89" actId="1076"/>
          <ac:picMkLst>
            <pc:docMk/>
            <pc:sldMk cId="1894213635" sldId="271"/>
            <ac:picMk id="12" creationId="{D6B7334A-5E19-CEE0-DB34-E44C51F495CC}"/>
          </ac:picMkLst>
        </pc:picChg>
      </pc:sldChg>
    </pc:docChg>
  </pc:docChgLst>
  <pc:docChgLst>
    <pc:chgData name="HAYAMI KENTO" userId="S::g2154217@cc.kyoto-su.ac.jp::66521112-e7e6-4b37-b4a4-7cab2654217a" providerId="AD" clId="Web-{5955AAFB-0168-9564-3C30-3A51770FCDB4}"/>
    <pc:docChg chg="modSld">
      <pc:chgData name="HAYAMI KENTO" userId="S::g2154217@cc.kyoto-su.ac.jp::66521112-e7e6-4b37-b4a4-7cab2654217a" providerId="AD" clId="Web-{5955AAFB-0168-9564-3C30-3A51770FCDB4}" dt="2025-02-03T01:25:00.187" v="1" actId="20577"/>
      <pc:docMkLst>
        <pc:docMk/>
      </pc:docMkLst>
      <pc:sldChg chg="modSp">
        <pc:chgData name="HAYAMI KENTO" userId="S::g2154217@cc.kyoto-su.ac.jp::66521112-e7e6-4b37-b4a4-7cab2654217a" providerId="AD" clId="Web-{5955AAFB-0168-9564-3C30-3A51770FCDB4}" dt="2025-02-03T01:25:00.187" v="1" actId="20577"/>
        <pc:sldMkLst>
          <pc:docMk/>
          <pc:sldMk cId="4051256361" sldId="270"/>
        </pc:sldMkLst>
        <pc:spChg chg="mod">
          <ac:chgData name="HAYAMI KENTO" userId="S::g2154217@cc.kyoto-su.ac.jp::66521112-e7e6-4b37-b4a4-7cab2654217a" providerId="AD" clId="Web-{5955AAFB-0168-9564-3C30-3A51770FCDB4}" dt="2025-02-03T01:25:00.187" v="1" actId="20577"/>
          <ac:spMkLst>
            <pc:docMk/>
            <pc:sldMk cId="4051256361" sldId="270"/>
            <ac:spMk id="2" creationId="{6D28602E-8B78-835C-8A27-81DC16DFC0BA}"/>
          </ac:spMkLst>
        </pc:spChg>
      </pc:sldChg>
    </pc:docChg>
  </pc:docChgLst>
  <pc:docChgLst>
    <pc:chgData name="HAYAMI KENTO" userId="S::g2154217@cc.kyoto-su.ac.jp::66521112-e7e6-4b37-b4a4-7cab2654217a" providerId="AD" clId="Web-{5642F0CB-448E-AE43-0732-D79B63CAF418}"/>
    <pc:docChg chg="modSld">
      <pc:chgData name="HAYAMI KENTO" userId="S::g2154217@cc.kyoto-su.ac.jp::66521112-e7e6-4b37-b4a4-7cab2654217a" providerId="AD" clId="Web-{5642F0CB-448E-AE43-0732-D79B63CAF418}" dt="2025-01-30T15:58:35.127" v="111" actId="20577"/>
      <pc:docMkLst>
        <pc:docMk/>
      </pc:docMkLst>
      <pc:sldChg chg="modSp">
        <pc:chgData name="HAYAMI KENTO" userId="S::g2154217@cc.kyoto-su.ac.jp::66521112-e7e6-4b37-b4a4-7cab2654217a" providerId="AD" clId="Web-{5642F0CB-448E-AE43-0732-D79B63CAF418}" dt="2025-01-30T15:55:47.293" v="97" actId="20577"/>
        <pc:sldMkLst>
          <pc:docMk/>
          <pc:sldMk cId="2128380218" sldId="256"/>
        </pc:sldMkLst>
        <pc:spChg chg="mod">
          <ac:chgData name="HAYAMI KENTO" userId="S::g2154217@cc.kyoto-su.ac.jp::66521112-e7e6-4b37-b4a4-7cab2654217a" providerId="AD" clId="Web-{5642F0CB-448E-AE43-0732-D79B63CAF418}" dt="2025-01-30T15:55:47.293" v="97" actId="20577"/>
          <ac:spMkLst>
            <pc:docMk/>
            <pc:sldMk cId="2128380218" sldId="256"/>
            <ac:spMk id="3" creationId="{00000000-0000-0000-0000-000000000000}"/>
          </ac:spMkLst>
        </pc:spChg>
      </pc:sldChg>
      <pc:sldChg chg="modSp">
        <pc:chgData name="HAYAMI KENTO" userId="S::g2154217@cc.kyoto-su.ac.jp::66521112-e7e6-4b37-b4a4-7cab2654217a" providerId="AD" clId="Web-{5642F0CB-448E-AE43-0732-D79B63CAF418}" dt="2025-01-30T15:50:14.377" v="86" actId="20577"/>
        <pc:sldMkLst>
          <pc:docMk/>
          <pc:sldMk cId="995970495" sldId="258"/>
        </pc:sldMkLst>
        <pc:spChg chg="mod">
          <ac:chgData name="HAYAMI KENTO" userId="S::g2154217@cc.kyoto-su.ac.jp::66521112-e7e6-4b37-b4a4-7cab2654217a" providerId="AD" clId="Web-{5642F0CB-448E-AE43-0732-D79B63CAF418}" dt="2025-01-30T15:50:14.377" v="86" actId="20577"/>
          <ac:spMkLst>
            <pc:docMk/>
            <pc:sldMk cId="995970495" sldId="258"/>
            <ac:spMk id="3" creationId="{AD40E7FA-11E6-7290-626A-3CD5C143DC56}"/>
          </ac:spMkLst>
        </pc:spChg>
      </pc:sldChg>
      <pc:sldChg chg="modSp">
        <pc:chgData name="HAYAMI KENTO" userId="S::g2154217@cc.kyoto-su.ac.jp::66521112-e7e6-4b37-b4a4-7cab2654217a" providerId="AD" clId="Web-{5642F0CB-448E-AE43-0732-D79B63CAF418}" dt="2025-01-30T15:01:53.233" v="29" actId="20577"/>
        <pc:sldMkLst>
          <pc:docMk/>
          <pc:sldMk cId="4175246521" sldId="259"/>
        </pc:sldMkLst>
        <pc:spChg chg="mod">
          <ac:chgData name="HAYAMI KENTO" userId="S::g2154217@cc.kyoto-su.ac.jp::66521112-e7e6-4b37-b4a4-7cab2654217a" providerId="AD" clId="Web-{5642F0CB-448E-AE43-0732-D79B63CAF418}" dt="2025-01-30T15:01:53.233" v="29" actId="20577"/>
          <ac:spMkLst>
            <pc:docMk/>
            <pc:sldMk cId="4175246521" sldId="259"/>
            <ac:spMk id="3" creationId="{AA0AE3BD-A4D1-2ECB-063F-90505630B952}"/>
          </ac:spMkLst>
        </pc:spChg>
      </pc:sldChg>
      <pc:sldChg chg="addSp delSp modSp">
        <pc:chgData name="HAYAMI KENTO" userId="S::g2154217@cc.kyoto-su.ac.jp::66521112-e7e6-4b37-b4a4-7cab2654217a" providerId="AD" clId="Web-{5642F0CB-448E-AE43-0732-D79B63CAF418}" dt="2025-01-30T15:55:23.105" v="95" actId="1076"/>
        <pc:sldMkLst>
          <pc:docMk/>
          <pc:sldMk cId="2154074825" sldId="260"/>
        </pc:sldMkLst>
      </pc:sldChg>
      <pc:sldChg chg="modSp">
        <pc:chgData name="HAYAMI KENTO" userId="S::g2154217@cc.kyoto-su.ac.jp::66521112-e7e6-4b37-b4a4-7cab2654217a" providerId="AD" clId="Web-{5642F0CB-448E-AE43-0732-D79B63CAF418}" dt="2025-01-30T15:58:35.127" v="111" actId="20577"/>
        <pc:sldMkLst>
          <pc:docMk/>
          <pc:sldMk cId="1624077065" sldId="261"/>
        </pc:sldMkLst>
        <pc:spChg chg="mod">
          <ac:chgData name="HAYAMI KENTO" userId="S::g2154217@cc.kyoto-su.ac.jp::66521112-e7e6-4b37-b4a4-7cab2654217a" providerId="AD" clId="Web-{5642F0CB-448E-AE43-0732-D79B63CAF418}" dt="2025-01-30T15:58:35.127" v="111" actId="20577"/>
          <ac:spMkLst>
            <pc:docMk/>
            <pc:sldMk cId="1624077065" sldId="261"/>
            <ac:spMk id="3" creationId="{440023E2-4506-FC7D-67BA-E63D402F1509}"/>
          </ac:spMkLst>
        </pc:spChg>
      </pc:sldChg>
      <pc:sldChg chg="modSp">
        <pc:chgData name="HAYAMI KENTO" userId="S::g2154217@cc.kyoto-su.ac.jp::66521112-e7e6-4b37-b4a4-7cab2654217a" providerId="AD" clId="Web-{5642F0CB-448E-AE43-0732-D79B63CAF418}" dt="2025-01-30T15:02:23.437" v="34" actId="20577"/>
        <pc:sldMkLst>
          <pc:docMk/>
          <pc:sldMk cId="2434447831" sldId="267"/>
        </pc:sldMkLst>
      </pc:sldChg>
    </pc:docChg>
  </pc:docChgLst>
  <pc:docChgLst>
    <pc:chgData name="HAYAMI KENTO" userId="S::g2154217@cc.kyoto-su.ac.jp::66521112-e7e6-4b37-b4a4-7cab2654217a" providerId="AD" clId="Web-{7F04CC7F-B32E-76CA-9541-3A9ECBB07C56}"/>
    <pc:docChg chg="addSld modSld">
      <pc:chgData name="HAYAMI KENTO" userId="S::g2154217@cc.kyoto-su.ac.jp::66521112-e7e6-4b37-b4a4-7cab2654217a" providerId="AD" clId="Web-{7F04CC7F-B32E-76CA-9541-3A9ECBB07C56}" dt="2025-01-29T07:44:43.246" v="12"/>
      <pc:docMkLst>
        <pc:docMk/>
      </pc:docMkLst>
      <pc:sldChg chg="modSp">
        <pc:chgData name="HAYAMI KENTO" userId="S::g2154217@cc.kyoto-su.ac.jp::66521112-e7e6-4b37-b4a4-7cab2654217a" providerId="AD" clId="Web-{7F04CC7F-B32E-76CA-9541-3A9ECBB07C56}" dt="2025-01-29T07:44:35.355" v="11" actId="1076"/>
        <pc:sldMkLst>
          <pc:docMk/>
          <pc:sldMk cId="2128380218" sldId="256"/>
        </pc:sldMkLst>
        <pc:spChg chg="mod">
          <ac:chgData name="HAYAMI KENTO" userId="S::g2154217@cc.kyoto-su.ac.jp::66521112-e7e6-4b37-b4a4-7cab2654217a" providerId="AD" clId="Web-{7F04CC7F-B32E-76CA-9541-3A9ECBB07C56}" dt="2025-01-29T07:44:10.792" v="1" actId="20577"/>
          <ac:spMkLst>
            <pc:docMk/>
            <pc:sldMk cId="2128380218" sldId="256"/>
            <ac:spMk id="2" creationId="{00000000-0000-0000-0000-000000000000}"/>
          </ac:spMkLst>
        </pc:spChg>
        <pc:spChg chg="mod">
          <ac:chgData name="HAYAMI KENTO" userId="S::g2154217@cc.kyoto-su.ac.jp::66521112-e7e6-4b37-b4a4-7cab2654217a" providerId="AD" clId="Web-{7F04CC7F-B32E-76CA-9541-3A9ECBB07C56}" dt="2025-01-29T07:44:35.355" v="11" actId="1076"/>
          <ac:spMkLst>
            <pc:docMk/>
            <pc:sldMk cId="2128380218" sldId="256"/>
            <ac:spMk id="3" creationId="{00000000-0000-0000-0000-000000000000}"/>
          </ac:spMkLst>
        </pc:spChg>
      </pc:sldChg>
      <pc:sldChg chg="new">
        <pc:chgData name="HAYAMI KENTO" userId="S::g2154217@cc.kyoto-su.ac.jp::66521112-e7e6-4b37-b4a4-7cab2654217a" providerId="AD" clId="Web-{7F04CC7F-B32E-76CA-9541-3A9ECBB07C56}" dt="2025-01-29T07:44:43.246" v="12"/>
        <pc:sldMkLst>
          <pc:docMk/>
          <pc:sldMk cId="1494732886" sldId="257"/>
        </pc:sldMkLst>
      </pc:sldChg>
    </pc:docChg>
  </pc:docChgLst>
  <pc:docChgLst>
    <pc:chgData name="HAYAMI KENTO" userId="S::g2154217@cc.kyoto-su.ac.jp::66521112-e7e6-4b37-b4a4-7cab2654217a" providerId="AD" clId="Web-{74842B11-285D-CC1B-8985-C34B706D5F64}"/>
    <pc:docChg chg="modSld">
      <pc:chgData name="HAYAMI KENTO" userId="S::g2154217@cc.kyoto-su.ac.jp::66521112-e7e6-4b37-b4a4-7cab2654217a" providerId="AD" clId="Web-{74842B11-285D-CC1B-8985-C34B706D5F64}" dt="2025-02-04T02:01:48.480" v="43" actId="20577"/>
      <pc:docMkLst>
        <pc:docMk/>
      </pc:docMkLst>
      <pc:sldChg chg="modSp">
        <pc:chgData name="HAYAMI KENTO" userId="S::g2154217@cc.kyoto-su.ac.jp::66521112-e7e6-4b37-b4a4-7cab2654217a" providerId="AD" clId="Web-{74842B11-285D-CC1B-8985-C34B706D5F64}" dt="2025-02-04T01:59:08.491" v="3" actId="20577"/>
        <pc:sldMkLst>
          <pc:docMk/>
          <pc:sldMk cId="1494732886" sldId="257"/>
        </pc:sldMkLst>
        <pc:spChg chg="mod">
          <ac:chgData name="HAYAMI KENTO" userId="S::g2154217@cc.kyoto-su.ac.jp::66521112-e7e6-4b37-b4a4-7cab2654217a" providerId="AD" clId="Web-{74842B11-285D-CC1B-8985-C34B706D5F64}" dt="2025-02-04T01:59:08.491" v="3" actId="20577"/>
          <ac:spMkLst>
            <pc:docMk/>
            <pc:sldMk cId="1494732886" sldId="257"/>
            <ac:spMk id="3" creationId="{7401FB9A-53BD-2C05-DC2E-C093EA5791B5}"/>
          </ac:spMkLst>
        </pc:spChg>
      </pc:sldChg>
      <pc:sldChg chg="modSp">
        <pc:chgData name="HAYAMI KENTO" userId="S::g2154217@cc.kyoto-su.ac.jp::66521112-e7e6-4b37-b4a4-7cab2654217a" providerId="AD" clId="Web-{74842B11-285D-CC1B-8985-C34B706D5F64}" dt="2025-02-04T01:59:38.554" v="7" actId="20577"/>
        <pc:sldMkLst>
          <pc:docMk/>
          <pc:sldMk cId="995970495" sldId="258"/>
        </pc:sldMkLst>
        <pc:spChg chg="mod">
          <ac:chgData name="HAYAMI KENTO" userId="S::g2154217@cc.kyoto-su.ac.jp::66521112-e7e6-4b37-b4a4-7cab2654217a" providerId="AD" clId="Web-{74842B11-285D-CC1B-8985-C34B706D5F64}" dt="2025-02-04T01:59:38.554" v="7" actId="20577"/>
          <ac:spMkLst>
            <pc:docMk/>
            <pc:sldMk cId="995970495" sldId="258"/>
            <ac:spMk id="3" creationId="{AD40E7FA-11E6-7290-626A-3CD5C143DC56}"/>
          </ac:spMkLst>
        </pc:spChg>
      </pc:sldChg>
      <pc:sldChg chg="modSp">
        <pc:chgData name="HAYAMI KENTO" userId="S::g2154217@cc.kyoto-su.ac.jp::66521112-e7e6-4b37-b4a4-7cab2654217a" providerId="AD" clId="Web-{74842B11-285D-CC1B-8985-C34B706D5F64}" dt="2025-02-04T02:01:04.932" v="27" actId="20577"/>
        <pc:sldMkLst>
          <pc:docMk/>
          <pc:sldMk cId="4175246521" sldId="259"/>
        </pc:sldMkLst>
        <pc:spChg chg="mod">
          <ac:chgData name="HAYAMI KENTO" userId="S::g2154217@cc.kyoto-su.ac.jp::66521112-e7e6-4b37-b4a4-7cab2654217a" providerId="AD" clId="Web-{74842B11-285D-CC1B-8985-C34B706D5F64}" dt="2025-02-04T02:01:04.932" v="27" actId="20577"/>
          <ac:spMkLst>
            <pc:docMk/>
            <pc:sldMk cId="4175246521" sldId="259"/>
            <ac:spMk id="3" creationId="{AA0AE3BD-A4D1-2ECB-063F-90505630B952}"/>
          </ac:spMkLst>
        </pc:spChg>
      </pc:sldChg>
      <pc:sldChg chg="modSp">
        <pc:chgData name="HAYAMI KENTO" userId="S::g2154217@cc.kyoto-su.ac.jp::66521112-e7e6-4b37-b4a4-7cab2654217a" providerId="AD" clId="Web-{74842B11-285D-CC1B-8985-C34B706D5F64}" dt="2025-02-04T02:01:32.417" v="38" actId="20577"/>
        <pc:sldMkLst>
          <pc:docMk/>
          <pc:sldMk cId="1624077065" sldId="261"/>
        </pc:sldMkLst>
        <pc:spChg chg="mod">
          <ac:chgData name="HAYAMI KENTO" userId="S::g2154217@cc.kyoto-su.ac.jp::66521112-e7e6-4b37-b4a4-7cab2654217a" providerId="AD" clId="Web-{74842B11-285D-CC1B-8985-C34B706D5F64}" dt="2025-02-04T02:01:32.417" v="38" actId="20577"/>
          <ac:spMkLst>
            <pc:docMk/>
            <pc:sldMk cId="1624077065" sldId="261"/>
            <ac:spMk id="3" creationId="{440023E2-4506-FC7D-67BA-E63D402F1509}"/>
          </ac:spMkLst>
        </pc:spChg>
      </pc:sldChg>
      <pc:sldChg chg="modSp">
        <pc:chgData name="HAYAMI KENTO" userId="S::g2154217@cc.kyoto-su.ac.jp::66521112-e7e6-4b37-b4a4-7cab2654217a" providerId="AD" clId="Web-{74842B11-285D-CC1B-8985-C34B706D5F64}" dt="2025-02-04T02:01:48.480" v="43" actId="20577"/>
        <pc:sldMkLst>
          <pc:docMk/>
          <pc:sldMk cId="3346021070" sldId="263"/>
        </pc:sldMkLst>
        <pc:spChg chg="mod">
          <ac:chgData name="HAYAMI KENTO" userId="S::g2154217@cc.kyoto-su.ac.jp::66521112-e7e6-4b37-b4a4-7cab2654217a" providerId="AD" clId="Web-{74842B11-285D-CC1B-8985-C34B706D5F64}" dt="2025-02-04T02:01:48.480" v="43" actId="20577"/>
          <ac:spMkLst>
            <pc:docMk/>
            <pc:sldMk cId="3346021070" sldId="263"/>
            <ac:spMk id="3" creationId="{FB8C2BB9-AD5A-D80F-5B95-C0C61AA21BFB}"/>
          </ac:spMkLst>
        </pc:spChg>
      </pc:sldChg>
      <pc:sldChg chg="modSp">
        <pc:chgData name="HAYAMI KENTO" userId="S::g2154217@cc.kyoto-su.ac.jp::66521112-e7e6-4b37-b4a4-7cab2654217a" providerId="AD" clId="Web-{74842B11-285D-CC1B-8985-C34B706D5F64}" dt="2025-02-04T02:00:00.289" v="9" actId="20577"/>
        <pc:sldMkLst>
          <pc:docMk/>
          <pc:sldMk cId="3297874846" sldId="268"/>
        </pc:sldMkLst>
        <pc:spChg chg="mod">
          <ac:chgData name="HAYAMI KENTO" userId="S::g2154217@cc.kyoto-su.ac.jp::66521112-e7e6-4b37-b4a4-7cab2654217a" providerId="AD" clId="Web-{74842B11-285D-CC1B-8985-C34B706D5F64}" dt="2025-02-04T02:00:00.289" v="9" actId="20577"/>
          <ac:spMkLst>
            <pc:docMk/>
            <pc:sldMk cId="3297874846" sldId="268"/>
            <ac:spMk id="3" creationId="{AFC3E41C-978B-4B15-7906-FA525E41552F}"/>
          </ac:spMkLst>
        </pc:spChg>
      </pc:sldChg>
      <pc:sldChg chg="modSp">
        <pc:chgData name="HAYAMI KENTO" userId="S::g2154217@cc.kyoto-su.ac.jp::66521112-e7e6-4b37-b4a4-7cab2654217a" providerId="AD" clId="Web-{74842B11-285D-CC1B-8985-C34B706D5F64}" dt="2025-02-04T02:00:56.667" v="24" actId="20577"/>
        <pc:sldMkLst>
          <pc:docMk/>
          <pc:sldMk cId="2698061427" sldId="269"/>
        </pc:sldMkLst>
        <pc:spChg chg="mod">
          <ac:chgData name="HAYAMI KENTO" userId="S::g2154217@cc.kyoto-su.ac.jp::66521112-e7e6-4b37-b4a4-7cab2654217a" providerId="AD" clId="Web-{74842B11-285D-CC1B-8985-C34B706D5F64}" dt="2025-02-04T02:00:56.667" v="24" actId="20577"/>
          <ac:spMkLst>
            <pc:docMk/>
            <pc:sldMk cId="2698061427" sldId="269"/>
            <ac:spMk id="3" creationId="{DE4CC1D0-30F9-4EB6-C3E0-F91A1630B5F5}"/>
          </ac:spMkLst>
        </pc:spChg>
      </pc:sldChg>
      <pc:sldChg chg="modSp">
        <pc:chgData name="HAYAMI KENTO" userId="S::g2154217@cc.kyoto-su.ac.jp::66521112-e7e6-4b37-b4a4-7cab2654217a" providerId="AD" clId="Web-{74842B11-285D-CC1B-8985-C34B706D5F64}" dt="2025-02-04T02:00:19.274" v="13" actId="20577"/>
        <pc:sldMkLst>
          <pc:docMk/>
          <pc:sldMk cId="4051256361" sldId="270"/>
        </pc:sldMkLst>
        <pc:spChg chg="mod">
          <ac:chgData name="HAYAMI KENTO" userId="S::g2154217@cc.kyoto-su.ac.jp::66521112-e7e6-4b37-b4a4-7cab2654217a" providerId="AD" clId="Web-{74842B11-285D-CC1B-8985-C34B706D5F64}" dt="2025-02-04T02:00:19.274" v="13" actId="20577"/>
          <ac:spMkLst>
            <pc:docMk/>
            <pc:sldMk cId="4051256361" sldId="270"/>
            <ac:spMk id="3" creationId="{A9849FB3-E664-6887-E1A8-8C46B5B272A6}"/>
          </ac:spMkLst>
        </pc:spChg>
      </pc:sldChg>
      <pc:sldChg chg="modSp">
        <pc:chgData name="HAYAMI KENTO" userId="S::g2154217@cc.kyoto-su.ac.jp::66521112-e7e6-4b37-b4a4-7cab2654217a" providerId="AD" clId="Web-{74842B11-285D-CC1B-8985-C34B706D5F64}" dt="2025-02-04T02:00:41.369" v="19" actId="20577"/>
        <pc:sldMkLst>
          <pc:docMk/>
          <pc:sldMk cId="1894213635" sldId="271"/>
        </pc:sldMkLst>
        <pc:spChg chg="mod">
          <ac:chgData name="HAYAMI KENTO" userId="S::g2154217@cc.kyoto-su.ac.jp::66521112-e7e6-4b37-b4a4-7cab2654217a" providerId="AD" clId="Web-{74842B11-285D-CC1B-8985-C34B706D5F64}" dt="2025-02-04T02:00:41.369" v="19" actId="20577"/>
          <ac:spMkLst>
            <pc:docMk/>
            <pc:sldMk cId="1894213635" sldId="271"/>
            <ac:spMk id="3" creationId="{0934E288-0720-5674-09B9-70F1A7EF8C89}"/>
          </ac:spMkLst>
        </pc:spChg>
      </pc:sldChg>
      <pc:sldChg chg="modSp">
        <pc:chgData name="HAYAMI KENTO" userId="S::g2154217@cc.kyoto-su.ac.jp::66521112-e7e6-4b37-b4a4-7cab2654217a" providerId="AD" clId="Web-{74842B11-285D-CC1B-8985-C34B706D5F64}" dt="2025-02-04T02:01:11.807" v="30" actId="20577"/>
        <pc:sldMkLst>
          <pc:docMk/>
          <pc:sldMk cId="4252871337" sldId="272"/>
        </pc:sldMkLst>
        <pc:spChg chg="mod">
          <ac:chgData name="HAYAMI KENTO" userId="S::g2154217@cc.kyoto-su.ac.jp::66521112-e7e6-4b37-b4a4-7cab2654217a" providerId="AD" clId="Web-{74842B11-285D-CC1B-8985-C34B706D5F64}" dt="2025-02-04T02:01:11.807" v="30" actId="20577"/>
          <ac:spMkLst>
            <pc:docMk/>
            <pc:sldMk cId="4252871337" sldId="272"/>
            <ac:spMk id="3" creationId="{EDB07950-34E8-89AC-FF25-1A64A0C1E0C7}"/>
          </ac:spMkLst>
        </pc:spChg>
      </pc:sldChg>
      <pc:sldChg chg="modSp">
        <pc:chgData name="HAYAMI KENTO" userId="S::g2154217@cc.kyoto-su.ac.jp::66521112-e7e6-4b37-b4a4-7cab2654217a" providerId="AD" clId="Web-{74842B11-285D-CC1B-8985-C34B706D5F64}" dt="2025-02-04T02:01:18.136" v="33" actId="20577"/>
        <pc:sldMkLst>
          <pc:docMk/>
          <pc:sldMk cId="2539975068" sldId="273"/>
        </pc:sldMkLst>
        <pc:spChg chg="mod">
          <ac:chgData name="HAYAMI KENTO" userId="S::g2154217@cc.kyoto-su.ac.jp::66521112-e7e6-4b37-b4a4-7cab2654217a" providerId="AD" clId="Web-{74842B11-285D-CC1B-8985-C34B706D5F64}" dt="2025-02-04T02:01:18.136" v="33" actId="20577"/>
          <ac:spMkLst>
            <pc:docMk/>
            <pc:sldMk cId="2539975068" sldId="273"/>
            <ac:spMk id="3" creationId="{F99716D5-0314-70C6-DC09-4A7FB47EC7F1}"/>
          </ac:spMkLst>
        </pc:spChg>
      </pc:sldChg>
    </pc:docChg>
  </pc:docChgLst>
  <pc:docChgLst>
    <pc:chgData name="HAYAMI KENTO" userId="S::g2154217@cc.kyoto-su.ac.jp::66521112-e7e6-4b37-b4a4-7cab2654217a" providerId="AD" clId="Web-{2C14B0B8-D0D8-CAAA-879E-693E54A42490}"/>
    <pc:docChg chg="addSld delSld modSld sldOrd">
      <pc:chgData name="HAYAMI KENTO" userId="S::g2154217@cc.kyoto-su.ac.jp::66521112-e7e6-4b37-b4a4-7cab2654217a" providerId="AD" clId="Web-{2C14B0B8-D0D8-CAAA-879E-693E54A42490}" dt="2025-02-01T15:12:13.343" v="769"/>
      <pc:docMkLst>
        <pc:docMk/>
      </pc:docMkLst>
      <pc:sldChg chg="modSp">
        <pc:chgData name="HAYAMI KENTO" userId="S::g2154217@cc.kyoto-su.ac.jp::66521112-e7e6-4b37-b4a4-7cab2654217a" providerId="AD" clId="Web-{2C14B0B8-D0D8-CAAA-879E-693E54A42490}" dt="2025-02-01T14:56:23.437" v="308" actId="20577"/>
        <pc:sldMkLst>
          <pc:docMk/>
          <pc:sldMk cId="1494732886" sldId="257"/>
        </pc:sldMkLst>
        <pc:spChg chg="mod">
          <ac:chgData name="HAYAMI KENTO" userId="S::g2154217@cc.kyoto-su.ac.jp::66521112-e7e6-4b37-b4a4-7cab2654217a" providerId="AD" clId="Web-{2C14B0B8-D0D8-CAAA-879E-693E54A42490}" dt="2025-02-01T14:56:23.437" v="308" actId="20577"/>
          <ac:spMkLst>
            <pc:docMk/>
            <pc:sldMk cId="1494732886" sldId="257"/>
            <ac:spMk id="3" creationId="{7401FB9A-53BD-2C05-DC2E-C093EA5791B5}"/>
          </ac:spMkLst>
        </pc:spChg>
      </pc:sldChg>
      <pc:sldChg chg="modSp">
        <pc:chgData name="HAYAMI KENTO" userId="S::g2154217@cc.kyoto-su.ac.jp::66521112-e7e6-4b37-b4a4-7cab2654217a" providerId="AD" clId="Web-{2C14B0B8-D0D8-CAAA-879E-693E54A42490}" dt="2025-02-01T14:58:56.649" v="379" actId="20577"/>
        <pc:sldMkLst>
          <pc:docMk/>
          <pc:sldMk cId="995970495" sldId="258"/>
        </pc:sldMkLst>
        <pc:spChg chg="mod">
          <ac:chgData name="HAYAMI KENTO" userId="S::g2154217@cc.kyoto-su.ac.jp::66521112-e7e6-4b37-b4a4-7cab2654217a" providerId="AD" clId="Web-{2C14B0B8-D0D8-CAAA-879E-693E54A42490}" dt="2025-02-01T14:58:56.649" v="379" actId="20577"/>
          <ac:spMkLst>
            <pc:docMk/>
            <pc:sldMk cId="995970495" sldId="258"/>
            <ac:spMk id="3" creationId="{AD40E7FA-11E6-7290-626A-3CD5C143DC56}"/>
          </ac:spMkLst>
        </pc:spChg>
      </pc:sldChg>
      <pc:sldChg chg="modSp">
        <pc:chgData name="HAYAMI KENTO" userId="S::g2154217@cc.kyoto-su.ac.jp::66521112-e7e6-4b37-b4a4-7cab2654217a" providerId="AD" clId="Web-{2C14B0B8-D0D8-CAAA-879E-693E54A42490}" dt="2025-02-01T13:06:09.092" v="110" actId="20577"/>
        <pc:sldMkLst>
          <pc:docMk/>
          <pc:sldMk cId="4175246521" sldId="259"/>
        </pc:sldMkLst>
        <pc:spChg chg="mod">
          <ac:chgData name="HAYAMI KENTO" userId="S::g2154217@cc.kyoto-su.ac.jp::66521112-e7e6-4b37-b4a4-7cab2654217a" providerId="AD" clId="Web-{2C14B0B8-D0D8-CAAA-879E-693E54A42490}" dt="2025-02-01T13:06:09.092" v="110" actId="20577"/>
          <ac:spMkLst>
            <pc:docMk/>
            <pc:sldMk cId="4175246521" sldId="259"/>
            <ac:spMk id="3" creationId="{AA0AE3BD-A4D1-2ECB-063F-90505630B952}"/>
          </ac:spMkLst>
        </pc:spChg>
      </pc:sldChg>
      <pc:sldChg chg="del">
        <pc:chgData name="HAYAMI KENTO" userId="S::g2154217@cc.kyoto-su.ac.jp::66521112-e7e6-4b37-b4a4-7cab2654217a" providerId="AD" clId="Web-{2C14B0B8-D0D8-CAAA-879E-693E54A42490}" dt="2025-02-01T14:56:34.844" v="309"/>
        <pc:sldMkLst>
          <pc:docMk/>
          <pc:sldMk cId="2154074825" sldId="260"/>
        </pc:sldMkLst>
      </pc:sldChg>
      <pc:sldChg chg="modSp">
        <pc:chgData name="HAYAMI KENTO" userId="S::g2154217@cc.kyoto-su.ac.jp::66521112-e7e6-4b37-b4a4-7cab2654217a" providerId="AD" clId="Web-{2C14B0B8-D0D8-CAAA-879E-693E54A42490}" dt="2025-02-01T15:10:05.056" v="716" actId="20577"/>
        <pc:sldMkLst>
          <pc:docMk/>
          <pc:sldMk cId="1624077065" sldId="261"/>
        </pc:sldMkLst>
        <pc:spChg chg="mod">
          <ac:chgData name="HAYAMI KENTO" userId="S::g2154217@cc.kyoto-su.ac.jp::66521112-e7e6-4b37-b4a4-7cab2654217a" providerId="AD" clId="Web-{2C14B0B8-D0D8-CAAA-879E-693E54A42490}" dt="2025-02-01T15:10:05.056" v="716" actId="20577"/>
          <ac:spMkLst>
            <pc:docMk/>
            <pc:sldMk cId="1624077065" sldId="261"/>
            <ac:spMk id="3" creationId="{440023E2-4506-FC7D-67BA-E63D402F1509}"/>
          </ac:spMkLst>
        </pc:spChg>
      </pc:sldChg>
      <pc:sldChg chg="del">
        <pc:chgData name="HAYAMI KENTO" userId="S::g2154217@cc.kyoto-su.ac.jp::66521112-e7e6-4b37-b4a4-7cab2654217a" providerId="AD" clId="Web-{2C14B0B8-D0D8-CAAA-879E-693E54A42490}" dt="2025-02-01T13:25:10.791" v="219"/>
        <pc:sldMkLst>
          <pc:docMk/>
          <pc:sldMk cId="2458969050" sldId="262"/>
        </pc:sldMkLst>
      </pc:sldChg>
      <pc:sldChg chg="modSp">
        <pc:chgData name="HAYAMI KENTO" userId="S::g2154217@cc.kyoto-su.ac.jp::66521112-e7e6-4b37-b4a4-7cab2654217a" providerId="AD" clId="Web-{2C14B0B8-D0D8-CAAA-879E-693E54A42490}" dt="2025-02-01T15:12:06.311" v="768" actId="20577"/>
        <pc:sldMkLst>
          <pc:docMk/>
          <pc:sldMk cId="3346021070" sldId="263"/>
        </pc:sldMkLst>
        <pc:spChg chg="mod">
          <ac:chgData name="HAYAMI KENTO" userId="S::g2154217@cc.kyoto-su.ac.jp::66521112-e7e6-4b37-b4a4-7cab2654217a" providerId="AD" clId="Web-{2C14B0B8-D0D8-CAAA-879E-693E54A42490}" dt="2025-02-01T15:10:43.808" v="720" actId="20577"/>
          <ac:spMkLst>
            <pc:docMk/>
            <pc:sldMk cId="3346021070" sldId="263"/>
            <ac:spMk id="2" creationId="{84C511F8-DF12-367F-DD74-9D2223BAE4A4}"/>
          </ac:spMkLst>
        </pc:spChg>
        <pc:spChg chg="mod">
          <ac:chgData name="HAYAMI KENTO" userId="S::g2154217@cc.kyoto-su.ac.jp::66521112-e7e6-4b37-b4a4-7cab2654217a" providerId="AD" clId="Web-{2C14B0B8-D0D8-CAAA-879E-693E54A42490}" dt="2025-02-01T15:12:06.311" v="768" actId="20577"/>
          <ac:spMkLst>
            <pc:docMk/>
            <pc:sldMk cId="3346021070" sldId="263"/>
            <ac:spMk id="3" creationId="{FB8C2BB9-AD5A-D80F-5B95-C0C61AA21BFB}"/>
          </ac:spMkLst>
        </pc:spChg>
      </pc:sldChg>
      <pc:sldChg chg="del">
        <pc:chgData name="HAYAMI KENTO" userId="S::g2154217@cc.kyoto-su.ac.jp::66521112-e7e6-4b37-b4a4-7cab2654217a" providerId="AD" clId="Web-{2C14B0B8-D0D8-CAAA-879E-693E54A42490}" dt="2025-02-01T15:12:13.343" v="769"/>
        <pc:sldMkLst>
          <pc:docMk/>
          <pc:sldMk cId="2735035819" sldId="264"/>
        </pc:sldMkLst>
      </pc:sldChg>
      <pc:sldChg chg="addSp delSp del ord">
        <pc:chgData name="HAYAMI KENTO" userId="S::g2154217@cc.kyoto-su.ac.jp::66521112-e7e6-4b37-b4a4-7cab2654217a" providerId="AD" clId="Web-{2C14B0B8-D0D8-CAAA-879E-693E54A42490}" dt="2025-02-01T13:13:59.690" v="117"/>
        <pc:sldMkLst>
          <pc:docMk/>
          <pc:sldMk cId="2601048918" sldId="265"/>
        </pc:sldMkLst>
      </pc:sldChg>
      <pc:sldChg chg="del">
        <pc:chgData name="HAYAMI KENTO" userId="S::g2154217@cc.kyoto-su.ac.jp::66521112-e7e6-4b37-b4a4-7cab2654217a" providerId="AD" clId="Web-{2C14B0B8-D0D8-CAAA-879E-693E54A42490}" dt="2025-02-01T14:49:49.308" v="233"/>
        <pc:sldMkLst>
          <pc:docMk/>
          <pc:sldMk cId="3316571618" sldId="266"/>
        </pc:sldMkLst>
      </pc:sldChg>
      <pc:sldChg chg="modSp del">
        <pc:chgData name="HAYAMI KENTO" userId="S::g2154217@cc.kyoto-su.ac.jp::66521112-e7e6-4b37-b4a4-7cab2654217a" providerId="AD" clId="Web-{2C14B0B8-D0D8-CAAA-879E-693E54A42490}" dt="2025-02-01T15:07:21.925" v="616"/>
        <pc:sldMkLst>
          <pc:docMk/>
          <pc:sldMk cId="2434447831" sldId="267"/>
        </pc:sldMkLst>
      </pc:sldChg>
      <pc:sldChg chg="modSp add del replId">
        <pc:chgData name="HAYAMI KENTO" userId="S::g2154217@cc.kyoto-su.ac.jp::66521112-e7e6-4b37-b4a4-7cab2654217a" providerId="AD" clId="Web-{2C14B0B8-D0D8-CAAA-879E-693E54A42490}" dt="2025-02-01T14:54:13.135" v="250"/>
        <pc:sldMkLst>
          <pc:docMk/>
          <pc:sldMk cId="2233490079" sldId="268"/>
        </pc:sldMkLst>
      </pc:sldChg>
      <pc:sldChg chg="modSp new">
        <pc:chgData name="HAYAMI KENTO" userId="S::g2154217@cc.kyoto-su.ac.jp::66521112-e7e6-4b37-b4a4-7cab2654217a" providerId="AD" clId="Web-{2C14B0B8-D0D8-CAAA-879E-693E54A42490}" dt="2025-02-01T15:01:16.390" v="424" actId="20577"/>
        <pc:sldMkLst>
          <pc:docMk/>
          <pc:sldMk cId="3297874846" sldId="268"/>
        </pc:sldMkLst>
        <pc:spChg chg="mod">
          <ac:chgData name="HAYAMI KENTO" userId="S::g2154217@cc.kyoto-su.ac.jp::66521112-e7e6-4b37-b4a4-7cab2654217a" providerId="AD" clId="Web-{2C14B0B8-D0D8-CAAA-879E-693E54A42490}" dt="2025-02-01T15:00:15.731" v="385" actId="20577"/>
          <ac:spMkLst>
            <pc:docMk/>
            <pc:sldMk cId="3297874846" sldId="268"/>
            <ac:spMk id="2" creationId="{075B4CCC-CB93-D931-1679-6872D16BE677}"/>
          </ac:spMkLst>
        </pc:spChg>
        <pc:spChg chg="mod">
          <ac:chgData name="HAYAMI KENTO" userId="S::g2154217@cc.kyoto-su.ac.jp::66521112-e7e6-4b37-b4a4-7cab2654217a" providerId="AD" clId="Web-{2C14B0B8-D0D8-CAAA-879E-693E54A42490}" dt="2025-02-01T15:01:16.390" v="424" actId="20577"/>
          <ac:spMkLst>
            <pc:docMk/>
            <pc:sldMk cId="3297874846" sldId="268"/>
            <ac:spMk id="3" creationId="{AFC3E41C-978B-4B15-7906-FA525E41552F}"/>
          </ac:spMkLst>
        </pc:spChg>
      </pc:sldChg>
      <pc:sldChg chg="modSp add replId">
        <pc:chgData name="HAYAMI KENTO" userId="S::g2154217@cc.kyoto-su.ac.jp::66521112-e7e6-4b37-b4a4-7cab2654217a" providerId="AD" clId="Web-{2C14B0B8-D0D8-CAAA-879E-693E54A42490}" dt="2025-02-01T15:04:11.714" v="512" actId="20577"/>
        <pc:sldMkLst>
          <pc:docMk/>
          <pc:sldMk cId="2698061427" sldId="269"/>
        </pc:sldMkLst>
        <pc:spChg chg="mod">
          <ac:chgData name="HAYAMI KENTO" userId="S::g2154217@cc.kyoto-su.ac.jp::66521112-e7e6-4b37-b4a4-7cab2654217a" providerId="AD" clId="Web-{2C14B0B8-D0D8-CAAA-879E-693E54A42490}" dt="2025-02-01T15:01:35.438" v="432" actId="20577"/>
          <ac:spMkLst>
            <pc:docMk/>
            <pc:sldMk cId="2698061427" sldId="269"/>
            <ac:spMk id="2" creationId="{246853CF-5CDC-0BFF-B20B-1959D05D6133}"/>
          </ac:spMkLst>
        </pc:spChg>
        <pc:spChg chg="mod">
          <ac:chgData name="HAYAMI KENTO" userId="S::g2154217@cc.kyoto-su.ac.jp::66521112-e7e6-4b37-b4a4-7cab2654217a" providerId="AD" clId="Web-{2C14B0B8-D0D8-CAAA-879E-693E54A42490}" dt="2025-02-01T15:04:11.714" v="512" actId="20577"/>
          <ac:spMkLst>
            <pc:docMk/>
            <pc:sldMk cId="2698061427" sldId="269"/>
            <ac:spMk id="3" creationId="{DE4CC1D0-30F9-4EB6-C3E0-F91A1630B5F5}"/>
          </ac:spMkLst>
        </pc:spChg>
      </pc:sldChg>
      <pc:sldChg chg="modSp add replId">
        <pc:chgData name="HAYAMI KENTO" userId="S::g2154217@cc.kyoto-su.ac.jp::66521112-e7e6-4b37-b4a4-7cab2654217a" providerId="AD" clId="Web-{2C14B0B8-D0D8-CAAA-879E-693E54A42490}" dt="2025-02-01T15:06:23.031" v="598" actId="20577"/>
        <pc:sldMkLst>
          <pc:docMk/>
          <pc:sldMk cId="4051256361" sldId="270"/>
        </pc:sldMkLst>
        <pc:spChg chg="mod">
          <ac:chgData name="HAYAMI KENTO" userId="S::g2154217@cc.kyoto-su.ac.jp::66521112-e7e6-4b37-b4a4-7cab2654217a" providerId="AD" clId="Web-{2C14B0B8-D0D8-CAAA-879E-693E54A42490}" dt="2025-02-01T15:04:36.746" v="515" actId="20577"/>
          <ac:spMkLst>
            <pc:docMk/>
            <pc:sldMk cId="4051256361" sldId="270"/>
            <ac:spMk id="2" creationId="{6D28602E-8B78-835C-8A27-81DC16DFC0BA}"/>
          </ac:spMkLst>
        </pc:spChg>
        <pc:spChg chg="mod">
          <ac:chgData name="HAYAMI KENTO" userId="S::g2154217@cc.kyoto-su.ac.jp::66521112-e7e6-4b37-b4a4-7cab2654217a" providerId="AD" clId="Web-{2C14B0B8-D0D8-CAAA-879E-693E54A42490}" dt="2025-02-01T15:06:23.031" v="598" actId="20577"/>
          <ac:spMkLst>
            <pc:docMk/>
            <pc:sldMk cId="4051256361" sldId="270"/>
            <ac:spMk id="3" creationId="{A9849FB3-E664-6887-E1A8-8C46B5B272A6}"/>
          </ac:spMkLst>
        </pc:spChg>
      </pc:sldChg>
      <pc:sldChg chg="modSp new">
        <pc:chgData name="HAYAMI KENTO" userId="S::g2154217@cc.kyoto-su.ac.jp::66521112-e7e6-4b37-b4a4-7cab2654217a" providerId="AD" clId="Web-{2C14B0B8-D0D8-CAAA-879E-693E54A42490}" dt="2025-02-01T15:08:05.255" v="636" actId="20577"/>
        <pc:sldMkLst>
          <pc:docMk/>
          <pc:sldMk cId="1894213635" sldId="271"/>
        </pc:sldMkLst>
        <pc:spChg chg="mod">
          <ac:chgData name="HAYAMI KENTO" userId="S::g2154217@cc.kyoto-su.ac.jp::66521112-e7e6-4b37-b4a4-7cab2654217a" providerId="AD" clId="Web-{2C14B0B8-D0D8-CAAA-879E-693E54A42490}" dt="2025-02-01T15:06:59.892" v="602" actId="20577"/>
          <ac:spMkLst>
            <pc:docMk/>
            <pc:sldMk cId="1894213635" sldId="271"/>
            <ac:spMk id="2" creationId="{811A2EC4-57A3-3E91-B370-7CBCB9E28D29}"/>
          </ac:spMkLst>
        </pc:spChg>
        <pc:spChg chg="mod">
          <ac:chgData name="HAYAMI KENTO" userId="S::g2154217@cc.kyoto-su.ac.jp::66521112-e7e6-4b37-b4a4-7cab2654217a" providerId="AD" clId="Web-{2C14B0B8-D0D8-CAAA-879E-693E54A42490}" dt="2025-02-01T15:08:05.255" v="636" actId="20577"/>
          <ac:spMkLst>
            <pc:docMk/>
            <pc:sldMk cId="1894213635" sldId="271"/>
            <ac:spMk id="3" creationId="{0934E288-0720-5674-09B9-70F1A7EF8C89}"/>
          </ac:spMkLst>
        </pc:spChg>
      </pc:sldChg>
    </pc:docChg>
  </pc:docChgLst>
  <pc:docChgLst>
    <pc:chgData name="HAYAMI KENTO" userId="S::g2154217@cc.kyoto-su.ac.jp::66521112-e7e6-4b37-b4a4-7cab2654217a" providerId="AD" clId="Web-{FC7C9813-71E3-EDFE-CDD7-1690175715AC}"/>
    <pc:docChg chg="addSld modSld sldOrd">
      <pc:chgData name="HAYAMI KENTO" userId="S::g2154217@cc.kyoto-su.ac.jp::66521112-e7e6-4b37-b4a4-7cab2654217a" providerId="AD" clId="Web-{FC7C9813-71E3-EDFE-CDD7-1690175715AC}" dt="2025-01-29T07:50:57.881" v="52" actId="20577"/>
      <pc:docMkLst>
        <pc:docMk/>
      </pc:docMkLst>
      <pc:sldChg chg="modSp">
        <pc:chgData name="HAYAMI KENTO" userId="S::g2154217@cc.kyoto-su.ac.jp::66521112-e7e6-4b37-b4a4-7cab2654217a" providerId="AD" clId="Web-{FC7C9813-71E3-EDFE-CDD7-1690175715AC}" dt="2025-01-29T07:50:57.881" v="52" actId="20577"/>
        <pc:sldMkLst>
          <pc:docMk/>
          <pc:sldMk cId="1494732886" sldId="257"/>
        </pc:sldMkLst>
        <pc:spChg chg="mod">
          <ac:chgData name="HAYAMI KENTO" userId="S::g2154217@cc.kyoto-su.ac.jp::66521112-e7e6-4b37-b4a4-7cab2654217a" providerId="AD" clId="Web-{FC7C9813-71E3-EDFE-CDD7-1690175715AC}" dt="2025-01-29T07:46:02.105" v="2" actId="20577"/>
          <ac:spMkLst>
            <pc:docMk/>
            <pc:sldMk cId="1494732886" sldId="257"/>
            <ac:spMk id="2" creationId="{AF496BC2-BF39-242F-835E-72AF48E90ACA}"/>
          </ac:spMkLst>
        </pc:spChg>
        <pc:spChg chg="mod">
          <ac:chgData name="HAYAMI KENTO" userId="S::g2154217@cc.kyoto-su.ac.jp::66521112-e7e6-4b37-b4a4-7cab2654217a" providerId="AD" clId="Web-{FC7C9813-71E3-EDFE-CDD7-1690175715AC}" dt="2025-01-29T07:50:57.881" v="52" actId="20577"/>
          <ac:spMkLst>
            <pc:docMk/>
            <pc:sldMk cId="1494732886" sldId="257"/>
            <ac:spMk id="3" creationId="{7401FB9A-53BD-2C05-DC2E-C093EA5791B5}"/>
          </ac:spMkLst>
        </pc:spChg>
      </pc:sldChg>
      <pc:sldChg chg="modSp new ord">
        <pc:chgData name="HAYAMI KENTO" userId="S::g2154217@cc.kyoto-su.ac.jp::66521112-e7e6-4b37-b4a4-7cab2654217a" providerId="AD" clId="Web-{FC7C9813-71E3-EDFE-CDD7-1690175715AC}" dt="2025-01-29T07:46:28.528" v="13" actId="20577"/>
        <pc:sldMkLst>
          <pc:docMk/>
          <pc:sldMk cId="995970495" sldId="258"/>
        </pc:sldMkLst>
        <pc:spChg chg="mod">
          <ac:chgData name="HAYAMI KENTO" userId="S::g2154217@cc.kyoto-su.ac.jp::66521112-e7e6-4b37-b4a4-7cab2654217a" providerId="AD" clId="Web-{FC7C9813-71E3-EDFE-CDD7-1690175715AC}" dt="2025-01-29T07:46:28.528" v="13" actId="20577"/>
          <ac:spMkLst>
            <pc:docMk/>
            <pc:sldMk cId="995970495" sldId="258"/>
            <ac:spMk id="2" creationId="{346B1908-E625-557D-E7E6-7EB3B53CC172}"/>
          </ac:spMkLst>
        </pc:spChg>
      </pc:sldChg>
      <pc:sldChg chg="modSp add replId">
        <pc:chgData name="HAYAMI KENTO" userId="S::g2154217@cc.kyoto-su.ac.jp::66521112-e7e6-4b37-b4a4-7cab2654217a" providerId="AD" clId="Web-{FC7C9813-71E3-EDFE-CDD7-1690175715AC}" dt="2025-01-29T07:46:47.481" v="23" actId="20577"/>
        <pc:sldMkLst>
          <pc:docMk/>
          <pc:sldMk cId="4175246521" sldId="259"/>
        </pc:sldMkLst>
        <pc:spChg chg="mod">
          <ac:chgData name="HAYAMI KENTO" userId="S::g2154217@cc.kyoto-su.ac.jp::66521112-e7e6-4b37-b4a4-7cab2654217a" providerId="AD" clId="Web-{FC7C9813-71E3-EDFE-CDD7-1690175715AC}" dt="2025-01-29T07:46:47.481" v="23" actId="20577"/>
          <ac:spMkLst>
            <pc:docMk/>
            <pc:sldMk cId="4175246521" sldId="259"/>
            <ac:spMk id="2" creationId="{F2E9A52B-606D-68A7-3AF2-192A5041DD40}"/>
          </ac:spMkLst>
        </pc:spChg>
      </pc:sldChg>
      <pc:sldChg chg="modSp add ord replId">
        <pc:chgData name="HAYAMI KENTO" userId="S::g2154217@cc.kyoto-su.ac.jp::66521112-e7e6-4b37-b4a4-7cab2654217a" providerId="AD" clId="Web-{FC7C9813-71E3-EDFE-CDD7-1690175715AC}" dt="2025-01-29T07:47:26.373" v="26" actId="20577"/>
        <pc:sldMkLst>
          <pc:docMk/>
          <pc:sldMk cId="2154074825" sldId="260"/>
        </pc:sldMkLst>
      </pc:sldChg>
      <pc:sldChg chg="modSp add replId">
        <pc:chgData name="HAYAMI KENTO" userId="S::g2154217@cc.kyoto-su.ac.jp::66521112-e7e6-4b37-b4a4-7cab2654217a" providerId="AD" clId="Web-{FC7C9813-71E3-EDFE-CDD7-1690175715AC}" dt="2025-01-29T07:48:05.921" v="27" actId="20577"/>
        <pc:sldMkLst>
          <pc:docMk/>
          <pc:sldMk cId="1624077065" sldId="261"/>
        </pc:sldMkLst>
        <pc:spChg chg="mod">
          <ac:chgData name="HAYAMI KENTO" userId="S::g2154217@cc.kyoto-su.ac.jp::66521112-e7e6-4b37-b4a4-7cab2654217a" providerId="AD" clId="Web-{FC7C9813-71E3-EDFE-CDD7-1690175715AC}" dt="2025-01-29T07:48:05.921" v="27" actId="20577"/>
          <ac:spMkLst>
            <pc:docMk/>
            <pc:sldMk cId="1624077065" sldId="261"/>
            <ac:spMk id="2" creationId="{8B020CBD-874E-2C25-3B14-796EC87C2675}"/>
          </ac:spMkLst>
        </pc:spChg>
      </pc:sldChg>
      <pc:sldChg chg="modSp add replId">
        <pc:chgData name="HAYAMI KENTO" userId="S::g2154217@cc.kyoto-su.ac.jp::66521112-e7e6-4b37-b4a4-7cab2654217a" providerId="AD" clId="Web-{FC7C9813-71E3-EDFE-CDD7-1690175715AC}" dt="2025-01-29T07:48:24.797" v="28" actId="20577"/>
        <pc:sldMkLst>
          <pc:docMk/>
          <pc:sldMk cId="2458969050" sldId="262"/>
        </pc:sldMkLst>
      </pc:sldChg>
      <pc:sldChg chg="modSp add replId">
        <pc:chgData name="HAYAMI KENTO" userId="S::g2154217@cc.kyoto-su.ac.jp::66521112-e7e6-4b37-b4a4-7cab2654217a" providerId="AD" clId="Web-{FC7C9813-71E3-EDFE-CDD7-1690175715AC}" dt="2025-01-29T07:48:44.313" v="32" actId="20577"/>
        <pc:sldMkLst>
          <pc:docMk/>
          <pc:sldMk cId="3346021070" sldId="263"/>
        </pc:sldMkLst>
        <pc:spChg chg="mod">
          <ac:chgData name="HAYAMI KENTO" userId="S::g2154217@cc.kyoto-su.ac.jp::66521112-e7e6-4b37-b4a4-7cab2654217a" providerId="AD" clId="Web-{FC7C9813-71E3-EDFE-CDD7-1690175715AC}" dt="2025-01-29T07:48:44.313" v="32" actId="20577"/>
          <ac:spMkLst>
            <pc:docMk/>
            <pc:sldMk cId="3346021070" sldId="263"/>
            <ac:spMk id="2" creationId="{84C511F8-DF12-367F-DD74-9D2223BAE4A4}"/>
          </ac:spMkLst>
        </pc:spChg>
      </pc:sldChg>
      <pc:sldChg chg="modSp add replId">
        <pc:chgData name="HAYAMI KENTO" userId="S::g2154217@cc.kyoto-su.ac.jp::66521112-e7e6-4b37-b4a4-7cab2654217a" providerId="AD" clId="Web-{FC7C9813-71E3-EDFE-CDD7-1690175715AC}" dt="2025-01-29T07:48:50.892" v="33" actId="20577"/>
        <pc:sldMkLst>
          <pc:docMk/>
          <pc:sldMk cId="2735035819" sldId="264"/>
        </pc:sldMkLst>
      </pc:sldChg>
      <pc:sldChg chg="add replId">
        <pc:chgData name="HAYAMI KENTO" userId="S::g2154217@cc.kyoto-su.ac.jp::66521112-e7e6-4b37-b4a4-7cab2654217a" providerId="AD" clId="Web-{FC7C9813-71E3-EDFE-CDD7-1690175715AC}" dt="2025-01-29T07:46:17.965" v="11"/>
        <pc:sldMkLst>
          <pc:docMk/>
          <pc:sldMk cId="2601048918" sldId="265"/>
        </pc:sldMkLst>
      </pc:sldChg>
      <pc:sldChg chg="add replId">
        <pc:chgData name="HAYAMI KENTO" userId="S::g2154217@cc.kyoto-su.ac.jp::66521112-e7e6-4b37-b4a4-7cab2654217a" providerId="AD" clId="Web-{FC7C9813-71E3-EDFE-CDD7-1690175715AC}" dt="2025-01-29T07:46:18.496" v="12"/>
        <pc:sldMkLst>
          <pc:docMk/>
          <pc:sldMk cId="3316571618" sldId="266"/>
        </pc:sldMkLst>
      </pc:sldChg>
      <pc:sldChg chg="modSp new">
        <pc:chgData name="HAYAMI KENTO" userId="S::g2154217@cc.kyoto-su.ac.jp::66521112-e7e6-4b37-b4a4-7cab2654217a" providerId="AD" clId="Web-{FC7C9813-71E3-EDFE-CDD7-1690175715AC}" dt="2025-01-29T07:46:51.560" v="24" actId="20577"/>
        <pc:sldMkLst>
          <pc:docMk/>
          <pc:sldMk cId="2434447831" sldId="267"/>
        </pc:sldMkLst>
      </pc:sldChg>
    </pc:docChg>
  </pc:docChgLst>
  <pc:docChgLst>
    <pc:chgData name="HAYAMI KENTO" userId="S::g2154217@cc.kyoto-su.ac.jp::66521112-e7e6-4b37-b4a4-7cab2654217a" providerId="AD" clId="Web-{ADF3DA8A-CB54-FC3B-AEAC-DD15771482C2}"/>
    <pc:docChg chg="modSld modMainMaster">
      <pc:chgData name="HAYAMI KENTO" userId="S::g2154217@cc.kyoto-su.ac.jp::66521112-e7e6-4b37-b4a4-7cab2654217a" providerId="AD" clId="Web-{ADF3DA8A-CB54-FC3B-AEAC-DD15771482C2}" dt="2025-02-03T01:28:34.769" v="3"/>
      <pc:docMkLst>
        <pc:docMk/>
      </pc:docMkLst>
      <pc:sldChg chg="addSp modSp">
        <pc:chgData name="HAYAMI KENTO" userId="S::g2154217@cc.kyoto-su.ac.jp::66521112-e7e6-4b37-b4a4-7cab2654217a" providerId="AD" clId="Web-{ADF3DA8A-CB54-FC3B-AEAC-DD15771482C2}" dt="2025-02-03T01:28:25.597" v="0"/>
        <pc:sldMkLst>
          <pc:docMk/>
          <pc:sldMk cId="2128380218" sldId="256"/>
        </pc:sldMkLst>
        <pc:spChg chg="add mod">
          <ac:chgData name="HAYAMI KENTO" userId="S::g2154217@cc.kyoto-su.ac.jp::66521112-e7e6-4b37-b4a4-7cab2654217a" providerId="AD" clId="Web-{ADF3DA8A-CB54-FC3B-AEAC-DD15771482C2}" dt="2025-02-03T01:28:25.597" v="0"/>
          <ac:spMkLst>
            <pc:docMk/>
            <pc:sldMk cId="2128380218" sldId="256"/>
            <ac:spMk id="4" creationId="{619D711B-4BD6-7B6F-1276-D5A039FEC407}"/>
          </ac:spMkLst>
        </pc:spChg>
      </pc:sldChg>
      <pc:sldChg chg="addSp modSp">
        <pc:chgData name="HAYAMI KENTO" userId="S::g2154217@cc.kyoto-su.ac.jp::66521112-e7e6-4b37-b4a4-7cab2654217a" providerId="AD" clId="Web-{ADF3DA8A-CB54-FC3B-AEAC-DD15771482C2}" dt="2025-02-03T01:28:30.113" v="1"/>
        <pc:sldMkLst>
          <pc:docMk/>
          <pc:sldMk cId="1494732886" sldId="257"/>
        </pc:sldMkLst>
        <pc:spChg chg="add mod">
          <ac:chgData name="HAYAMI KENTO" userId="S::g2154217@cc.kyoto-su.ac.jp::66521112-e7e6-4b37-b4a4-7cab2654217a" providerId="AD" clId="Web-{ADF3DA8A-CB54-FC3B-AEAC-DD15771482C2}" dt="2025-02-03T01:28:30.113" v="1"/>
          <ac:spMkLst>
            <pc:docMk/>
            <pc:sldMk cId="1494732886" sldId="257"/>
            <ac:spMk id="4" creationId="{7AA0C385-4572-54E3-134A-E54B37CD8DA0}"/>
          </ac:spMkLst>
        </pc:spChg>
      </pc:sldChg>
      <pc:sldChg chg="addSp modSp">
        <pc:chgData name="HAYAMI KENTO" userId="S::g2154217@cc.kyoto-su.ac.jp::66521112-e7e6-4b37-b4a4-7cab2654217a" providerId="AD" clId="Web-{ADF3DA8A-CB54-FC3B-AEAC-DD15771482C2}" dt="2025-02-03T01:28:30.113" v="1"/>
        <pc:sldMkLst>
          <pc:docMk/>
          <pc:sldMk cId="995970495" sldId="258"/>
        </pc:sldMkLst>
        <pc:spChg chg="add mod">
          <ac:chgData name="HAYAMI KENTO" userId="S::g2154217@cc.kyoto-su.ac.jp::66521112-e7e6-4b37-b4a4-7cab2654217a" providerId="AD" clId="Web-{ADF3DA8A-CB54-FC3B-AEAC-DD15771482C2}" dt="2025-02-03T01:28:30.113" v="1"/>
          <ac:spMkLst>
            <pc:docMk/>
            <pc:sldMk cId="995970495" sldId="258"/>
            <ac:spMk id="4" creationId="{D8F19223-1B0C-2368-6BF9-49AC5D25AE20}"/>
          </ac:spMkLst>
        </pc:spChg>
      </pc:sldChg>
      <pc:sldChg chg="addSp modSp">
        <pc:chgData name="HAYAMI KENTO" userId="S::g2154217@cc.kyoto-su.ac.jp::66521112-e7e6-4b37-b4a4-7cab2654217a" providerId="AD" clId="Web-{ADF3DA8A-CB54-FC3B-AEAC-DD15771482C2}" dt="2025-02-03T01:28:30.113" v="1"/>
        <pc:sldMkLst>
          <pc:docMk/>
          <pc:sldMk cId="4175246521" sldId="259"/>
        </pc:sldMkLst>
        <pc:spChg chg="add mod">
          <ac:chgData name="HAYAMI KENTO" userId="S::g2154217@cc.kyoto-su.ac.jp::66521112-e7e6-4b37-b4a4-7cab2654217a" providerId="AD" clId="Web-{ADF3DA8A-CB54-FC3B-AEAC-DD15771482C2}" dt="2025-02-03T01:28:30.113" v="1"/>
          <ac:spMkLst>
            <pc:docMk/>
            <pc:sldMk cId="4175246521" sldId="259"/>
            <ac:spMk id="4" creationId="{17C8CBCD-19C4-8E94-29E5-D5C3F21074C1}"/>
          </ac:spMkLst>
        </pc:spChg>
      </pc:sldChg>
      <pc:sldChg chg="addSp modSp">
        <pc:chgData name="HAYAMI KENTO" userId="S::g2154217@cc.kyoto-su.ac.jp::66521112-e7e6-4b37-b4a4-7cab2654217a" providerId="AD" clId="Web-{ADF3DA8A-CB54-FC3B-AEAC-DD15771482C2}" dt="2025-02-03T01:28:30.113" v="1"/>
        <pc:sldMkLst>
          <pc:docMk/>
          <pc:sldMk cId="1624077065" sldId="261"/>
        </pc:sldMkLst>
        <pc:spChg chg="add mod">
          <ac:chgData name="HAYAMI KENTO" userId="S::g2154217@cc.kyoto-su.ac.jp::66521112-e7e6-4b37-b4a4-7cab2654217a" providerId="AD" clId="Web-{ADF3DA8A-CB54-FC3B-AEAC-DD15771482C2}" dt="2025-02-03T01:28:30.113" v="1"/>
          <ac:spMkLst>
            <pc:docMk/>
            <pc:sldMk cId="1624077065" sldId="261"/>
            <ac:spMk id="4" creationId="{DCD45191-9C7B-CAAC-311A-C1CCEB442D5A}"/>
          </ac:spMkLst>
        </pc:spChg>
      </pc:sldChg>
      <pc:sldChg chg="addSp modSp">
        <pc:chgData name="HAYAMI KENTO" userId="S::g2154217@cc.kyoto-su.ac.jp::66521112-e7e6-4b37-b4a4-7cab2654217a" providerId="AD" clId="Web-{ADF3DA8A-CB54-FC3B-AEAC-DD15771482C2}" dt="2025-02-03T01:28:30.113" v="1"/>
        <pc:sldMkLst>
          <pc:docMk/>
          <pc:sldMk cId="3346021070" sldId="263"/>
        </pc:sldMkLst>
        <pc:spChg chg="add mod">
          <ac:chgData name="HAYAMI KENTO" userId="S::g2154217@cc.kyoto-su.ac.jp::66521112-e7e6-4b37-b4a4-7cab2654217a" providerId="AD" clId="Web-{ADF3DA8A-CB54-FC3B-AEAC-DD15771482C2}" dt="2025-02-03T01:28:30.113" v="1"/>
          <ac:spMkLst>
            <pc:docMk/>
            <pc:sldMk cId="3346021070" sldId="263"/>
            <ac:spMk id="4" creationId="{7E719C0E-9098-E855-BBFB-B34C5B55A310}"/>
          </ac:spMkLst>
        </pc:spChg>
      </pc:sldChg>
      <pc:sldChg chg="addSp modSp">
        <pc:chgData name="HAYAMI KENTO" userId="S::g2154217@cc.kyoto-su.ac.jp::66521112-e7e6-4b37-b4a4-7cab2654217a" providerId="AD" clId="Web-{ADF3DA8A-CB54-FC3B-AEAC-DD15771482C2}" dt="2025-02-03T01:28:30.113" v="1"/>
        <pc:sldMkLst>
          <pc:docMk/>
          <pc:sldMk cId="3297874846" sldId="268"/>
        </pc:sldMkLst>
        <pc:spChg chg="add mod">
          <ac:chgData name="HAYAMI KENTO" userId="S::g2154217@cc.kyoto-su.ac.jp::66521112-e7e6-4b37-b4a4-7cab2654217a" providerId="AD" clId="Web-{ADF3DA8A-CB54-FC3B-AEAC-DD15771482C2}" dt="2025-02-03T01:28:30.113" v="1"/>
          <ac:spMkLst>
            <pc:docMk/>
            <pc:sldMk cId="3297874846" sldId="268"/>
            <ac:spMk id="4" creationId="{60576247-40F6-77E9-5C8C-262868E2A2C0}"/>
          </ac:spMkLst>
        </pc:spChg>
      </pc:sldChg>
      <pc:sldChg chg="addSp modSp">
        <pc:chgData name="HAYAMI KENTO" userId="S::g2154217@cc.kyoto-su.ac.jp::66521112-e7e6-4b37-b4a4-7cab2654217a" providerId="AD" clId="Web-{ADF3DA8A-CB54-FC3B-AEAC-DD15771482C2}" dt="2025-02-03T01:28:30.113" v="1"/>
        <pc:sldMkLst>
          <pc:docMk/>
          <pc:sldMk cId="2698061427" sldId="269"/>
        </pc:sldMkLst>
        <pc:spChg chg="add mod">
          <ac:chgData name="HAYAMI KENTO" userId="S::g2154217@cc.kyoto-su.ac.jp::66521112-e7e6-4b37-b4a4-7cab2654217a" providerId="AD" clId="Web-{ADF3DA8A-CB54-FC3B-AEAC-DD15771482C2}" dt="2025-02-03T01:28:30.113" v="1"/>
          <ac:spMkLst>
            <pc:docMk/>
            <pc:sldMk cId="2698061427" sldId="269"/>
            <ac:spMk id="4" creationId="{7C8FB937-6F8E-9783-D34F-76CFF5E11CCB}"/>
          </ac:spMkLst>
        </pc:spChg>
      </pc:sldChg>
      <pc:sldChg chg="addSp modSp">
        <pc:chgData name="HAYAMI KENTO" userId="S::g2154217@cc.kyoto-su.ac.jp::66521112-e7e6-4b37-b4a4-7cab2654217a" providerId="AD" clId="Web-{ADF3DA8A-CB54-FC3B-AEAC-DD15771482C2}" dt="2025-02-03T01:28:30.113" v="1"/>
        <pc:sldMkLst>
          <pc:docMk/>
          <pc:sldMk cId="4051256361" sldId="270"/>
        </pc:sldMkLst>
        <pc:spChg chg="add mod">
          <ac:chgData name="HAYAMI KENTO" userId="S::g2154217@cc.kyoto-su.ac.jp::66521112-e7e6-4b37-b4a4-7cab2654217a" providerId="AD" clId="Web-{ADF3DA8A-CB54-FC3B-AEAC-DD15771482C2}" dt="2025-02-03T01:28:30.113" v="1"/>
          <ac:spMkLst>
            <pc:docMk/>
            <pc:sldMk cId="4051256361" sldId="270"/>
            <ac:spMk id="4" creationId="{838A0C54-65CE-F656-44A2-005694764174}"/>
          </ac:spMkLst>
        </pc:spChg>
      </pc:sldChg>
      <pc:sldChg chg="addSp modSp">
        <pc:chgData name="HAYAMI KENTO" userId="S::g2154217@cc.kyoto-su.ac.jp::66521112-e7e6-4b37-b4a4-7cab2654217a" providerId="AD" clId="Web-{ADF3DA8A-CB54-FC3B-AEAC-DD15771482C2}" dt="2025-02-03T01:28:30.113" v="1"/>
        <pc:sldMkLst>
          <pc:docMk/>
          <pc:sldMk cId="1894213635" sldId="271"/>
        </pc:sldMkLst>
        <pc:spChg chg="add mod">
          <ac:chgData name="HAYAMI KENTO" userId="S::g2154217@cc.kyoto-su.ac.jp::66521112-e7e6-4b37-b4a4-7cab2654217a" providerId="AD" clId="Web-{ADF3DA8A-CB54-FC3B-AEAC-DD15771482C2}" dt="2025-02-03T01:28:30.113" v="1"/>
          <ac:spMkLst>
            <pc:docMk/>
            <pc:sldMk cId="1894213635" sldId="271"/>
            <ac:spMk id="4" creationId="{D49D2CC9-CA1B-3A37-0C1E-44F89B804A03}"/>
          </ac:spMkLst>
        </pc:spChg>
      </pc:sldChg>
      <pc:sldChg chg="addSp modSp">
        <pc:chgData name="HAYAMI KENTO" userId="S::g2154217@cc.kyoto-su.ac.jp::66521112-e7e6-4b37-b4a4-7cab2654217a" providerId="AD" clId="Web-{ADF3DA8A-CB54-FC3B-AEAC-DD15771482C2}" dt="2025-02-03T01:28:30.113" v="1"/>
        <pc:sldMkLst>
          <pc:docMk/>
          <pc:sldMk cId="4252871337" sldId="272"/>
        </pc:sldMkLst>
        <pc:spChg chg="add mod">
          <ac:chgData name="HAYAMI KENTO" userId="S::g2154217@cc.kyoto-su.ac.jp::66521112-e7e6-4b37-b4a4-7cab2654217a" providerId="AD" clId="Web-{ADF3DA8A-CB54-FC3B-AEAC-DD15771482C2}" dt="2025-02-03T01:28:30.113" v="1"/>
          <ac:spMkLst>
            <pc:docMk/>
            <pc:sldMk cId="4252871337" sldId="272"/>
            <ac:spMk id="5" creationId="{313410C2-AA22-5D68-9A5B-B67A12E2E527}"/>
          </ac:spMkLst>
        </pc:spChg>
      </pc:sldChg>
      <pc:sldChg chg="addSp modSp">
        <pc:chgData name="HAYAMI KENTO" userId="S::g2154217@cc.kyoto-su.ac.jp::66521112-e7e6-4b37-b4a4-7cab2654217a" providerId="AD" clId="Web-{ADF3DA8A-CB54-FC3B-AEAC-DD15771482C2}" dt="2025-02-03T01:28:30.113" v="1"/>
        <pc:sldMkLst>
          <pc:docMk/>
          <pc:sldMk cId="2539975068" sldId="273"/>
        </pc:sldMkLst>
        <pc:spChg chg="add mod">
          <ac:chgData name="HAYAMI KENTO" userId="S::g2154217@cc.kyoto-su.ac.jp::66521112-e7e6-4b37-b4a4-7cab2654217a" providerId="AD" clId="Web-{ADF3DA8A-CB54-FC3B-AEAC-DD15771482C2}" dt="2025-02-03T01:28:30.113" v="1"/>
          <ac:spMkLst>
            <pc:docMk/>
            <pc:sldMk cId="2539975068" sldId="273"/>
            <ac:spMk id="5" creationId="{E37AC77A-A145-95EF-66E6-07C48B5D85E7}"/>
          </ac:spMkLst>
        </pc:spChg>
      </pc:sldChg>
      <pc:sldMasterChg chg="mod modSldLayout">
        <pc:chgData name="HAYAMI KENTO" userId="S::g2154217@cc.kyoto-su.ac.jp::66521112-e7e6-4b37-b4a4-7cab2654217a" providerId="AD" clId="Web-{ADF3DA8A-CB54-FC3B-AEAC-DD15771482C2}" dt="2025-02-03T01:28:34.769" v="3"/>
        <pc:sldMasterMkLst>
          <pc:docMk/>
          <pc:sldMasterMk cId="2907289730" sldId="2147483648"/>
        </pc:sldMasterMkLst>
        <pc:sldLayoutChg chg="mod">
          <pc:chgData name="HAYAMI KENTO" userId="S::g2154217@cc.kyoto-su.ac.jp::66521112-e7e6-4b37-b4a4-7cab2654217a" providerId="AD" clId="Web-{ADF3DA8A-CB54-FC3B-AEAC-DD15771482C2}" dt="2025-02-03T01:28:34.769" v="3"/>
          <pc:sldLayoutMkLst>
            <pc:docMk/>
            <pc:sldMasterMk cId="2907289730" sldId="2147483648"/>
            <pc:sldLayoutMk cId="3849106771" sldId="2147483649"/>
          </pc:sldLayoutMkLst>
        </pc:sldLayoutChg>
        <pc:sldLayoutChg chg="mod">
          <pc:chgData name="HAYAMI KENTO" userId="S::g2154217@cc.kyoto-su.ac.jp::66521112-e7e6-4b37-b4a4-7cab2654217a" providerId="AD" clId="Web-{ADF3DA8A-CB54-FC3B-AEAC-DD15771482C2}" dt="2025-02-03T01:28:34.769" v="3"/>
          <pc:sldLayoutMkLst>
            <pc:docMk/>
            <pc:sldMasterMk cId="2907289730" sldId="2147483648"/>
            <pc:sldLayoutMk cId="2040515858" sldId="2147483650"/>
          </pc:sldLayoutMkLst>
        </pc:sldLayoutChg>
        <pc:sldLayoutChg chg="mod">
          <pc:chgData name="HAYAMI KENTO" userId="S::g2154217@cc.kyoto-su.ac.jp::66521112-e7e6-4b37-b4a4-7cab2654217a" providerId="AD" clId="Web-{ADF3DA8A-CB54-FC3B-AEAC-DD15771482C2}" dt="2025-02-03T01:28:34.769" v="3"/>
          <pc:sldLayoutMkLst>
            <pc:docMk/>
            <pc:sldMasterMk cId="2907289730" sldId="2147483648"/>
            <pc:sldLayoutMk cId="4083904788" sldId="2147483651"/>
          </pc:sldLayoutMkLst>
        </pc:sldLayoutChg>
        <pc:sldLayoutChg chg="mod">
          <pc:chgData name="HAYAMI KENTO" userId="S::g2154217@cc.kyoto-su.ac.jp::66521112-e7e6-4b37-b4a4-7cab2654217a" providerId="AD" clId="Web-{ADF3DA8A-CB54-FC3B-AEAC-DD15771482C2}" dt="2025-02-03T01:28:34.769" v="3"/>
          <pc:sldLayoutMkLst>
            <pc:docMk/>
            <pc:sldMasterMk cId="2907289730" sldId="2147483648"/>
            <pc:sldLayoutMk cId="1395402986" sldId="2147483652"/>
          </pc:sldLayoutMkLst>
        </pc:sldLayoutChg>
        <pc:sldLayoutChg chg="mod">
          <pc:chgData name="HAYAMI KENTO" userId="S::g2154217@cc.kyoto-su.ac.jp::66521112-e7e6-4b37-b4a4-7cab2654217a" providerId="AD" clId="Web-{ADF3DA8A-CB54-FC3B-AEAC-DD15771482C2}" dt="2025-02-03T01:28:34.769" v="3"/>
          <pc:sldLayoutMkLst>
            <pc:docMk/>
            <pc:sldMasterMk cId="2907289730" sldId="2147483648"/>
            <pc:sldLayoutMk cId="797884901" sldId="2147483653"/>
          </pc:sldLayoutMkLst>
        </pc:sldLayoutChg>
        <pc:sldLayoutChg chg="mod">
          <pc:chgData name="HAYAMI KENTO" userId="S::g2154217@cc.kyoto-su.ac.jp::66521112-e7e6-4b37-b4a4-7cab2654217a" providerId="AD" clId="Web-{ADF3DA8A-CB54-FC3B-AEAC-DD15771482C2}" dt="2025-02-03T01:28:34.769" v="3"/>
          <pc:sldLayoutMkLst>
            <pc:docMk/>
            <pc:sldMasterMk cId="2907289730" sldId="2147483648"/>
            <pc:sldLayoutMk cId="539588861" sldId="2147483654"/>
          </pc:sldLayoutMkLst>
        </pc:sldLayoutChg>
        <pc:sldLayoutChg chg="mod">
          <pc:chgData name="HAYAMI KENTO" userId="S::g2154217@cc.kyoto-su.ac.jp::66521112-e7e6-4b37-b4a4-7cab2654217a" providerId="AD" clId="Web-{ADF3DA8A-CB54-FC3B-AEAC-DD15771482C2}" dt="2025-02-03T01:28:34.769" v="3"/>
          <pc:sldLayoutMkLst>
            <pc:docMk/>
            <pc:sldMasterMk cId="2907289730" sldId="2147483648"/>
            <pc:sldLayoutMk cId="2042860812" sldId="2147483655"/>
          </pc:sldLayoutMkLst>
        </pc:sldLayoutChg>
        <pc:sldLayoutChg chg="mod">
          <pc:chgData name="HAYAMI KENTO" userId="S::g2154217@cc.kyoto-su.ac.jp::66521112-e7e6-4b37-b4a4-7cab2654217a" providerId="AD" clId="Web-{ADF3DA8A-CB54-FC3B-AEAC-DD15771482C2}" dt="2025-02-03T01:28:34.769" v="3"/>
          <pc:sldLayoutMkLst>
            <pc:docMk/>
            <pc:sldMasterMk cId="2907289730" sldId="2147483648"/>
            <pc:sldLayoutMk cId="3888451093" sldId="2147483656"/>
          </pc:sldLayoutMkLst>
        </pc:sldLayoutChg>
        <pc:sldLayoutChg chg="mod">
          <pc:chgData name="HAYAMI KENTO" userId="S::g2154217@cc.kyoto-su.ac.jp::66521112-e7e6-4b37-b4a4-7cab2654217a" providerId="AD" clId="Web-{ADF3DA8A-CB54-FC3B-AEAC-DD15771482C2}" dt="2025-02-03T01:28:34.769" v="3"/>
          <pc:sldLayoutMkLst>
            <pc:docMk/>
            <pc:sldMasterMk cId="2907289730" sldId="2147483648"/>
            <pc:sldLayoutMk cId="2189387916" sldId="2147483657"/>
          </pc:sldLayoutMkLst>
        </pc:sldLayoutChg>
        <pc:sldLayoutChg chg="mod">
          <pc:chgData name="HAYAMI KENTO" userId="S::g2154217@cc.kyoto-su.ac.jp::66521112-e7e6-4b37-b4a4-7cab2654217a" providerId="AD" clId="Web-{ADF3DA8A-CB54-FC3B-AEAC-DD15771482C2}" dt="2025-02-03T01:28:34.769" v="3"/>
          <pc:sldLayoutMkLst>
            <pc:docMk/>
            <pc:sldMasterMk cId="2907289730" sldId="2147483648"/>
            <pc:sldLayoutMk cId="2575747102" sldId="2147483658"/>
          </pc:sldLayoutMkLst>
        </pc:sldLayoutChg>
        <pc:sldLayoutChg chg="mod">
          <pc:chgData name="HAYAMI KENTO" userId="S::g2154217@cc.kyoto-su.ac.jp::66521112-e7e6-4b37-b4a4-7cab2654217a" providerId="AD" clId="Web-{ADF3DA8A-CB54-FC3B-AEAC-DD15771482C2}" dt="2025-02-03T01:28:34.769" v="3"/>
          <pc:sldLayoutMkLst>
            <pc:docMk/>
            <pc:sldMasterMk cId="2907289730" sldId="2147483648"/>
            <pc:sldLayoutMk cId="2950866720"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4910677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57574710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5086672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051585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08390478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2025/2/5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39540298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E02A643-9BB0-4E02-80B2-2C0A5E5D738E}" type="datetimeFigureOut">
              <a:rPr kumimoji="1" lang="ja-JP" altLang="en-US" smtClean="0"/>
              <a:t>2025/2/5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79788490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E02A643-9BB0-4E02-80B2-2C0A5E5D738E}" type="datetimeFigureOut">
              <a:rPr kumimoji="1" lang="ja-JP" altLang="en-US" smtClean="0"/>
              <a:t>2025/2/5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53958886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E02A643-9BB0-4E02-80B2-2C0A5E5D738E}" type="datetimeFigureOut">
              <a:rPr kumimoji="1" lang="ja-JP" altLang="en-US" smtClean="0"/>
              <a:t>2025/2/5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286081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2025/2/5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8845109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2025/2/5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18938791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E02A643-9BB0-4E02-80B2-2C0A5E5D738E}" type="datetimeFigureOut">
              <a:rPr kumimoji="1" lang="ja-JP" altLang="en-US" smtClean="0"/>
              <a:t>2025/2/5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0728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3" Type="http://schemas.openxmlformats.org/officeDocument/2006/relationships/image" Target="../media/image7.svg"/><Relationship Id="rId7" Type="http://schemas.openxmlformats.org/officeDocument/2006/relationships/image" Target="../media/image11.sv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5" Type="http://schemas.openxmlformats.org/officeDocument/2006/relationships/image" Target="../media/image1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 Id="rId1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lang="ja-JP">
                <a:ea typeface="+mj-lt"/>
                <a:cs typeface="+mj-lt"/>
              </a:rPr>
              <a:t>ソフトウェアプロジェクトの時系列変化の可視化によるプロジェクト理解支援</a:t>
            </a:r>
            <a:endParaRPr lang="en-US" altLang="ja-JP"/>
          </a:p>
        </p:txBody>
      </p:sp>
      <p:sp>
        <p:nvSpPr>
          <p:cNvPr id="3" name="サブタイトル 2"/>
          <p:cNvSpPr>
            <a:spLocks noGrp="1"/>
          </p:cNvSpPr>
          <p:nvPr>
            <p:ph type="subTitle" idx="1"/>
          </p:nvPr>
        </p:nvSpPr>
        <p:spPr>
          <a:xfrm>
            <a:off x="1524000" y="4432423"/>
            <a:ext cx="9144000" cy="1655762"/>
          </a:xfrm>
        </p:spPr>
        <p:txBody>
          <a:bodyPr vert="horz" lIns="91440" tIns="45720" rIns="91440" bIns="45720" rtlCol="0" anchor="t">
            <a:normAutofit/>
          </a:bodyPr>
          <a:lstStyle/>
          <a:p>
            <a:r>
              <a:rPr lang="ja-JP" altLang="en-US">
                <a:ea typeface="ＭＳ Ｐゴシック"/>
              </a:rPr>
              <a:t>氏名：速水健杜</a:t>
            </a:r>
          </a:p>
          <a:p>
            <a:r>
              <a:rPr lang="ja-JP" altLang="en-US">
                <a:ea typeface="ＭＳ Ｐゴシック"/>
              </a:rPr>
              <a:t>学生証番号：154217</a:t>
            </a:r>
          </a:p>
          <a:p>
            <a:r>
              <a:rPr lang="ja-JP">
                <a:ea typeface="+mn-lt"/>
                <a:cs typeface="+mn-lt"/>
              </a:rPr>
              <a:t>指導教員：玉田春昭教授</a:t>
            </a:r>
          </a:p>
        </p:txBody>
      </p:sp>
      <p:sp>
        <p:nvSpPr>
          <p:cNvPr id="4" name="Slide Number Placeholder 3">
            <a:extLst>
              <a:ext uri="{FF2B5EF4-FFF2-40B4-BE49-F238E27FC236}">
                <a16:creationId xmlns:a16="http://schemas.microsoft.com/office/drawing/2014/main" id="{619D711B-4BD6-7B6F-1276-D5A039FEC407}"/>
              </a:ext>
            </a:extLst>
          </p:cNvPr>
          <p:cNvSpPr>
            <a:spLocks noGrp="1"/>
          </p:cNvSpPr>
          <p:nvPr>
            <p:ph type="sldNum" sz="quarter" idx="12"/>
          </p:nvPr>
        </p:nvSpPr>
        <p:spPr/>
        <p:txBody>
          <a:bodyPr/>
          <a:lstStyle/>
          <a:p>
            <a:fld id="{A99D720A-4AD5-4DCF-885F-DE5297996123}" type="slidenum">
              <a:rPr kumimoji="1" lang="ja-JP" altLang="en-US" smtClean="0"/>
              <a:t>1</a:t>
            </a:fld>
            <a:endParaRPr lang="en-US"/>
          </a:p>
        </p:txBody>
      </p:sp>
    </p:spTree>
    <p:extLst>
      <p:ext uri="{BB962C8B-B14F-4D97-AF65-F5344CB8AC3E}">
        <p14:creationId xmlns:p14="http://schemas.microsoft.com/office/powerpoint/2010/main" val="2128380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FC413-DFA3-F1B9-5369-DFD5644B1DD4}"/>
              </a:ext>
            </a:extLst>
          </p:cNvPr>
          <p:cNvSpPr>
            <a:spLocks noGrp="1"/>
          </p:cNvSpPr>
          <p:nvPr>
            <p:ph type="title"/>
          </p:nvPr>
        </p:nvSpPr>
        <p:spPr/>
        <p:txBody>
          <a:bodyPr/>
          <a:lstStyle/>
          <a:p>
            <a:r>
              <a:rPr lang="ja-JP" altLang="en-US">
                <a:ea typeface="ＭＳ Ｐゴシック"/>
              </a:rPr>
              <a:t>生成するグラフの概要</a:t>
            </a:r>
          </a:p>
        </p:txBody>
      </p:sp>
      <p:sp>
        <p:nvSpPr>
          <p:cNvPr id="3" name="Content Placeholder 2">
            <a:extLst>
              <a:ext uri="{FF2B5EF4-FFF2-40B4-BE49-F238E27FC236}">
                <a16:creationId xmlns:a16="http://schemas.microsoft.com/office/drawing/2014/main" id="{F99716D5-0314-70C6-DC09-4A7FB47EC7F1}"/>
              </a:ext>
            </a:extLst>
          </p:cNvPr>
          <p:cNvSpPr>
            <a:spLocks noGrp="1"/>
          </p:cNvSpPr>
          <p:nvPr>
            <p:ph idx="1"/>
          </p:nvPr>
        </p:nvSpPr>
        <p:spPr/>
        <p:txBody>
          <a:bodyPr vert="horz" lIns="91440" tIns="45720" rIns="91440" bIns="45720" rtlCol="0" anchor="t">
            <a:normAutofit/>
          </a:bodyPr>
          <a:lstStyle/>
          <a:p>
            <a:r>
              <a:rPr lang="ja-JP" altLang="en-US" sz="3600">
                <a:ea typeface="ＭＳ Ｐゴシック"/>
              </a:rPr>
              <a:t>棒グラフ</a:t>
            </a:r>
          </a:p>
          <a:p>
            <a:pPr lvl="1">
              <a:buFont typeface="Courier New" panose="020B0604020202020204" pitchFamily="34" charset="0"/>
              <a:buChar char="o"/>
            </a:pPr>
            <a:r>
              <a:rPr lang="ja-JP" altLang="en-US" sz="2800">
                <a:ea typeface="ＭＳ Ｐゴシック"/>
              </a:rPr>
              <a:t>拡張子ごとの行数を示している。</a:t>
            </a:r>
          </a:p>
        </p:txBody>
      </p:sp>
      <p:pic>
        <p:nvPicPr>
          <p:cNvPr id="4" name="Picture 3">
            <a:extLst>
              <a:ext uri="{FF2B5EF4-FFF2-40B4-BE49-F238E27FC236}">
                <a16:creationId xmlns:a16="http://schemas.microsoft.com/office/drawing/2014/main" id="{15CF55DC-A7BE-B666-1D20-E6D748357702}"/>
              </a:ext>
            </a:extLst>
          </p:cNvPr>
          <p:cNvPicPr>
            <a:picLocks noChangeAspect="1"/>
          </p:cNvPicPr>
          <p:nvPr/>
        </p:nvPicPr>
        <p:blipFill>
          <a:blip r:embed="rId2"/>
          <a:stretch>
            <a:fillRect/>
          </a:stretch>
        </p:blipFill>
        <p:spPr>
          <a:xfrm>
            <a:off x="839165" y="2966473"/>
            <a:ext cx="10957367" cy="3568598"/>
          </a:xfrm>
          <a:prstGeom prst="rect">
            <a:avLst/>
          </a:prstGeom>
        </p:spPr>
      </p:pic>
      <p:sp>
        <p:nvSpPr>
          <p:cNvPr id="5" name="Slide Number Placeholder 4">
            <a:extLst>
              <a:ext uri="{FF2B5EF4-FFF2-40B4-BE49-F238E27FC236}">
                <a16:creationId xmlns:a16="http://schemas.microsoft.com/office/drawing/2014/main" id="{E37AC77A-A145-95EF-66E6-07C48B5D85E7}"/>
              </a:ext>
            </a:extLst>
          </p:cNvPr>
          <p:cNvSpPr>
            <a:spLocks noGrp="1"/>
          </p:cNvSpPr>
          <p:nvPr>
            <p:ph type="sldNum" sz="quarter" idx="12"/>
          </p:nvPr>
        </p:nvSpPr>
        <p:spPr/>
        <p:txBody>
          <a:bodyPr/>
          <a:lstStyle/>
          <a:p>
            <a:fld id="{A99D720A-4AD5-4DCF-885F-DE5297996123}" type="slidenum">
              <a:rPr kumimoji="1" lang="ja-JP" altLang="en-US" smtClean="0"/>
              <a:t>10</a:t>
            </a:fld>
            <a:endParaRPr lang="en-US"/>
          </a:p>
        </p:txBody>
      </p:sp>
    </p:spTree>
    <p:extLst>
      <p:ext uri="{BB962C8B-B14F-4D97-AF65-F5344CB8AC3E}">
        <p14:creationId xmlns:p14="http://schemas.microsoft.com/office/powerpoint/2010/main" val="2539975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587B1D-D10D-FAE0-FDE8-109C30166B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020CBD-874E-2C25-3B14-796EC87C2675}"/>
              </a:ext>
            </a:extLst>
          </p:cNvPr>
          <p:cNvSpPr>
            <a:spLocks noGrp="1"/>
          </p:cNvSpPr>
          <p:nvPr>
            <p:ph type="title"/>
          </p:nvPr>
        </p:nvSpPr>
        <p:spPr/>
        <p:txBody>
          <a:bodyPr/>
          <a:lstStyle/>
          <a:p>
            <a:r>
              <a:rPr lang="ja-JP" altLang="en-US"/>
              <a:t>評価方法</a:t>
            </a:r>
            <a:endParaRPr kumimoji="1" lang="en-US"/>
          </a:p>
        </p:txBody>
      </p:sp>
      <p:sp>
        <p:nvSpPr>
          <p:cNvPr id="3" name="Content Placeholder 2">
            <a:extLst>
              <a:ext uri="{FF2B5EF4-FFF2-40B4-BE49-F238E27FC236}">
                <a16:creationId xmlns:a16="http://schemas.microsoft.com/office/drawing/2014/main" id="{440023E2-4506-FC7D-67BA-E63D402F1509}"/>
              </a:ext>
            </a:extLst>
          </p:cNvPr>
          <p:cNvSpPr>
            <a:spLocks noGrp="1"/>
          </p:cNvSpPr>
          <p:nvPr>
            <p:ph idx="1"/>
          </p:nvPr>
        </p:nvSpPr>
        <p:spPr/>
        <p:txBody>
          <a:bodyPr vert="horz" lIns="91440" tIns="45720" rIns="91440" bIns="45720" rtlCol="0" anchor="t">
            <a:normAutofit/>
          </a:bodyPr>
          <a:lstStyle/>
          <a:p>
            <a:r>
              <a:rPr lang="ja-JP" altLang="en-US" sz="3600">
                <a:ea typeface="ＭＳ Ｐゴシック"/>
              </a:rPr>
              <a:t>評価対象プロジェクト</a:t>
            </a:r>
          </a:p>
          <a:p>
            <a:pPr lvl="1">
              <a:buFont typeface="Courier New,monospace" panose="020B0604020202020204" pitchFamily="34" charset="0"/>
              <a:buChar char="o"/>
            </a:pPr>
            <a:r>
              <a:rPr lang="ja-JP" sz="2800">
                <a:ea typeface="ＭＳ Ｐゴシック"/>
              </a:rPr>
              <a:t>JSON-java（小規模）</a:t>
            </a:r>
          </a:p>
          <a:p>
            <a:pPr lvl="1">
              <a:buFont typeface="Courier New,monospace" panose="020B0604020202020204" pitchFamily="34" charset="0"/>
              <a:buChar char="o"/>
            </a:pPr>
            <a:r>
              <a:rPr lang="ja-JP" sz="2800">
                <a:ea typeface="ＭＳ Ｐゴシック"/>
              </a:rPr>
              <a:t>SQLite（中規模）</a:t>
            </a:r>
            <a:endParaRPr lang="en-US" altLang="ja-JP" sz="2800">
              <a:ea typeface="ＭＳ Ｐゴシック"/>
            </a:endParaRPr>
          </a:p>
          <a:p>
            <a:pPr lvl="1">
              <a:buFont typeface="Courier New,monospace" panose="020B0604020202020204" pitchFamily="34" charset="0"/>
              <a:buChar char="o"/>
            </a:pPr>
            <a:r>
              <a:rPr lang="ja-JP" sz="2800">
                <a:ea typeface="ＭＳ Ｐゴシック"/>
              </a:rPr>
              <a:t>CPython（大規模）</a:t>
            </a:r>
            <a:endParaRPr lang="ja-JP" sz="2800"/>
          </a:p>
          <a:p>
            <a:endParaRPr lang="ja-JP" altLang="en-US">
              <a:ea typeface="ＭＳ Ｐゴシック"/>
            </a:endParaRPr>
          </a:p>
          <a:p>
            <a:r>
              <a:rPr lang="ja-JP" altLang="en-US" sz="3600">
                <a:ea typeface="ＭＳ Ｐゴシック"/>
              </a:rPr>
              <a:t>評価基準</a:t>
            </a:r>
          </a:p>
          <a:p>
            <a:pPr lvl="1">
              <a:buFont typeface="Courier New" panose="020B0604020202020204" pitchFamily="34" charset="0"/>
              <a:buChar char="o"/>
            </a:pPr>
            <a:r>
              <a:rPr lang="ja-JP" altLang="en-US" sz="2800">
                <a:ea typeface="ＭＳ Ｐゴシック"/>
              </a:rPr>
              <a:t>実行終了までの時間を計測する。</a:t>
            </a:r>
          </a:p>
          <a:p>
            <a:pPr lvl="1">
              <a:buFont typeface="Courier New" panose="020B0604020202020204" pitchFamily="34" charset="0"/>
              <a:buChar char="o"/>
            </a:pPr>
            <a:r>
              <a:rPr lang="ja-JP" altLang="en-US" sz="2800">
                <a:ea typeface="ＭＳ Ｐゴシック"/>
              </a:rPr>
              <a:t>成果物が、構造把握に有用かを確認する。</a:t>
            </a:r>
          </a:p>
          <a:p>
            <a:endParaRPr lang="ja-JP" altLang="en-US">
              <a:ea typeface="ＭＳ Ｐゴシック"/>
            </a:endParaRPr>
          </a:p>
          <a:p>
            <a:endParaRPr lang="ja-JP" altLang="en-US">
              <a:ea typeface="ＭＳ Ｐゴシック"/>
            </a:endParaRPr>
          </a:p>
          <a:p>
            <a:pPr lvl="1">
              <a:buFont typeface="Courier New" panose="020B0604020202020204" pitchFamily="34" charset="0"/>
              <a:buChar char="o"/>
            </a:pPr>
            <a:endParaRPr lang="ja-JP" altLang="en-US">
              <a:ea typeface="ＭＳ Ｐゴシック"/>
            </a:endParaRPr>
          </a:p>
        </p:txBody>
      </p:sp>
      <p:sp>
        <p:nvSpPr>
          <p:cNvPr id="4" name="Slide Number Placeholder 3">
            <a:extLst>
              <a:ext uri="{FF2B5EF4-FFF2-40B4-BE49-F238E27FC236}">
                <a16:creationId xmlns:a16="http://schemas.microsoft.com/office/drawing/2014/main" id="{DCD45191-9C7B-CAAC-311A-C1CCEB442D5A}"/>
              </a:ext>
            </a:extLst>
          </p:cNvPr>
          <p:cNvSpPr>
            <a:spLocks noGrp="1"/>
          </p:cNvSpPr>
          <p:nvPr>
            <p:ph type="sldNum" sz="quarter" idx="12"/>
          </p:nvPr>
        </p:nvSpPr>
        <p:spPr/>
        <p:txBody>
          <a:bodyPr/>
          <a:lstStyle/>
          <a:p>
            <a:fld id="{A99D720A-4AD5-4DCF-885F-DE5297996123}" type="slidenum">
              <a:rPr kumimoji="1" lang="ja-JP" altLang="en-US" smtClean="0"/>
              <a:t>11</a:t>
            </a:fld>
            <a:endParaRPr lang="en-US"/>
          </a:p>
        </p:txBody>
      </p:sp>
    </p:spTree>
    <p:extLst>
      <p:ext uri="{BB962C8B-B14F-4D97-AF65-F5344CB8AC3E}">
        <p14:creationId xmlns:p14="http://schemas.microsoft.com/office/powerpoint/2010/main" val="1624077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ACFD0F-8E35-588D-3140-B36E6C0700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C511F8-DF12-367F-DD74-9D2223BAE4A4}"/>
              </a:ext>
            </a:extLst>
          </p:cNvPr>
          <p:cNvSpPr>
            <a:spLocks noGrp="1"/>
          </p:cNvSpPr>
          <p:nvPr>
            <p:ph type="title"/>
          </p:nvPr>
        </p:nvSpPr>
        <p:spPr/>
        <p:txBody>
          <a:bodyPr/>
          <a:lstStyle/>
          <a:p>
            <a:r>
              <a:rPr lang="ja-JP" altLang="en-US">
                <a:ea typeface="+mj-lt"/>
                <a:cs typeface="+mj-lt"/>
              </a:rPr>
              <a:t>まとめ</a:t>
            </a:r>
            <a:r>
              <a:rPr lang="ja-JP">
                <a:ea typeface="+mj-lt"/>
                <a:cs typeface="+mj-lt"/>
              </a:rPr>
              <a:t>と今後の展望</a:t>
            </a:r>
            <a:endParaRPr lang="en-US">
              <a:ea typeface="+mj-lt"/>
              <a:cs typeface="+mj-lt"/>
            </a:endParaRPr>
          </a:p>
        </p:txBody>
      </p:sp>
      <p:sp>
        <p:nvSpPr>
          <p:cNvPr id="3" name="Content Placeholder 2">
            <a:extLst>
              <a:ext uri="{FF2B5EF4-FFF2-40B4-BE49-F238E27FC236}">
                <a16:creationId xmlns:a16="http://schemas.microsoft.com/office/drawing/2014/main" id="{FB8C2BB9-AD5A-D80F-5B95-C0C61AA21BFB}"/>
              </a:ext>
            </a:extLst>
          </p:cNvPr>
          <p:cNvSpPr>
            <a:spLocks noGrp="1"/>
          </p:cNvSpPr>
          <p:nvPr>
            <p:ph idx="1"/>
          </p:nvPr>
        </p:nvSpPr>
        <p:spPr/>
        <p:txBody>
          <a:bodyPr vert="horz" lIns="91440" tIns="45720" rIns="91440" bIns="45720" rtlCol="0" anchor="t">
            <a:normAutofit/>
          </a:bodyPr>
          <a:lstStyle/>
          <a:p>
            <a:r>
              <a:rPr lang="ja-JP" altLang="en-US" sz="3600">
                <a:ea typeface="ＭＳ Ｐゴシック"/>
              </a:rPr>
              <a:t>まとめ</a:t>
            </a:r>
          </a:p>
          <a:p>
            <a:pPr lvl="1">
              <a:buFont typeface="Courier New" panose="020B0604020202020204" pitchFamily="34" charset="0"/>
              <a:buChar char="o"/>
            </a:pPr>
            <a:r>
              <a:rPr lang="ja-JP" altLang="en-US" sz="2800">
                <a:ea typeface="ＭＳ Ｐゴシック"/>
              </a:rPr>
              <a:t>提案ツールはソフトウェアプロジェクトの構造把握と成長分析に有用であった。</a:t>
            </a:r>
          </a:p>
          <a:p>
            <a:pPr lvl="1">
              <a:buFont typeface="Courier New" panose="020B0604020202020204" pitchFamily="34" charset="0"/>
              <a:buChar char="o"/>
            </a:pPr>
            <a:r>
              <a:rPr lang="ja-JP" altLang="en-US" sz="2800">
                <a:ea typeface="ＭＳ Ｐゴシック"/>
              </a:rPr>
              <a:t>直感的な可視化が可能である。</a:t>
            </a:r>
          </a:p>
          <a:p>
            <a:pPr lvl="1">
              <a:buFont typeface="Courier New" panose="020B0604020202020204" pitchFamily="34" charset="0"/>
              <a:buChar char="o"/>
            </a:pPr>
            <a:endParaRPr lang="ja-JP" altLang="en-US">
              <a:ea typeface="ＭＳ Ｐゴシック"/>
            </a:endParaRPr>
          </a:p>
          <a:p>
            <a:r>
              <a:rPr lang="ja-JP" altLang="en-US" sz="3600">
                <a:ea typeface="ＭＳ Ｐゴシック"/>
              </a:rPr>
              <a:t>今後の展望</a:t>
            </a:r>
          </a:p>
          <a:p>
            <a:pPr lvl="1">
              <a:buFont typeface="Courier New" panose="020B0604020202020204" pitchFamily="34" charset="0"/>
              <a:buChar char="o"/>
            </a:pPr>
            <a:r>
              <a:rPr lang="ja-JP" altLang="en-US" sz="2800">
                <a:ea typeface="ＭＳ Ｐゴシック"/>
              </a:rPr>
              <a:t>多様なプロジェクトでの検証</a:t>
            </a:r>
          </a:p>
          <a:p>
            <a:pPr lvl="1">
              <a:buFont typeface="Courier New" panose="020B0604020202020204" pitchFamily="34" charset="0"/>
              <a:buChar char="o"/>
            </a:pPr>
            <a:r>
              <a:rPr lang="ja-JP" altLang="en-US" sz="2800">
                <a:ea typeface="ＭＳ Ｐゴシック"/>
              </a:rPr>
              <a:t>分析機能の強化</a:t>
            </a:r>
          </a:p>
          <a:p>
            <a:endParaRPr lang="ja-JP" altLang="en-US">
              <a:ea typeface="ＭＳ Ｐゴシック"/>
            </a:endParaRPr>
          </a:p>
          <a:p>
            <a:endParaRPr lang="ja-JP" altLang="en-US">
              <a:ea typeface="ＭＳ Ｐゴシック"/>
            </a:endParaRPr>
          </a:p>
          <a:p>
            <a:endParaRPr lang="ja-JP" altLang="en-US">
              <a:ea typeface="ＭＳ Ｐゴシック"/>
            </a:endParaRPr>
          </a:p>
          <a:p>
            <a:endParaRPr lang="ja-JP" altLang="en-US">
              <a:ea typeface="ＭＳ Ｐゴシック"/>
            </a:endParaRPr>
          </a:p>
        </p:txBody>
      </p:sp>
      <p:sp>
        <p:nvSpPr>
          <p:cNvPr id="4" name="Slide Number Placeholder 3">
            <a:extLst>
              <a:ext uri="{FF2B5EF4-FFF2-40B4-BE49-F238E27FC236}">
                <a16:creationId xmlns:a16="http://schemas.microsoft.com/office/drawing/2014/main" id="{7E719C0E-9098-E855-BBFB-B34C5B55A310}"/>
              </a:ext>
            </a:extLst>
          </p:cNvPr>
          <p:cNvSpPr>
            <a:spLocks noGrp="1"/>
          </p:cNvSpPr>
          <p:nvPr>
            <p:ph type="sldNum" sz="quarter" idx="12"/>
          </p:nvPr>
        </p:nvSpPr>
        <p:spPr/>
        <p:txBody>
          <a:bodyPr/>
          <a:lstStyle/>
          <a:p>
            <a:fld id="{A99D720A-4AD5-4DCF-885F-DE5297996123}" type="slidenum">
              <a:rPr kumimoji="1" lang="ja-JP" altLang="en-US" smtClean="0"/>
              <a:t>12</a:t>
            </a:fld>
            <a:endParaRPr lang="en-US"/>
          </a:p>
        </p:txBody>
      </p:sp>
    </p:spTree>
    <p:extLst>
      <p:ext uri="{BB962C8B-B14F-4D97-AF65-F5344CB8AC3E}">
        <p14:creationId xmlns:p14="http://schemas.microsoft.com/office/powerpoint/2010/main" val="3346021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96BC2-BF39-242F-835E-72AF48E90ACA}"/>
              </a:ext>
            </a:extLst>
          </p:cNvPr>
          <p:cNvSpPr>
            <a:spLocks noGrp="1"/>
          </p:cNvSpPr>
          <p:nvPr>
            <p:ph type="title"/>
          </p:nvPr>
        </p:nvSpPr>
        <p:spPr/>
        <p:txBody>
          <a:bodyPr/>
          <a:lstStyle/>
          <a:p>
            <a:r>
              <a:rPr lang="ja-JP" altLang="en-US">
                <a:ea typeface="ＭＳ Ｐゴシック"/>
              </a:rPr>
              <a:t>研究背景</a:t>
            </a:r>
          </a:p>
        </p:txBody>
      </p:sp>
      <p:sp>
        <p:nvSpPr>
          <p:cNvPr id="3" name="Content Placeholder 2">
            <a:extLst>
              <a:ext uri="{FF2B5EF4-FFF2-40B4-BE49-F238E27FC236}">
                <a16:creationId xmlns:a16="http://schemas.microsoft.com/office/drawing/2014/main" id="{7401FB9A-53BD-2C05-DC2E-C093EA5791B5}"/>
              </a:ext>
            </a:extLst>
          </p:cNvPr>
          <p:cNvSpPr>
            <a:spLocks noGrp="1"/>
          </p:cNvSpPr>
          <p:nvPr>
            <p:ph idx="1"/>
          </p:nvPr>
        </p:nvSpPr>
        <p:spPr/>
        <p:txBody>
          <a:bodyPr vert="horz" lIns="91440" tIns="45720" rIns="91440" bIns="45720" rtlCol="0" anchor="t">
            <a:normAutofit/>
          </a:bodyPr>
          <a:lstStyle/>
          <a:p>
            <a:r>
              <a:rPr lang="ja-JP" altLang="en-US" sz="3600">
                <a:ea typeface="ＭＳ Ｐゴシック"/>
              </a:rPr>
              <a:t>ソフトウェア開発の現状</a:t>
            </a:r>
            <a:endParaRPr lang="en-US" sz="3600"/>
          </a:p>
          <a:p>
            <a:pPr lvl="1">
              <a:buFont typeface="Courier New" panose="020B0604020202020204" pitchFamily="34" charset="0"/>
              <a:buChar char="o"/>
            </a:pPr>
            <a:r>
              <a:rPr lang="en-US"/>
              <a:t>GitHub</a:t>
            </a:r>
            <a:r>
              <a:rPr lang="ja-JP" altLang="en-US" sz="2800">
                <a:ea typeface="ＭＳ Ｐゴシック"/>
              </a:rPr>
              <a:t>によるプロジェクト管理が標準的手法として普及している。</a:t>
            </a:r>
            <a:endParaRPr lang="ja-JP" sz="2800">
              <a:ea typeface="ＭＳ Ｐゴシック"/>
            </a:endParaRPr>
          </a:p>
          <a:p>
            <a:pPr lvl="1">
              <a:buFont typeface="Courier New" panose="020B0604020202020204" pitchFamily="34" charset="0"/>
              <a:buChar char="o"/>
            </a:pPr>
            <a:r>
              <a:rPr lang="ja-JP" altLang="en-US" sz="2800">
                <a:ea typeface="ＭＳ Ｐゴシック"/>
              </a:rPr>
              <a:t>大規模プロジェクトのコードベースが複雑化している。</a:t>
            </a:r>
          </a:p>
          <a:p>
            <a:pPr lvl="1">
              <a:buFont typeface="Courier New" panose="020B0604020202020204" pitchFamily="34" charset="0"/>
              <a:buChar char="o"/>
            </a:pPr>
            <a:endParaRPr lang="ja-JP" altLang="en-US">
              <a:ea typeface="ＭＳ Ｐゴシック"/>
            </a:endParaRPr>
          </a:p>
          <a:p>
            <a:r>
              <a:rPr lang="ja-JP" altLang="en-US" sz="3600">
                <a:ea typeface="ＭＳ Ｐゴシック"/>
              </a:rPr>
              <a:t>課題</a:t>
            </a:r>
          </a:p>
          <a:p>
            <a:pPr lvl="1">
              <a:buFont typeface="Courier New" panose="020B0604020202020204" pitchFamily="34" charset="0"/>
              <a:buChar char="o"/>
            </a:pPr>
            <a:r>
              <a:rPr lang="ja-JP" altLang="en-US" sz="2800">
                <a:ea typeface="ＭＳ Ｐゴシック"/>
              </a:rPr>
              <a:t>開発者や管理者が全体像を把握するのが困難である。</a:t>
            </a:r>
          </a:p>
          <a:p>
            <a:pPr lvl="1">
              <a:buFont typeface="Courier New" panose="020B0604020202020204" pitchFamily="34" charset="0"/>
              <a:buChar char="o"/>
            </a:pPr>
            <a:r>
              <a:rPr lang="ja-JP" altLang="en-US" sz="2800">
                <a:ea typeface="ＭＳ Ｐゴシック"/>
              </a:rPr>
              <a:t>重複した開発作業のリスクがある</a:t>
            </a:r>
            <a:r>
              <a:rPr lang="ja-JP" altLang="en-US">
                <a:ea typeface="ＭＳ Ｐゴシック"/>
              </a:rPr>
              <a:t>。</a:t>
            </a:r>
          </a:p>
        </p:txBody>
      </p:sp>
      <p:sp>
        <p:nvSpPr>
          <p:cNvPr id="4" name="Slide Number Placeholder 3">
            <a:extLst>
              <a:ext uri="{FF2B5EF4-FFF2-40B4-BE49-F238E27FC236}">
                <a16:creationId xmlns:a16="http://schemas.microsoft.com/office/drawing/2014/main" id="{7AA0C385-4572-54E3-134A-E54B37CD8DA0}"/>
              </a:ext>
            </a:extLst>
          </p:cNvPr>
          <p:cNvSpPr>
            <a:spLocks noGrp="1"/>
          </p:cNvSpPr>
          <p:nvPr>
            <p:ph type="sldNum" sz="quarter" idx="12"/>
          </p:nvPr>
        </p:nvSpPr>
        <p:spPr/>
        <p:txBody>
          <a:bodyPr/>
          <a:lstStyle/>
          <a:p>
            <a:fld id="{A99D720A-4AD5-4DCF-885F-DE5297996123}" type="slidenum">
              <a:rPr kumimoji="1" lang="ja-JP" altLang="en-US" smtClean="0"/>
              <a:t>2</a:t>
            </a:fld>
            <a:endParaRPr lang="en-US"/>
          </a:p>
        </p:txBody>
      </p:sp>
    </p:spTree>
    <p:extLst>
      <p:ext uri="{BB962C8B-B14F-4D97-AF65-F5344CB8AC3E}">
        <p14:creationId xmlns:p14="http://schemas.microsoft.com/office/powerpoint/2010/main" val="1494732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B1908-E625-557D-E7E6-7EB3B53CC172}"/>
              </a:ext>
            </a:extLst>
          </p:cNvPr>
          <p:cNvSpPr>
            <a:spLocks noGrp="1"/>
          </p:cNvSpPr>
          <p:nvPr>
            <p:ph type="title"/>
          </p:nvPr>
        </p:nvSpPr>
        <p:spPr/>
        <p:txBody>
          <a:bodyPr/>
          <a:lstStyle/>
          <a:p>
            <a:r>
              <a:rPr lang="ja-JP" altLang="en-US"/>
              <a:t>研究目的</a:t>
            </a:r>
            <a:endParaRPr kumimoji="1" lang="en-US"/>
          </a:p>
        </p:txBody>
      </p:sp>
      <p:sp>
        <p:nvSpPr>
          <p:cNvPr id="3" name="Content Placeholder 2">
            <a:extLst>
              <a:ext uri="{FF2B5EF4-FFF2-40B4-BE49-F238E27FC236}">
                <a16:creationId xmlns:a16="http://schemas.microsoft.com/office/drawing/2014/main" id="{AD40E7FA-11E6-7290-626A-3CD5C143DC56}"/>
              </a:ext>
            </a:extLst>
          </p:cNvPr>
          <p:cNvSpPr>
            <a:spLocks noGrp="1"/>
          </p:cNvSpPr>
          <p:nvPr>
            <p:ph idx="1"/>
          </p:nvPr>
        </p:nvSpPr>
        <p:spPr>
          <a:xfrm>
            <a:off x="838200" y="1825625"/>
            <a:ext cx="7900554" cy="4351338"/>
          </a:xfrm>
        </p:spPr>
        <p:txBody>
          <a:bodyPr vert="horz" lIns="91440" tIns="45720" rIns="91440" bIns="45720" rtlCol="0" anchor="t">
            <a:normAutofit/>
          </a:bodyPr>
          <a:lstStyle/>
          <a:p>
            <a:r>
              <a:rPr lang="ja-JP" altLang="en-US" sz="3600">
                <a:ea typeface="ＭＳ Ｐゴシック"/>
              </a:rPr>
              <a:t>目的</a:t>
            </a:r>
          </a:p>
          <a:p>
            <a:pPr lvl="1">
              <a:buFont typeface="Courier New" panose="020B0604020202020204" pitchFamily="34" charset="0"/>
              <a:buChar char="o"/>
            </a:pPr>
            <a:r>
              <a:rPr lang="ja-JP" altLang="en-US" sz="2800">
                <a:ea typeface="ＭＳ Ｐゴシック"/>
              </a:rPr>
              <a:t>GitHub上のデータを活用し、ソフトウェアプロジェクトの可視化手法を確立する。</a:t>
            </a:r>
          </a:p>
          <a:p>
            <a:pPr lvl="1">
              <a:buFont typeface="Courier New" panose="020B0604020202020204" pitchFamily="34" charset="0"/>
              <a:buChar char="o"/>
            </a:pPr>
            <a:r>
              <a:rPr lang="ja-JP" altLang="en-US" sz="2800">
                <a:ea typeface="ＭＳ Ｐゴシック"/>
              </a:rPr>
              <a:t>誰もが直感的に理解できるグラフ形式を採用する。</a:t>
            </a:r>
          </a:p>
          <a:p>
            <a:pPr marL="457200" lvl="1" indent="0">
              <a:buNone/>
            </a:pPr>
            <a:endParaRPr lang="ja-JP" altLang="en-US">
              <a:ea typeface="ＭＳ Ｐゴシック"/>
            </a:endParaRPr>
          </a:p>
          <a:p>
            <a:r>
              <a:rPr lang="ja-JP" altLang="en-US" sz="3600">
                <a:ea typeface="ＭＳ Ｐゴシック"/>
              </a:rPr>
              <a:t>提案手法</a:t>
            </a:r>
          </a:p>
          <a:p>
            <a:pPr lvl="1">
              <a:buFont typeface="Courier New" panose="020B0604020202020204" pitchFamily="34" charset="0"/>
              <a:buChar char="o"/>
            </a:pPr>
            <a:r>
              <a:rPr lang="ja-JP" altLang="en-US" sz="2800">
                <a:ea typeface="ＭＳ Ｐゴシック"/>
              </a:rPr>
              <a:t>TreeMapと棒グラフを組み合わせた可視化ツール「RepoTimelapse」</a:t>
            </a:r>
          </a:p>
        </p:txBody>
      </p:sp>
      <p:sp>
        <p:nvSpPr>
          <p:cNvPr id="4" name="Slide Number Placeholder 3">
            <a:extLst>
              <a:ext uri="{FF2B5EF4-FFF2-40B4-BE49-F238E27FC236}">
                <a16:creationId xmlns:a16="http://schemas.microsoft.com/office/drawing/2014/main" id="{D8F19223-1B0C-2368-6BF9-49AC5D25AE20}"/>
              </a:ext>
            </a:extLst>
          </p:cNvPr>
          <p:cNvSpPr>
            <a:spLocks noGrp="1"/>
          </p:cNvSpPr>
          <p:nvPr>
            <p:ph type="sldNum" sz="quarter" idx="12"/>
          </p:nvPr>
        </p:nvSpPr>
        <p:spPr/>
        <p:txBody>
          <a:bodyPr/>
          <a:lstStyle/>
          <a:p>
            <a:fld id="{A99D720A-4AD5-4DCF-885F-DE5297996123}" type="slidenum">
              <a:rPr kumimoji="1" lang="ja-JP" altLang="en-US" smtClean="0"/>
              <a:t>3</a:t>
            </a:fld>
            <a:endParaRPr lang="en-US"/>
          </a:p>
        </p:txBody>
      </p:sp>
      <p:pic>
        <p:nvPicPr>
          <p:cNvPr id="9" name="Picture 8">
            <a:extLst>
              <a:ext uri="{FF2B5EF4-FFF2-40B4-BE49-F238E27FC236}">
                <a16:creationId xmlns:a16="http://schemas.microsoft.com/office/drawing/2014/main" id="{C23962F2-9358-4B90-9418-19A356D28D1E}"/>
              </a:ext>
            </a:extLst>
          </p:cNvPr>
          <p:cNvPicPr>
            <a:picLocks noChangeAspect="1"/>
          </p:cNvPicPr>
          <p:nvPr/>
        </p:nvPicPr>
        <p:blipFill>
          <a:blip r:embed="rId2"/>
          <a:stretch>
            <a:fillRect/>
          </a:stretch>
        </p:blipFill>
        <p:spPr>
          <a:xfrm>
            <a:off x="9525000" y="2021515"/>
            <a:ext cx="1408254" cy="1408254"/>
          </a:xfrm>
          <a:prstGeom prst="rect">
            <a:avLst/>
          </a:prstGeom>
        </p:spPr>
      </p:pic>
      <p:sp>
        <p:nvSpPr>
          <p:cNvPr id="40" name="Arrow: Down 39">
            <a:extLst>
              <a:ext uri="{FF2B5EF4-FFF2-40B4-BE49-F238E27FC236}">
                <a16:creationId xmlns:a16="http://schemas.microsoft.com/office/drawing/2014/main" id="{A53B73A3-A8BE-F73F-4040-56564BBEF438}"/>
              </a:ext>
            </a:extLst>
          </p:cNvPr>
          <p:cNvSpPr/>
          <p:nvPr/>
        </p:nvSpPr>
        <p:spPr>
          <a:xfrm>
            <a:off x="9767455" y="3844636"/>
            <a:ext cx="917586" cy="79656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Graphic 40" descr="棒グラフ 単色塗りつぶし">
            <a:extLst>
              <a:ext uri="{FF2B5EF4-FFF2-40B4-BE49-F238E27FC236}">
                <a16:creationId xmlns:a16="http://schemas.microsoft.com/office/drawing/2014/main" id="{363D0E82-54C4-20D3-FF8D-52786DD88F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71709" y="4972049"/>
            <a:ext cx="1191490" cy="1200150"/>
          </a:xfrm>
          <a:prstGeom prst="rect">
            <a:avLst/>
          </a:prstGeom>
        </p:spPr>
      </p:pic>
      <p:pic>
        <p:nvPicPr>
          <p:cNvPr id="42" name="Graphic 41" descr="階層 枠線">
            <a:extLst>
              <a:ext uri="{FF2B5EF4-FFF2-40B4-BE49-F238E27FC236}">
                <a16:creationId xmlns:a16="http://schemas.microsoft.com/office/drawing/2014/main" id="{F9951E62-1235-351A-D84D-2DE207EFBF2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267084" y="5019675"/>
            <a:ext cx="1096241" cy="1113559"/>
          </a:xfrm>
          <a:prstGeom prst="rect">
            <a:avLst/>
          </a:prstGeom>
        </p:spPr>
      </p:pic>
    </p:spTree>
    <p:extLst>
      <p:ext uri="{BB962C8B-B14F-4D97-AF65-F5344CB8AC3E}">
        <p14:creationId xmlns:p14="http://schemas.microsoft.com/office/powerpoint/2010/main" val="995970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B4CCC-CB93-D931-1679-6872D16BE677}"/>
              </a:ext>
            </a:extLst>
          </p:cNvPr>
          <p:cNvSpPr>
            <a:spLocks noGrp="1"/>
          </p:cNvSpPr>
          <p:nvPr>
            <p:ph type="title"/>
          </p:nvPr>
        </p:nvSpPr>
        <p:spPr/>
        <p:txBody>
          <a:bodyPr/>
          <a:lstStyle/>
          <a:p>
            <a:r>
              <a:rPr lang="ja-JP" altLang="en-US"/>
              <a:t>関連研究の概要</a:t>
            </a:r>
            <a:endParaRPr kumimoji="1" lang="en-US"/>
          </a:p>
        </p:txBody>
      </p:sp>
      <p:sp>
        <p:nvSpPr>
          <p:cNvPr id="3" name="Content Placeholder 2">
            <a:extLst>
              <a:ext uri="{FF2B5EF4-FFF2-40B4-BE49-F238E27FC236}">
                <a16:creationId xmlns:a16="http://schemas.microsoft.com/office/drawing/2014/main" id="{AFC3E41C-978B-4B15-7906-FA525E41552F}"/>
              </a:ext>
            </a:extLst>
          </p:cNvPr>
          <p:cNvSpPr>
            <a:spLocks noGrp="1"/>
          </p:cNvSpPr>
          <p:nvPr>
            <p:ph idx="1"/>
          </p:nvPr>
        </p:nvSpPr>
        <p:spPr/>
        <p:txBody>
          <a:bodyPr vert="horz" lIns="91440" tIns="45720" rIns="91440" bIns="45720" rtlCol="0" anchor="t">
            <a:normAutofit/>
          </a:bodyPr>
          <a:lstStyle/>
          <a:p>
            <a:r>
              <a:rPr lang="ja-JP" altLang="en-US" sz="3600">
                <a:ea typeface="ＭＳ Ｐゴシック"/>
              </a:rPr>
              <a:t>研究の観点</a:t>
            </a:r>
          </a:p>
          <a:p>
            <a:pPr lvl="1">
              <a:buFont typeface="Courier New" panose="020B0604020202020204" pitchFamily="34" charset="0"/>
              <a:buChar char="o"/>
            </a:pPr>
            <a:r>
              <a:rPr lang="ja-JP" altLang="en-US" sz="2800">
                <a:ea typeface="ＭＳ Ｐゴシック"/>
              </a:rPr>
              <a:t>Infomasion Seeking支援に関する研究</a:t>
            </a:r>
          </a:p>
          <a:p>
            <a:pPr lvl="1">
              <a:buFont typeface="Courier New" panose="020B0604020202020204" pitchFamily="34" charset="0"/>
              <a:buChar char="o"/>
            </a:pPr>
            <a:r>
              <a:rPr lang="ja-JP" altLang="en-US" sz="2800">
                <a:ea typeface="ＭＳ Ｐゴシック"/>
              </a:rPr>
              <a:t>メトリクスの可視化に関する研究</a:t>
            </a:r>
          </a:p>
          <a:p>
            <a:pPr lvl="1">
              <a:buFont typeface="Courier New,monospace" panose="020B0604020202020204" pitchFamily="34" charset="0"/>
              <a:buChar char="o"/>
            </a:pPr>
            <a:r>
              <a:rPr lang="ja-JP" sz="2800">
                <a:ea typeface="ＭＳ Ｐゴシック"/>
              </a:rPr>
              <a:t>CodeCityの研究</a:t>
            </a:r>
            <a:endParaRPr lang="en-US" sz="2800">
              <a:ea typeface="ＭＳ Ｐゴシック"/>
            </a:endParaRPr>
          </a:p>
          <a:p>
            <a:pPr lvl="1">
              <a:buFont typeface="Courier New" panose="020B0604020202020204" pitchFamily="34" charset="0"/>
              <a:buChar char="o"/>
            </a:pPr>
            <a:endParaRPr lang="ja-JP" altLang="en-US">
              <a:ea typeface="ＭＳ Ｐゴシック"/>
            </a:endParaRPr>
          </a:p>
        </p:txBody>
      </p:sp>
      <p:sp>
        <p:nvSpPr>
          <p:cNvPr id="4" name="Slide Number Placeholder 3">
            <a:extLst>
              <a:ext uri="{FF2B5EF4-FFF2-40B4-BE49-F238E27FC236}">
                <a16:creationId xmlns:a16="http://schemas.microsoft.com/office/drawing/2014/main" id="{60576247-40F6-77E9-5C8C-262868E2A2C0}"/>
              </a:ext>
            </a:extLst>
          </p:cNvPr>
          <p:cNvSpPr>
            <a:spLocks noGrp="1"/>
          </p:cNvSpPr>
          <p:nvPr>
            <p:ph type="sldNum" sz="quarter" idx="12"/>
          </p:nvPr>
        </p:nvSpPr>
        <p:spPr/>
        <p:txBody>
          <a:bodyPr/>
          <a:lstStyle/>
          <a:p>
            <a:fld id="{A99D720A-4AD5-4DCF-885F-DE5297996123}" type="slidenum">
              <a:rPr kumimoji="1" lang="ja-JP" altLang="en-US" smtClean="0"/>
              <a:t>4</a:t>
            </a:fld>
            <a:endParaRPr lang="en-US"/>
          </a:p>
        </p:txBody>
      </p:sp>
    </p:spTree>
    <p:extLst>
      <p:ext uri="{BB962C8B-B14F-4D97-AF65-F5344CB8AC3E}">
        <p14:creationId xmlns:p14="http://schemas.microsoft.com/office/powerpoint/2010/main" val="3297874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3CA0DF-583D-9CED-1A1A-9851D4F490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28602E-8B78-835C-8A27-81DC16DFC0BA}"/>
              </a:ext>
            </a:extLst>
          </p:cNvPr>
          <p:cNvSpPr>
            <a:spLocks noGrp="1"/>
          </p:cNvSpPr>
          <p:nvPr>
            <p:ph type="title"/>
          </p:nvPr>
        </p:nvSpPr>
        <p:spPr/>
        <p:txBody>
          <a:bodyPr/>
          <a:lstStyle/>
          <a:p>
            <a:r>
              <a:rPr lang="en-US" err="1"/>
              <a:t>Infomation</a:t>
            </a:r>
            <a:r>
              <a:rPr lang="en-US"/>
              <a:t> Seeking</a:t>
            </a:r>
            <a:r>
              <a:rPr lang="ja-JP" altLang="en-US">
                <a:ea typeface="ＭＳ Ｐゴシック"/>
              </a:rPr>
              <a:t>支援に関する研究</a:t>
            </a:r>
            <a:endParaRPr kumimoji="1" lang="en-US">
              <a:ea typeface="ＭＳ Ｐゴシック"/>
            </a:endParaRPr>
          </a:p>
        </p:txBody>
      </p:sp>
      <p:sp>
        <p:nvSpPr>
          <p:cNvPr id="3" name="Content Placeholder 2">
            <a:extLst>
              <a:ext uri="{FF2B5EF4-FFF2-40B4-BE49-F238E27FC236}">
                <a16:creationId xmlns:a16="http://schemas.microsoft.com/office/drawing/2014/main" id="{A9849FB3-E664-6887-E1A8-8C46B5B272A6}"/>
              </a:ext>
            </a:extLst>
          </p:cNvPr>
          <p:cNvSpPr>
            <a:spLocks noGrp="1"/>
          </p:cNvSpPr>
          <p:nvPr>
            <p:ph idx="1"/>
          </p:nvPr>
        </p:nvSpPr>
        <p:spPr/>
        <p:txBody>
          <a:bodyPr vert="horz" lIns="91440" tIns="45720" rIns="91440" bIns="45720" rtlCol="0" anchor="t">
            <a:normAutofit/>
          </a:bodyPr>
          <a:lstStyle/>
          <a:p>
            <a:r>
              <a:rPr lang="ja-JP" altLang="en-US" sz="3600">
                <a:ea typeface="ＭＳ Ｐゴシック"/>
              </a:rPr>
              <a:t>重要性</a:t>
            </a:r>
          </a:p>
          <a:p>
            <a:pPr lvl="1">
              <a:buFont typeface="Courier New,monospace" panose="020B0604020202020204" pitchFamily="34" charset="0"/>
              <a:buChar char="o"/>
            </a:pPr>
            <a:r>
              <a:rPr lang="ja-JP" sz="2800">
                <a:ea typeface="ＭＳ Ｐゴシック"/>
              </a:rPr>
              <a:t>OSSにおける情報探索は開発時間の役60%を占める。</a:t>
            </a:r>
            <a:endParaRPr lang="en-US" altLang="ja-JP" sz="2800">
              <a:ea typeface="ＭＳ Ｐゴシック"/>
            </a:endParaRPr>
          </a:p>
          <a:p>
            <a:pPr lvl="1">
              <a:buFont typeface="Courier New,monospace" panose="020B0604020202020204" pitchFamily="34" charset="0"/>
              <a:buChar char="o"/>
            </a:pPr>
            <a:r>
              <a:rPr lang="ja-JP" sz="2800">
                <a:ea typeface="ＭＳ Ｐゴシック"/>
              </a:rPr>
              <a:t>新規参入</a:t>
            </a:r>
            <a:r>
              <a:rPr lang="ja-JP" altLang="en-US" sz="2800">
                <a:ea typeface="ＭＳ Ｐゴシック"/>
              </a:rPr>
              <a:t>者</a:t>
            </a:r>
            <a:r>
              <a:rPr lang="ja-JP" sz="2800">
                <a:ea typeface="ＭＳ Ｐゴシック"/>
              </a:rPr>
              <a:t>が必要な情報を見つけるコストが高い。</a:t>
            </a:r>
          </a:p>
          <a:p>
            <a:endParaRPr lang="ja-JP" altLang="en-US">
              <a:ea typeface="ＭＳ Ｐゴシック"/>
            </a:endParaRPr>
          </a:p>
          <a:p>
            <a:r>
              <a:rPr lang="ja-JP" altLang="en-US" sz="3600">
                <a:ea typeface="ＭＳ Ｐゴシック"/>
              </a:rPr>
              <a:t>アプローチ</a:t>
            </a:r>
          </a:p>
          <a:p>
            <a:pPr lvl="1">
              <a:buFont typeface="Courier New" panose="020B0604020202020204" pitchFamily="34" charset="0"/>
              <a:buChar char="o"/>
            </a:pPr>
            <a:r>
              <a:rPr lang="ja-JP" altLang="en-US" sz="2800">
                <a:ea typeface="ＭＳ Ｐゴシック"/>
              </a:rPr>
              <a:t>GitHubのIssueやPull Requestの可視化</a:t>
            </a:r>
          </a:p>
          <a:p>
            <a:endParaRPr lang="ja-JP" altLang="en-US">
              <a:ea typeface="ＭＳ Ｐゴシック"/>
            </a:endParaRPr>
          </a:p>
          <a:p>
            <a:endParaRPr lang="ja-JP" altLang="en-US">
              <a:ea typeface="ＭＳ Ｐゴシック"/>
            </a:endParaRPr>
          </a:p>
          <a:p>
            <a:endParaRPr lang="ja-JP" altLang="en-US">
              <a:ea typeface="ＭＳ Ｐゴシック"/>
            </a:endParaRPr>
          </a:p>
          <a:p>
            <a:endParaRPr lang="ja-JP" altLang="en-US">
              <a:ea typeface="ＭＳ Ｐゴシック"/>
            </a:endParaRPr>
          </a:p>
        </p:txBody>
      </p:sp>
      <p:sp>
        <p:nvSpPr>
          <p:cNvPr id="4" name="Slide Number Placeholder 3">
            <a:extLst>
              <a:ext uri="{FF2B5EF4-FFF2-40B4-BE49-F238E27FC236}">
                <a16:creationId xmlns:a16="http://schemas.microsoft.com/office/drawing/2014/main" id="{838A0C54-65CE-F656-44A2-005694764174}"/>
              </a:ext>
            </a:extLst>
          </p:cNvPr>
          <p:cNvSpPr>
            <a:spLocks noGrp="1"/>
          </p:cNvSpPr>
          <p:nvPr>
            <p:ph type="sldNum" sz="quarter" idx="12"/>
          </p:nvPr>
        </p:nvSpPr>
        <p:spPr/>
        <p:txBody>
          <a:bodyPr/>
          <a:lstStyle/>
          <a:p>
            <a:fld id="{A99D720A-4AD5-4DCF-885F-DE5297996123}" type="slidenum">
              <a:rPr kumimoji="1" lang="ja-JP" altLang="en-US" smtClean="0"/>
              <a:t>5</a:t>
            </a:fld>
            <a:endParaRPr lang="en-US"/>
          </a:p>
        </p:txBody>
      </p:sp>
    </p:spTree>
    <p:extLst>
      <p:ext uri="{BB962C8B-B14F-4D97-AF65-F5344CB8AC3E}">
        <p14:creationId xmlns:p14="http://schemas.microsoft.com/office/powerpoint/2010/main" val="4051256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A2EC4-57A3-3E91-B370-7CBCB9E28D29}"/>
              </a:ext>
            </a:extLst>
          </p:cNvPr>
          <p:cNvSpPr>
            <a:spLocks noGrp="1"/>
          </p:cNvSpPr>
          <p:nvPr>
            <p:ph type="title"/>
          </p:nvPr>
        </p:nvSpPr>
        <p:spPr/>
        <p:txBody>
          <a:bodyPr/>
          <a:lstStyle/>
          <a:p>
            <a:r>
              <a:rPr lang="ja-JP" altLang="en-US">
                <a:ea typeface="ＭＳ Ｐゴシック"/>
              </a:rPr>
              <a:t>メトリクスの可視化に関する研究</a:t>
            </a:r>
          </a:p>
        </p:txBody>
      </p:sp>
      <p:sp>
        <p:nvSpPr>
          <p:cNvPr id="3" name="Content Placeholder 2">
            <a:extLst>
              <a:ext uri="{FF2B5EF4-FFF2-40B4-BE49-F238E27FC236}">
                <a16:creationId xmlns:a16="http://schemas.microsoft.com/office/drawing/2014/main" id="{0934E288-0720-5674-09B9-70F1A7EF8C89}"/>
              </a:ext>
            </a:extLst>
          </p:cNvPr>
          <p:cNvSpPr>
            <a:spLocks noGrp="1"/>
          </p:cNvSpPr>
          <p:nvPr>
            <p:ph idx="1"/>
          </p:nvPr>
        </p:nvSpPr>
        <p:spPr>
          <a:xfrm>
            <a:off x="838200" y="1825625"/>
            <a:ext cx="10524259" cy="3216998"/>
          </a:xfrm>
        </p:spPr>
        <p:txBody>
          <a:bodyPr vert="horz" lIns="91440" tIns="45720" rIns="91440" bIns="45720" rtlCol="0" anchor="t">
            <a:normAutofit/>
          </a:bodyPr>
          <a:lstStyle/>
          <a:p>
            <a:r>
              <a:rPr lang="ja-JP" altLang="en-US" sz="3600">
                <a:ea typeface="ＭＳ Ｐゴシック"/>
              </a:rPr>
              <a:t>目的</a:t>
            </a:r>
          </a:p>
          <a:p>
            <a:pPr lvl="1">
              <a:buFont typeface="Courier New,monospace" panose="020B0604020202020204" pitchFamily="34" charset="0"/>
              <a:buChar char="o"/>
            </a:pPr>
            <a:r>
              <a:rPr lang="ja-JP" sz="2800">
                <a:ea typeface="ＭＳ Ｐゴシック"/>
              </a:rPr>
              <a:t>ソフトウェアの品質評価や保守性向上を目指す。</a:t>
            </a:r>
            <a:endParaRPr lang="en-US" altLang="ja-JP" sz="2800">
              <a:ea typeface="ＭＳ Ｐゴシック"/>
            </a:endParaRPr>
          </a:p>
          <a:p>
            <a:endParaRPr lang="ja-JP" altLang="en-US">
              <a:ea typeface="ＭＳ Ｐゴシック"/>
            </a:endParaRPr>
          </a:p>
          <a:p>
            <a:r>
              <a:rPr lang="ja-JP" altLang="en-US" sz="3600">
                <a:ea typeface="ＭＳ Ｐゴシック"/>
              </a:rPr>
              <a:t>課題</a:t>
            </a:r>
          </a:p>
          <a:p>
            <a:pPr lvl="1">
              <a:buFont typeface="Courier New" panose="020B0604020202020204" pitchFamily="34" charset="0"/>
              <a:buChar char="o"/>
            </a:pPr>
            <a:r>
              <a:rPr lang="ja-JP" sz="2800">
                <a:ea typeface="+mn-lt"/>
                <a:cs typeface="+mn-lt"/>
              </a:rPr>
              <a:t>静的な分析に留まるツールが多く、時系列的な変化の視覚化が不足</a:t>
            </a:r>
            <a:r>
              <a:rPr lang="ja-JP" altLang="en-US" sz="2800">
                <a:ea typeface="+mn-lt"/>
                <a:cs typeface="+mn-lt"/>
              </a:rPr>
              <a:t>している。</a:t>
            </a:r>
            <a:endParaRPr lang="ja-JP" altLang="en-US" sz="2800">
              <a:ea typeface="ＭＳ Ｐゴシック"/>
            </a:endParaRPr>
          </a:p>
          <a:p>
            <a:pPr lvl="1">
              <a:buFont typeface="Courier New" panose="020B0604020202020204" pitchFamily="34" charset="0"/>
              <a:buChar char="o"/>
            </a:pPr>
            <a:endParaRPr lang="ja-JP" altLang="en-US">
              <a:ea typeface="ＭＳ Ｐゴシック"/>
            </a:endParaRPr>
          </a:p>
          <a:p>
            <a:endParaRPr lang="ja-JP" altLang="en-US">
              <a:ea typeface="ＭＳ Ｐゴシック"/>
            </a:endParaRPr>
          </a:p>
          <a:p>
            <a:endParaRPr lang="ja-JP" altLang="en-US">
              <a:ea typeface="ＭＳ Ｐゴシック"/>
            </a:endParaRPr>
          </a:p>
          <a:p>
            <a:endParaRPr lang="ja-JP" altLang="en-US">
              <a:ea typeface="ＭＳ Ｐゴシック"/>
            </a:endParaRPr>
          </a:p>
          <a:p>
            <a:endParaRPr lang="ja-JP" altLang="en-US">
              <a:ea typeface="ＭＳ Ｐゴシック"/>
            </a:endParaRPr>
          </a:p>
          <a:p>
            <a:pPr lvl="1">
              <a:buFont typeface="Courier New" panose="020B0604020202020204" pitchFamily="34" charset="0"/>
              <a:buChar char="o"/>
            </a:pPr>
            <a:endParaRPr lang="ja-JP" altLang="en-US">
              <a:ea typeface="ＭＳ Ｐゴシック"/>
            </a:endParaRPr>
          </a:p>
          <a:p>
            <a:pPr lvl="1">
              <a:buFont typeface="Courier New" panose="020B0604020202020204" pitchFamily="34" charset="0"/>
              <a:buChar char="o"/>
            </a:pPr>
            <a:endParaRPr lang="ja-JP" altLang="en-US">
              <a:ea typeface="ＭＳ Ｐゴシック"/>
            </a:endParaRPr>
          </a:p>
          <a:p>
            <a:pPr lvl="1">
              <a:buFont typeface="Courier New" panose="020B0604020202020204" pitchFamily="34" charset="0"/>
              <a:buChar char="o"/>
            </a:pPr>
            <a:endParaRPr lang="ja-JP" altLang="en-US">
              <a:ea typeface="ＭＳ Ｐゴシック"/>
            </a:endParaRPr>
          </a:p>
        </p:txBody>
      </p:sp>
      <p:sp>
        <p:nvSpPr>
          <p:cNvPr id="4" name="Slide Number Placeholder 3">
            <a:extLst>
              <a:ext uri="{FF2B5EF4-FFF2-40B4-BE49-F238E27FC236}">
                <a16:creationId xmlns:a16="http://schemas.microsoft.com/office/drawing/2014/main" id="{D49D2CC9-CA1B-3A37-0C1E-44F89B804A03}"/>
              </a:ext>
            </a:extLst>
          </p:cNvPr>
          <p:cNvSpPr>
            <a:spLocks noGrp="1"/>
          </p:cNvSpPr>
          <p:nvPr>
            <p:ph type="sldNum" sz="quarter" idx="12"/>
          </p:nvPr>
        </p:nvSpPr>
        <p:spPr/>
        <p:txBody>
          <a:bodyPr/>
          <a:lstStyle/>
          <a:p>
            <a:fld id="{A99D720A-4AD5-4DCF-885F-DE5297996123}" type="slidenum">
              <a:rPr kumimoji="1" lang="ja-JP" altLang="en-US" smtClean="0"/>
              <a:t>6</a:t>
            </a:fld>
            <a:endParaRPr lang="en-US"/>
          </a:p>
        </p:txBody>
      </p:sp>
      <p:pic>
        <p:nvPicPr>
          <p:cNvPr id="7" name="Graphic 6" descr="円グラフ 単色塗りつぶし">
            <a:extLst>
              <a:ext uri="{FF2B5EF4-FFF2-40B4-BE49-F238E27FC236}">
                <a16:creationId xmlns:a16="http://schemas.microsoft.com/office/drawing/2014/main" id="{58BF856E-2546-EA02-1AE4-11D398BB2B6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19086" y="5781675"/>
            <a:ext cx="1156854" cy="1148195"/>
          </a:xfrm>
          <a:prstGeom prst="rect">
            <a:avLst/>
          </a:prstGeom>
        </p:spPr>
      </p:pic>
      <p:pic>
        <p:nvPicPr>
          <p:cNvPr id="9" name="Graphic 8" descr="棒グラフ 単色塗りつぶし">
            <a:extLst>
              <a:ext uri="{FF2B5EF4-FFF2-40B4-BE49-F238E27FC236}">
                <a16:creationId xmlns:a16="http://schemas.microsoft.com/office/drawing/2014/main" id="{992D4329-F13D-BAC8-AF79-A7D23FC3B2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37245" y="4881129"/>
            <a:ext cx="1156854" cy="1096240"/>
          </a:xfrm>
          <a:prstGeom prst="rect">
            <a:avLst/>
          </a:prstGeom>
        </p:spPr>
      </p:pic>
      <p:pic>
        <p:nvPicPr>
          <p:cNvPr id="11" name="Graphic 10" descr="データベース 枠線">
            <a:extLst>
              <a:ext uri="{FF2B5EF4-FFF2-40B4-BE49-F238E27FC236}">
                <a16:creationId xmlns:a16="http://schemas.microsoft.com/office/drawing/2014/main" id="{E6FB402B-A53C-0332-EA34-F1F6A842B6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556414" y="5889914"/>
            <a:ext cx="914400" cy="914400"/>
          </a:xfrm>
          <a:prstGeom prst="rect">
            <a:avLst/>
          </a:prstGeom>
        </p:spPr>
      </p:pic>
      <p:pic>
        <p:nvPicPr>
          <p:cNvPr id="12" name="Graphic 11" descr="UI UX 枠線">
            <a:extLst>
              <a:ext uri="{FF2B5EF4-FFF2-40B4-BE49-F238E27FC236}">
                <a16:creationId xmlns:a16="http://schemas.microsoft.com/office/drawing/2014/main" id="{D6B7334A-5E19-CEE0-DB34-E44C51F495C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456834" y="5036993"/>
            <a:ext cx="914400" cy="914400"/>
          </a:xfrm>
          <a:prstGeom prst="rect">
            <a:avLst/>
          </a:prstGeom>
        </p:spPr>
      </p:pic>
      <p:pic>
        <p:nvPicPr>
          <p:cNvPr id="13" name="Graphic 12" descr="矢印: 直線 単色塗りつぶし">
            <a:extLst>
              <a:ext uri="{FF2B5EF4-FFF2-40B4-BE49-F238E27FC236}">
                <a16:creationId xmlns:a16="http://schemas.microsoft.com/office/drawing/2014/main" id="{22C61269-6D9D-BB88-FCC6-A1A84722535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0800000">
            <a:off x="5638800" y="5630141"/>
            <a:ext cx="914400" cy="914400"/>
          </a:xfrm>
          <a:prstGeom prst="rect">
            <a:avLst/>
          </a:prstGeom>
        </p:spPr>
      </p:pic>
      <p:grpSp>
        <p:nvGrpSpPr>
          <p:cNvPr id="16" name="Group 15">
            <a:extLst>
              <a:ext uri="{FF2B5EF4-FFF2-40B4-BE49-F238E27FC236}">
                <a16:creationId xmlns:a16="http://schemas.microsoft.com/office/drawing/2014/main" id="{FB4ABED1-1619-944D-E530-CFE25940B481}"/>
              </a:ext>
            </a:extLst>
          </p:cNvPr>
          <p:cNvGrpSpPr/>
          <p:nvPr/>
        </p:nvGrpSpPr>
        <p:grpSpPr>
          <a:xfrm>
            <a:off x="5721062" y="5292436"/>
            <a:ext cx="745548" cy="671946"/>
            <a:chOff x="4924425" y="6028459"/>
            <a:chExt cx="1065934" cy="914400"/>
          </a:xfrm>
        </p:grpSpPr>
        <p:pic>
          <p:nvPicPr>
            <p:cNvPr id="14" name="Graphic 13" descr="オフィス ワーカー (男性) 枠線">
              <a:extLst>
                <a:ext uri="{FF2B5EF4-FFF2-40B4-BE49-F238E27FC236}">
                  <a16:creationId xmlns:a16="http://schemas.microsoft.com/office/drawing/2014/main" id="{E9233F75-D5DF-1095-FD9C-00C42F45F8F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075959" y="6028459"/>
              <a:ext cx="914400" cy="914400"/>
            </a:xfrm>
            <a:prstGeom prst="rect">
              <a:avLst/>
            </a:prstGeom>
          </p:spPr>
        </p:pic>
        <p:pic>
          <p:nvPicPr>
            <p:cNvPr id="15" name="Graphic 14" descr="拡大鏡 単色塗りつぶし">
              <a:extLst>
                <a:ext uri="{FF2B5EF4-FFF2-40B4-BE49-F238E27FC236}">
                  <a16:creationId xmlns:a16="http://schemas.microsoft.com/office/drawing/2014/main" id="{F2E555AF-FB4D-C569-B234-BBF350F0499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924425" y="6318538"/>
              <a:ext cx="611332" cy="594015"/>
            </a:xfrm>
            <a:prstGeom prst="rect">
              <a:avLst/>
            </a:prstGeom>
          </p:spPr>
        </p:pic>
      </p:grpSp>
    </p:spTree>
    <p:extLst>
      <p:ext uri="{BB962C8B-B14F-4D97-AF65-F5344CB8AC3E}">
        <p14:creationId xmlns:p14="http://schemas.microsoft.com/office/powerpoint/2010/main" val="1894213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81256-A66E-FA14-557D-94C9A554BE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6853CF-5CDC-0BFF-B20B-1959D05D6133}"/>
              </a:ext>
            </a:extLst>
          </p:cNvPr>
          <p:cNvSpPr>
            <a:spLocks noGrp="1"/>
          </p:cNvSpPr>
          <p:nvPr>
            <p:ph type="title"/>
          </p:nvPr>
        </p:nvSpPr>
        <p:spPr/>
        <p:txBody>
          <a:bodyPr/>
          <a:lstStyle/>
          <a:p>
            <a:r>
              <a:rPr lang="en-US" err="1"/>
              <a:t>CodeCity</a:t>
            </a:r>
            <a:r>
              <a:rPr lang="ja-JP" altLang="en-US"/>
              <a:t>関連の研究</a:t>
            </a:r>
            <a:endParaRPr lang="en-US"/>
          </a:p>
        </p:txBody>
      </p:sp>
      <p:sp>
        <p:nvSpPr>
          <p:cNvPr id="3" name="Content Placeholder 2">
            <a:extLst>
              <a:ext uri="{FF2B5EF4-FFF2-40B4-BE49-F238E27FC236}">
                <a16:creationId xmlns:a16="http://schemas.microsoft.com/office/drawing/2014/main" id="{DE4CC1D0-30F9-4EB6-C3E0-F91A1630B5F5}"/>
              </a:ext>
            </a:extLst>
          </p:cNvPr>
          <p:cNvSpPr>
            <a:spLocks noGrp="1"/>
          </p:cNvSpPr>
          <p:nvPr>
            <p:ph idx="1"/>
          </p:nvPr>
        </p:nvSpPr>
        <p:spPr>
          <a:xfrm>
            <a:off x="838200" y="1825625"/>
            <a:ext cx="6567055" cy="4269242"/>
          </a:xfrm>
        </p:spPr>
        <p:txBody>
          <a:bodyPr vert="horz" lIns="91440" tIns="45720" rIns="91440" bIns="45720" rtlCol="0" anchor="t">
            <a:normAutofit/>
          </a:bodyPr>
          <a:lstStyle/>
          <a:p>
            <a:r>
              <a:rPr lang="ja-JP" altLang="en-US" sz="3600">
                <a:ea typeface="ＭＳ Ｐゴシック"/>
              </a:rPr>
              <a:t>特徴</a:t>
            </a:r>
          </a:p>
          <a:p>
            <a:pPr lvl="1">
              <a:buFont typeface="Courier New,monospace" panose="020B0604020202020204" pitchFamily="34" charset="0"/>
              <a:buChar char="o"/>
            </a:pPr>
            <a:r>
              <a:rPr lang="ja-JP" sz="2800">
                <a:ea typeface="ＭＳ Ｐゴシック"/>
              </a:rPr>
              <a:t>クラスを建物、パッケージを地区として表現する</a:t>
            </a:r>
            <a:r>
              <a:rPr lang="ja-JP">
                <a:ea typeface="ＭＳ Ｐゴシック"/>
              </a:rPr>
              <a:t>。</a:t>
            </a:r>
            <a:endParaRPr lang="ja-JP"/>
          </a:p>
          <a:p>
            <a:pPr marL="457200" lvl="1" indent="0">
              <a:buNone/>
            </a:pPr>
            <a:endParaRPr lang="ja-JP">
              <a:ea typeface="ＭＳ Ｐゴシック"/>
            </a:endParaRPr>
          </a:p>
          <a:p>
            <a:r>
              <a:rPr lang="ja-JP" altLang="en-US" sz="3600">
                <a:ea typeface="ＭＳ Ｐゴシック"/>
              </a:rPr>
              <a:t>課題</a:t>
            </a:r>
          </a:p>
          <a:p>
            <a:pPr lvl="1">
              <a:buFont typeface="Courier New" panose="020B0604020202020204" pitchFamily="34" charset="0"/>
              <a:buChar char="o"/>
            </a:pPr>
            <a:r>
              <a:rPr lang="ja-JP" altLang="en-US" sz="2800">
                <a:ea typeface="ＭＳ Ｐゴシック"/>
              </a:rPr>
              <a:t>3D表現による情報の過密化と高い処理負荷が問題である。</a:t>
            </a:r>
          </a:p>
          <a:p>
            <a:pPr lvl="1">
              <a:buFont typeface="Courier New" panose="020B0604020202020204" pitchFamily="34" charset="0"/>
              <a:buChar char="o"/>
            </a:pPr>
            <a:r>
              <a:rPr lang="ja-JP" altLang="en-US" sz="2800">
                <a:ea typeface="ＭＳ Ｐゴシック"/>
              </a:rPr>
              <a:t>都市メタファーの理解に学習コストがかかる。</a:t>
            </a:r>
          </a:p>
          <a:p>
            <a:endParaRPr lang="ja-JP" altLang="en-US">
              <a:ea typeface="ＭＳ Ｐゴシック"/>
            </a:endParaRPr>
          </a:p>
          <a:p>
            <a:endParaRPr lang="ja-JP" altLang="en-US">
              <a:ea typeface="ＭＳ Ｐゴシック"/>
            </a:endParaRPr>
          </a:p>
          <a:p>
            <a:pPr marL="0" indent="0">
              <a:buNone/>
            </a:pPr>
            <a:endParaRPr lang="ja-JP" altLang="en-US">
              <a:ea typeface="ＭＳ Ｐゴシック"/>
            </a:endParaRPr>
          </a:p>
        </p:txBody>
      </p:sp>
      <p:sp>
        <p:nvSpPr>
          <p:cNvPr id="4" name="Slide Number Placeholder 3">
            <a:extLst>
              <a:ext uri="{FF2B5EF4-FFF2-40B4-BE49-F238E27FC236}">
                <a16:creationId xmlns:a16="http://schemas.microsoft.com/office/drawing/2014/main" id="{7C8FB937-6F8E-9783-D34F-76CFF5E11CCB}"/>
              </a:ext>
            </a:extLst>
          </p:cNvPr>
          <p:cNvSpPr>
            <a:spLocks noGrp="1"/>
          </p:cNvSpPr>
          <p:nvPr>
            <p:ph type="sldNum" sz="quarter" idx="12"/>
          </p:nvPr>
        </p:nvSpPr>
        <p:spPr/>
        <p:txBody>
          <a:bodyPr/>
          <a:lstStyle/>
          <a:p>
            <a:fld id="{A99D720A-4AD5-4DCF-885F-DE5297996123}" type="slidenum">
              <a:rPr kumimoji="1" lang="ja-JP" altLang="en-US" smtClean="0"/>
              <a:t>7</a:t>
            </a:fld>
            <a:endParaRPr lang="en-US"/>
          </a:p>
        </p:txBody>
      </p:sp>
      <p:sp>
        <p:nvSpPr>
          <p:cNvPr id="5" name="TextBox 4">
            <a:extLst>
              <a:ext uri="{FF2B5EF4-FFF2-40B4-BE49-F238E27FC236}">
                <a16:creationId xmlns:a16="http://schemas.microsoft.com/office/drawing/2014/main" id="{167FB66C-06B2-E0F1-13E6-C2A143DD9CF3}"/>
              </a:ext>
            </a:extLst>
          </p:cNvPr>
          <p:cNvSpPr txBox="1"/>
          <p:nvPr/>
        </p:nvSpPr>
        <p:spPr>
          <a:xfrm>
            <a:off x="718704" y="6407726"/>
            <a:ext cx="694285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mn-lt"/>
                <a:cs typeface="+mn-lt"/>
              </a:rPr>
              <a:t>[1] Wettel, Richard, Michele Lanza, and Romain </a:t>
            </a:r>
            <a:r>
              <a:rPr lang="en-US" sz="1400" err="1">
                <a:ea typeface="+mn-lt"/>
                <a:cs typeface="+mn-lt"/>
              </a:rPr>
              <a:t>Robbes</a:t>
            </a:r>
            <a:r>
              <a:rPr lang="en-US" sz="1400">
                <a:ea typeface="+mn-lt"/>
                <a:cs typeface="+mn-lt"/>
              </a:rPr>
              <a:t>. 2011. “</a:t>
            </a:r>
            <a:r>
              <a:rPr lang="en-US" sz="1400" err="1">
                <a:ea typeface="+mn-lt"/>
                <a:cs typeface="+mn-lt"/>
              </a:rPr>
              <a:t>CodeCity</a:t>
            </a:r>
            <a:r>
              <a:rPr lang="en-US" sz="1400">
                <a:ea typeface="+mn-lt"/>
                <a:cs typeface="+mn-lt"/>
              </a:rPr>
              <a:t>.” ACM. </a:t>
            </a:r>
          </a:p>
        </p:txBody>
      </p:sp>
      <p:pic>
        <p:nvPicPr>
          <p:cNvPr id="8" name="Picture 7">
            <a:extLst>
              <a:ext uri="{FF2B5EF4-FFF2-40B4-BE49-F238E27FC236}">
                <a16:creationId xmlns:a16="http://schemas.microsoft.com/office/drawing/2014/main" id="{CD2D546D-97AA-6729-5482-E8B5CF4AD326}"/>
              </a:ext>
            </a:extLst>
          </p:cNvPr>
          <p:cNvPicPr>
            <a:picLocks noChangeAspect="1"/>
          </p:cNvPicPr>
          <p:nvPr/>
        </p:nvPicPr>
        <p:blipFill>
          <a:blip r:embed="rId2"/>
          <a:srcRect l="-383" r="191" b="7729"/>
          <a:stretch/>
        </p:blipFill>
        <p:spPr>
          <a:xfrm>
            <a:off x="7510462" y="1825625"/>
            <a:ext cx="4531314" cy="2563135"/>
          </a:xfrm>
          <a:prstGeom prst="rect">
            <a:avLst/>
          </a:prstGeom>
        </p:spPr>
      </p:pic>
      <p:sp>
        <p:nvSpPr>
          <p:cNvPr id="10" name="TextBox 9">
            <a:extLst>
              <a:ext uri="{FF2B5EF4-FFF2-40B4-BE49-F238E27FC236}">
                <a16:creationId xmlns:a16="http://schemas.microsoft.com/office/drawing/2014/main" id="{B720E709-0A44-F59E-27CE-792F5D44E577}"/>
              </a:ext>
            </a:extLst>
          </p:cNvPr>
          <p:cNvSpPr txBox="1"/>
          <p:nvPr/>
        </p:nvSpPr>
        <p:spPr>
          <a:xfrm>
            <a:off x="7663295" y="4390158"/>
            <a:ext cx="399010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1400">
                <a:ea typeface="+mn-lt"/>
                <a:cs typeface="+mn-lt"/>
              </a:rPr>
              <a:t>図</a:t>
            </a:r>
            <a:r>
              <a:rPr lang="en-US" sz="1400">
                <a:ea typeface="+mn-lt"/>
                <a:cs typeface="+mn-lt"/>
              </a:rPr>
              <a:t>１　</a:t>
            </a:r>
            <a:r>
              <a:rPr lang="en-US" sz="1400" err="1">
                <a:ea typeface="+mn-lt"/>
                <a:cs typeface="+mn-lt"/>
              </a:rPr>
              <a:t>CodeCity</a:t>
            </a:r>
            <a:r>
              <a:rPr lang="ja-JP" altLang="en-US" sz="1400">
                <a:ea typeface="+mn-lt"/>
                <a:cs typeface="+mn-lt"/>
              </a:rPr>
              <a:t>の例（出典[1]）</a:t>
            </a:r>
            <a:endParaRPr lang="en-US" sz="1400">
              <a:ea typeface="+mn-lt"/>
              <a:cs typeface="+mn-lt"/>
            </a:endParaRPr>
          </a:p>
        </p:txBody>
      </p:sp>
    </p:spTree>
    <p:extLst>
      <p:ext uri="{BB962C8B-B14F-4D97-AF65-F5344CB8AC3E}">
        <p14:creationId xmlns:p14="http://schemas.microsoft.com/office/powerpoint/2010/main" val="2698061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2A6051-04BB-1620-BFF3-85304804B3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E9A52B-606D-68A7-3AF2-192A5041DD40}"/>
              </a:ext>
            </a:extLst>
          </p:cNvPr>
          <p:cNvSpPr>
            <a:spLocks noGrp="1"/>
          </p:cNvSpPr>
          <p:nvPr>
            <p:ph type="title"/>
          </p:nvPr>
        </p:nvSpPr>
        <p:spPr/>
        <p:txBody>
          <a:bodyPr/>
          <a:lstStyle/>
          <a:p>
            <a:r>
              <a:rPr lang="ja-JP" altLang="en-US">
                <a:ea typeface="ＭＳ Ｐゴシック"/>
              </a:rPr>
              <a:t>提案手法</a:t>
            </a:r>
            <a:endParaRPr kumimoji="1" lang="en-US"/>
          </a:p>
        </p:txBody>
      </p:sp>
      <p:sp>
        <p:nvSpPr>
          <p:cNvPr id="3" name="Content Placeholder 2">
            <a:extLst>
              <a:ext uri="{FF2B5EF4-FFF2-40B4-BE49-F238E27FC236}">
                <a16:creationId xmlns:a16="http://schemas.microsoft.com/office/drawing/2014/main" id="{AA0AE3BD-A4D1-2ECB-063F-90505630B952}"/>
              </a:ext>
            </a:extLst>
          </p:cNvPr>
          <p:cNvSpPr>
            <a:spLocks noGrp="1"/>
          </p:cNvSpPr>
          <p:nvPr>
            <p:ph idx="1"/>
          </p:nvPr>
        </p:nvSpPr>
        <p:spPr>
          <a:xfrm>
            <a:off x="838200" y="1825625"/>
            <a:ext cx="10524259" cy="2810020"/>
          </a:xfrm>
        </p:spPr>
        <p:txBody>
          <a:bodyPr vert="horz" lIns="91440" tIns="45720" rIns="91440" bIns="45720" rtlCol="0" anchor="t">
            <a:normAutofit/>
          </a:bodyPr>
          <a:lstStyle/>
          <a:p>
            <a:r>
              <a:rPr lang="ja-JP" altLang="en-US" sz="3600">
                <a:ea typeface="ＭＳ Ｐゴシック"/>
              </a:rPr>
              <a:t>RepoTimelapseの開発</a:t>
            </a:r>
          </a:p>
          <a:p>
            <a:pPr lvl="1">
              <a:buFont typeface="Courier New" panose="020B0604020202020204" pitchFamily="34" charset="0"/>
              <a:buChar char="o"/>
            </a:pPr>
            <a:r>
              <a:rPr lang="ja-JP" altLang="en-US" sz="2800">
                <a:ea typeface="ＭＳ Ｐゴシック"/>
              </a:rPr>
              <a:t>TreeMapと棒グラフの表現を組み合わせたツールの開発を行う。</a:t>
            </a:r>
          </a:p>
          <a:p>
            <a:pPr lvl="1">
              <a:buFont typeface="Courier New" panose="020B0604020202020204" pitchFamily="34" charset="0"/>
              <a:buChar char="o"/>
            </a:pPr>
            <a:r>
              <a:rPr lang="ja-JP" altLang="en-US" sz="2800">
                <a:ea typeface="ＭＳ Ｐゴシック"/>
              </a:rPr>
              <a:t>TreeMapで構造の可視化を行う。</a:t>
            </a:r>
          </a:p>
          <a:p>
            <a:pPr lvl="1">
              <a:buFont typeface="Courier New" panose="020B0604020202020204" pitchFamily="34" charset="0"/>
              <a:buChar char="o"/>
            </a:pPr>
            <a:r>
              <a:rPr lang="ja-JP" altLang="en-US" sz="2800">
                <a:ea typeface="ＭＳ Ｐゴシック"/>
              </a:rPr>
              <a:t>アニメーションを利用して、時系列の可視化を行う。</a:t>
            </a:r>
          </a:p>
          <a:p>
            <a:pPr lvl="1">
              <a:buFont typeface="Courier New" panose="020B0604020202020204" pitchFamily="34" charset="0"/>
              <a:buChar char="o"/>
            </a:pPr>
            <a:r>
              <a:rPr lang="ja-JP" altLang="en-US" sz="2800">
                <a:ea typeface="ＭＳ Ｐゴシック"/>
              </a:rPr>
              <a:t>2Dベースで処理負荷を軽減する。</a:t>
            </a:r>
          </a:p>
        </p:txBody>
      </p:sp>
      <p:sp>
        <p:nvSpPr>
          <p:cNvPr id="4" name="Slide Number Placeholder 3">
            <a:extLst>
              <a:ext uri="{FF2B5EF4-FFF2-40B4-BE49-F238E27FC236}">
                <a16:creationId xmlns:a16="http://schemas.microsoft.com/office/drawing/2014/main" id="{17C8CBCD-19C4-8E94-29E5-D5C3F21074C1}"/>
              </a:ext>
            </a:extLst>
          </p:cNvPr>
          <p:cNvSpPr>
            <a:spLocks noGrp="1"/>
          </p:cNvSpPr>
          <p:nvPr>
            <p:ph type="sldNum" sz="quarter" idx="12"/>
          </p:nvPr>
        </p:nvSpPr>
        <p:spPr/>
        <p:txBody>
          <a:bodyPr/>
          <a:lstStyle/>
          <a:p>
            <a:fld id="{A99D720A-4AD5-4DCF-885F-DE5297996123}" type="slidenum">
              <a:rPr kumimoji="1" lang="ja-JP" altLang="en-US" smtClean="0"/>
              <a:t>8</a:t>
            </a:fld>
            <a:endParaRPr lang="en-US"/>
          </a:p>
        </p:txBody>
      </p:sp>
    </p:spTree>
    <p:extLst>
      <p:ext uri="{BB962C8B-B14F-4D97-AF65-F5344CB8AC3E}">
        <p14:creationId xmlns:p14="http://schemas.microsoft.com/office/powerpoint/2010/main" val="4175246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5275F-BECB-2154-F73B-10E5D798BD08}"/>
              </a:ext>
            </a:extLst>
          </p:cNvPr>
          <p:cNvSpPr>
            <a:spLocks noGrp="1"/>
          </p:cNvSpPr>
          <p:nvPr>
            <p:ph type="title"/>
          </p:nvPr>
        </p:nvSpPr>
        <p:spPr/>
        <p:txBody>
          <a:bodyPr/>
          <a:lstStyle/>
          <a:p>
            <a:r>
              <a:rPr lang="ja-JP" altLang="en-US">
                <a:ea typeface="ＭＳ Ｐゴシック"/>
              </a:rPr>
              <a:t>生成するグラフの概要</a:t>
            </a:r>
            <a:endParaRPr lang="en-US">
              <a:ea typeface="ＭＳ Ｐゴシック"/>
            </a:endParaRPr>
          </a:p>
        </p:txBody>
      </p:sp>
      <p:sp>
        <p:nvSpPr>
          <p:cNvPr id="3" name="Content Placeholder 2">
            <a:extLst>
              <a:ext uri="{FF2B5EF4-FFF2-40B4-BE49-F238E27FC236}">
                <a16:creationId xmlns:a16="http://schemas.microsoft.com/office/drawing/2014/main" id="{EDB07950-34E8-89AC-FF25-1A64A0C1E0C7}"/>
              </a:ext>
            </a:extLst>
          </p:cNvPr>
          <p:cNvSpPr>
            <a:spLocks noGrp="1"/>
          </p:cNvSpPr>
          <p:nvPr>
            <p:ph idx="1"/>
          </p:nvPr>
        </p:nvSpPr>
        <p:spPr/>
        <p:txBody>
          <a:bodyPr vert="horz" lIns="91440" tIns="45720" rIns="91440" bIns="45720" rtlCol="0" anchor="t">
            <a:normAutofit/>
          </a:bodyPr>
          <a:lstStyle/>
          <a:p>
            <a:r>
              <a:rPr lang="en-US" sz="3600" err="1"/>
              <a:t>TreeMap</a:t>
            </a:r>
            <a:endParaRPr lang="en-US" sz="3600"/>
          </a:p>
          <a:p>
            <a:pPr lvl="1">
              <a:buFont typeface="Courier New" panose="020B0604020202020204" pitchFamily="34" charset="0"/>
              <a:buChar char="o"/>
            </a:pPr>
            <a:r>
              <a:rPr lang="ja-JP" altLang="en-US" sz="2800">
                <a:ea typeface="ＭＳ Ｐゴシック"/>
              </a:rPr>
              <a:t>時系列による変化をアニメーションで表現する。</a:t>
            </a:r>
          </a:p>
          <a:p>
            <a:endParaRPr lang="en-US"/>
          </a:p>
          <a:p>
            <a:endParaRPr lang="en-US"/>
          </a:p>
          <a:p>
            <a:endParaRPr lang="en-US"/>
          </a:p>
          <a:p>
            <a:endParaRPr lang="en-US"/>
          </a:p>
          <a:p>
            <a:endParaRPr lang="en-US"/>
          </a:p>
        </p:txBody>
      </p:sp>
      <p:sp>
        <p:nvSpPr>
          <p:cNvPr id="5" name="Slide Number Placeholder 4">
            <a:extLst>
              <a:ext uri="{FF2B5EF4-FFF2-40B4-BE49-F238E27FC236}">
                <a16:creationId xmlns:a16="http://schemas.microsoft.com/office/drawing/2014/main" id="{313410C2-AA22-5D68-9A5B-B67A12E2E527}"/>
              </a:ext>
            </a:extLst>
          </p:cNvPr>
          <p:cNvSpPr>
            <a:spLocks noGrp="1"/>
          </p:cNvSpPr>
          <p:nvPr>
            <p:ph type="sldNum" sz="quarter" idx="12"/>
          </p:nvPr>
        </p:nvSpPr>
        <p:spPr/>
        <p:txBody>
          <a:bodyPr/>
          <a:lstStyle/>
          <a:p>
            <a:fld id="{A99D720A-4AD5-4DCF-885F-DE5297996123}" type="slidenum">
              <a:rPr kumimoji="1" lang="ja-JP" altLang="en-US" smtClean="0"/>
              <a:t>9</a:t>
            </a:fld>
            <a:endParaRPr lang="en-US"/>
          </a:p>
        </p:txBody>
      </p:sp>
      <p:grpSp>
        <p:nvGrpSpPr>
          <p:cNvPr id="4" name="Group 3">
            <a:extLst>
              <a:ext uri="{FF2B5EF4-FFF2-40B4-BE49-F238E27FC236}">
                <a16:creationId xmlns:a16="http://schemas.microsoft.com/office/drawing/2014/main" id="{3C40537A-DB06-C1B0-E571-E01544C5583C}"/>
              </a:ext>
            </a:extLst>
          </p:cNvPr>
          <p:cNvGrpSpPr/>
          <p:nvPr/>
        </p:nvGrpSpPr>
        <p:grpSpPr>
          <a:xfrm>
            <a:off x="-329" y="3187862"/>
            <a:ext cx="11960829" cy="2826814"/>
            <a:chOff x="-329" y="3187862"/>
            <a:chExt cx="11960829" cy="2826814"/>
          </a:xfrm>
        </p:grpSpPr>
        <p:pic>
          <p:nvPicPr>
            <p:cNvPr id="8" name="Picture 7">
              <a:extLst>
                <a:ext uri="{FF2B5EF4-FFF2-40B4-BE49-F238E27FC236}">
                  <a16:creationId xmlns:a16="http://schemas.microsoft.com/office/drawing/2014/main" id="{3EFC83D2-9807-BBFC-BFB7-D7E773954D7F}"/>
                </a:ext>
              </a:extLst>
            </p:cNvPr>
            <p:cNvPicPr>
              <a:picLocks noChangeAspect="1"/>
            </p:cNvPicPr>
            <p:nvPr/>
          </p:nvPicPr>
          <p:blipFill>
            <a:blip r:embed="rId2"/>
            <a:srcRect l="4303" t="8983" r="16007" b="7801"/>
            <a:stretch/>
          </p:blipFill>
          <p:spPr>
            <a:xfrm>
              <a:off x="4000132" y="3187862"/>
              <a:ext cx="3728241" cy="2787134"/>
            </a:xfrm>
            <a:prstGeom prst="rect">
              <a:avLst/>
            </a:prstGeom>
          </p:spPr>
        </p:pic>
        <p:pic>
          <p:nvPicPr>
            <p:cNvPr id="9" name="Picture 8">
              <a:extLst>
                <a:ext uri="{FF2B5EF4-FFF2-40B4-BE49-F238E27FC236}">
                  <a16:creationId xmlns:a16="http://schemas.microsoft.com/office/drawing/2014/main" id="{F5332E92-156B-344B-83C3-7143015F7DF6}"/>
                </a:ext>
              </a:extLst>
            </p:cNvPr>
            <p:cNvPicPr>
              <a:picLocks noChangeAspect="1"/>
            </p:cNvPicPr>
            <p:nvPr/>
          </p:nvPicPr>
          <p:blipFill>
            <a:blip r:embed="rId3"/>
            <a:srcRect l="7407" t="9709" r="15344" b="8010"/>
            <a:stretch/>
          </p:blipFill>
          <p:spPr>
            <a:xfrm>
              <a:off x="8305782" y="3188517"/>
              <a:ext cx="3654718" cy="2826159"/>
            </a:xfrm>
            <a:prstGeom prst="rect">
              <a:avLst/>
            </a:prstGeom>
          </p:spPr>
        </p:pic>
        <p:pic>
          <p:nvPicPr>
            <p:cNvPr id="10" name="Picture 9">
              <a:extLst>
                <a:ext uri="{FF2B5EF4-FFF2-40B4-BE49-F238E27FC236}">
                  <a16:creationId xmlns:a16="http://schemas.microsoft.com/office/drawing/2014/main" id="{A5A2F0B5-5C56-39CF-E838-64942DD5220C}"/>
                </a:ext>
              </a:extLst>
            </p:cNvPr>
            <p:cNvPicPr>
              <a:picLocks noChangeAspect="1"/>
            </p:cNvPicPr>
            <p:nvPr/>
          </p:nvPicPr>
          <p:blipFill>
            <a:blip r:embed="rId4"/>
            <a:srcRect l="4109" t="8647" r="15347" b="7317"/>
            <a:stretch/>
          </p:blipFill>
          <p:spPr>
            <a:xfrm>
              <a:off x="-329" y="3188080"/>
              <a:ext cx="3667889" cy="2787575"/>
            </a:xfrm>
            <a:prstGeom prst="rect">
              <a:avLst/>
            </a:prstGeom>
          </p:spPr>
        </p:pic>
        <p:sp>
          <p:nvSpPr>
            <p:cNvPr id="94" name="Arrow: Right 93">
              <a:extLst>
                <a:ext uri="{FF2B5EF4-FFF2-40B4-BE49-F238E27FC236}">
                  <a16:creationId xmlns:a16="http://schemas.microsoft.com/office/drawing/2014/main" id="{03F6CB1B-F0AF-7A29-ACD4-3B003F5772FD}"/>
                </a:ext>
              </a:extLst>
            </p:cNvPr>
            <p:cNvSpPr/>
            <p:nvPr/>
          </p:nvSpPr>
          <p:spPr>
            <a:xfrm>
              <a:off x="3671454" y="4424795"/>
              <a:ext cx="328976" cy="3634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Arrow: Right 94">
              <a:extLst>
                <a:ext uri="{FF2B5EF4-FFF2-40B4-BE49-F238E27FC236}">
                  <a16:creationId xmlns:a16="http://schemas.microsoft.com/office/drawing/2014/main" id="{EB810F5F-8AA1-0E9E-9C45-A9DDC218DD24}"/>
                </a:ext>
              </a:extLst>
            </p:cNvPr>
            <p:cNvSpPr/>
            <p:nvPr/>
          </p:nvSpPr>
          <p:spPr>
            <a:xfrm>
              <a:off x="7732567" y="4398817"/>
              <a:ext cx="328976" cy="3634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5287133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テーマ</vt:lpstr>
      <vt:lpstr>ソフトウェアプロジェクトの時系列変化の可視化によるプロジェクト理解支援</vt:lpstr>
      <vt:lpstr>研究背景</vt:lpstr>
      <vt:lpstr>研究目的</vt:lpstr>
      <vt:lpstr>関連研究の概要</vt:lpstr>
      <vt:lpstr>Infomation Seeking支援に関する研究</vt:lpstr>
      <vt:lpstr>メトリクスの可視化に関する研究</vt:lpstr>
      <vt:lpstr>CodeCity関連の研究</vt:lpstr>
      <vt:lpstr>提案手法</vt:lpstr>
      <vt:lpstr>生成するグラフの概要</vt:lpstr>
      <vt:lpstr>生成するグラフの概要</vt:lpstr>
      <vt:lpstr>評価方法</vt:lpstr>
      <vt:lpstr>まとめと今後の展望</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2</cp:revision>
  <dcterms:created xsi:type="dcterms:W3CDTF">2025-01-29T07:43:57Z</dcterms:created>
  <dcterms:modified xsi:type="dcterms:W3CDTF">2025-02-05T15:17:38Z</dcterms:modified>
</cp:coreProperties>
</file>