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789"/>
  </p:normalViewPr>
  <p:slideViewPr>
    <p:cSldViewPr snapToGrid="0">
      <p:cViewPr>
        <p:scale>
          <a:sx n="16" d="100"/>
          <a:sy n="16" d="100"/>
        </p:scale>
        <p:origin x="31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__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リーフ 1</cx:pt>
          <cx:pt idx="1">リーフ 2</cx:pt>
          <cx:pt idx="2">リーフ 3</cx:pt>
          <cx:pt idx="3">リーフ 4</cx:pt>
          <cx:pt idx="4">リーフ 5</cx:pt>
          <cx:pt idx="5">リーフ 6</cx:pt>
          <cx:pt idx="6">リーフ 7</cx:pt>
          <cx:pt idx="7">リーフ 8</cx:pt>
          <cx:pt idx="8">リーフ 9</cx:pt>
          <cx:pt idx="9">リーフ 10</cx:pt>
          <cx:pt idx="10">リーフ 11</cx:pt>
          <cx:pt idx="11">リーフ 12</cx:pt>
          <cx:pt idx="12">リーフ 13</cx:pt>
          <cx:pt idx="13">リーフ 14</cx:pt>
          <cx:pt idx="14">リーフ 15</cx:pt>
          <cx:pt idx="15">リーフ 16</cx:pt>
        </cx:lvl>
        <cx:lvl ptCount="16">
          <cx:pt idx="0">ステム 1</cx:pt>
          <cx:pt idx="1">ステム 1</cx:pt>
          <cx:pt idx="2">ステム 1</cx:pt>
          <cx:pt idx="3">ステム 2</cx:pt>
          <cx:pt idx="4">ステム 2</cx:pt>
          <cx:pt idx="5">ステム 2</cx:pt>
          <cx:pt idx="6">ステム 2</cx:pt>
          <cx:pt idx="7">ステム 3</cx:pt>
          <cx:pt idx="8">ステム 3</cx:pt>
          <cx:pt idx="9">ステム 4</cx:pt>
          <cx:pt idx="10">ステム 4</cx:pt>
          <cx:pt idx="11">ステム 5</cx:pt>
          <cx:pt idx="12">ステム 5</cx:pt>
          <cx:pt idx="13">ステム 6</cx:pt>
          <cx:pt idx="14">ステム 6</cx:pt>
          <cx:pt idx="15">ステム 6</cx:pt>
        </cx:lvl>
        <cx:lvl ptCount="16">
          <cx:pt idx="0">ブランチ 1</cx:pt>
          <cx:pt idx="1">ブランチ 1</cx:pt>
          <cx:pt idx="2">ブランチ 1</cx:pt>
          <cx:pt idx="3">ブランチ 1</cx:pt>
          <cx:pt idx="4">ブランチ 1</cx:pt>
          <cx:pt idx="5">ブランチ 1</cx:pt>
          <cx:pt idx="6">ブランチ 1</cx:pt>
          <cx:pt idx="7">ブランチ 2</cx:pt>
          <cx:pt idx="8">ブランチ 2</cx:pt>
          <cx:pt idx="9">ブランチ 2</cx:pt>
          <cx:pt idx="10">ブランチ 2</cx:pt>
          <cx:pt idx="11">ブランチ 3</cx:pt>
          <cx:pt idx="12">ブランチ 3</cx:pt>
          <cx:pt idx="13">ブランチ 3</cx:pt>
          <cx:pt idx="14">ブランチ 3</cx:pt>
          <cx:pt idx="15">ブランチ 3</cx:pt>
        </cx:lvl>
      </cx:strDim>
      <cx:numDim type="size">
        <cx:f>Sheet1!$D$2:$D$17</cx:f>
        <cx:lvl ptCount="16" formatCode="G/標準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plotArea>
      <cx:plotAreaRegion>
        <cx:series layoutId="treemap" uniqueId="{AA82FC30-4EAA-3F41-AE08-057BE12FD5CC}">
          <cx:tx>
            <cx:txData>
              <cx:f>Sheet1!$D$1</cx:f>
              <cx:v>系列1</cx:v>
            </cx:txData>
          </cx:tx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326599-25BC-C447-BAD3-4ED06E079E4F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ED176F4-DEC0-3F4E-946E-FA6E4F1BBBC6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3EC8ED38-4539-6D45-A55B-EF7CB48B9A1A}" type="parTrans" cxnId="{E17C0BB1-6A47-3D4F-A4B3-F036EA93DF96}">
      <dgm:prSet/>
      <dgm:spPr/>
      <dgm:t>
        <a:bodyPr/>
        <a:lstStyle/>
        <a:p>
          <a:endParaRPr kumimoji="1" lang="ja-JP" altLang="en-US"/>
        </a:p>
      </dgm:t>
    </dgm:pt>
    <dgm:pt modelId="{B8EAF7DC-D16D-424F-9A9A-8DC01CCF0DBC}" type="sibTrans" cxnId="{E17C0BB1-6A47-3D4F-A4B3-F036EA93DF96}">
      <dgm:prSet/>
      <dgm:spPr/>
      <dgm:t>
        <a:bodyPr/>
        <a:lstStyle/>
        <a:p>
          <a:endParaRPr kumimoji="1" lang="ja-JP" altLang="en-US"/>
        </a:p>
      </dgm:t>
    </dgm:pt>
    <dgm:pt modelId="{B7996EDE-925C-0945-BA3E-3DE9BA02869F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C963EB83-E236-034C-9F8B-D1D73A82D216}" type="parTrans" cxnId="{D9279A92-391A-DE43-9D27-73F7A0AF3C1F}">
      <dgm:prSet/>
      <dgm:spPr/>
      <dgm:t>
        <a:bodyPr/>
        <a:lstStyle/>
        <a:p>
          <a:endParaRPr kumimoji="1" lang="ja-JP" altLang="en-US"/>
        </a:p>
      </dgm:t>
    </dgm:pt>
    <dgm:pt modelId="{AFC735C1-EAF9-F04C-B22C-2B994EB25C17}" type="sibTrans" cxnId="{D9279A92-391A-DE43-9D27-73F7A0AF3C1F}">
      <dgm:prSet/>
      <dgm:spPr/>
      <dgm:t>
        <a:bodyPr/>
        <a:lstStyle/>
        <a:p>
          <a:endParaRPr kumimoji="1" lang="ja-JP" altLang="en-US"/>
        </a:p>
      </dgm:t>
    </dgm:pt>
    <dgm:pt modelId="{ED78C41E-DF4F-B64C-B345-D5511ED18614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04DB1BB0-346D-FE40-8390-A52D3C1CAC89}" type="parTrans" cxnId="{83F0A2F5-C2E4-D845-A759-6160D0246ED0}">
      <dgm:prSet/>
      <dgm:spPr/>
      <dgm:t>
        <a:bodyPr/>
        <a:lstStyle/>
        <a:p>
          <a:endParaRPr kumimoji="1" lang="ja-JP" altLang="en-US"/>
        </a:p>
      </dgm:t>
    </dgm:pt>
    <dgm:pt modelId="{D1ADE806-9AE0-6446-A4E3-D66D0E9BAC7F}" type="sibTrans" cxnId="{83F0A2F5-C2E4-D845-A759-6160D0246ED0}">
      <dgm:prSet/>
      <dgm:spPr/>
      <dgm:t>
        <a:bodyPr/>
        <a:lstStyle/>
        <a:p>
          <a:endParaRPr kumimoji="1" lang="ja-JP" altLang="en-US"/>
        </a:p>
      </dgm:t>
    </dgm:pt>
    <dgm:pt modelId="{E4EFCCF0-21FD-774F-895E-92CFDDF07D43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2D2D3B99-A801-724C-AB27-7D381A066B75}" type="parTrans" cxnId="{1F25DCCB-1FE4-E744-B46D-4FA0022B064B}">
      <dgm:prSet/>
      <dgm:spPr/>
      <dgm:t>
        <a:bodyPr/>
        <a:lstStyle/>
        <a:p>
          <a:endParaRPr kumimoji="1" lang="ja-JP" altLang="en-US"/>
        </a:p>
      </dgm:t>
    </dgm:pt>
    <dgm:pt modelId="{57A665F7-C59C-AE49-9FC9-1CE258D5C8EF}" type="sibTrans" cxnId="{1F25DCCB-1FE4-E744-B46D-4FA0022B064B}">
      <dgm:prSet/>
      <dgm:spPr/>
      <dgm:t>
        <a:bodyPr/>
        <a:lstStyle/>
        <a:p>
          <a:endParaRPr kumimoji="1" lang="ja-JP" altLang="en-US"/>
        </a:p>
      </dgm:t>
    </dgm:pt>
    <dgm:pt modelId="{A8941885-23B9-6047-A317-0DC08F3C66FA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8DA1E3BE-E919-FF48-9EA3-8ED7E385706B}" type="parTrans" cxnId="{5D50E080-EBCB-9D4A-8B23-66AA2B5F3BE9}">
      <dgm:prSet/>
      <dgm:spPr/>
      <dgm:t>
        <a:bodyPr/>
        <a:lstStyle/>
        <a:p>
          <a:endParaRPr kumimoji="1" lang="ja-JP" altLang="en-US"/>
        </a:p>
      </dgm:t>
    </dgm:pt>
    <dgm:pt modelId="{E0457AF8-8EAB-CB47-A3B9-6D6A1C5CA55B}" type="sibTrans" cxnId="{5D50E080-EBCB-9D4A-8B23-66AA2B5F3BE9}">
      <dgm:prSet/>
      <dgm:spPr/>
      <dgm:t>
        <a:bodyPr/>
        <a:lstStyle/>
        <a:p>
          <a:endParaRPr kumimoji="1" lang="ja-JP" altLang="en-US"/>
        </a:p>
      </dgm:t>
    </dgm:pt>
    <dgm:pt modelId="{051DDAED-ECA9-1F4D-BAFD-CA3474D880BF}">
      <dgm:prSet phldrT="[テキスト]"/>
      <dgm:spPr/>
      <dgm:t>
        <a:bodyPr/>
        <a:lstStyle/>
        <a:p>
          <a:r>
            <a:rPr kumimoji="1" lang="ja-JP" altLang="en-US"/>
            <a:t>　</a:t>
          </a:r>
        </a:p>
      </dgm:t>
    </dgm:pt>
    <dgm:pt modelId="{F7B650C0-56D6-224A-B80C-D7FC29D5AE5C}" type="sibTrans" cxnId="{6C0A017C-19B1-3742-A053-76FE4738E95C}">
      <dgm:prSet/>
      <dgm:spPr/>
      <dgm:t>
        <a:bodyPr/>
        <a:lstStyle/>
        <a:p>
          <a:endParaRPr kumimoji="1" lang="ja-JP" altLang="en-US"/>
        </a:p>
      </dgm:t>
    </dgm:pt>
    <dgm:pt modelId="{74DEC8B3-1AB0-1640-ACF8-A804E5D0C5F9}" type="parTrans" cxnId="{6C0A017C-19B1-3742-A053-76FE4738E95C}">
      <dgm:prSet/>
      <dgm:spPr/>
      <dgm:t>
        <a:bodyPr/>
        <a:lstStyle/>
        <a:p>
          <a:endParaRPr kumimoji="1" lang="ja-JP" altLang="en-US"/>
        </a:p>
      </dgm:t>
    </dgm:pt>
    <dgm:pt modelId="{0FFD8C9C-DDDA-F74D-BB12-4A1C5D1202F8}" type="pres">
      <dgm:prSet presAssocID="{38326599-25BC-C447-BAD3-4ED06E079E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9B1182-23EC-AA47-9853-09FC5E4360C4}" type="pres">
      <dgm:prSet presAssocID="{051DDAED-ECA9-1F4D-BAFD-CA3474D880BF}" presName="hierRoot1" presStyleCnt="0"/>
      <dgm:spPr/>
    </dgm:pt>
    <dgm:pt modelId="{ECF27C19-7F9F-0548-8284-F77D9F4E6002}" type="pres">
      <dgm:prSet presAssocID="{051DDAED-ECA9-1F4D-BAFD-CA3474D880BF}" presName="composite" presStyleCnt="0"/>
      <dgm:spPr/>
    </dgm:pt>
    <dgm:pt modelId="{3C5750A6-C5A4-0845-BA3B-DDAE37B11336}" type="pres">
      <dgm:prSet presAssocID="{051DDAED-ECA9-1F4D-BAFD-CA3474D880BF}" presName="background" presStyleLbl="node0" presStyleIdx="0" presStyleCnt="1"/>
      <dgm:spPr/>
    </dgm:pt>
    <dgm:pt modelId="{C67045BD-C955-A442-95AE-E5DF27C855F4}" type="pres">
      <dgm:prSet presAssocID="{051DDAED-ECA9-1F4D-BAFD-CA3474D880BF}" presName="text" presStyleLbl="fgAcc0" presStyleIdx="0" presStyleCnt="1">
        <dgm:presLayoutVars>
          <dgm:chPref val="3"/>
        </dgm:presLayoutVars>
      </dgm:prSet>
      <dgm:spPr/>
    </dgm:pt>
    <dgm:pt modelId="{F5B1D360-DE4F-934A-B965-B3496178A4A7}" type="pres">
      <dgm:prSet presAssocID="{051DDAED-ECA9-1F4D-BAFD-CA3474D880BF}" presName="hierChild2" presStyleCnt="0"/>
      <dgm:spPr/>
    </dgm:pt>
    <dgm:pt modelId="{409AB73C-F28A-014E-9655-DC59A5D74ACA}" type="pres">
      <dgm:prSet presAssocID="{3EC8ED38-4539-6D45-A55B-EF7CB48B9A1A}" presName="Name10" presStyleLbl="parChTrans1D2" presStyleIdx="0" presStyleCnt="2"/>
      <dgm:spPr/>
    </dgm:pt>
    <dgm:pt modelId="{E4924FCD-8BCE-1D4F-989C-3F6BAC78B603}" type="pres">
      <dgm:prSet presAssocID="{7ED176F4-DEC0-3F4E-946E-FA6E4F1BBBC6}" presName="hierRoot2" presStyleCnt="0"/>
      <dgm:spPr/>
    </dgm:pt>
    <dgm:pt modelId="{36C96D31-B94A-A841-B045-25C29959CC64}" type="pres">
      <dgm:prSet presAssocID="{7ED176F4-DEC0-3F4E-946E-FA6E4F1BBBC6}" presName="composite2" presStyleCnt="0"/>
      <dgm:spPr/>
    </dgm:pt>
    <dgm:pt modelId="{EEED2B0B-434B-B54B-BEA4-8278EE08F30D}" type="pres">
      <dgm:prSet presAssocID="{7ED176F4-DEC0-3F4E-946E-FA6E4F1BBBC6}" presName="background2" presStyleLbl="node2" presStyleIdx="0" presStyleCnt="2"/>
      <dgm:spPr/>
    </dgm:pt>
    <dgm:pt modelId="{92FFBFB5-54D5-0248-B6DE-28EFB84B7E9A}" type="pres">
      <dgm:prSet presAssocID="{7ED176F4-DEC0-3F4E-946E-FA6E4F1BBBC6}" presName="text2" presStyleLbl="fgAcc2" presStyleIdx="0" presStyleCnt="2">
        <dgm:presLayoutVars>
          <dgm:chPref val="3"/>
        </dgm:presLayoutVars>
      </dgm:prSet>
      <dgm:spPr/>
    </dgm:pt>
    <dgm:pt modelId="{1DA41620-885E-DD4F-858E-9C4A70ABFC09}" type="pres">
      <dgm:prSet presAssocID="{7ED176F4-DEC0-3F4E-946E-FA6E4F1BBBC6}" presName="hierChild3" presStyleCnt="0"/>
      <dgm:spPr/>
    </dgm:pt>
    <dgm:pt modelId="{463E02B5-C4FF-1E47-9289-6B05D0BBF502}" type="pres">
      <dgm:prSet presAssocID="{C963EB83-E236-034C-9F8B-D1D73A82D216}" presName="Name17" presStyleLbl="parChTrans1D3" presStyleIdx="0" presStyleCnt="3"/>
      <dgm:spPr/>
    </dgm:pt>
    <dgm:pt modelId="{E36F1913-4C65-814D-B129-2648BBEC5DD1}" type="pres">
      <dgm:prSet presAssocID="{B7996EDE-925C-0945-BA3E-3DE9BA02869F}" presName="hierRoot3" presStyleCnt="0"/>
      <dgm:spPr/>
    </dgm:pt>
    <dgm:pt modelId="{2AA51F9F-132F-8C4B-8066-299B05067D50}" type="pres">
      <dgm:prSet presAssocID="{B7996EDE-925C-0945-BA3E-3DE9BA02869F}" presName="composite3" presStyleCnt="0"/>
      <dgm:spPr/>
    </dgm:pt>
    <dgm:pt modelId="{33FFC917-3C8E-4F45-8096-B68098F759BF}" type="pres">
      <dgm:prSet presAssocID="{B7996EDE-925C-0945-BA3E-3DE9BA02869F}" presName="background3" presStyleLbl="node3" presStyleIdx="0" presStyleCnt="3"/>
      <dgm:spPr/>
    </dgm:pt>
    <dgm:pt modelId="{38137B4E-BD46-FE48-9789-49A5067BAD9A}" type="pres">
      <dgm:prSet presAssocID="{B7996EDE-925C-0945-BA3E-3DE9BA02869F}" presName="text3" presStyleLbl="fgAcc3" presStyleIdx="0" presStyleCnt="3">
        <dgm:presLayoutVars>
          <dgm:chPref val="3"/>
        </dgm:presLayoutVars>
      </dgm:prSet>
      <dgm:spPr/>
    </dgm:pt>
    <dgm:pt modelId="{E0C4557F-4F6C-B24C-B47C-DCD0F6B1ACB9}" type="pres">
      <dgm:prSet presAssocID="{B7996EDE-925C-0945-BA3E-3DE9BA02869F}" presName="hierChild4" presStyleCnt="0"/>
      <dgm:spPr/>
    </dgm:pt>
    <dgm:pt modelId="{F7A44FDF-47F9-8241-A185-9326DBBD8156}" type="pres">
      <dgm:prSet presAssocID="{04DB1BB0-346D-FE40-8390-A52D3C1CAC89}" presName="Name17" presStyleLbl="parChTrans1D3" presStyleIdx="1" presStyleCnt="3"/>
      <dgm:spPr/>
    </dgm:pt>
    <dgm:pt modelId="{9D59B93F-8E7F-4E4B-8FF1-04928814F565}" type="pres">
      <dgm:prSet presAssocID="{ED78C41E-DF4F-B64C-B345-D5511ED18614}" presName="hierRoot3" presStyleCnt="0"/>
      <dgm:spPr/>
    </dgm:pt>
    <dgm:pt modelId="{824A924E-51D0-DB47-A87B-23BD817BE2BE}" type="pres">
      <dgm:prSet presAssocID="{ED78C41E-DF4F-B64C-B345-D5511ED18614}" presName="composite3" presStyleCnt="0"/>
      <dgm:spPr/>
    </dgm:pt>
    <dgm:pt modelId="{7E6488A4-4D46-7A42-9372-37D2584B50CD}" type="pres">
      <dgm:prSet presAssocID="{ED78C41E-DF4F-B64C-B345-D5511ED18614}" presName="background3" presStyleLbl="node3" presStyleIdx="1" presStyleCnt="3"/>
      <dgm:spPr/>
    </dgm:pt>
    <dgm:pt modelId="{E451B0E2-51E1-C749-BEC1-166E89EDB72B}" type="pres">
      <dgm:prSet presAssocID="{ED78C41E-DF4F-B64C-B345-D5511ED18614}" presName="text3" presStyleLbl="fgAcc3" presStyleIdx="1" presStyleCnt="3">
        <dgm:presLayoutVars>
          <dgm:chPref val="3"/>
        </dgm:presLayoutVars>
      </dgm:prSet>
      <dgm:spPr/>
    </dgm:pt>
    <dgm:pt modelId="{30313AAF-A2C9-EF48-97F3-EF358EAC092B}" type="pres">
      <dgm:prSet presAssocID="{ED78C41E-DF4F-B64C-B345-D5511ED18614}" presName="hierChild4" presStyleCnt="0"/>
      <dgm:spPr/>
    </dgm:pt>
    <dgm:pt modelId="{54DA436D-85AA-EC49-8828-D10952BB1A03}" type="pres">
      <dgm:prSet presAssocID="{2D2D3B99-A801-724C-AB27-7D381A066B75}" presName="Name10" presStyleLbl="parChTrans1D2" presStyleIdx="1" presStyleCnt="2"/>
      <dgm:spPr/>
    </dgm:pt>
    <dgm:pt modelId="{CB174197-9DF2-2C4C-BADC-4DC7E9C9266A}" type="pres">
      <dgm:prSet presAssocID="{E4EFCCF0-21FD-774F-895E-92CFDDF07D43}" presName="hierRoot2" presStyleCnt="0"/>
      <dgm:spPr/>
    </dgm:pt>
    <dgm:pt modelId="{468AED80-454F-B648-B830-478C3ED828C1}" type="pres">
      <dgm:prSet presAssocID="{E4EFCCF0-21FD-774F-895E-92CFDDF07D43}" presName="composite2" presStyleCnt="0"/>
      <dgm:spPr/>
    </dgm:pt>
    <dgm:pt modelId="{37D29EE6-F45F-BE4F-AA82-A31700FCB053}" type="pres">
      <dgm:prSet presAssocID="{E4EFCCF0-21FD-774F-895E-92CFDDF07D43}" presName="background2" presStyleLbl="node2" presStyleIdx="1" presStyleCnt="2"/>
      <dgm:spPr/>
    </dgm:pt>
    <dgm:pt modelId="{29250FE8-E1CE-B747-9F49-1098E4C8693D}" type="pres">
      <dgm:prSet presAssocID="{E4EFCCF0-21FD-774F-895E-92CFDDF07D43}" presName="text2" presStyleLbl="fgAcc2" presStyleIdx="1" presStyleCnt="2">
        <dgm:presLayoutVars>
          <dgm:chPref val="3"/>
        </dgm:presLayoutVars>
      </dgm:prSet>
      <dgm:spPr/>
    </dgm:pt>
    <dgm:pt modelId="{D73B0336-FD75-984D-9826-F4FF4B6F83FC}" type="pres">
      <dgm:prSet presAssocID="{E4EFCCF0-21FD-774F-895E-92CFDDF07D43}" presName="hierChild3" presStyleCnt="0"/>
      <dgm:spPr/>
    </dgm:pt>
    <dgm:pt modelId="{57881EF7-0EF4-0644-A8FC-C2E7FE29562C}" type="pres">
      <dgm:prSet presAssocID="{8DA1E3BE-E919-FF48-9EA3-8ED7E385706B}" presName="Name17" presStyleLbl="parChTrans1D3" presStyleIdx="2" presStyleCnt="3"/>
      <dgm:spPr/>
    </dgm:pt>
    <dgm:pt modelId="{70179AC4-9E05-1F43-AD7C-80BFA1D555DD}" type="pres">
      <dgm:prSet presAssocID="{A8941885-23B9-6047-A317-0DC08F3C66FA}" presName="hierRoot3" presStyleCnt="0"/>
      <dgm:spPr/>
    </dgm:pt>
    <dgm:pt modelId="{11318FA9-D294-FA4C-9F7C-CA416D051154}" type="pres">
      <dgm:prSet presAssocID="{A8941885-23B9-6047-A317-0DC08F3C66FA}" presName="composite3" presStyleCnt="0"/>
      <dgm:spPr/>
    </dgm:pt>
    <dgm:pt modelId="{B4202F9F-621A-5744-B81E-8832B8CC69C2}" type="pres">
      <dgm:prSet presAssocID="{A8941885-23B9-6047-A317-0DC08F3C66FA}" presName="background3" presStyleLbl="node3" presStyleIdx="2" presStyleCnt="3"/>
      <dgm:spPr/>
    </dgm:pt>
    <dgm:pt modelId="{FDB432A2-0017-8342-8881-7DCE7DC283C2}" type="pres">
      <dgm:prSet presAssocID="{A8941885-23B9-6047-A317-0DC08F3C66FA}" presName="text3" presStyleLbl="fgAcc3" presStyleIdx="2" presStyleCnt="3">
        <dgm:presLayoutVars>
          <dgm:chPref val="3"/>
        </dgm:presLayoutVars>
      </dgm:prSet>
      <dgm:spPr/>
    </dgm:pt>
    <dgm:pt modelId="{F7AF74B2-E237-FF47-8F1E-54129EE7F9F4}" type="pres">
      <dgm:prSet presAssocID="{A8941885-23B9-6047-A317-0DC08F3C66FA}" presName="hierChild4" presStyleCnt="0"/>
      <dgm:spPr/>
    </dgm:pt>
  </dgm:ptLst>
  <dgm:cxnLst>
    <dgm:cxn modelId="{1E245734-CC6E-7740-8DAB-BEBF3B0E7982}" type="presOf" srcId="{A8941885-23B9-6047-A317-0DC08F3C66FA}" destId="{FDB432A2-0017-8342-8881-7DCE7DC283C2}" srcOrd="0" destOrd="0" presId="urn:microsoft.com/office/officeart/2005/8/layout/hierarchy1"/>
    <dgm:cxn modelId="{D8D18943-9AE5-1444-A18C-1E0A4CDBB7D4}" type="presOf" srcId="{ED78C41E-DF4F-B64C-B345-D5511ED18614}" destId="{E451B0E2-51E1-C749-BEC1-166E89EDB72B}" srcOrd="0" destOrd="0" presId="urn:microsoft.com/office/officeart/2005/8/layout/hierarchy1"/>
    <dgm:cxn modelId="{B762AA63-89D3-CC4E-AB15-067D7CB143B1}" type="presOf" srcId="{38326599-25BC-C447-BAD3-4ED06E079E4F}" destId="{0FFD8C9C-DDDA-F74D-BB12-4A1C5D1202F8}" srcOrd="0" destOrd="0" presId="urn:microsoft.com/office/officeart/2005/8/layout/hierarchy1"/>
    <dgm:cxn modelId="{7877AF66-5DF0-9941-A15E-F8D57A33C037}" type="presOf" srcId="{7ED176F4-DEC0-3F4E-946E-FA6E4F1BBBC6}" destId="{92FFBFB5-54D5-0248-B6DE-28EFB84B7E9A}" srcOrd="0" destOrd="0" presId="urn:microsoft.com/office/officeart/2005/8/layout/hierarchy1"/>
    <dgm:cxn modelId="{B793B76C-99A7-A845-9466-304231609E31}" type="presOf" srcId="{8DA1E3BE-E919-FF48-9EA3-8ED7E385706B}" destId="{57881EF7-0EF4-0644-A8FC-C2E7FE29562C}" srcOrd="0" destOrd="0" presId="urn:microsoft.com/office/officeart/2005/8/layout/hierarchy1"/>
    <dgm:cxn modelId="{40164D71-7AED-434C-94DE-CB8A82F96C4B}" type="presOf" srcId="{C963EB83-E236-034C-9F8B-D1D73A82D216}" destId="{463E02B5-C4FF-1E47-9289-6B05D0BBF502}" srcOrd="0" destOrd="0" presId="urn:microsoft.com/office/officeart/2005/8/layout/hierarchy1"/>
    <dgm:cxn modelId="{CC2F6277-D480-7E45-823F-54159EAEE692}" type="presOf" srcId="{E4EFCCF0-21FD-774F-895E-92CFDDF07D43}" destId="{29250FE8-E1CE-B747-9F49-1098E4C8693D}" srcOrd="0" destOrd="0" presId="urn:microsoft.com/office/officeart/2005/8/layout/hierarchy1"/>
    <dgm:cxn modelId="{6C0A017C-19B1-3742-A053-76FE4738E95C}" srcId="{38326599-25BC-C447-BAD3-4ED06E079E4F}" destId="{051DDAED-ECA9-1F4D-BAFD-CA3474D880BF}" srcOrd="0" destOrd="0" parTransId="{74DEC8B3-1AB0-1640-ACF8-A804E5D0C5F9}" sibTransId="{F7B650C0-56D6-224A-B80C-D7FC29D5AE5C}"/>
    <dgm:cxn modelId="{5D50E080-EBCB-9D4A-8B23-66AA2B5F3BE9}" srcId="{E4EFCCF0-21FD-774F-895E-92CFDDF07D43}" destId="{A8941885-23B9-6047-A317-0DC08F3C66FA}" srcOrd="0" destOrd="0" parTransId="{8DA1E3BE-E919-FF48-9EA3-8ED7E385706B}" sibTransId="{E0457AF8-8EAB-CB47-A3B9-6D6A1C5CA55B}"/>
    <dgm:cxn modelId="{73BAFA80-4200-C045-86F4-FBEF58028188}" type="presOf" srcId="{04DB1BB0-346D-FE40-8390-A52D3C1CAC89}" destId="{F7A44FDF-47F9-8241-A185-9326DBBD8156}" srcOrd="0" destOrd="0" presId="urn:microsoft.com/office/officeart/2005/8/layout/hierarchy1"/>
    <dgm:cxn modelId="{D9279A92-391A-DE43-9D27-73F7A0AF3C1F}" srcId="{7ED176F4-DEC0-3F4E-946E-FA6E4F1BBBC6}" destId="{B7996EDE-925C-0945-BA3E-3DE9BA02869F}" srcOrd="0" destOrd="0" parTransId="{C963EB83-E236-034C-9F8B-D1D73A82D216}" sibTransId="{AFC735C1-EAF9-F04C-B22C-2B994EB25C17}"/>
    <dgm:cxn modelId="{E17C0BB1-6A47-3D4F-A4B3-F036EA93DF96}" srcId="{051DDAED-ECA9-1F4D-BAFD-CA3474D880BF}" destId="{7ED176F4-DEC0-3F4E-946E-FA6E4F1BBBC6}" srcOrd="0" destOrd="0" parTransId="{3EC8ED38-4539-6D45-A55B-EF7CB48B9A1A}" sibTransId="{B8EAF7DC-D16D-424F-9A9A-8DC01CCF0DBC}"/>
    <dgm:cxn modelId="{1F25DCCB-1FE4-E744-B46D-4FA0022B064B}" srcId="{051DDAED-ECA9-1F4D-BAFD-CA3474D880BF}" destId="{E4EFCCF0-21FD-774F-895E-92CFDDF07D43}" srcOrd="1" destOrd="0" parTransId="{2D2D3B99-A801-724C-AB27-7D381A066B75}" sibTransId="{57A665F7-C59C-AE49-9FC9-1CE258D5C8EF}"/>
    <dgm:cxn modelId="{D5EA6CDA-87BF-8041-9A52-DB322229D7B3}" type="presOf" srcId="{3EC8ED38-4539-6D45-A55B-EF7CB48B9A1A}" destId="{409AB73C-F28A-014E-9655-DC59A5D74ACA}" srcOrd="0" destOrd="0" presId="urn:microsoft.com/office/officeart/2005/8/layout/hierarchy1"/>
    <dgm:cxn modelId="{B15DD1DE-7D53-9440-B003-1EAF869766D6}" type="presOf" srcId="{051DDAED-ECA9-1F4D-BAFD-CA3474D880BF}" destId="{C67045BD-C955-A442-95AE-E5DF27C855F4}" srcOrd="0" destOrd="0" presId="urn:microsoft.com/office/officeart/2005/8/layout/hierarchy1"/>
    <dgm:cxn modelId="{354397EE-9BB1-6F4B-AF85-E61EDBF8AF30}" type="presOf" srcId="{2D2D3B99-A801-724C-AB27-7D381A066B75}" destId="{54DA436D-85AA-EC49-8828-D10952BB1A03}" srcOrd="0" destOrd="0" presId="urn:microsoft.com/office/officeart/2005/8/layout/hierarchy1"/>
    <dgm:cxn modelId="{83F0A2F5-C2E4-D845-A759-6160D0246ED0}" srcId="{7ED176F4-DEC0-3F4E-946E-FA6E4F1BBBC6}" destId="{ED78C41E-DF4F-B64C-B345-D5511ED18614}" srcOrd="1" destOrd="0" parTransId="{04DB1BB0-346D-FE40-8390-A52D3C1CAC89}" sibTransId="{D1ADE806-9AE0-6446-A4E3-D66D0E9BAC7F}"/>
    <dgm:cxn modelId="{67C8E2FA-7280-B043-AAE7-F63D1AD34970}" type="presOf" srcId="{B7996EDE-925C-0945-BA3E-3DE9BA02869F}" destId="{38137B4E-BD46-FE48-9789-49A5067BAD9A}" srcOrd="0" destOrd="0" presId="urn:microsoft.com/office/officeart/2005/8/layout/hierarchy1"/>
    <dgm:cxn modelId="{45DE1624-D62B-0444-AE6F-46F5C4AD2662}" type="presParOf" srcId="{0FFD8C9C-DDDA-F74D-BB12-4A1C5D1202F8}" destId="{459B1182-23EC-AA47-9853-09FC5E4360C4}" srcOrd="0" destOrd="0" presId="urn:microsoft.com/office/officeart/2005/8/layout/hierarchy1"/>
    <dgm:cxn modelId="{2662777D-0BAF-014E-97BB-8E6B7C090F23}" type="presParOf" srcId="{459B1182-23EC-AA47-9853-09FC5E4360C4}" destId="{ECF27C19-7F9F-0548-8284-F77D9F4E6002}" srcOrd="0" destOrd="0" presId="urn:microsoft.com/office/officeart/2005/8/layout/hierarchy1"/>
    <dgm:cxn modelId="{6EAED6DF-BF6D-694F-9404-B333B9DF8B24}" type="presParOf" srcId="{ECF27C19-7F9F-0548-8284-F77D9F4E6002}" destId="{3C5750A6-C5A4-0845-BA3B-DDAE37B11336}" srcOrd="0" destOrd="0" presId="urn:microsoft.com/office/officeart/2005/8/layout/hierarchy1"/>
    <dgm:cxn modelId="{5F2DD235-598E-1445-8D90-261F25016D17}" type="presParOf" srcId="{ECF27C19-7F9F-0548-8284-F77D9F4E6002}" destId="{C67045BD-C955-A442-95AE-E5DF27C855F4}" srcOrd="1" destOrd="0" presId="urn:microsoft.com/office/officeart/2005/8/layout/hierarchy1"/>
    <dgm:cxn modelId="{B376351E-2B0A-0448-9312-56D508D2A559}" type="presParOf" srcId="{459B1182-23EC-AA47-9853-09FC5E4360C4}" destId="{F5B1D360-DE4F-934A-B965-B3496178A4A7}" srcOrd="1" destOrd="0" presId="urn:microsoft.com/office/officeart/2005/8/layout/hierarchy1"/>
    <dgm:cxn modelId="{608AB4B0-0775-CA47-8898-59D7541DFD30}" type="presParOf" srcId="{F5B1D360-DE4F-934A-B965-B3496178A4A7}" destId="{409AB73C-F28A-014E-9655-DC59A5D74ACA}" srcOrd="0" destOrd="0" presId="urn:microsoft.com/office/officeart/2005/8/layout/hierarchy1"/>
    <dgm:cxn modelId="{8275633F-D2D2-CD45-8F48-FEB717EA815C}" type="presParOf" srcId="{F5B1D360-DE4F-934A-B965-B3496178A4A7}" destId="{E4924FCD-8BCE-1D4F-989C-3F6BAC78B603}" srcOrd="1" destOrd="0" presId="urn:microsoft.com/office/officeart/2005/8/layout/hierarchy1"/>
    <dgm:cxn modelId="{0EB0FCE2-0A90-DD42-84B4-5987A976E049}" type="presParOf" srcId="{E4924FCD-8BCE-1D4F-989C-3F6BAC78B603}" destId="{36C96D31-B94A-A841-B045-25C29959CC64}" srcOrd="0" destOrd="0" presId="urn:microsoft.com/office/officeart/2005/8/layout/hierarchy1"/>
    <dgm:cxn modelId="{84B36B13-3975-3948-8E8E-73552D4F4247}" type="presParOf" srcId="{36C96D31-B94A-A841-B045-25C29959CC64}" destId="{EEED2B0B-434B-B54B-BEA4-8278EE08F30D}" srcOrd="0" destOrd="0" presId="urn:microsoft.com/office/officeart/2005/8/layout/hierarchy1"/>
    <dgm:cxn modelId="{8288AF91-9957-6149-8167-800321632972}" type="presParOf" srcId="{36C96D31-B94A-A841-B045-25C29959CC64}" destId="{92FFBFB5-54D5-0248-B6DE-28EFB84B7E9A}" srcOrd="1" destOrd="0" presId="urn:microsoft.com/office/officeart/2005/8/layout/hierarchy1"/>
    <dgm:cxn modelId="{88F0D95B-2FA1-8A42-AD3B-BEFE695D0554}" type="presParOf" srcId="{E4924FCD-8BCE-1D4F-989C-3F6BAC78B603}" destId="{1DA41620-885E-DD4F-858E-9C4A70ABFC09}" srcOrd="1" destOrd="0" presId="urn:microsoft.com/office/officeart/2005/8/layout/hierarchy1"/>
    <dgm:cxn modelId="{EEB02C3E-927B-0841-9EBD-51C91F1A039D}" type="presParOf" srcId="{1DA41620-885E-DD4F-858E-9C4A70ABFC09}" destId="{463E02B5-C4FF-1E47-9289-6B05D0BBF502}" srcOrd="0" destOrd="0" presId="urn:microsoft.com/office/officeart/2005/8/layout/hierarchy1"/>
    <dgm:cxn modelId="{6349B648-1100-EA4B-9EBE-75A77FD0588F}" type="presParOf" srcId="{1DA41620-885E-DD4F-858E-9C4A70ABFC09}" destId="{E36F1913-4C65-814D-B129-2648BBEC5DD1}" srcOrd="1" destOrd="0" presId="urn:microsoft.com/office/officeart/2005/8/layout/hierarchy1"/>
    <dgm:cxn modelId="{EA641491-0B13-DA49-A34A-91DC27730FA9}" type="presParOf" srcId="{E36F1913-4C65-814D-B129-2648BBEC5DD1}" destId="{2AA51F9F-132F-8C4B-8066-299B05067D50}" srcOrd="0" destOrd="0" presId="urn:microsoft.com/office/officeart/2005/8/layout/hierarchy1"/>
    <dgm:cxn modelId="{557AFDEE-C994-3A42-865F-CC4519DB3CF4}" type="presParOf" srcId="{2AA51F9F-132F-8C4B-8066-299B05067D50}" destId="{33FFC917-3C8E-4F45-8096-B68098F759BF}" srcOrd="0" destOrd="0" presId="urn:microsoft.com/office/officeart/2005/8/layout/hierarchy1"/>
    <dgm:cxn modelId="{6B34AFC5-F9AF-164F-9584-966DF4F07283}" type="presParOf" srcId="{2AA51F9F-132F-8C4B-8066-299B05067D50}" destId="{38137B4E-BD46-FE48-9789-49A5067BAD9A}" srcOrd="1" destOrd="0" presId="urn:microsoft.com/office/officeart/2005/8/layout/hierarchy1"/>
    <dgm:cxn modelId="{686CDD64-6826-304D-A40C-D7887A7D9777}" type="presParOf" srcId="{E36F1913-4C65-814D-B129-2648BBEC5DD1}" destId="{E0C4557F-4F6C-B24C-B47C-DCD0F6B1ACB9}" srcOrd="1" destOrd="0" presId="urn:microsoft.com/office/officeart/2005/8/layout/hierarchy1"/>
    <dgm:cxn modelId="{B38A26A4-FB81-A547-97D4-E3BF2FF73DEC}" type="presParOf" srcId="{1DA41620-885E-DD4F-858E-9C4A70ABFC09}" destId="{F7A44FDF-47F9-8241-A185-9326DBBD8156}" srcOrd="2" destOrd="0" presId="urn:microsoft.com/office/officeart/2005/8/layout/hierarchy1"/>
    <dgm:cxn modelId="{F1329708-0AD5-B14B-B120-5CC19AFE2CCB}" type="presParOf" srcId="{1DA41620-885E-DD4F-858E-9C4A70ABFC09}" destId="{9D59B93F-8E7F-4E4B-8FF1-04928814F565}" srcOrd="3" destOrd="0" presId="urn:microsoft.com/office/officeart/2005/8/layout/hierarchy1"/>
    <dgm:cxn modelId="{EE4835E6-EC8E-5F4C-AFBE-E33C17B65B8C}" type="presParOf" srcId="{9D59B93F-8E7F-4E4B-8FF1-04928814F565}" destId="{824A924E-51D0-DB47-A87B-23BD817BE2BE}" srcOrd="0" destOrd="0" presId="urn:microsoft.com/office/officeart/2005/8/layout/hierarchy1"/>
    <dgm:cxn modelId="{FE106721-6D27-FE4C-BA6E-BA7B6E2B521F}" type="presParOf" srcId="{824A924E-51D0-DB47-A87B-23BD817BE2BE}" destId="{7E6488A4-4D46-7A42-9372-37D2584B50CD}" srcOrd="0" destOrd="0" presId="urn:microsoft.com/office/officeart/2005/8/layout/hierarchy1"/>
    <dgm:cxn modelId="{977E93F0-DE96-2947-8EED-4A0F72B9899C}" type="presParOf" srcId="{824A924E-51D0-DB47-A87B-23BD817BE2BE}" destId="{E451B0E2-51E1-C749-BEC1-166E89EDB72B}" srcOrd="1" destOrd="0" presId="urn:microsoft.com/office/officeart/2005/8/layout/hierarchy1"/>
    <dgm:cxn modelId="{71C29ED6-0566-8B40-AEBE-2EA967DFE2A9}" type="presParOf" srcId="{9D59B93F-8E7F-4E4B-8FF1-04928814F565}" destId="{30313AAF-A2C9-EF48-97F3-EF358EAC092B}" srcOrd="1" destOrd="0" presId="urn:microsoft.com/office/officeart/2005/8/layout/hierarchy1"/>
    <dgm:cxn modelId="{9E1E14AF-0343-394C-83C9-6552D1A9EEA2}" type="presParOf" srcId="{F5B1D360-DE4F-934A-B965-B3496178A4A7}" destId="{54DA436D-85AA-EC49-8828-D10952BB1A03}" srcOrd="2" destOrd="0" presId="urn:microsoft.com/office/officeart/2005/8/layout/hierarchy1"/>
    <dgm:cxn modelId="{3F60AAFA-B909-8547-88C0-81F008EF59D2}" type="presParOf" srcId="{F5B1D360-DE4F-934A-B965-B3496178A4A7}" destId="{CB174197-9DF2-2C4C-BADC-4DC7E9C9266A}" srcOrd="3" destOrd="0" presId="urn:microsoft.com/office/officeart/2005/8/layout/hierarchy1"/>
    <dgm:cxn modelId="{6BAD676C-58A2-1348-B997-258F4BDB9095}" type="presParOf" srcId="{CB174197-9DF2-2C4C-BADC-4DC7E9C9266A}" destId="{468AED80-454F-B648-B830-478C3ED828C1}" srcOrd="0" destOrd="0" presId="urn:microsoft.com/office/officeart/2005/8/layout/hierarchy1"/>
    <dgm:cxn modelId="{A6060E35-3BD7-4D49-B7E5-36B259A328D1}" type="presParOf" srcId="{468AED80-454F-B648-B830-478C3ED828C1}" destId="{37D29EE6-F45F-BE4F-AA82-A31700FCB053}" srcOrd="0" destOrd="0" presId="urn:microsoft.com/office/officeart/2005/8/layout/hierarchy1"/>
    <dgm:cxn modelId="{2C76E58B-D599-B443-B16E-AFDF5D36C5B5}" type="presParOf" srcId="{468AED80-454F-B648-B830-478C3ED828C1}" destId="{29250FE8-E1CE-B747-9F49-1098E4C8693D}" srcOrd="1" destOrd="0" presId="urn:microsoft.com/office/officeart/2005/8/layout/hierarchy1"/>
    <dgm:cxn modelId="{29775AB8-60C9-2347-8538-9BE0A3D26805}" type="presParOf" srcId="{CB174197-9DF2-2C4C-BADC-4DC7E9C9266A}" destId="{D73B0336-FD75-984D-9826-F4FF4B6F83FC}" srcOrd="1" destOrd="0" presId="urn:microsoft.com/office/officeart/2005/8/layout/hierarchy1"/>
    <dgm:cxn modelId="{D42CCCEF-EC06-9D4D-95E5-81CD115BBDA5}" type="presParOf" srcId="{D73B0336-FD75-984D-9826-F4FF4B6F83FC}" destId="{57881EF7-0EF4-0644-A8FC-C2E7FE29562C}" srcOrd="0" destOrd="0" presId="urn:microsoft.com/office/officeart/2005/8/layout/hierarchy1"/>
    <dgm:cxn modelId="{EC1D2675-AA51-8C4C-8DB7-272FEDFB680D}" type="presParOf" srcId="{D73B0336-FD75-984D-9826-F4FF4B6F83FC}" destId="{70179AC4-9E05-1F43-AD7C-80BFA1D555DD}" srcOrd="1" destOrd="0" presId="urn:microsoft.com/office/officeart/2005/8/layout/hierarchy1"/>
    <dgm:cxn modelId="{45F13A0F-5A30-E749-A340-16FF3733F3F7}" type="presParOf" srcId="{70179AC4-9E05-1F43-AD7C-80BFA1D555DD}" destId="{11318FA9-D294-FA4C-9F7C-CA416D051154}" srcOrd="0" destOrd="0" presId="urn:microsoft.com/office/officeart/2005/8/layout/hierarchy1"/>
    <dgm:cxn modelId="{45907099-40E5-0241-BE58-57ED73168A65}" type="presParOf" srcId="{11318FA9-D294-FA4C-9F7C-CA416D051154}" destId="{B4202F9F-621A-5744-B81E-8832B8CC69C2}" srcOrd="0" destOrd="0" presId="urn:microsoft.com/office/officeart/2005/8/layout/hierarchy1"/>
    <dgm:cxn modelId="{0AB57512-4E50-E346-973D-32314C7BD22F}" type="presParOf" srcId="{11318FA9-D294-FA4C-9F7C-CA416D051154}" destId="{FDB432A2-0017-8342-8881-7DCE7DC283C2}" srcOrd="1" destOrd="0" presId="urn:microsoft.com/office/officeart/2005/8/layout/hierarchy1"/>
    <dgm:cxn modelId="{F46FBB35-6C38-6948-8AC7-CA5D3C7CDA29}" type="presParOf" srcId="{70179AC4-9E05-1F43-AD7C-80BFA1D555DD}" destId="{F7AF74B2-E237-FF47-8F1E-54129EE7F9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81EF7-0EF4-0644-A8FC-C2E7FE29562C}">
      <dsp:nvSpPr>
        <dsp:cNvPr id="0" name=""/>
        <dsp:cNvSpPr/>
      </dsp:nvSpPr>
      <dsp:spPr>
        <a:xfrm>
          <a:off x="3659527" y="1690730"/>
          <a:ext cx="91440" cy="314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A436D-85AA-EC49-8828-D10952BB1A03}">
      <dsp:nvSpPr>
        <dsp:cNvPr id="0" name=""/>
        <dsp:cNvSpPr/>
      </dsp:nvSpPr>
      <dsp:spPr>
        <a:xfrm>
          <a:off x="2712684" y="688241"/>
          <a:ext cx="992563" cy="31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04"/>
              </a:lnTo>
              <a:lnTo>
                <a:pt x="992563" y="214604"/>
              </a:lnTo>
              <a:lnTo>
                <a:pt x="992563" y="314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44FDF-47F9-8241-A185-9326DBBD8156}">
      <dsp:nvSpPr>
        <dsp:cNvPr id="0" name=""/>
        <dsp:cNvSpPr/>
      </dsp:nvSpPr>
      <dsp:spPr>
        <a:xfrm>
          <a:off x="1720120" y="1690730"/>
          <a:ext cx="661708" cy="31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04"/>
              </a:lnTo>
              <a:lnTo>
                <a:pt x="661708" y="214604"/>
              </a:lnTo>
              <a:lnTo>
                <a:pt x="661708" y="314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E02B5-C4FF-1E47-9289-6B05D0BBF502}">
      <dsp:nvSpPr>
        <dsp:cNvPr id="0" name=""/>
        <dsp:cNvSpPr/>
      </dsp:nvSpPr>
      <dsp:spPr>
        <a:xfrm>
          <a:off x="1058412" y="1690730"/>
          <a:ext cx="661708" cy="314913"/>
        </a:xfrm>
        <a:custGeom>
          <a:avLst/>
          <a:gdLst/>
          <a:ahLst/>
          <a:cxnLst/>
          <a:rect l="0" t="0" r="0" b="0"/>
          <a:pathLst>
            <a:path>
              <a:moveTo>
                <a:pt x="661708" y="0"/>
              </a:moveTo>
              <a:lnTo>
                <a:pt x="661708" y="214604"/>
              </a:lnTo>
              <a:lnTo>
                <a:pt x="0" y="214604"/>
              </a:lnTo>
              <a:lnTo>
                <a:pt x="0" y="314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AB73C-F28A-014E-9655-DC59A5D74ACA}">
      <dsp:nvSpPr>
        <dsp:cNvPr id="0" name=""/>
        <dsp:cNvSpPr/>
      </dsp:nvSpPr>
      <dsp:spPr>
        <a:xfrm>
          <a:off x="1720120" y="688241"/>
          <a:ext cx="992563" cy="314913"/>
        </a:xfrm>
        <a:custGeom>
          <a:avLst/>
          <a:gdLst/>
          <a:ahLst/>
          <a:cxnLst/>
          <a:rect l="0" t="0" r="0" b="0"/>
          <a:pathLst>
            <a:path>
              <a:moveTo>
                <a:pt x="992563" y="0"/>
              </a:moveTo>
              <a:lnTo>
                <a:pt x="992563" y="214604"/>
              </a:lnTo>
              <a:lnTo>
                <a:pt x="0" y="214604"/>
              </a:lnTo>
              <a:lnTo>
                <a:pt x="0" y="314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750A6-C5A4-0845-BA3B-DDAE37B11336}">
      <dsp:nvSpPr>
        <dsp:cNvPr id="0" name=""/>
        <dsp:cNvSpPr/>
      </dsp:nvSpPr>
      <dsp:spPr>
        <a:xfrm>
          <a:off x="2171285" y="665"/>
          <a:ext cx="1082796" cy="68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045BD-C955-A442-95AE-E5DF27C855F4}">
      <dsp:nvSpPr>
        <dsp:cNvPr id="0" name=""/>
        <dsp:cNvSpPr/>
      </dsp:nvSpPr>
      <dsp:spPr>
        <a:xfrm>
          <a:off x="2291596" y="114960"/>
          <a:ext cx="1082796" cy="687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/>
            <a:t>　</a:t>
          </a:r>
        </a:p>
      </dsp:txBody>
      <dsp:txXfrm>
        <a:off x="2311734" y="135098"/>
        <a:ext cx="1042520" cy="647299"/>
      </dsp:txXfrm>
    </dsp:sp>
    <dsp:sp modelId="{EEED2B0B-434B-B54B-BEA4-8278EE08F30D}">
      <dsp:nvSpPr>
        <dsp:cNvPr id="0" name=""/>
        <dsp:cNvSpPr/>
      </dsp:nvSpPr>
      <dsp:spPr>
        <a:xfrm>
          <a:off x="1178722" y="1003154"/>
          <a:ext cx="1082796" cy="68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FBFB5-54D5-0248-B6DE-28EFB84B7E9A}">
      <dsp:nvSpPr>
        <dsp:cNvPr id="0" name=""/>
        <dsp:cNvSpPr/>
      </dsp:nvSpPr>
      <dsp:spPr>
        <a:xfrm>
          <a:off x="1299033" y="1117449"/>
          <a:ext cx="1082796" cy="687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/>
            <a:t>　</a:t>
          </a:r>
        </a:p>
      </dsp:txBody>
      <dsp:txXfrm>
        <a:off x="1319171" y="1137587"/>
        <a:ext cx="1042520" cy="647299"/>
      </dsp:txXfrm>
    </dsp:sp>
    <dsp:sp modelId="{33FFC917-3C8E-4F45-8096-B68098F759BF}">
      <dsp:nvSpPr>
        <dsp:cNvPr id="0" name=""/>
        <dsp:cNvSpPr/>
      </dsp:nvSpPr>
      <dsp:spPr>
        <a:xfrm>
          <a:off x="517014" y="2005643"/>
          <a:ext cx="1082796" cy="68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37B4E-BD46-FE48-9789-49A5067BAD9A}">
      <dsp:nvSpPr>
        <dsp:cNvPr id="0" name=""/>
        <dsp:cNvSpPr/>
      </dsp:nvSpPr>
      <dsp:spPr>
        <a:xfrm>
          <a:off x="637324" y="2119938"/>
          <a:ext cx="1082796" cy="687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/>
            <a:t>　</a:t>
          </a:r>
        </a:p>
      </dsp:txBody>
      <dsp:txXfrm>
        <a:off x="657462" y="2140076"/>
        <a:ext cx="1042520" cy="647299"/>
      </dsp:txXfrm>
    </dsp:sp>
    <dsp:sp modelId="{7E6488A4-4D46-7A42-9372-37D2584B50CD}">
      <dsp:nvSpPr>
        <dsp:cNvPr id="0" name=""/>
        <dsp:cNvSpPr/>
      </dsp:nvSpPr>
      <dsp:spPr>
        <a:xfrm>
          <a:off x="1840431" y="2005643"/>
          <a:ext cx="1082796" cy="68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1B0E2-51E1-C749-BEC1-166E89EDB72B}">
      <dsp:nvSpPr>
        <dsp:cNvPr id="0" name=""/>
        <dsp:cNvSpPr/>
      </dsp:nvSpPr>
      <dsp:spPr>
        <a:xfrm>
          <a:off x="1960742" y="2119938"/>
          <a:ext cx="1082796" cy="687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/>
            <a:t>　</a:t>
          </a:r>
        </a:p>
      </dsp:txBody>
      <dsp:txXfrm>
        <a:off x="1980880" y="2140076"/>
        <a:ext cx="1042520" cy="647299"/>
      </dsp:txXfrm>
    </dsp:sp>
    <dsp:sp modelId="{37D29EE6-F45F-BE4F-AA82-A31700FCB053}">
      <dsp:nvSpPr>
        <dsp:cNvPr id="0" name=""/>
        <dsp:cNvSpPr/>
      </dsp:nvSpPr>
      <dsp:spPr>
        <a:xfrm>
          <a:off x="3163849" y="1003154"/>
          <a:ext cx="1082796" cy="68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50FE8-E1CE-B747-9F49-1098E4C8693D}">
      <dsp:nvSpPr>
        <dsp:cNvPr id="0" name=""/>
        <dsp:cNvSpPr/>
      </dsp:nvSpPr>
      <dsp:spPr>
        <a:xfrm>
          <a:off x="3284159" y="1117449"/>
          <a:ext cx="1082796" cy="687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/>
            <a:t>　</a:t>
          </a:r>
        </a:p>
      </dsp:txBody>
      <dsp:txXfrm>
        <a:off x="3304297" y="1137587"/>
        <a:ext cx="1042520" cy="647299"/>
      </dsp:txXfrm>
    </dsp:sp>
    <dsp:sp modelId="{B4202F9F-621A-5744-B81E-8832B8CC69C2}">
      <dsp:nvSpPr>
        <dsp:cNvPr id="0" name=""/>
        <dsp:cNvSpPr/>
      </dsp:nvSpPr>
      <dsp:spPr>
        <a:xfrm>
          <a:off x="3163849" y="2005643"/>
          <a:ext cx="1082796" cy="687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432A2-0017-8342-8881-7DCE7DC283C2}">
      <dsp:nvSpPr>
        <dsp:cNvPr id="0" name=""/>
        <dsp:cNvSpPr/>
      </dsp:nvSpPr>
      <dsp:spPr>
        <a:xfrm>
          <a:off x="3284159" y="2119938"/>
          <a:ext cx="1082796" cy="687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/>
            <a:t>　</a:t>
          </a:r>
        </a:p>
      </dsp:txBody>
      <dsp:txXfrm>
        <a:off x="3304297" y="2140076"/>
        <a:ext cx="1042520" cy="647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26A4-3830-294D-A787-BA7E43DD7911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4D15-4741-F04A-9760-56568FB96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9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61258" rtl="0" eaLnBrk="1" latinLnBrk="0" hangingPunct="1">
      <a:defRPr kumimoji="1" sz="4805" kern="1200">
        <a:solidFill>
          <a:schemeClr val="tx1"/>
        </a:solidFill>
        <a:latin typeface="+mn-lt"/>
        <a:ea typeface="+mn-ea"/>
        <a:cs typeface="+mn-cs"/>
      </a:defRPr>
    </a:lvl1pPr>
    <a:lvl2pPr marL="1830629" algn="l" defTabSz="3661258" rtl="0" eaLnBrk="1" latinLnBrk="0" hangingPunct="1">
      <a:defRPr kumimoji="1" sz="4805" kern="1200">
        <a:solidFill>
          <a:schemeClr val="tx1"/>
        </a:solidFill>
        <a:latin typeface="+mn-lt"/>
        <a:ea typeface="+mn-ea"/>
        <a:cs typeface="+mn-cs"/>
      </a:defRPr>
    </a:lvl2pPr>
    <a:lvl3pPr marL="3661258" algn="l" defTabSz="3661258" rtl="0" eaLnBrk="1" latinLnBrk="0" hangingPunct="1">
      <a:defRPr kumimoji="1" sz="4805" kern="1200">
        <a:solidFill>
          <a:schemeClr val="tx1"/>
        </a:solidFill>
        <a:latin typeface="+mn-lt"/>
        <a:ea typeface="+mn-ea"/>
        <a:cs typeface="+mn-cs"/>
      </a:defRPr>
    </a:lvl3pPr>
    <a:lvl4pPr marL="5491886" algn="l" defTabSz="3661258" rtl="0" eaLnBrk="1" latinLnBrk="0" hangingPunct="1">
      <a:defRPr kumimoji="1" sz="4805" kern="1200">
        <a:solidFill>
          <a:schemeClr val="tx1"/>
        </a:solidFill>
        <a:latin typeface="+mn-lt"/>
        <a:ea typeface="+mn-ea"/>
        <a:cs typeface="+mn-cs"/>
      </a:defRPr>
    </a:lvl4pPr>
    <a:lvl5pPr marL="7322515" algn="l" defTabSz="3661258" rtl="0" eaLnBrk="1" latinLnBrk="0" hangingPunct="1">
      <a:defRPr kumimoji="1" sz="4805" kern="1200">
        <a:solidFill>
          <a:schemeClr val="tx1"/>
        </a:solidFill>
        <a:latin typeface="+mn-lt"/>
        <a:ea typeface="+mn-ea"/>
        <a:cs typeface="+mn-cs"/>
      </a:defRPr>
    </a:lvl5pPr>
    <a:lvl6pPr marL="9153144" algn="l" defTabSz="3661258" rtl="0" eaLnBrk="1" latinLnBrk="0" hangingPunct="1">
      <a:defRPr kumimoji="1" sz="4805" kern="1200">
        <a:solidFill>
          <a:schemeClr val="tx1"/>
        </a:solidFill>
        <a:latin typeface="+mn-lt"/>
        <a:ea typeface="+mn-ea"/>
        <a:cs typeface="+mn-cs"/>
      </a:defRPr>
    </a:lvl6pPr>
    <a:lvl7pPr marL="10983773" algn="l" defTabSz="3661258" rtl="0" eaLnBrk="1" latinLnBrk="0" hangingPunct="1">
      <a:defRPr kumimoji="1" sz="4805" kern="1200">
        <a:solidFill>
          <a:schemeClr val="tx1"/>
        </a:solidFill>
        <a:latin typeface="+mn-lt"/>
        <a:ea typeface="+mn-ea"/>
        <a:cs typeface="+mn-cs"/>
      </a:defRPr>
    </a:lvl7pPr>
    <a:lvl8pPr marL="12814402" algn="l" defTabSz="3661258" rtl="0" eaLnBrk="1" latinLnBrk="0" hangingPunct="1">
      <a:defRPr kumimoji="1" sz="4805" kern="1200">
        <a:solidFill>
          <a:schemeClr val="tx1"/>
        </a:solidFill>
        <a:latin typeface="+mn-lt"/>
        <a:ea typeface="+mn-ea"/>
        <a:cs typeface="+mn-cs"/>
      </a:defRPr>
    </a:lvl8pPr>
    <a:lvl9pPr marL="14645030" algn="l" defTabSz="3661258" rtl="0" eaLnBrk="1" latinLnBrk="0" hangingPunct="1">
      <a:defRPr kumimoji="1" sz="48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F4D15-4741-F04A-9760-56568FB960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91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62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21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4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57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8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7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0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1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58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65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0775-71C7-C04F-92F0-09C7C53A867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198E-18E2-C149-BB42-66825A99C7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73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4/relationships/chartEx" Target="../charts/chartEx1.xml"/><Relationship Id="rId13" Type="http://schemas.openxmlformats.org/officeDocument/2006/relationships/image" Target="../media/image5.svg"/><Relationship Id="rId18" Type="http://schemas.openxmlformats.org/officeDocument/2006/relationships/image" Target="../media/image10.png"/><Relationship Id="rId26" Type="http://schemas.openxmlformats.org/officeDocument/2006/relationships/image" Target="../media/image18.emf"/><Relationship Id="rId3" Type="http://schemas.openxmlformats.org/officeDocument/2006/relationships/diagramData" Target="../diagrams/data1.xml"/><Relationship Id="rId21" Type="http://schemas.openxmlformats.org/officeDocument/2006/relationships/image" Target="../media/image13.png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5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svg"/><Relationship Id="rId24" Type="http://schemas.openxmlformats.org/officeDocument/2006/relationships/image" Target="../media/image16.emf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7.png"/><Relationship Id="rId23" Type="http://schemas.openxmlformats.org/officeDocument/2006/relationships/image" Target="../media/image15.jpeg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タイトル 1">
            <a:extLst>
              <a:ext uri="{FF2B5EF4-FFF2-40B4-BE49-F238E27FC236}">
                <a16:creationId xmlns:a16="http://schemas.microsoft.com/office/drawing/2014/main" id="{5926B676-F0EB-EA66-4D92-A66F43C253AA}"/>
              </a:ext>
            </a:extLst>
          </p:cNvPr>
          <p:cNvSpPr txBox="1">
            <a:spLocks/>
          </p:cNvSpPr>
          <p:nvPr/>
        </p:nvSpPr>
        <p:spPr>
          <a:xfrm>
            <a:off x="140311" y="127543"/>
            <a:ext cx="29943699" cy="60813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360307" tIns="183036" rIns="366072" bIns="183036" rtlCol="0" anchor="b">
            <a:normAutofit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  <a:spcAft>
                <a:spcPts val="2002"/>
              </a:spcAft>
            </a:pPr>
            <a:r>
              <a:rPr lang="en-US" altLang="ja-JP" sz="9608" dirty="0">
                <a:solidFill>
                  <a:srgbClr val="FF0000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ja-JP" altLang="en-US" sz="9608">
              <a:solidFill>
                <a:srgbClr val="FF0000"/>
              </a:solidFill>
              <a:highlight>
                <a:srgbClr val="FF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2" name="コンテンツ プレースホルダー 2">
            <a:extLst>
              <a:ext uri="{FF2B5EF4-FFF2-40B4-BE49-F238E27FC236}">
                <a16:creationId xmlns:a16="http://schemas.microsoft.com/office/drawing/2014/main" id="{5C604F80-1788-3EEE-A87E-2838FB4C3863}"/>
              </a:ext>
            </a:extLst>
          </p:cNvPr>
          <p:cNvSpPr txBox="1">
            <a:spLocks/>
          </p:cNvSpPr>
          <p:nvPr/>
        </p:nvSpPr>
        <p:spPr>
          <a:xfrm>
            <a:off x="140311" y="6404462"/>
            <a:ext cx="29943699" cy="9657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432369" tIns="432369" rIns="432369" bIns="432369" rtlCol="0">
            <a:no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</a:pPr>
            <a:r>
              <a:rPr lang="ja-JP" altLang="en-US" sz="5605" spc="4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背景</a:t>
            </a:r>
            <a:endParaRPr lang="en-US" altLang="ja-JP" sz="5605" spc="400">
              <a:solidFill>
                <a:sysClr val="windowText" lastClr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3" name="コンテンツ プレースホルダー 2">
            <a:extLst>
              <a:ext uri="{FF2B5EF4-FFF2-40B4-BE49-F238E27FC236}">
                <a16:creationId xmlns:a16="http://schemas.microsoft.com/office/drawing/2014/main" id="{1A79EF30-8089-48D2-2577-6C08FC520FFF}"/>
              </a:ext>
            </a:extLst>
          </p:cNvPr>
          <p:cNvSpPr txBox="1">
            <a:spLocks/>
          </p:cNvSpPr>
          <p:nvPr/>
        </p:nvSpPr>
        <p:spPr>
          <a:xfrm>
            <a:off x="125016" y="21714187"/>
            <a:ext cx="30063076" cy="1316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432369" tIns="432369" rIns="432369" bIns="432369" rtlCol="0">
            <a:no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</a:pPr>
            <a:r>
              <a:rPr lang="ja-JP" altLang="en-US" sz="5605">
                <a:ln w="0"/>
                <a:latin typeface="Meiryo" panose="020B0604030504040204" pitchFamily="34" charset="-128"/>
                <a:ea typeface="Meiryo" panose="020B0604030504040204" pitchFamily="34" charset="-128"/>
              </a:rPr>
              <a:t>実行例</a:t>
            </a:r>
            <a:endParaRPr lang="en-US" altLang="ja-JP" sz="5605" dirty="0">
              <a:ln w="0"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6B53C563-E4BC-11D6-0C54-695C8C51B5D4}"/>
              </a:ext>
            </a:extLst>
          </p:cNvPr>
          <p:cNvSpPr/>
          <p:nvPr/>
        </p:nvSpPr>
        <p:spPr>
          <a:xfrm>
            <a:off x="401442" y="7932135"/>
            <a:ext cx="29395783" cy="76714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853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A7ED58A-3FCE-FC6B-B58B-654254AD3ACE}"/>
              </a:ext>
            </a:extLst>
          </p:cNvPr>
          <p:cNvSpPr txBox="1"/>
          <p:nvPr/>
        </p:nvSpPr>
        <p:spPr>
          <a:xfrm>
            <a:off x="4622793" y="1608290"/>
            <a:ext cx="18827060" cy="3295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8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プロジェクト理解のための</a:t>
            </a:r>
            <a:endParaRPr lang="en-US" altLang="ja-JP" sz="9608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9608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動的チャート作成</a:t>
            </a:r>
            <a:r>
              <a:rPr lang="ja-JP" altLang="en-US" sz="1121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ツール</a:t>
            </a:r>
            <a:r>
              <a:rPr lang="ja-JP" altLang="en-US" sz="9608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の開発</a:t>
            </a:r>
            <a:endParaRPr kumimoji="1" lang="ja-JP" altLang="en-US" sz="9608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728E4A9-32C7-6EFF-83C3-BD7B53A53C0F}"/>
              </a:ext>
            </a:extLst>
          </p:cNvPr>
          <p:cNvSpPr txBox="1"/>
          <p:nvPr/>
        </p:nvSpPr>
        <p:spPr>
          <a:xfrm>
            <a:off x="19571286" y="5164514"/>
            <a:ext cx="3877985" cy="831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4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京都産業大学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517FA3E-0EEB-8353-A022-DEC4951942D4}"/>
              </a:ext>
            </a:extLst>
          </p:cNvPr>
          <p:cNvSpPr txBox="1"/>
          <p:nvPr/>
        </p:nvSpPr>
        <p:spPr>
          <a:xfrm>
            <a:off x="23850653" y="5140874"/>
            <a:ext cx="5533887" cy="831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4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速水健杜</a:t>
            </a:r>
            <a:r>
              <a:rPr lang="en-US" altLang="ja-JP" sz="4804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 </a:t>
            </a:r>
            <a:r>
              <a:rPr lang="ja-JP" altLang="en-US" sz="4804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玉田春昭</a:t>
            </a:r>
            <a:endParaRPr kumimoji="1" lang="ja-JP" altLang="en-US" sz="4804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078A020-60D5-8934-AF5E-3B1A7E307E36}"/>
              </a:ext>
            </a:extLst>
          </p:cNvPr>
          <p:cNvSpPr txBox="1"/>
          <p:nvPr/>
        </p:nvSpPr>
        <p:spPr>
          <a:xfrm>
            <a:off x="539986" y="311118"/>
            <a:ext cx="3520516" cy="831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4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FOSE 2024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062F53D-6D0B-D55F-8E9B-425496ED9807}"/>
              </a:ext>
            </a:extLst>
          </p:cNvPr>
          <p:cNvSpPr txBox="1"/>
          <p:nvPr/>
        </p:nvSpPr>
        <p:spPr>
          <a:xfrm>
            <a:off x="620078" y="8025176"/>
            <a:ext cx="14343427" cy="394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9275" indent="-559275"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・ソフトウェアは大規模・複雑化しており、開発保守が困難になってきている。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・開発効率や品質、保守性にも影響を与える。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59275" indent="-559275"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・大規模プロジェクトを効率的に可視化し、理解を促す手法を提案する。</a:t>
            </a:r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F9F4DDE2-2F7A-6DEE-FC48-79C5980B7127}"/>
              </a:ext>
            </a:extLst>
          </p:cNvPr>
          <p:cNvCxnSpPr>
            <a:cxnSpLocks/>
          </p:cNvCxnSpPr>
          <p:nvPr/>
        </p:nvCxnSpPr>
        <p:spPr>
          <a:xfrm>
            <a:off x="14903274" y="8337493"/>
            <a:ext cx="0" cy="69185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9009A0B-D801-8273-B60A-CA3F52DE196C}"/>
              </a:ext>
            </a:extLst>
          </p:cNvPr>
          <p:cNvSpPr txBox="1"/>
          <p:nvPr/>
        </p:nvSpPr>
        <p:spPr>
          <a:xfrm>
            <a:off x="14903274" y="8006270"/>
            <a:ext cx="14343427" cy="394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・プロジェクトの構造を二つの動的グラフで可視化する。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　・</a:t>
            </a:r>
            <a:r>
              <a:rPr kumimoji="1" lang="en-US" altLang="ja-JP" sz="4204" dirty="0" err="1">
                <a:latin typeface="Meiryo" panose="020B0604030504040204" pitchFamily="34" charset="-128"/>
                <a:ea typeface="Meiryo" panose="020B0604030504040204" pitchFamily="34" charset="-128"/>
              </a:rPr>
              <a:t>TreeMap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　　・プロジェクトの構造を木構造で可視化する。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　・棒グラフ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　　・プロジェクト内の拡張子ごとの規模を可視化する。</a:t>
            </a: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86C2250-18BD-9EE8-EFE1-60B47C2D770C}"/>
              </a:ext>
            </a:extLst>
          </p:cNvPr>
          <p:cNvGrpSpPr/>
          <p:nvPr/>
        </p:nvGrpSpPr>
        <p:grpSpPr>
          <a:xfrm>
            <a:off x="16532184" y="12224871"/>
            <a:ext cx="12037708" cy="3031190"/>
            <a:chOff x="451945" y="5465379"/>
            <a:chExt cx="6844899" cy="2081453"/>
          </a:xfrm>
        </p:grpSpPr>
        <p:sp>
          <p:nvSpPr>
            <p:cNvPr id="134" name="右矢印 133">
              <a:extLst>
                <a:ext uri="{FF2B5EF4-FFF2-40B4-BE49-F238E27FC236}">
                  <a16:creationId xmlns:a16="http://schemas.microsoft.com/office/drawing/2014/main" id="{6A9609FE-9D57-4DE7-C3A4-573C8FCD96F6}"/>
                </a:ext>
              </a:extLst>
            </p:cNvPr>
            <p:cNvSpPr/>
            <p:nvPr/>
          </p:nvSpPr>
          <p:spPr>
            <a:xfrm>
              <a:off x="3344941" y="6287072"/>
              <a:ext cx="577302" cy="5792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853">
                <a:solidFill>
                  <a:schemeClr val="bg1"/>
                </a:solidFill>
              </a:endParaRPr>
            </a:p>
          </p:txBody>
        </p:sp>
        <p:graphicFrame>
          <p:nvGraphicFramePr>
            <p:cNvPr id="135" name="図表 134">
              <a:extLst>
                <a:ext uri="{FF2B5EF4-FFF2-40B4-BE49-F238E27FC236}">
                  <a16:creationId xmlns:a16="http://schemas.microsoft.com/office/drawing/2014/main" id="{0C4BC65F-A0D6-1456-F53B-4E46A0CA56A7}"/>
                </a:ext>
              </a:extLst>
            </p:cNvPr>
            <p:cNvGraphicFramePr/>
            <p:nvPr/>
          </p:nvGraphicFramePr>
          <p:xfrm>
            <a:off x="451945" y="5570483"/>
            <a:ext cx="2777130" cy="1928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36" name="グラフ 135">
                  <a:extLst>
                    <a:ext uri="{FF2B5EF4-FFF2-40B4-BE49-F238E27FC236}">
                      <a16:creationId xmlns:a16="http://schemas.microsoft.com/office/drawing/2014/main" id="{9C01ED26-618F-43E3-9B4C-21071CB209A4}"/>
                    </a:ext>
                  </a:extLst>
                </p:cNvPr>
                <p:cNvGraphicFramePr/>
                <p:nvPr/>
              </p:nvGraphicFramePr>
              <p:xfrm>
                <a:off x="3942749" y="5465379"/>
                <a:ext cx="3354095" cy="2081453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8"/>
                </a:graphicData>
              </a:graphic>
            </p:graphicFrame>
          </mc:Choice>
          <mc:Fallback xmlns="">
            <p:pic>
              <p:nvPicPr>
                <p:cNvPr id="40" name="グラフ 39">
                  <a:extLst>
                    <a:ext uri="{FF2B5EF4-FFF2-40B4-BE49-F238E27FC236}">
                      <a16:creationId xmlns:a16="http://schemas.microsoft.com/office/drawing/2014/main" id="{6E2328F6-3340-99C1-220A-3EA9D78ED6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0031" y="2825195"/>
                  <a:ext cx="1409343" cy="6843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0B674A3A-077D-7C16-AA38-7F9AD57C9F73}"/>
              </a:ext>
            </a:extLst>
          </p:cNvPr>
          <p:cNvGrpSpPr/>
          <p:nvPr/>
        </p:nvGrpSpPr>
        <p:grpSpPr>
          <a:xfrm>
            <a:off x="6307972" y="12150017"/>
            <a:ext cx="7634444" cy="3044597"/>
            <a:chOff x="544648" y="3323578"/>
            <a:chExt cx="4675086" cy="1546728"/>
          </a:xfrm>
        </p:grpSpPr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28C765D6-CCA0-C1D3-9D2C-FBE26071B884}"/>
                </a:ext>
              </a:extLst>
            </p:cNvPr>
            <p:cNvGrpSpPr/>
            <p:nvPr/>
          </p:nvGrpSpPr>
          <p:grpSpPr>
            <a:xfrm>
              <a:off x="544648" y="3644215"/>
              <a:ext cx="4675086" cy="1226091"/>
              <a:chOff x="544648" y="3644215"/>
              <a:chExt cx="4675086" cy="1226091"/>
            </a:xfrm>
          </p:grpSpPr>
          <p:pic>
            <p:nvPicPr>
              <p:cNvPr id="141" name="グラフィックス 140" descr="プログラマー男性 単色塗りつぶし">
                <a:extLst>
                  <a:ext uri="{FF2B5EF4-FFF2-40B4-BE49-F238E27FC236}">
                    <a16:creationId xmlns:a16="http://schemas.microsoft.com/office/drawing/2014/main" id="{253A57DC-8002-00EE-10EC-27C1498E4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4648" y="3685005"/>
                <a:ext cx="1054558" cy="1054558"/>
              </a:xfrm>
              <a:prstGeom prst="rect">
                <a:avLst/>
              </a:prstGeom>
            </p:spPr>
          </p:pic>
          <p:pic>
            <p:nvPicPr>
              <p:cNvPr id="142" name="グラフィックス 141" descr="棒グラフ 単色塗りつぶし">
                <a:extLst>
                  <a:ext uri="{FF2B5EF4-FFF2-40B4-BE49-F238E27FC236}">
                    <a16:creationId xmlns:a16="http://schemas.microsoft.com/office/drawing/2014/main" id="{FEE09FBB-0403-D9AD-448B-BEFCF084B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97046" y="3644215"/>
                <a:ext cx="622688" cy="622688"/>
              </a:xfrm>
              <a:prstGeom prst="rect">
                <a:avLst/>
              </a:prstGeom>
            </p:spPr>
          </p:pic>
          <p:pic>
            <p:nvPicPr>
              <p:cNvPr id="143" name="図 142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C3312978-C29B-B9BB-6925-3948921B5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67144" y="3660481"/>
                <a:ext cx="472705" cy="581948"/>
              </a:xfrm>
              <a:prstGeom prst="rect">
                <a:avLst/>
              </a:prstGeom>
            </p:spPr>
          </p:pic>
          <p:pic>
            <p:nvPicPr>
              <p:cNvPr id="144" name="図 143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8B015ED2-A425-E3A6-05FC-500A9EECA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2830" y="4288358"/>
                <a:ext cx="472705" cy="581948"/>
              </a:xfrm>
              <a:prstGeom prst="rect">
                <a:avLst/>
              </a:prstGeom>
            </p:spPr>
          </p:pic>
          <p:pic>
            <p:nvPicPr>
              <p:cNvPr id="145" name="図 144" descr="図形&#10;&#10;中程度の精度で自動的に生成された説明">
                <a:extLst>
                  <a:ext uri="{FF2B5EF4-FFF2-40B4-BE49-F238E27FC236}">
                    <a16:creationId xmlns:a16="http://schemas.microsoft.com/office/drawing/2014/main" id="{65AF08BD-B608-867A-B7FC-65145F395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86625" y="3665124"/>
                <a:ext cx="472705" cy="581948"/>
              </a:xfrm>
              <a:prstGeom prst="rect">
                <a:avLst/>
              </a:prstGeom>
            </p:spPr>
          </p:pic>
          <p:pic>
            <p:nvPicPr>
              <p:cNvPr id="146" name="グラフィックス 145" descr="プログラマー男性 単色塗りつぶし">
                <a:extLst>
                  <a:ext uri="{FF2B5EF4-FFF2-40B4-BE49-F238E27FC236}">
                    <a16:creationId xmlns:a16="http://schemas.microsoft.com/office/drawing/2014/main" id="{9405CF9A-C93D-5CFF-EC3A-EB933B66B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196396" y="3685005"/>
                <a:ext cx="1054558" cy="1054558"/>
              </a:xfrm>
              <a:prstGeom prst="rect">
                <a:avLst/>
              </a:prstGeom>
            </p:spPr>
          </p:pic>
          <p:pic>
            <p:nvPicPr>
              <p:cNvPr id="147" name="グラフィックス 146" descr="階層 単色塗りつぶし">
                <a:extLst>
                  <a:ext uri="{FF2B5EF4-FFF2-40B4-BE49-F238E27FC236}">
                    <a16:creationId xmlns:a16="http://schemas.microsoft.com/office/drawing/2014/main" id="{EF4D75A8-C1E6-D46D-29EA-D0BB1F5E4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617475" y="4212284"/>
                <a:ext cx="581948" cy="581948"/>
              </a:xfrm>
              <a:prstGeom prst="rect">
                <a:avLst/>
              </a:prstGeom>
            </p:spPr>
          </p:pic>
        </p:grpSp>
        <p:pic>
          <p:nvPicPr>
            <p:cNvPr id="139" name="Picture 4" descr="漫符「はてなマーク・クエスチョンマーク」">
              <a:extLst>
                <a:ext uri="{FF2B5EF4-FFF2-40B4-BE49-F238E27FC236}">
                  <a16:creationId xmlns:a16="http://schemas.microsoft.com/office/drawing/2014/main" id="{039E85F1-FEF5-8BA3-D2E7-EAEDB7CFC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943" y="3323578"/>
              <a:ext cx="422882" cy="581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 descr="漫符「ビックリマーク」">
              <a:extLst>
                <a:ext uri="{FF2B5EF4-FFF2-40B4-BE49-F238E27FC236}">
                  <a16:creationId xmlns:a16="http://schemas.microsoft.com/office/drawing/2014/main" id="{F0839B18-1A3E-F54A-556C-A994D3240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503" y="3394031"/>
              <a:ext cx="484957" cy="581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" name="コンテンツ プレースホルダー 2">
            <a:extLst>
              <a:ext uri="{FF2B5EF4-FFF2-40B4-BE49-F238E27FC236}">
                <a16:creationId xmlns:a16="http://schemas.microsoft.com/office/drawing/2014/main" id="{BE3667FF-73E5-F8B4-6402-0A7F3230240C}"/>
              </a:ext>
            </a:extLst>
          </p:cNvPr>
          <p:cNvSpPr txBox="1">
            <a:spLocks/>
          </p:cNvSpPr>
          <p:nvPr/>
        </p:nvSpPr>
        <p:spPr>
          <a:xfrm>
            <a:off x="165757" y="35221836"/>
            <a:ext cx="29943699" cy="7454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432369" tIns="432369" rIns="432369" bIns="432369" rtlCol="0">
            <a:no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</a:pPr>
            <a:r>
              <a:rPr lang="ja-JP" altLang="en-US" sz="5605" spc="4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まとめと今後の課題</a:t>
            </a:r>
            <a:endParaRPr lang="en-US" altLang="ja-JP" sz="5605" spc="400" dirty="0">
              <a:solidFill>
                <a:sysClr val="windowText" lastClr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75277E09-15DE-685D-28F4-EFF675697E21}"/>
              </a:ext>
            </a:extLst>
          </p:cNvPr>
          <p:cNvSpPr/>
          <p:nvPr/>
        </p:nvSpPr>
        <p:spPr>
          <a:xfrm>
            <a:off x="401444" y="36659951"/>
            <a:ext cx="29395779" cy="58326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ja-JP" altLang="en-US" sz="28853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585096C-77E3-13FF-3736-15AD4D9AC613}"/>
              </a:ext>
            </a:extLst>
          </p:cNvPr>
          <p:cNvSpPr txBox="1"/>
          <p:nvPr/>
        </p:nvSpPr>
        <p:spPr>
          <a:xfrm>
            <a:off x="738085" y="36869101"/>
            <a:ext cx="13879091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804">
                <a:latin typeface="Meiryo" panose="020B0604030504040204" pitchFamily="34" charset="-128"/>
                <a:ea typeface="Meiryo" panose="020B0604030504040204" pitchFamily="34" charset="-128"/>
              </a:rPr>
              <a:t>まとめ</a:t>
            </a:r>
            <a:endParaRPr kumimoji="1" lang="en-US" altLang="ja-JP" sz="48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59275" indent="-559275"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kumimoji="1" lang="en-US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GitHub</a:t>
            </a: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プロジェクトの構造把握を目的とした</a:t>
            </a:r>
            <a:r>
              <a:rPr kumimoji="1" lang="en-US" altLang="ja-JP" sz="4204" dirty="0" err="1">
                <a:latin typeface="Meiryo" panose="020B0604030504040204" pitchFamily="34" charset="-128"/>
                <a:ea typeface="Meiryo" panose="020B0604030504040204" pitchFamily="34" charset="-128"/>
              </a:rPr>
              <a:t>RepoTimelapse</a:t>
            </a: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を開発した。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59275" indent="-559275"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・メトリクスを抽出して，その頻度と時系列と変化を動的グラフで表現した。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4204" dirty="0" err="1">
                <a:latin typeface="Meiryo" panose="020B0604030504040204" pitchFamily="34" charset="-128"/>
                <a:ea typeface="Meiryo" panose="020B0604030504040204" pitchFamily="34" charset="-128"/>
              </a:rPr>
              <a:t>TreeMap</a:t>
            </a: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と棒グラフを作成した。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FB435847-EE01-84B1-C075-36DF24B592E4}"/>
              </a:ext>
            </a:extLst>
          </p:cNvPr>
          <p:cNvSpPr/>
          <p:nvPr/>
        </p:nvSpPr>
        <p:spPr>
          <a:xfrm>
            <a:off x="297515" y="23152880"/>
            <a:ext cx="29499708" cy="115127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853"/>
          </a:p>
        </p:txBody>
      </p:sp>
      <p:sp>
        <p:nvSpPr>
          <p:cNvPr id="165" name="コンテンツ プレースホルダー 2">
            <a:extLst>
              <a:ext uri="{FF2B5EF4-FFF2-40B4-BE49-F238E27FC236}">
                <a16:creationId xmlns:a16="http://schemas.microsoft.com/office/drawing/2014/main" id="{26787D8E-1685-76D5-7F55-40FC87A2D8AA}"/>
              </a:ext>
            </a:extLst>
          </p:cNvPr>
          <p:cNvSpPr txBox="1">
            <a:spLocks/>
          </p:cNvSpPr>
          <p:nvPr/>
        </p:nvSpPr>
        <p:spPr>
          <a:xfrm>
            <a:off x="140311" y="16339715"/>
            <a:ext cx="29943699" cy="5190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432369" tIns="432369" rIns="432369" bIns="432369" rtlCol="0">
            <a:no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</a:pPr>
            <a:r>
              <a:rPr lang="ja-JP" altLang="en-US" sz="5605" spc="4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提案手法</a:t>
            </a:r>
            <a:endParaRPr lang="en-US" altLang="ja-JP" sz="5605" spc="400" dirty="0">
              <a:solidFill>
                <a:sysClr val="windowText" lastClr="0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1EE69308-B430-23E0-A9BC-147CCA086DF6}"/>
              </a:ext>
            </a:extLst>
          </p:cNvPr>
          <p:cNvSpPr/>
          <p:nvPr/>
        </p:nvSpPr>
        <p:spPr>
          <a:xfrm>
            <a:off x="388475" y="17768260"/>
            <a:ext cx="29395783" cy="34349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853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0E5B7737-6151-9C32-2563-0B877EB27C55}"/>
              </a:ext>
            </a:extLst>
          </p:cNvPr>
          <p:cNvSpPr txBox="1"/>
          <p:nvPr/>
        </p:nvSpPr>
        <p:spPr>
          <a:xfrm>
            <a:off x="882902" y="17770741"/>
            <a:ext cx="14038183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804">
                <a:latin typeface="Meiryo" panose="020B0604030504040204" pitchFamily="34" charset="-128"/>
                <a:ea typeface="Meiryo" panose="020B0604030504040204" pitchFamily="34" charset="-128"/>
              </a:rPr>
              <a:t>データ収集方法</a:t>
            </a:r>
            <a:endParaRPr lang="en-US" altLang="ja-JP" sz="48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1. Git</a:t>
            </a: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リポジトリをクローンする。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2. </a:t>
            </a: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コミットを調査し、変更のあるファイルを記録する。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3. </a:t>
            </a: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記録した情報を用いてグラフを生成する。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5875BCC5-D886-2769-2CAF-B61F4438E816}"/>
              </a:ext>
            </a:extLst>
          </p:cNvPr>
          <p:cNvCxnSpPr>
            <a:cxnSpLocks/>
          </p:cNvCxnSpPr>
          <p:nvPr/>
        </p:nvCxnSpPr>
        <p:spPr>
          <a:xfrm>
            <a:off x="15047349" y="18259342"/>
            <a:ext cx="0" cy="247534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72E4AD08-494D-EEB8-50DE-7208953F0E4E}"/>
              </a:ext>
            </a:extLst>
          </p:cNvPr>
          <p:cNvGrpSpPr/>
          <p:nvPr/>
        </p:nvGrpSpPr>
        <p:grpSpPr>
          <a:xfrm>
            <a:off x="21528169" y="18038802"/>
            <a:ext cx="7307025" cy="2856112"/>
            <a:chOff x="1274691" y="8845564"/>
            <a:chExt cx="3103941" cy="914400"/>
          </a:xfrm>
        </p:grpSpPr>
        <p:pic>
          <p:nvPicPr>
            <p:cNvPr id="170" name="グラフィックス 169" descr="棒グラフ 単色塗りつぶし">
              <a:extLst>
                <a:ext uri="{FF2B5EF4-FFF2-40B4-BE49-F238E27FC236}">
                  <a16:creationId xmlns:a16="http://schemas.microsoft.com/office/drawing/2014/main" id="{C9A2EEE9-6B85-BE04-A616-B34B7622B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16772" y="8871660"/>
              <a:ext cx="526129" cy="526129"/>
            </a:xfrm>
            <a:prstGeom prst="rect">
              <a:avLst/>
            </a:prstGeom>
          </p:spPr>
        </p:pic>
        <p:pic>
          <p:nvPicPr>
            <p:cNvPr id="171" name="グラフィックス 170" descr="データベース 枠線">
              <a:extLst>
                <a:ext uri="{FF2B5EF4-FFF2-40B4-BE49-F238E27FC236}">
                  <a16:creationId xmlns:a16="http://schemas.microsoft.com/office/drawing/2014/main" id="{05698146-1499-5F53-2160-F66DCBC3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274691" y="8845564"/>
              <a:ext cx="914400" cy="914400"/>
            </a:xfrm>
            <a:prstGeom prst="rect">
              <a:avLst/>
            </a:prstGeom>
          </p:spPr>
        </p:pic>
        <p:pic>
          <p:nvPicPr>
            <p:cNvPr id="172" name="グラフィックス 171" descr="テーブル 枠線">
              <a:extLst>
                <a:ext uri="{FF2B5EF4-FFF2-40B4-BE49-F238E27FC236}">
                  <a16:creationId xmlns:a16="http://schemas.microsoft.com/office/drawing/2014/main" id="{2626BD9E-1B96-C4D3-3705-4082D5EDA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350306" y="8845564"/>
              <a:ext cx="914400" cy="914400"/>
            </a:xfrm>
            <a:prstGeom prst="rect">
              <a:avLst/>
            </a:prstGeom>
          </p:spPr>
        </p:pic>
        <p:pic>
          <p:nvPicPr>
            <p:cNvPr id="173" name="グラフィックス 172" descr="階層 単色塗りつぶし">
              <a:extLst>
                <a:ext uri="{FF2B5EF4-FFF2-40B4-BE49-F238E27FC236}">
                  <a16:creationId xmlns:a16="http://schemas.microsoft.com/office/drawing/2014/main" id="{0F04BD00-C995-03D2-900C-74D0AC73D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852503" y="9233835"/>
              <a:ext cx="526129" cy="526129"/>
            </a:xfrm>
            <a:prstGeom prst="rect">
              <a:avLst/>
            </a:prstGeom>
          </p:spPr>
        </p:pic>
        <p:sp>
          <p:nvSpPr>
            <p:cNvPr id="174" name="右矢印 173">
              <a:extLst>
                <a:ext uri="{FF2B5EF4-FFF2-40B4-BE49-F238E27FC236}">
                  <a16:creationId xmlns:a16="http://schemas.microsoft.com/office/drawing/2014/main" id="{0878CA61-C2CE-EA89-C018-D0258EEF20AF}"/>
                </a:ext>
              </a:extLst>
            </p:cNvPr>
            <p:cNvSpPr/>
            <p:nvPr/>
          </p:nvSpPr>
          <p:spPr>
            <a:xfrm>
              <a:off x="2081455" y="9134724"/>
              <a:ext cx="313802" cy="35714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853">
                <a:solidFill>
                  <a:schemeClr val="bg1"/>
                </a:solidFill>
              </a:endParaRPr>
            </a:p>
          </p:txBody>
        </p:sp>
        <p:sp>
          <p:nvSpPr>
            <p:cNvPr id="175" name="右矢印 174">
              <a:extLst>
                <a:ext uri="{FF2B5EF4-FFF2-40B4-BE49-F238E27FC236}">
                  <a16:creationId xmlns:a16="http://schemas.microsoft.com/office/drawing/2014/main" id="{FD9A38D2-42C8-810B-9B91-6CADD6C819A4}"/>
                </a:ext>
              </a:extLst>
            </p:cNvPr>
            <p:cNvSpPr/>
            <p:nvPr/>
          </p:nvSpPr>
          <p:spPr>
            <a:xfrm>
              <a:off x="3229368" y="9134724"/>
              <a:ext cx="313802" cy="35714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853">
                <a:solidFill>
                  <a:schemeClr val="bg1"/>
                </a:solidFill>
              </a:endParaRPr>
            </a:p>
          </p:txBody>
        </p:sp>
      </p:grp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564F4229-A692-926B-71C6-A8797CD43986}"/>
              </a:ext>
            </a:extLst>
          </p:cNvPr>
          <p:cNvSpPr txBox="1"/>
          <p:nvPr/>
        </p:nvSpPr>
        <p:spPr>
          <a:xfrm>
            <a:off x="15555995" y="17770738"/>
            <a:ext cx="601402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804">
                <a:latin typeface="Meiryo" panose="020B0604030504040204" pitchFamily="34" charset="-128"/>
                <a:ea typeface="Meiryo" panose="020B0604030504040204" pitchFamily="34" charset="-128"/>
              </a:rPr>
              <a:t>収集するデータ</a:t>
            </a:r>
            <a:endParaRPr kumimoji="1" lang="en-US" altLang="ja-JP" sz="48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・ファイルパス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・ファイルの行数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・コミットの日付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D6EBA124-78E3-4CDA-FBD7-A1532E0049AC}"/>
              </a:ext>
            </a:extLst>
          </p:cNvPr>
          <p:cNvSpPr txBox="1"/>
          <p:nvPr/>
        </p:nvSpPr>
        <p:spPr>
          <a:xfrm>
            <a:off x="761383" y="23513468"/>
            <a:ext cx="13574371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JSON-java[1]</a:t>
            </a:r>
          </a:p>
          <a:p>
            <a:pPr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・中規模プロジェクトでの実行例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4204" dirty="0" err="1">
                <a:latin typeface="Meiryo" panose="020B0604030504040204" pitchFamily="34" charset="-128"/>
                <a:ea typeface="Meiryo" panose="020B0604030504040204" pitchFamily="34" charset="-128"/>
              </a:rPr>
              <a:t>TreeMap</a:t>
            </a:r>
            <a:r>
              <a:rPr lang="en-US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			</a:t>
            </a: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・拡張子ごとの行数</a:t>
            </a:r>
            <a:endParaRPr kumimoji="1" lang="ja-JP" altLang="en-US" sz="4204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847C0C64-1C1C-F0A5-E06A-46C71E1137A6}"/>
              </a:ext>
            </a:extLst>
          </p:cNvPr>
          <p:cNvSpPr txBox="1"/>
          <p:nvPr/>
        </p:nvSpPr>
        <p:spPr>
          <a:xfrm>
            <a:off x="15221914" y="23513466"/>
            <a:ext cx="13574371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Gradle[2]</a:t>
            </a:r>
          </a:p>
          <a:p>
            <a:pPr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・大規模プロジェクトでの実行例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lang="en-US" altLang="ja-JP" sz="4204" dirty="0" err="1">
                <a:latin typeface="Meiryo" panose="020B0604030504040204" pitchFamily="34" charset="-128"/>
                <a:ea typeface="Meiryo" panose="020B0604030504040204" pitchFamily="34" charset="-128"/>
              </a:rPr>
              <a:t>TreeMap</a:t>
            </a:r>
            <a:r>
              <a:rPr lang="en-US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			</a:t>
            </a: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・拡張子ごとの行数</a:t>
            </a:r>
            <a:endParaRPr kumimoji="1" lang="ja-JP" altLang="en-US" sz="4204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D0D075-9A54-D9B8-3ACB-B105EDB156AB}"/>
              </a:ext>
            </a:extLst>
          </p:cNvPr>
          <p:cNvSpPr txBox="1"/>
          <p:nvPr/>
        </p:nvSpPr>
        <p:spPr>
          <a:xfrm>
            <a:off x="14870941" y="36869101"/>
            <a:ext cx="13879091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804">
                <a:latin typeface="Meiryo" panose="020B0604030504040204" pitchFamily="34" charset="-128"/>
                <a:ea typeface="Meiryo" panose="020B0604030504040204" pitchFamily="34" charset="-128"/>
              </a:rPr>
              <a:t>今後の課題</a:t>
            </a:r>
          </a:p>
          <a:p>
            <a:pPr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・より多様なメトリクス表現にも対応させる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・他のグラフを使った詳細な分析の補助を行う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　例：折れ線グラフでファイル数の推移を表現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　　　積み上げグラフでプロジェクト規模を表現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　　　</a:t>
            </a:r>
            <a:endParaRPr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E76E00-3D8D-1DB0-64E4-8313B52A0164}"/>
              </a:ext>
            </a:extLst>
          </p:cNvPr>
          <p:cNvCxnSpPr>
            <a:cxnSpLocks/>
          </p:cNvCxnSpPr>
          <p:nvPr/>
        </p:nvCxnSpPr>
        <p:spPr>
          <a:xfrm>
            <a:off x="14749391" y="36855155"/>
            <a:ext cx="33549" cy="527643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E63888-90D4-9206-15E7-B140F77E467A}"/>
              </a:ext>
            </a:extLst>
          </p:cNvPr>
          <p:cNvSpPr txBox="1"/>
          <p:nvPr/>
        </p:nvSpPr>
        <p:spPr>
          <a:xfrm>
            <a:off x="2581387" y="21686330"/>
            <a:ext cx="11754339" cy="125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3203" dirty="0">
                <a:latin typeface="Meiryo" panose="020B0604030504040204" pitchFamily="34" charset="-128"/>
                <a:ea typeface="Meiryo" panose="020B0604030504040204" pitchFamily="34" charset="-128"/>
              </a:rPr>
              <a:t>[1] https://</a:t>
            </a:r>
            <a:r>
              <a:rPr kumimoji="1" lang="en-US" altLang="ja-JP" sz="3203" dirty="0" err="1">
                <a:latin typeface="Meiryo" panose="020B0604030504040204" pitchFamily="34" charset="-128"/>
                <a:ea typeface="Meiryo" panose="020B0604030504040204" pitchFamily="34" charset="-128"/>
              </a:rPr>
              <a:t>github.com</a:t>
            </a:r>
            <a:r>
              <a:rPr kumimoji="1" lang="en-US" altLang="ja-JP" sz="3203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kumimoji="1" lang="en-US" altLang="ja-JP" sz="3203" dirty="0" err="1">
                <a:latin typeface="Meiryo" panose="020B0604030504040204" pitchFamily="34" charset="-128"/>
                <a:ea typeface="Meiryo" panose="020B0604030504040204" pitchFamily="34" charset="-128"/>
              </a:rPr>
              <a:t>stleary</a:t>
            </a:r>
            <a:r>
              <a:rPr kumimoji="1" lang="en-US" altLang="ja-JP" sz="3203" dirty="0">
                <a:latin typeface="Meiryo" panose="020B0604030504040204" pitchFamily="34" charset="-128"/>
                <a:ea typeface="Meiryo" panose="020B0604030504040204" pitchFamily="34" charset="-128"/>
              </a:rPr>
              <a:t>/JSON-java</a:t>
            </a:r>
          </a:p>
          <a:p>
            <a:pPr>
              <a:lnSpc>
                <a:spcPct val="120000"/>
              </a:lnSpc>
            </a:pPr>
            <a:r>
              <a:rPr kumimoji="1" lang="en-US" altLang="ja-JP" sz="3203" dirty="0">
                <a:latin typeface="Meiryo" panose="020B0604030504040204" pitchFamily="34" charset="-128"/>
                <a:ea typeface="Meiryo" panose="020B0604030504040204" pitchFamily="34" charset="-128"/>
              </a:rPr>
              <a:t>[2] https://</a:t>
            </a:r>
            <a:r>
              <a:rPr kumimoji="1" lang="en-US" altLang="ja-JP" sz="3203" dirty="0" err="1">
                <a:latin typeface="Meiryo" panose="020B0604030504040204" pitchFamily="34" charset="-128"/>
                <a:ea typeface="Meiryo" panose="020B0604030504040204" pitchFamily="34" charset="-128"/>
              </a:rPr>
              <a:t>github.com</a:t>
            </a:r>
            <a:r>
              <a:rPr kumimoji="1" lang="en-US" altLang="ja-JP" sz="3203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kumimoji="1" lang="en-US" altLang="ja-JP" sz="3203" dirty="0" err="1">
                <a:latin typeface="Meiryo" panose="020B0604030504040204" pitchFamily="34" charset="-128"/>
                <a:ea typeface="Meiryo" panose="020B0604030504040204" pitchFamily="34" charset="-128"/>
              </a:rPr>
              <a:t>gradle</a:t>
            </a:r>
            <a:r>
              <a:rPr kumimoji="1" lang="en-US" altLang="ja-JP" sz="3203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kumimoji="1" lang="en-US" altLang="ja-JP" sz="3203" dirty="0" err="1">
                <a:latin typeface="Meiryo" panose="020B0604030504040204" pitchFamily="34" charset="-128"/>
                <a:ea typeface="Meiryo" panose="020B0604030504040204" pitchFamily="34" charset="-128"/>
              </a:rPr>
              <a:t>gradle</a:t>
            </a:r>
            <a:endParaRPr kumimoji="1" lang="ja-JP" altLang="en-US" sz="3203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DC87DA3-13F3-08E8-7E1D-2A77F93AA939}"/>
              </a:ext>
            </a:extLst>
          </p:cNvPr>
          <p:cNvGrpSpPr/>
          <p:nvPr/>
        </p:nvGrpSpPr>
        <p:grpSpPr>
          <a:xfrm>
            <a:off x="539988" y="26351888"/>
            <a:ext cx="15012874" cy="6941473"/>
            <a:chOff x="95301" y="6267538"/>
            <a:chExt cx="3750017" cy="1733888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F2C37FB0-B47D-CEB5-2BD3-FAD721D96F88}"/>
                </a:ext>
              </a:extLst>
            </p:cNvPr>
            <p:cNvGrpSpPr/>
            <p:nvPr/>
          </p:nvGrpSpPr>
          <p:grpSpPr>
            <a:xfrm>
              <a:off x="161253" y="6267538"/>
              <a:ext cx="3684065" cy="1167639"/>
              <a:chOff x="223953" y="6254647"/>
              <a:chExt cx="3684065" cy="1167639"/>
            </a:xfrm>
          </p:grpSpPr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DC7F3D6C-A553-A4C6-A52E-2A4847248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8810" b="673"/>
              <a:stretch/>
            </p:blipFill>
            <p:spPr>
              <a:xfrm>
                <a:off x="223953" y="6265582"/>
                <a:ext cx="1745116" cy="1032494"/>
              </a:xfrm>
              <a:prstGeom prst="rect">
                <a:avLst/>
              </a:prstGeom>
            </p:spPr>
          </p:pic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7B174CA1-93A2-B2AE-B9A9-2276A2899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l="6128" t="12497" b="5562"/>
              <a:stretch/>
            </p:blipFill>
            <p:spPr>
              <a:xfrm>
                <a:off x="1978228" y="6254647"/>
                <a:ext cx="1929790" cy="1167639"/>
              </a:xfrm>
              <a:prstGeom prst="rect">
                <a:avLst/>
              </a:prstGeom>
            </p:spPr>
          </p:pic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54494FE-386D-9102-8C80-626F8ABC4881}"/>
                </a:ext>
              </a:extLst>
            </p:cNvPr>
            <p:cNvSpPr txBox="1"/>
            <p:nvPr/>
          </p:nvSpPr>
          <p:spPr>
            <a:xfrm>
              <a:off x="1914514" y="7432141"/>
              <a:ext cx="1802453" cy="384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4003">
                  <a:latin typeface="Meiryo" panose="020B0604030504040204" pitchFamily="34" charset="-128"/>
                  <a:ea typeface="Meiryo" panose="020B0604030504040204" pitchFamily="34" charset="-128"/>
                </a:rPr>
                <a:t>拡張子の規模を表している</a:t>
              </a:r>
              <a:endParaRPr kumimoji="1" lang="en-US" altLang="ja-JP" sz="4003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kumimoji="1" lang="ja-JP" altLang="en-US" sz="4003">
                  <a:latin typeface="Meiryo" panose="020B0604030504040204" pitchFamily="34" charset="-128"/>
                  <a:ea typeface="Meiryo" panose="020B0604030504040204" pitchFamily="34" charset="-128"/>
                </a:rPr>
                <a:t>最多：</a:t>
              </a:r>
              <a:r>
                <a:rPr kumimoji="1" lang="en-US" altLang="ja-JP" sz="4003" dirty="0">
                  <a:latin typeface="Meiryo" panose="020B0604030504040204" pitchFamily="34" charset="-128"/>
                  <a:ea typeface="Meiryo" panose="020B0604030504040204" pitchFamily="34" charset="-128"/>
                </a:rPr>
                <a:t>24.246K(.java)</a:t>
              </a:r>
              <a:endParaRPr kumimoji="1" lang="ja-JP" altLang="en-US" sz="4003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A77821D4-D5CC-8CA9-5BE8-E5D906709682}"/>
                </a:ext>
              </a:extLst>
            </p:cNvPr>
            <p:cNvSpPr txBox="1"/>
            <p:nvPr/>
          </p:nvSpPr>
          <p:spPr>
            <a:xfrm>
              <a:off x="95301" y="7432141"/>
              <a:ext cx="1802453" cy="569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4003">
                  <a:latin typeface="Meiryo" panose="020B0604030504040204" pitchFamily="34" charset="-128"/>
                  <a:ea typeface="Meiryo" panose="020B0604030504040204" pitchFamily="34" charset="-128"/>
                </a:rPr>
                <a:t>プロジェクトの構造を</a:t>
              </a:r>
              <a:r>
                <a:rPr kumimoji="1" lang="en-US" altLang="ja-JP" sz="4003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Treemap</a:t>
              </a:r>
              <a:r>
                <a:rPr kumimoji="1" lang="ja-JP" altLang="en-US" sz="4003">
                  <a:latin typeface="Meiryo" panose="020B0604030504040204" pitchFamily="34" charset="-128"/>
                  <a:ea typeface="Meiryo" panose="020B0604030504040204" pitchFamily="34" charset="-128"/>
                </a:rPr>
                <a:t>で表している</a:t>
              </a:r>
              <a:endParaRPr kumimoji="1" lang="en-US" altLang="ja-JP" sz="4003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kumimoji="1" lang="ja-JP" altLang="en-US" sz="4003">
                  <a:latin typeface="Meiryo" panose="020B0604030504040204" pitchFamily="34" charset="-128"/>
                  <a:ea typeface="Meiryo" panose="020B0604030504040204" pitchFamily="34" charset="-128"/>
                </a:rPr>
                <a:t>色はファイルの変更回数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623A502-6A12-51D6-C65E-D611D796814B}"/>
              </a:ext>
            </a:extLst>
          </p:cNvPr>
          <p:cNvGrpSpPr/>
          <p:nvPr/>
        </p:nvGrpSpPr>
        <p:grpSpPr>
          <a:xfrm>
            <a:off x="15211519" y="26206636"/>
            <a:ext cx="14057331" cy="7166433"/>
            <a:chOff x="3854477" y="6211346"/>
            <a:chExt cx="3511335" cy="179008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10F62DA9-326D-9ABD-C3FC-5D86FF553C0E}"/>
                </a:ext>
              </a:extLst>
            </p:cNvPr>
            <p:cNvGrpSpPr/>
            <p:nvPr/>
          </p:nvGrpSpPr>
          <p:grpSpPr>
            <a:xfrm>
              <a:off x="3921121" y="6211346"/>
              <a:ext cx="3444691" cy="1602453"/>
              <a:chOff x="3863878" y="6054824"/>
              <a:chExt cx="3444691" cy="1602453"/>
            </a:xfrm>
          </p:grpSpPr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7B5A1841-FA8F-0956-9EAB-BA9022020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rcRect t="9215"/>
              <a:stretch/>
            </p:blipFill>
            <p:spPr>
              <a:xfrm>
                <a:off x="3863878" y="6100902"/>
                <a:ext cx="1597532" cy="1088581"/>
              </a:xfrm>
              <a:prstGeom prst="rect">
                <a:avLst/>
              </a:prstGeom>
            </p:spPr>
          </p:pic>
          <p:pic>
            <p:nvPicPr>
              <p:cNvPr id="37" name="図 36">
                <a:extLst>
                  <a:ext uri="{FF2B5EF4-FFF2-40B4-BE49-F238E27FC236}">
                    <a16:creationId xmlns:a16="http://schemas.microsoft.com/office/drawing/2014/main" id="{EB4FA930-B033-3F0D-4626-77EE58CFF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rcRect l="5658" t="11119" r="18161" b="3774"/>
              <a:stretch/>
            </p:blipFill>
            <p:spPr>
              <a:xfrm>
                <a:off x="5461411" y="6054824"/>
                <a:ext cx="1847158" cy="1602453"/>
              </a:xfrm>
              <a:prstGeom prst="rect">
                <a:avLst/>
              </a:prstGeom>
            </p:spPr>
          </p:pic>
        </p:grp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F6CB8F93-4D33-7D8A-6BF7-8D16E8E56734}"/>
                </a:ext>
              </a:extLst>
            </p:cNvPr>
            <p:cNvSpPr txBox="1"/>
            <p:nvPr/>
          </p:nvSpPr>
          <p:spPr>
            <a:xfrm>
              <a:off x="3854477" y="7432141"/>
              <a:ext cx="1802453" cy="569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4003">
                  <a:latin typeface="Meiryo" panose="020B0604030504040204" pitchFamily="34" charset="-128"/>
                  <a:ea typeface="Meiryo" panose="020B0604030504040204" pitchFamily="34" charset="-128"/>
                </a:rPr>
                <a:t>プロジェクトの構造を</a:t>
              </a:r>
              <a:r>
                <a:rPr kumimoji="1" lang="en-US" altLang="ja-JP" sz="4003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Treemap</a:t>
              </a:r>
              <a:r>
                <a:rPr kumimoji="1" lang="ja-JP" altLang="en-US" sz="4003">
                  <a:latin typeface="Meiryo" panose="020B0604030504040204" pitchFamily="34" charset="-128"/>
                  <a:ea typeface="Meiryo" panose="020B0604030504040204" pitchFamily="34" charset="-128"/>
                </a:rPr>
                <a:t>で表している</a:t>
              </a:r>
            </a:p>
            <a:p>
              <a:pPr>
                <a:lnSpc>
                  <a:spcPct val="120000"/>
                </a:lnSpc>
              </a:pPr>
              <a:r>
                <a:rPr kumimoji="1" lang="ja-JP" altLang="en-US" sz="4003">
                  <a:latin typeface="Meiryo" panose="020B0604030504040204" pitchFamily="34" charset="-128"/>
                  <a:ea typeface="Meiryo" panose="020B0604030504040204" pitchFamily="34" charset="-128"/>
                </a:rPr>
                <a:t>色はファイルの変更回数</a:t>
              </a:r>
            </a:p>
          </p:txBody>
        </p:sp>
      </p:grp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A0B807AD-28B1-1CC1-604C-F6F1DB586DB2}"/>
              </a:ext>
            </a:extLst>
          </p:cNvPr>
          <p:cNvCxnSpPr>
            <a:cxnSpLocks/>
          </p:cNvCxnSpPr>
          <p:nvPr/>
        </p:nvCxnSpPr>
        <p:spPr>
          <a:xfrm>
            <a:off x="14782939" y="23818472"/>
            <a:ext cx="0" cy="103549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A783F1-F5C2-2549-2BD5-9BBCF3C299E1}"/>
              </a:ext>
            </a:extLst>
          </p:cNvPr>
          <p:cNvSpPr/>
          <p:nvPr/>
        </p:nvSpPr>
        <p:spPr>
          <a:xfrm>
            <a:off x="22030736" y="31171919"/>
            <a:ext cx="7215967" cy="199082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拡張子の規模を表している</a:t>
            </a:r>
            <a:endParaRPr kumimoji="1" lang="en-US" altLang="ja-JP" sz="4204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4204">
                <a:latin typeface="Meiryo" panose="020B0604030504040204" pitchFamily="34" charset="-128"/>
                <a:ea typeface="Meiryo" panose="020B0604030504040204" pitchFamily="34" charset="-128"/>
              </a:rPr>
              <a:t>最多：</a:t>
            </a:r>
            <a:r>
              <a:rPr kumimoji="1" lang="en-US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1.4484 (.</a:t>
            </a:r>
            <a:r>
              <a:rPr kumimoji="1" lang="en" altLang="ja-JP" sz="4204" dirty="0">
                <a:latin typeface="Meiryo" panose="020B0604030504040204" pitchFamily="34" charset="-128"/>
                <a:ea typeface="Meiryo" panose="020B0604030504040204" pitchFamily="34" charset="-128"/>
              </a:rPr>
              <a:t>groovy)</a:t>
            </a:r>
          </a:p>
        </p:txBody>
      </p:sp>
    </p:spTree>
    <p:extLst>
      <p:ext uri="{BB962C8B-B14F-4D97-AF65-F5344CB8AC3E}">
        <p14:creationId xmlns:p14="http://schemas.microsoft.com/office/powerpoint/2010/main" val="116156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21431</TotalTime>
  <Words>391</Words>
  <Application>Microsoft Macintosh PowerPoint</Application>
  <PresentationFormat>ユーザー設定</PresentationFormat>
  <Paragraphs>59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游ゴシック</vt:lpstr>
      <vt:lpstr>Arial</vt:lpstr>
      <vt:lpstr>Calibri</vt:lpstr>
      <vt:lpstr>Calibri Light</vt:lpstr>
      <vt:lpstr>Office 2013 - 2022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 JINYA</dc:creator>
  <cp:lastModifiedBy>HAYAMI KENTO</cp:lastModifiedBy>
  <cp:revision>34</cp:revision>
  <cp:lastPrinted>2024-11-16T08:40:32Z</cp:lastPrinted>
  <dcterms:created xsi:type="dcterms:W3CDTF">2023-10-23T10:12:40Z</dcterms:created>
  <dcterms:modified xsi:type="dcterms:W3CDTF">2024-11-26T00:04:53Z</dcterms:modified>
</cp:coreProperties>
</file>