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852D2-A9B5-4B23-B5F7-AE5E324220C7}" v="71" dt="2023-09-20T04:19:30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91"/>
      </p:cViewPr>
      <p:guideLst>
        <p:guide orient="horz" pos="398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ddun, Kazi A" userId="f9c6b91e-5c07-47b7-90e4-90549d8f4d22" providerId="ADAL" clId="{E79852D2-A9B5-4B23-B5F7-AE5E324220C7}"/>
    <pc:docChg chg="undo redo custSel addSld modSld">
      <pc:chgData name="Tamaddun, Kazi A" userId="f9c6b91e-5c07-47b7-90e4-90549d8f4d22" providerId="ADAL" clId="{E79852D2-A9B5-4B23-B5F7-AE5E324220C7}" dt="2023-09-20T04:21:44.097" v="661" actId="478"/>
      <pc:docMkLst>
        <pc:docMk/>
      </pc:docMkLst>
      <pc:sldChg chg="addSp delSp modSp mod">
        <pc:chgData name="Tamaddun, Kazi A" userId="f9c6b91e-5c07-47b7-90e4-90549d8f4d22" providerId="ADAL" clId="{E79852D2-A9B5-4B23-B5F7-AE5E324220C7}" dt="2023-09-20T04:21:44.097" v="661" actId="478"/>
        <pc:sldMkLst>
          <pc:docMk/>
          <pc:sldMk cId="924540556" sldId="256"/>
        </pc:sldMkLst>
        <pc:spChg chg="add mod ord topLvl">
          <ac:chgData name="Tamaddun, Kazi A" userId="f9c6b91e-5c07-47b7-90e4-90549d8f4d22" providerId="ADAL" clId="{E79852D2-A9B5-4B23-B5F7-AE5E324220C7}" dt="2023-09-20T03:42:06.831" v="591" actId="2085"/>
          <ac:spMkLst>
            <pc:docMk/>
            <pc:sldMk cId="924540556" sldId="256"/>
            <ac:spMk id="2" creationId="{6CAAE893-6391-6A53-9897-DCC815E96B89}"/>
          </ac:spMkLst>
        </pc:spChg>
        <pc:spChg chg="add mod ord">
          <ac:chgData name="Tamaddun, Kazi A" userId="f9c6b91e-5c07-47b7-90e4-90549d8f4d22" providerId="ADAL" clId="{E79852D2-A9B5-4B23-B5F7-AE5E324220C7}" dt="2023-09-20T03:48:06.557" v="629" actId="167"/>
          <ac:spMkLst>
            <pc:docMk/>
            <pc:sldMk cId="924540556" sldId="256"/>
            <ac:spMk id="4" creationId="{9798CAE0-3883-B3F3-6306-2AB24335AEEA}"/>
          </ac:spMkLst>
        </pc:spChg>
        <pc:spChg chg="add 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5" creationId="{8267019C-5DD4-94F2-2EB0-08FE2776B977}"/>
          </ac:spMkLst>
        </pc:spChg>
        <pc:spChg chg="add 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6" creationId="{182FA184-5AFB-D1A8-0313-CBEA0A6C30C5}"/>
          </ac:spMkLst>
        </pc:spChg>
        <pc:spChg chg="add 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7" creationId="{EE58BF06-8198-F8E7-D909-1D7806264F5E}"/>
          </ac:spMkLst>
        </pc:spChg>
        <pc:spChg chg="add mod ord">
          <ac:chgData name="Tamaddun, Kazi A" userId="f9c6b91e-5c07-47b7-90e4-90549d8f4d22" providerId="ADAL" clId="{E79852D2-A9B5-4B23-B5F7-AE5E324220C7}" dt="2023-09-20T03:49:14.851" v="639" actId="1076"/>
          <ac:spMkLst>
            <pc:docMk/>
            <pc:sldMk cId="924540556" sldId="256"/>
            <ac:spMk id="7" creationId="{F939851D-F7F6-778B-F1B7-291BDF462C7B}"/>
          </ac:spMkLst>
        </pc:spChg>
        <pc:spChg chg="add del mod">
          <ac:chgData name="Tamaddun, Kazi A" userId="f9c6b91e-5c07-47b7-90e4-90549d8f4d22" providerId="ADAL" clId="{E79852D2-A9B5-4B23-B5F7-AE5E324220C7}" dt="2023-09-20T04:21:44.097" v="661" actId="478"/>
          <ac:spMkLst>
            <pc:docMk/>
            <pc:sldMk cId="924540556" sldId="256"/>
            <ac:spMk id="8" creationId="{4D00E275-F2C4-C40F-57D1-981134C27328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12" creationId="{AFA5F0FA-DDA3-64A7-DBE7-7E9823C1CC26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13" creationId="{E9B38181-ECA6-166A-D1BA-7B409391CE82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14" creationId="{35275F19-55D9-F41F-6295-7A5C72D6B867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15" creationId="{2DF4DFA2-9509-50DC-EF4B-058B22AB947A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16" creationId="{FE99341A-DEBE-93D6-F77E-37E8AD6974BC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17" creationId="{E88EB979-2FB8-4FF9-AD71-4CDFCED3705A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19" creationId="{BAC301E3-251C-BAFD-E68C-7561E6F0C384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20" creationId="{D9CD36B7-09E5-B95D-C4FE-3CB77B86F4D4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21" creationId="{D0CE799A-BDB8-519C-BCB4-0AB006AF46AB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22" creationId="{6758B4F3-DCF5-C178-01F5-6525E2417080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23" creationId="{CEF26C0D-B527-87EF-D030-0CD13F439976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24" creationId="{E2653FA3-F79B-DB80-1646-1F400D8E335D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25" creationId="{23557A8D-DF31-C0B3-C259-4AFC2E7DC858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26" creationId="{628B1A40-2466-3E52-E52E-C9964C928574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27" creationId="{8582C90F-98BF-FF67-A901-DC5742698F0F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28" creationId="{1660E313-2B3E-8CFC-7073-7E079E959AC9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29" creationId="{AC008D85-0890-EF61-D689-A37B49472E47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30" creationId="{1D137457-DD5C-E7C8-4080-821D72CC7314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31" creationId="{951ACFE8-BB00-AC2F-B648-E922191EBDA8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32" creationId="{34474453-B850-030E-22EB-E7E826CFEA43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33" creationId="{76A79482-9CCC-A6B1-B294-EDC210684389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34" creationId="{D3890207-34F8-E24B-876A-4B11D23E3A70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35" creationId="{7FC8C514-4F54-9BA5-A58D-1380F56255DD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36" creationId="{75B9262E-FF42-36B6-7836-C266D55E574F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37" creationId="{0F0A1B8A-4C70-DE1E-CC96-34DC7D3C208A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38" creationId="{13DF33DF-52BD-5530-854E-3CADE02564B9}"/>
          </ac:spMkLst>
        </pc:spChg>
        <pc:spChg chg="mod">
          <ac:chgData name="Tamaddun, Kazi A" userId="f9c6b91e-5c07-47b7-90e4-90549d8f4d22" providerId="ADAL" clId="{E79852D2-A9B5-4B23-B5F7-AE5E324220C7}" dt="2023-09-19T23:56:45.596" v="102" actId="571"/>
          <ac:spMkLst>
            <pc:docMk/>
            <pc:sldMk cId="924540556" sldId="256"/>
            <ac:spMk id="39" creationId="{CF1FAE33-51BD-CE0F-2416-53E856C86875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44" creationId="{13D40F37-E4CF-B980-A95B-6501C3AE7A19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45" creationId="{2313A5F4-EB98-3939-16CD-47CD29BE4409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46" creationId="{7A952C18-B065-03B1-D7DB-0DF0F0130A13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47" creationId="{95E5B049-E34F-3EF3-0285-DC3E262F8F64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48" creationId="{0A892E6A-13C4-01AE-AB1B-8E6DE4A5C5BD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49" creationId="{1BD85DC3-A013-3F68-1E03-BD21216E6EC7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50" creationId="{C6AF7A5A-F3EA-E896-7354-9E30460BC9D2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51" creationId="{61F7FE08-41F0-AD37-43E5-ECF76533CA38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52" creationId="{F4165C99-0552-1191-BE5C-A3A2103C0469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53" creationId="{6794B7E1-4FCE-FDFE-E45A-0CADF2F8CCE7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54" creationId="{F98FC3FD-43E7-CE84-29AC-705072497102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55" creationId="{506033D1-CBFD-1B82-771F-8CEDE0D1FD8A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56" creationId="{65A4F397-3ACC-F44D-1081-33173687290D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57" creationId="{E69B6DBA-A015-2CD6-155F-F3A8D9F99173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58" creationId="{ED4FF600-A3C1-E7FA-5306-042AF9C2B9C4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59" creationId="{CD0C0719-F9A2-4621-BD23-8E7D8249949C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60" creationId="{C076F799-3BB1-288C-0602-A399A295EECD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61" creationId="{53905313-A51F-9A01-850A-D40FD3D10BBF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62" creationId="{E6DE600A-854A-A3BE-653E-C8C4FF6AA620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63" creationId="{66668A93-5F69-45A1-1D69-76B836E4982D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64" creationId="{590026BF-217D-D6D8-5AA9-35B478B3F1E2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65" creationId="{C2A94298-78B2-E3FA-8C46-14B296E6E941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66" creationId="{5B006262-0003-DFF1-E5C8-BB6A4A660D2C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67" creationId="{E2334DF5-2AE0-0750-5DB8-13BDD8566A75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68" creationId="{25C0DDEB-6DB7-90CB-9450-111E1C43204D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69" creationId="{3ACB23D0-9BC5-91DA-08EC-E8B0DAF1EEB7}"/>
          </ac:spMkLst>
        </pc:spChg>
        <pc:spChg chg="mod">
          <ac:chgData name="Tamaddun, Kazi A" userId="f9c6b91e-5c07-47b7-90e4-90549d8f4d22" providerId="ADAL" clId="{E79852D2-A9B5-4B23-B5F7-AE5E324220C7}" dt="2023-09-19T23:57:06.721" v="106" actId="571"/>
          <ac:spMkLst>
            <pc:docMk/>
            <pc:sldMk cId="924540556" sldId="256"/>
            <ac:spMk id="70" creationId="{BFB97C81-BFB7-8A66-4D7E-C14FD441E3B7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75" creationId="{FEBB7DB1-68E9-93B4-AAC2-EDB28F0912FD}"/>
          </ac:spMkLst>
        </pc:spChg>
        <pc:spChg chg="mod topLvl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76" creationId="{79AEB05F-1D6D-35DA-743F-0BB5C9E51BB5}"/>
          </ac:spMkLst>
        </pc:spChg>
        <pc:spChg chg="mod topLvl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77" creationId="{9B42DD71-4E5C-C0FB-2C6E-13FF67096BA3}"/>
          </ac:spMkLst>
        </pc:spChg>
        <pc:spChg chg="mod topLvl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78" creationId="{A220A5AA-B4CC-4F08-C69D-22949B459600}"/>
          </ac:spMkLst>
        </pc:spChg>
        <pc:spChg chg="mod topLvl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79" creationId="{C94B0348-3467-A63C-01E8-2747BFEAF38C}"/>
          </ac:spMkLst>
        </pc:spChg>
        <pc:spChg chg="mod topLvl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80" creationId="{E34B8187-EF3D-935E-37F3-B0C47755DF4B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82" creationId="{C00004D9-282A-9041-3EE6-E8A8B404DFD1}"/>
          </ac:spMkLst>
        </pc:spChg>
        <pc:spChg chg="add del mod ord">
          <ac:chgData name="Tamaddun, Kazi A" userId="f9c6b91e-5c07-47b7-90e4-90549d8f4d22" providerId="ADAL" clId="{E79852D2-A9B5-4B23-B5F7-AE5E324220C7}" dt="2023-09-20T00:11:52.523" v="314" actId="21"/>
          <ac:spMkLst>
            <pc:docMk/>
            <pc:sldMk cId="924540556" sldId="256"/>
            <ac:spMk id="83" creationId="{F912F6A5-587D-E95F-9D00-84989DBB5779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84" creationId="{25C5B442-2F43-D5CC-8139-AFCA2C99269D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85" creationId="{47A50754-53C5-2F89-672E-7E80FA5A776D}"/>
          </ac:spMkLst>
        </pc:spChg>
        <pc:spChg chg="mod topLvl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86" creationId="{F6070F11-9229-2559-82FB-581BCF045D86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88" creationId="{F068ED67-94A5-DBB2-AF5D-3B022A249115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89" creationId="{3D25DA9F-2898-E461-145D-0C7A05D0476D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90" creationId="{7CB3BE74-39D1-1C7A-3E94-4815E867AF9B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91" creationId="{540F7199-1F03-D0B8-055F-FF3082578240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92" creationId="{D785C313-7754-77A6-0C14-58B5CD2A3BBE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93" creationId="{4828C72E-19B0-04A6-AA22-0179EDF2882E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94" creationId="{A3583CD4-0B4D-D896-3586-8BB7EE77E151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95" creationId="{02050BC4-0406-AC74-CA62-F8FC46ECC30C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96" creationId="{952E7987-AB88-BDC0-FE58-7CBF39463F17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98" creationId="{2294B1BB-662B-2BD4-ABDC-1D983EBFE07F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99" creationId="{2FF66DB3-EDB7-F4EA-6D81-E824D9F7036C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00" creationId="{85118511-5E55-4F1E-254D-006153178271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01" creationId="{3EC35770-1571-E890-BE59-9092F3712913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02" creationId="{AFC756A1-4E2F-E292-23D2-C8D934BD0E10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03" creationId="{FF930E0E-DB97-3054-A822-7E53E4EB433C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04" creationId="{96186C3B-82B1-AC02-0585-EC8967D14F88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05" creationId="{A4304108-95C4-4B6D-1E68-C323544A5116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06" creationId="{C21B7758-34DD-0740-2F81-64D5A5B2EAD3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08" creationId="{5F4CA663-624A-3DB0-14B5-06B0F912A674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09" creationId="{B319D353-7EE4-726C-EA48-A66273E57BA6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10" creationId="{0A400955-486E-9A03-72DA-428EADE47EFB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11" creationId="{8E89F681-CB7B-FCCE-78DA-955709238C2F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12" creationId="{F2109329-E777-B27D-315D-6A82CA6B5D21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13" creationId="{CB99EF3C-C08B-11DA-B126-C3208316DAFB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14" creationId="{624B0BDB-EBC6-0035-DA40-8E6CF5BD2C41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15" creationId="{82DC50F3-4F95-1BBA-5390-F002B3FB5067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16" creationId="{F9ADE34A-808F-BF0A-B1B3-2F30FDA1960D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18" creationId="{1ADFB948-2425-62B8-B106-70999BA1A822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19" creationId="{91608351-7EC2-D542-AE53-1C34D4BDC1D1}"/>
          </ac:spMkLst>
        </pc:spChg>
        <pc:spChg chg="mod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120" creationId="{8AB1748B-80FD-7CDA-4F9E-1DEDFC8BD7E0}"/>
          </ac:spMkLst>
        </pc:spChg>
        <pc:spChg chg="del mod">
          <ac:chgData name="Tamaddun, Kazi A" userId="f9c6b91e-5c07-47b7-90e4-90549d8f4d22" providerId="ADAL" clId="{E79852D2-A9B5-4B23-B5F7-AE5E324220C7}" dt="2023-09-20T00:06:50.706" v="248" actId="478"/>
          <ac:spMkLst>
            <pc:docMk/>
            <pc:sldMk cId="924540556" sldId="256"/>
            <ac:spMk id="121" creationId="{88B8E36F-7506-B75E-6DEB-E73BA43832BB}"/>
          </ac:spMkLst>
        </pc:spChg>
        <pc:spChg chg="add del mod topLvl">
          <ac:chgData name="Tamaddun, Kazi A" userId="f9c6b91e-5c07-47b7-90e4-90549d8f4d22" providerId="ADAL" clId="{E79852D2-A9B5-4B23-B5F7-AE5E324220C7}" dt="2023-09-20T03:54:19.013" v="653" actId="14100"/>
          <ac:spMkLst>
            <pc:docMk/>
            <pc:sldMk cId="924540556" sldId="256"/>
            <ac:spMk id="122" creationId="{F485CBB0-E41A-2BB2-4B0A-4C567558BEF7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23" creationId="{CB05F88E-38F2-25A2-C03E-CE425A53A2C9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24" creationId="{F382DF54-221F-3D92-00A5-CE9A310500C4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25" creationId="{0706495D-80CF-7E3A-1AC6-621E0993E2E2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26" creationId="{25282291-0053-9777-1987-4B547736D779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27" creationId="{0697185D-6907-D828-6367-F11078E9C455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28" creationId="{767756E9-D36C-AEC2-AED7-E76DAE5A2C0B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29" creationId="{2530F5C8-15E6-940A-4D45-2BE854A9FA26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30" creationId="{23DFBD72-538B-777E-39B5-5E135BBFF0F6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31" creationId="{E61EE570-65B7-0936-7257-F92A5C851BB2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32" creationId="{2EF49532-45B5-1FD2-81A3-2C609B7ED252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33" creationId="{5C74B8DC-2BED-5B37-CC93-90A381AF4C93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34" creationId="{90CCF558-163E-4290-A7BE-57E52FC57D06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35" creationId="{C3884C77-08DB-67E4-C66A-AB374D800EA4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36" creationId="{3A812596-C558-278C-3AC0-8B0AD8D2FA90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37" creationId="{CAB0E710-3A7A-97F0-C591-C0BB4CE1BC99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38" creationId="{1E9D2BB5-7898-F17F-3B96-1BFF53FB4293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39" creationId="{E196B1B0-909A-832B-1927-20ECA9BDB20E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40" creationId="{E462FA76-43CD-BA51-24EB-526DD68B74A2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41" creationId="{4CF0924F-8030-5DF5-C4BA-F33240362EEC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42" creationId="{84C2F449-D306-5EB5-AD5C-4A5B3439929F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43" creationId="{2F76A72C-9971-4117-B8B4-E41A88C0E8EE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44" creationId="{0734BFC3-DF7B-6020-B365-E1A7EA7BD1D3}"/>
          </ac:spMkLst>
        </pc:spChg>
        <pc:spChg chg="mod">
          <ac:chgData name="Tamaddun, Kazi A" userId="f9c6b91e-5c07-47b7-90e4-90549d8f4d22" providerId="ADAL" clId="{E79852D2-A9B5-4B23-B5F7-AE5E324220C7}" dt="2023-09-19T23:57:25.378" v="118" actId="571"/>
          <ac:spMkLst>
            <pc:docMk/>
            <pc:sldMk cId="924540556" sldId="256"/>
            <ac:spMk id="145" creationId="{EE616C80-326B-6CE8-4FEF-28184B152D21}"/>
          </ac:spMkLst>
        </pc:spChg>
        <pc:spChg chg="add del mod ord">
          <ac:chgData name="Tamaddun, Kazi A" userId="f9c6b91e-5c07-47b7-90e4-90549d8f4d22" providerId="ADAL" clId="{E79852D2-A9B5-4B23-B5F7-AE5E324220C7}" dt="2023-09-19T23:57:24.130" v="115"/>
          <ac:spMkLst>
            <pc:docMk/>
            <pc:sldMk cId="924540556" sldId="256"/>
            <ac:spMk id="146" creationId="{1ED5D4A0-0403-F026-0675-A3E59566AE79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64" creationId="{68236987-01B1-7A54-AF00-AF8FF6628C99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65" creationId="{52FD0B31-F9F1-0AAB-9AD3-400E4C693B21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66" creationId="{5149880D-721D-50BB-6724-1AE2BE1ECF8A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67" creationId="{FB0A207E-8E59-258F-389D-1D1BE0D44A0B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68" creationId="{42366D65-DD42-A415-1608-BDE0A4FB11A7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69" creationId="{830C0F61-C10A-6BDC-7B02-98D1E85E7E96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70" creationId="{7C6BB8EF-DA02-076D-0992-DE16415A93CD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71" creationId="{9989321D-C096-1BCD-76C9-E36219E381D2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72" creationId="{97D2B08C-F840-AB92-2693-02C3645991E8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73" creationId="{66418850-5F6C-6B19-0E88-D31CBBBDC2E4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74" creationId="{48E830A7-B640-EA2A-1771-1AE6B719882A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75" creationId="{1A3A587A-7211-A2B0-542E-8DB786A6064B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76" creationId="{806E768B-5D1D-812A-451A-C525B47F59F8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77" creationId="{CEC32019-5580-27B7-594C-D482C95D373F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78" creationId="{8840C959-232B-DAE9-2ABC-59D8CFC44088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79" creationId="{43109427-37B2-E737-8438-0CCE74FFB27D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80" creationId="{DB38F884-CD69-46D6-6B92-761C1B9B60F8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81" creationId="{E8C375BA-30F5-B7FC-F3CA-AEAAD04B3CFB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82" creationId="{7957548A-BEA3-11C4-27F3-69B4AAA4ED3B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83" creationId="{3961DB7A-648A-A7D6-7761-32A6C732B7F4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84" creationId="{AFD03F34-631A-1CEB-769F-7463299F7833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85" creationId="{84F70159-0EC6-A9C2-2572-CF1ADD986344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86" creationId="{E6BA7E07-63DA-0F42-0AF1-514AA39D0B55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87" creationId="{0C4CEB17-76C5-DC5B-5B85-258CB75E2E5D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88" creationId="{95EAC049-C933-29C2-845A-CA12D9A94295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89" creationId="{40A5A2A6-63E9-414A-E879-4C6CD0506FF3}"/>
          </ac:spMkLst>
        </pc:spChg>
        <pc:spChg chg="mod">
          <ac:chgData name="Tamaddun, Kazi A" userId="f9c6b91e-5c07-47b7-90e4-90549d8f4d22" providerId="ADAL" clId="{E79852D2-A9B5-4B23-B5F7-AE5E324220C7}" dt="2023-09-20T00:08:09.857" v="268"/>
          <ac:spMkLst>
            <pc:docMk/>
            <pc:sldMk cId="924540556" sldId="256"/>
            <ac:spMk id="190" creationId="{3091AE25-2C84-AB5C-AE16-3CD100C7B4D2}"/>
          </ac:spMkLst>
        </pc:spChg>
        <pc:spChg chg="add mod">
          <ac:chgData name="Tamaddun, Kazi A" userId="f9c6b91e-5c07-47b7-90e4-90549d8f4d22" providerId="ADAL" clId="{E79852D2-A9B5-4B23-B5F7-AE5E324220C7}" dt="2023-09-20T00:11:37.524" v="309"/>
          <ac:spMkLst>
            <pc:docMk/>
            <pc:sldMk cId="924540556" sldId="256"/>
            <ac:spMk id="198" creationId="{8374D240-3345-9B60-F0C5-679C1A32BF1B}"/>
          </ac:spMkLst>
        </pc:spChg>
        <pc:spChg chg="add del mod">
          <ac:chgData name="Tamaddun, Kazi A" userId="f9c6b91e-5c07-47b7-90e4-90549d8f4d22" providerId="ADAL" clId="{E79852D2-A9B5-4B23-B5F7-AE5E324220C7}" dt="2023-09-20T00:12:16.443" v="319" actId="478"/>
          <ac:spMkLst>
            <pc:docMk/>
            <pc:sldMk cId="924540556" sldId="256"/>
            <ac:spMk id="199" creationId="{028D43A0-3E03-A1DD-AB52-4702BE41748C}"/>
          </ac:spMkLst>
        </pc:spChg>
        <pc:spChg chg="add del mod ord">
          <ac:chgData name="Tamaddun, Kazi A" userId="f9c6b91e-5c07-47b7-90e4-90549d8f4d22" providerId="ADAL" clId="{E79852D2-A9B5-4B23-B5F7-AE5E324220C7}" dt="2023-09-20T00:12:14.917" v="318" actId="21"/>
          <ac:spMkLst>
            <pc:docMk/>
            <pc:sldMk cId="924540556" sldId="256"/>
            <ac:spMk id="200" creationId="{46A9DDA1-1DEC-0119-F8A3-254E966B78F9}"/>
          </ac:spMkLst>
        </pc:spChg>
        <pc:spChg chg="add del mod ord topLvl">
          <ac:chgData name="Tamaddun, Kazi A" userId="f9c6b91e-5c07-47b7-90e4-90549d8f4d22" providerId="ADAL" clId="{E79852D2-A9B5-4B23-B5F7-AE5E324220C7}" dt="2023-09-20T03:43:20.334" v="592" actId="21"/>
          <ac:spMkLst>
            <pc:docMk/>
            <pc:sldMk cId="924540556" sldId="256"/>
            <ac:spMk id="201" creationId="{B018C9DF-1174-C4E1-31A9-CEBC47DF1DF4}"/>
          </ac:spMkLst>
        </pc:spChg>
        <pc:spChg chg="add del">
          <ac:chgData name="Tamaddun, Kazi A" userId="f9c6b91e-5c07-47b7-90e4-90549d8f4d22" providerId="ADAL" clId="{E79852D2-A9B5-4B23-B5F7-AE5E324220C7}" dt="2023-09-20T00:17:00.890" v="384" actId="478"/>
          <ac:spMkLst>
            <pc:docMk/>
            <pc:sldMk cId="924540556" sldId="256"/>
            <ac:spMk id="210" creationId="{C843BBAD-907D-F71D-1BD8-BF5CD64608FA}"/>
          </ac:spMkLst>
        </pc:spChg>
        <pc:spChg chg="add del mod">
          <ac:chgData name="Tamaddun, Kazi A" userId="f9c6b91e-5c07-47b7-90e4-90549d8f4d22" providerId="ADAL" clId="{E79852D2-A9B5-4B23-B5F7-AE5E324220C7}" dt="2023-09-20T00:17:20.853" v="391" actId="478"/>
          <ac:spMkLst>
            <pc:docMk/>
            <pc:sldMk cId="924540556" sldId="256"/>
            <ac:spMk id="211" creationId="{20E52CA9-B610-56D9-16E1-DFF55EA15146}"/>
          </ac:spMkLst>
        </pc:spChg>
        <pc:spChg chg="mod topLvl">
          <ac:chgData name="Tamaddun, Kazi A" userId="f9c6b91e-5c07-47b7-90e4-90549d8f4d22" providerId="ADAL" clId="{E79852D2-A9B5-4B23-B5F7-AE5E324220C7}" dt="2023-09-20T03:29:43.551" v="569" actId="165"/>
          <ac:spMkLst>
            <pc:docMk/>
            <pc:sldMk cId="924540556" sldId="256"/>
            <ac:spMk id="212" creationId="{A48757DA-4C93-C06F-1DF2-155B76FBF7F9}"/>
          </ac:spMkLst>
        </pc:spChg>
        <pc:spChg chg="mod topLvl">
          <ac:chgData name="Tamaddun, Kazi A" userId="f9c6b91e-5c07-47b7-90e4-90549d8f4d22" providerId="ADAL" clId="{E79852D2-A9B5-4B23-B5F7-AE5E324220C7}" dt="2023-09-20T03:33:28.447" v="578" actId="207"/>
          <ac:spMkLst>
            <pc:docMk/>
            <pc:sldMk cId="924540556" sldId="256"/>
            <ac:spMk id="214" creationId="{B5CB9F81-C7D5-8FEE-0274-68FF319C130E}"/>
          </ac:spMkLst>
        </pc:spChg>
        <pc:spChg chg="mod topLvl">
          <ac:chgData name="Tamaddun, Kazi A" userId="f9c6b91e-5c07-47b7-90e4-90549d8f4d22" providerId="ADAL" clId="{E79852D2-A9B5-4B23-B5F7-AE5E324220C7}" dt="2023-09-20T03:33:28.782" v="579" actId="207"/>
          <ac:spMkLst>
            <pc:docMk/>
            <pc:sldMk cId="924540556" sldId="256"/>
            <ac:spMk id="215" creationId="{AC0F230E-AB0B-222A-614C-8392AC1227F4}"/>
          </ac:spMkLst>
        </pc:spChg>
        <pc:spChg chg="mod topLvl">
          <ac:chgData name="Tamaddun, Kazi A" userId="f9c6b91e-5c07-47b7-90e4-90549d8f4d22" providerId="ADAL" clId="{E79852D2-A9B5-4B23-B5F7-AE5E324220C7}" dt="2023-09-20T03:33:28.782" v="579" actId="207"/>
          <ac:spMkLst>
            <pc:docMk/>
            <pc:sldMk cId="924540556" sldId="256"/>
            <ac:spMk id="216" creationId="{A576F54F-4B8E-145A-8503-5B38792A32F2}"/>
          </ac:spMkLst>
        </pc:spChg>
        <pc:spChg chg="mod topLvl">
          <ac:chgData name="Tamaddun, Kazi A" userId="f9c6b91e-5c07-47b7-90e4-90549d8f4d22" providerId="ADAL" clId="{E79852D2-A9B5-4B23-B5F7-AE5E324220C7}" dt="2023-09-20T03:32:22.790" v="571" actId="165"/>
          <ac:spMkLst>
            <pc:docMk/>
            <pc:sldMk cId="924540556" sldId="256"/>
            <ac:spMk id="217" creationId="{E1F7CA09-82FB-B262-BD4D-BF4094C42FE0}"/>
          </ac:spMkLst>
        </pc:spChg>
        <pc:spChg chg="mod topLvl">
          <ac:chgData name="Tamaddun, Kazi A" userId="f9c6b91e-5c07-47b7-90e4-90549d8f4d22" providerId="ADAL" clId="{E79852D2-A9B5-4B23-B5F7-AE5E324220C7}" dt="2023-09-20T03:32:22.790" v="571" actId="165"/>
          <ac:spMkLst>
            <pc:docMk/>
            <pc:sldMk cId="924540556" sldId="256"/>
            <ac:spMk id="218" creationId="{D4CB47ED-37F0-CBF2-0370-96045D40A08C}"/>
          </ac:spMkLst>
        </pc:spChg>
        <pc:spChg chg="mod topLvl">
          <ac:chgData name="Tamaddun, Kazi A" userId="f9c6b91e-5c07-47b7-90e4-90549d8f4d22" providerId="ADAL" clId="{E79852D2-A9B5-4B23-B5F7-AE5E324220C7}" dt="2023-09-20T03:34:35.931" v="583" actId="165"/>
          <ac:spMkLst>
            <pc:docMk/>
            <pc:sldMk cId="924540556" sldId="256"/>
            <ac:spMk id="220" creationId="{5796459E-AA54-0BA4-E79A-2789BE3C4F11}"/>
          </ac:spMkLst>
        </pc:spChg>
        <pc:spChg chg="mod topLvl">
          <ac:chgData name="Tamaddun, Kazi A" userId="f9c6b91e-5c07-47b7-90e4-90549d8f4d22" providerId="ADAL" clId="{E79852D2-A9B5-4B23-B5F7-AE5E324220C7}" dt="2023-09-20T03:34:35.931" v="583" actId="165"/>
          <ac:spMkLst>
            <pc:docMk/>
            <pc:sldMk cId="924540556" sldId="256"/>
            <ac:spMk id="221" creationId="{27CF8735-CEE1-FF5C-F672-1F6E1150C0BF}"/>
          </ac:spMkLst>
        </pc:spChg>
        <pc:spChg chg="mod topLvl">
          <ac:chgData name="Tamaddun, Kazi A" userId="f9c6b91e-5c07-47b7-90e4-90549d8f4d22" providerId="ADAL" clId="{E79852D2-A9B5-4B23-B5F7-AE5E324220C7}" dt="2023-09-20T03:34:35.931" v="583" actId="165"/>
          <ac:spMkLst>
            <pc:docMk/>
            <pc:sldMk cId="924540556" sldId="256"/>
            <ac:spMk id="222" creationId="{C58DA8E2-162A-4608-5914-7E5D84869B0C}"/>
          </ac:spMkLst>
        </pc:spChg>
        <pc:spChg chg="mod topLvl">
          <ac:chgData name="Tamaddun, Kazi A" userId="f9c6b91e-5c07-47b7-90e4-90549d8f4d22" providerId="ADAL" clId="{E79852D2-A9B5-4B23-B5F7-AE5E324220C7}" dt="2023-09-20T03:35:19.843" v="586" actId="207"/>
          <ac:spMkLst>
            <pc:docMk/>
            <pc:sldMk cId="924540556" sldId="256"/>
            <ac:spMk id="223" creationId="{5DF4BE47-867E-F583-07A2-3EFB76649B06}"/>
          </ac:spMkLst>
        </pc:spChg>
        <pc:spChg chg="mod topLvl">
          <ac:chgData name="Tamaddun, Kazi A" userId="f9c6b91e-5c07-47b7-90e4-90549d8f4d22" providerId="ADAL" clId="{E79852D2-A9B5-4B23-B5F7-AE5E324220C7}" dt="2023-09-20T03:35:19.843" v="586" actId="207"/>
          <ac:spMkLst>
            <pc:docMk/>
            <pc:sldMk cId="924540556" sldId="256"/>
            <ac:spMk id="224" creationId="{BB6071FA-EE8F-7A1A-CA64-DCC76B3FF765}"/>
          </ac:spMkLst>
        </pc:spChg>
        <pc:spChg chg="del mod">
          <ac:chgData name="Tamaddun, Kazi A" userId="f9c6b91e-5c07-47b7-90e4-90549d8f4d22" providerId="ADAL" clId="{E79852D2-A9B5-4B23-B5F7-AE5E324220C7}" dt="2023-09-20T00:20:18.782" v="414" actId="21"/>
          <ac:spMkLst>
            <pc:docMk/>
            <pc:sldMk cId="924540556" sldId="256"/>
            <ac:spMk id="227" creationId="{DFC10682-0DFE-D9B5-3DDF-4B96B82A7279}"/>
          </ac:spMkLst>
        </pc:spChg>
        <pc:spChg chg="add del mod">
          <ac:chgData name="Tamaddun, Kazi A" userId="f9c6b91e-5c07-47b7-90e4-90549d8f4d22" providerId="ADAL" clId="{E79852D2-A9B5-4B23-B5F7-AE5E324220C7}" dt="2023-09-20T00:22:59.997" v="424" actId="21"/>
          <ac:spMkLst>
            <pc:docMk/>
            <pc:sldMk cId="924540556" sldId="256"/>
            <ac:spMk id="228" creationId="{AEC96107-3010-0876-B50F-47B4573CC9A9}"/>
          </ac:spMkLst>
        </pc:spChg>
        <pc:spChg chg="add del mod">
          <ac:chgData name="Tamaddun, Kazi A" userId="f9c6b91e-5c07-47b7-90e4-90549d8f4d22" providerId="ADAL" clId="{E79852D2-A9B5-4B23-B5F7-AE5E324220C7}" dt="2023-09-20T00:23:21.056" v="427"/>
          <ac:spMkLst>
            <pc:docMk/>
            <pc:sldMk cId="924540556" sldId="256"/>
            <ac:spMk id="229" creationId="{B98682A6-A285-E0FD-85E3-47DDA51A4A83}"/>
          </ac:spMkLst>
        </pc:spChg>
        <pc:spChg chg="add del mod">
          <ac:chgData name="Tamaddun, Kazi A" userId="f9c6b91e-5c07-47b7-90e4-90549d8f4d22" providerId="ADAL" clId="{E79852D2-A9B5-4B23-B5F7-AE5E324220C7}" dt="2023-09-20T00:23:48.795" v="429"/>
          <ac:spMkLst>
            <pc:docMk/>
            <pc:sldMk cId="924540556" sldId="256"/>
            <ac:spMk id="230" creationId="{9CD26DF4-E9E7-8EF6-4638-27CD5CCB9452}"/>
          </ac:spMkLst>
        </pc:spChg>
        <pc:spChg chg="add del mod">
          <ac:chgData name="Tamaddun, Kazi A" userId="f9c6b91e-5c07-47b7-90e4-90549d8f4d22" providerId="ADAL" clId="{E79852D2-A9B5-4B23-B5F7-AE5E324220C7}" dt="2023-09-20T00:33:08.372" v="457"/>
          <ac:spMkLst>
            <pc:docMk/>
            <pc:sldMk cId="924540556" sldId="256"/>
            <ac:spMk id="231" creationId="{3E245B8C-0DD6-92AB-FFD3-D36F1A6ADE34}"/>
          </ac:spMkLst>
        </pc:spChg>
        <pc:spChg chg="add del">
          <ac:chgData name="Tamaddun, Kazi A" userId="f9c6b91e-5c07-47b7-90e4-90549d8f4d22" providerId="ADAL" clId="{E79852D2-A9B5-4B23-B5F7-AE5E324220C7}" dt="2023-09-20T00:33:33.537" v="462" actId="22"/>
          <ac:spMkLst>
            <pc:docMk/>
            <pc:sldMk cId="924540556" sldId="256"/>
            <ac:spMk id="233" creationId="{C351463E-2915-F24F-9244-293FF55821DA}"/>
          </ac:spMkLst>
        </pc:spChg>
        <pc:spChg chg="mod topLvl">
          <ac:chgData name="Tamaddun, Kazi A" userId="f9c6b91e-5c07-47b7-90e4-90549d8f4d22" providerId="ADAL" clId="{E79852D2-A9B5-4B23-B5F7-AE5E324220C7}" dt="2023-09-20T03:54:19.013" v="653" actId="14100"/>
          <ac:spMkLst>
            <pc:docMk/>
            <pc:sldMk cId="924540556" sldId="256"/>
            <ac:spMk id="236" creationId="{50F44D36-722B-C6C7-DBF7-4DAB776D6F20}"/>
          </ac:spMkLst>
        </pc:spChg>
        <pc:grpChg chg="add del mod">
          <ac:chgData name="Tamaddun, Kazi A" userId="f9c6b91e-5c07-47b7-90e4-90549d8f4d22" providerId="ADAL" clId="{E79852D2-A9B5-4B23-B5F7-AE5E324220C7}" dt="2023-09-20T03:29:43.551" v="569" actId="165"/>
          <ac:grpSpMkLst>
            <pc:docMk/>
            <pc:sldMk cId="924540556" sldId="256"/>
            <ac:grpSpMk id="3" creationId="{86BE37BE-52C5-A3BE-76BC-3FCAFC4C8CB8}"/>
          </ac:grpSpMkLst>
        </pc:grpChg>
        <pc:grpChg chg="add mod">
          <ac:chgData name="Tamaddun, Kazi A" userId="f9c6b91e-5c07-47b7-90e4-90549d8f4d22" providerId="ADAL" clId="{E79852D2-A9B5-4B23-B5F7-AE5E324220C7}" dt="2023-09-19T23:56:45.596" v="102" actId="571"/>
          <ac:grpSpMkLst>
            <pc:docMk/>
            <pc:sldMk cId="924540556" sldId="256"/>
            <ac:grpSpMk id="8" creationId="{960AA25E-302F-6239-FF66-D5829ED97993}"/>
          </ac:grpSpMkLst>
        </pc:grpChg>
        <pc:grpChg chg="mod">
          <ac:chgData name="Tamaddun, Kazi A" userId="f9c6b91e-5c07-47b7-90e4-90549d8f4d22" providerId="ADAL" clId="{E79852D2-A9B5-4B23-B5F7-AE5E324220C7}" dt="2023-09-19T23:56:45.596" v="102" actId="571"/>
          <ac:grpSpMkLst>
            <pc:docMk/>
            <pc:sldMk cId="924540556" sldId="256"/>
            <ac:grpSpMk id="9" creationId="{C31486F2-5FD6-A678-8E30-07642C9CC94A}"/>
          </ac:grpSpMkLst>
        </pc:grpChg>
        <pc:grpChg chg="mod">
          <ac:chgData name="Tamaddun, Kazi A" userId="f9c6b91e-5c07-47b7-90e4-90549d8f4d22" providerId="ADAL" clId="{E79852D2-A9B5-4B23-B5F7-AE5E324220C7}" dt="2023-09-19T23:56:45.596" v="102" actId="571"/>
          <ac:grpSpMkLst>
            <pc:docMk/>
            <pc:sldMk cId="924540556" sldId="256"/>
            <ac:grpSpMk id="10" creationId="{5A6B29DB-5765-1436-816A-5F4B876277B3}"/>
          </ac:grpSpMkLst>
        </pc:grpChg>
        <pc:grpChg chg="mod">
          <ac:chgData name="Tamaddun, Kazi A" userId="f9c6b91e-5c07-47b7-90e4-90549d8f4d22" providerId="ADAL" clId="{E79852D2-A9B5-4B23-B5F7-AE5E324220C7}" dt="2023-09-19T23:56:45.596" v="102" actId="571"/>
          <ac:grpSpMkLst>
            <pc:docMk/>
            <pc:sldMk cId="924540556" sldId="256"/>
            <ac:grpSpMk id="11" creationId="{19AC0E54-73F5-E50B-D8B5-67581EFF2F45}"/>
          </ac:grpSpMkLst>
        </pc:grpChg>
        <pc:grpChg chg="mod topLvl">
          <ac:chgData name="Tamaddun, Kazi A" userId="f9c6b91e-5c07-47b7-90e4-90549d8f4d22" providerId="ADAL" clId="{E79852D2-A9B5-4B23-B5F7-AE5E324220C7}" dt="2023-09-20T03:54:09.423" v="650" actId="1076"/>
          <ac:grpSpMkLst>
            <pc:docMk/>
            <pc:sldMk cId="924540556" sldId="256"/>
            <ac:grpSpMk id="18" creationId="{2A395BAD-CE20-6BC9-414E-48D8BB050E2F}"/>
          </ac:grpSpMkLst>
        </pc:grpChg>
        <pc:grpChg chg="add mod">
          <ac:chgData name="Tamaddun, Kazi A" userId="f9c6b91e-5c07-47b7-90e4-90549d8f4d22" providerId="ADAL" clId="{E79852D2-A9B5-4B23-B5F7-AE5E324220C7}" dt="2023-09-19T23:57:06.721" v="106" actId="571"/>
          <ac:grpSpMkLst>
            <pc:docMk/>
            <pc:sldMk cId="924540556" sldId="256"/>
            <ac:grpSpMk id="40" creationId="{11D97190-E563-ECF8-484A-86B343C238BE}"/>
          </ac:grpSpMkLst>
        </pc:grpChg>
        <pc:grpChg chg="mod">
          <ac:chgData name="Tamaddun, Kazi A" userId="f9c6b91e-5c07-47b7-90e4-90549d8f4d22" providerId="ADAL" clId="{E79852D2-A9B5-4B23-B5F7-AE5E324220C7}" dt="2023-09-19T23:57:06.721" v="106" actId="571"/>
          <ac:grpSpMkLst>
            <pc:docMk/>
            <pc:sldMk cId="924540556" sldId="256"/>
            <ac:grpSpMk id="41" creationId="{5CDED18D-9E07-0F15-F457-B0C3C9686BCD}"/>
          </ac:grpSpMkLst>
        </pc:grpChg>
        <pc:grpChg chg="mod">
          <ac:chgData name="Tamaddun, Kazi A" userId="f9c6b91e-5c07-47b7-90e4-90549d8f4d22" providerId="ADAL" clId="{E79852D2-A9B5-4B23-B5F7-AE5E324220C7}" dt="2023-09-19T23:57:06.721" v="106" actId="571"/>
          <ac:grpSpMkLst>
            <pc:docMk/>
            <pc:sldMk cId="924540556" sldId="256"/>
            <ac:grpSpMk id="42" creationId="{6E58785F-299D-E90B-5ACE-7AE281AE5232}"/>
          </ac:grpSpMkLst>
        </pc:grpChg>
        <pc:grpChg chg="mod">
          <ac:chgData name="Tamaddun, Kazi A" userId="f9c6b91e-5c07-47b7-90e4-90549d8f4d22" providerId="ADAL" clId="{E79852D2-A9B5-4B23-B5F7-AE5E324220C7}" dt="2023-09-19T23:57:06.721" v="106" actId="571"/>
          <ac:grpSpMkLst>
            <pc:docMk/>
            <pc:sldMk cId="924540556" sldId="256"/>
            <ac:grpSpMk id="43" creationId="{7AD1FB86-051A-F4B7-279D-C911AA7F0A2C}"/>
          </ac:grpSpMkLst>
        </pc:grpChg>
        <pc:grpChg chg="add mod">
          <ac:chgData name="Tamaddun, Kazi A" userId="f9c6b91e-5c07-47b7-90e4-90549d8f4d22" providerId="ADAL" clId="{E79852D2-A9B5-4B23-B5F7-AE5E324220C7}" dt="2023-09-19T23:57:25.378" v="118" actId="571"/>
          <ac:grpSpMkLst>
            <pc:docMk/>
            <pc:sldMk cId="924540556" sldId="256"/>
            <ac:grpSpMk id="71" creationId="{91305A5B-B82E-BAA0-CC52-8D913F1CCFBE}"/>
          </ac:grpSpMkLst>
        </pc:grpChg>
        <pc:grpChg chg="mod">
          <ac:chgData name="Tamaddun, Kazi A" userId="f9c6b91e-5c07-47b7-90e4-90549d8f4d22" providerId="ADAL" clId="{E79852D2-A9B5-4B23-B5F7-AE5E324220C7}" dt="2023-09-19T23:57:25.378" v="118" actId="571"/>
          <ac:grpSpMkLst>
            <pc:docMk/>
            <pc:sldMk cId="924540556" sldId="256"/>
            <ac:grpSpMk id="72" creationId="{163470C5-2993-8617-6C77-5A85F22E2D00}"/>
          </ac:grpSpMkLst>
        </pc:grpChg>
        <pc:grpChg chg="mod">
          <ac:chgData name="Tamaddun, Kazi A" userId="f9c6b91e-5c07-47b7-90e4-90549d8f4d22" providerId="ADAL" clId="{E79852D2-A9B5-4B23-B5F7-AE5E324220C7}" dt="2023-09-19T23:57:25.378" v="118" actId="571"/>
          <ac:grpSpMkLst>
            <pc:docMk/>
            <pc:sldMk cId="924540556" sldId="256"/>
            <ac:grpSpMk id="73" creationId="{FC0A794C-133D-08D2-BF62-76D9D8B7F299}"/>
          </ac:grpSpMkLst>
        </pc:grpChg>
        <pc:grpChg chg="mod">
          <ac:chgData name="Tamaddun, Kazi A" userId="f9c6b91e-5c07-47b7-90e4-90549d8f4d22" providerId="ADAL" clId="{E79852D2-A9B5-4B23-B5F7-AE5E324220C7}" dt="2023-09-19T23:57:25.378" v="118" actId="571"/>
          <ac:grpSpMkLst>
            <pc:docMk/>
            <pc:sldMk cId="924540556" sldId="256"/>
            <ac:grpSpMk id="74" creationId="{A538A9AD-054F-72EC-56D1-D88B7D2F3159}"/>
          </ac:grpSpMkLst>
        </pc:grpChg>
        <pc:grpChg chg="del mod topLvl">
          <ac:chgData name="Tamaddun, Kazi A" userId="f9c6b91e-5c07-47b7-90e4-90549d8f4d22" providerId="ADAL" clId="{E79852D2-A9B5-4B23-B5F7-AE5E324220C7}" dt="2023-09-20T00:08:37.181" v="271" actId="165"/>
          <ac:grpSpMkLst>
            <pc:docMk/>
            <pc:sldMk cId="924540556" sldId="256"/>
            <ac:grpSpMk id="81" creationId="{4D5E6F94-DCD8-120A-9FE0-FA5032E22536}"/>
          </ac:grpSpMkLst>
        </pc:grpChg>
        <pc:grpChg chg="mod">
          <ac:chgData name="Tamaddun, Kazi A" userId="f9c6b91e-5c07-47b7-90e4-90549d8f4d22" providerId="ADAL" clId="{E79852D2-A9B5-4B23-B5F7-AE5E324220C7}" dt="2023-09-20T03:29:43.551" v="569" actId="165"/>
          <ac:grpSpMkLst>
            <pc:docMk/>
            <pc:sldMk cId="924540556" sldId="256"/>
            <ac:grpSpMk id="87" creationId="{051ADB47-0A4F-015E-DCFE-4A225829F44B}"/>
          </ac:grpSpMkLst>
        </pc:grpChg>
        <pc:grpChg chg="mod">
          <ac:chgData name="Tamaddun, Kazi A" userId="f9c6b91e-5c07-47b7-90e4-90549d8f4d22" providerId="ADAL" clId="{E79852D2-A9B5-4B23-B5F7-AE5E324220C7}" dt="2023-09-20T03:29:43.551" v="569" actId="165"/>
          <ac:grpSpMkLst>
            <pc:docMk/>
            <pc:sldMk cId="924540556" sldId="256"/>
            <ac:grpSpMk id="97" creationId="{DAB544B0-C974-820A-11DD-4FB2990EC8DF}"/>
          </ac:grpSpMkLst>
        </pc:grpChg>
        <pc:grpChg chg="mod">
          <ac:chgData name="Tamaddun, Kazi A" userId="f9c6b91e-5c07-47b7-90e4-90549d8f4d22" providerId="ADAL" clId="{E79852D2-A9B5-4B23-B5F7-AE5E324220C7}" dt="2023-09-20T03:29:43.551" v="569" actId="165"/>
          <ac:grpSpMkLst>
            <pc:docMk/>
            <pc:sldMk cId="924540556" sldId="256"/>
            <ac:grpSpMk id="107" creationId="{64E09DA3-2619-0375-202C-3CAED83221E7}"/>
          </ac:grpSpMkLst>
        </pc:grpChg>
        <pc:grpChg chg="mod topLvl">
          <ac:chgData name="Tamaddun, Kazi A" userId="f9c6b91e-5c07-47b7-90e4-90549d8f4d22" providerId="ADAL" clId="{E79852D2-A9B5-4B23-B5F7-AE5E324220C7}" dt="2023-09-20T03:29:43.551" v="569" actId="165"/>
          <ac:grpSpMkLst>
            <pc:docMk/>
            <pc:sldMk cId="924540556" sldId="256"/>
            <ac:grpSpMk id="117" creationId="{DD4A0802-EAF0-3C68-5EE2-52026AF81833}"/>
          </ac:grpSpMkLst>
        </pc:grpChg>
        <pc:grpChg chg="add del mod">
          <ac:chgData name="Tamaddun, Kazi A" userId="f9c6b91e-5c07-47b7-90e4-90549d8f4d22" providerId="ADAL" clId="{E79852D2-A9B5-4B23-B5F7-AE5E324220C7}" dt="2023-09-20T00:08:28.796" v="270" actId="165"/>
          <ac:grpSpMkLst>
            <pc:docMk/>
            <pc:sldMk cId="924540556" sldId="256"/>
            <ac:grpSpMk id="155" creationId="{BFE8B913-E558-32BF-C147-526292584948}"/>
          </ac:grpSpMkLst>
        </pc:grpChg>
        <pc:grpChg chg="add mod">
          <ac:chgData name="Tamaddun, Kazi A" userId="f9c6b91e-5c07-47b7-90e4-90549d8f4d22" providerId="ADAL" clId="{E79852D2-A9B5-4B23-B5F7-AE5E324220C7}" dt="2023-09-20T00:08:09.857" v="268"/>
          <ac:grpSpMkLst>
            <pc:docMk/>
            <pc:sldMk cId="924540556" sldId="256"/>
            <ac:grpSpMk id="160" creationId="{DDB534D0-AB08-004A-C0BC-1864904461F9}"/>
          </ac:grpSpMkLst>
        </pc:grpChg>
        <pc:grpChg chg="mod">
          <ac:chgData name="Tamaddun, Kazi A" userId="f9c6b91e-5c07-47b7-90e4-90549d8f4d22" providerId="ADAL" clId="{E79852D2-A9B5-4B23-B5F7-AE5E324220C7}" dt="2023-09-20T00:08:09.857" v="268"/>
          <ac:grpSpMkLst>
            <pc:docMk/>
            <pc:sldMk cId="924540556" sldId="256"/>
            <ac:grpSpMk id="161" creationId="{15E81879-E068-AEEE-0CC1-A6D1FC953921}"/>
          </ac:grpSpMkLst>
        </pc:grpChg>
        <pc:grpChg chg="mod">
          <ac:chgData name="Tamaddun, Kazi A" userId="f9c6b91e-5c07-47b7-90e4-90549d8f4d22" providerId="ADAL" clId="{E79852D2-A9B5-4B23-B5F7-AE5E324220C7}" dt="2023-09-20T00:08:09.857" v="268"/>
          <ac:grpSpMkLst>
            <pc:docMk/>
            <pc:sldMk cId="924540556" sldId="256"/>
            <ac:grpSpMk id="162" creationId="{8E7EB090-CDAE-AD49-4216-CBC9F0FA3030}"/>
          </ac:grpSpMkLst>
        </pc:grpChg>
        <pc:grpChg chg="mod">
          <ac:chgData name="Tamaddun, Kazi A" userId="f9c6b91e-5c07-47b7-90e4-90549d8f4d22" providerId="ADAL" clId="{E79852D2-A9B5-4B23-B5F7-AE5E324220C7}" dt="2023-09-20T00:08:09.857" v="268"/>
          <ac:grpSpMkLst>
            <pc:docMk/>
            <pc:sldMk cId="924540556" sldId="256"/>
            <ac:grpSpMk id="163" creationId="{688C9444-7A5E-A4A6-BF73-1085603D26BC}"/>
          </ac:grpSpMkLst>
        </pc:grpChg>
        <pc:grpChg chg="add mod topLvl">
          <ac:chgData name="Tamaddun, Kazi A" userId="f9c6b91e-5c07-47b7-90e4-90549d8f4d22" providerId="ADAL" clId="{E79852D2-A9B5-4B23-B5F7-AE5E324220C7}" dt="2023-09-20T03:29:43.551" v="569" actId="165"/>
          <ac:grpSpMkLst>
            <pc:docMk/>
            <pc:sldMk cId="924540556" sldId="256"/>
            <ac:grpSpMk id="191" creationId="{D25838C5-838B-E308-83AF-DE5F314A3F76}"/>
          </ac:grpSpMkLst>
        </pc:grpChg>
        <pc:grpChg chg="add mod topLvl">
          <ac:chgData name="Tamaddun, Kazi A" userId="f9c6b91e-5c07-47b7-90e4-90549d8f4d22" providerId="ADAL" clId="{E79852D2-A9B5-4B23-B5F7-AE5E324220C7}" dt="2023-09-20T03:29:43.551" v="569" actId="165"/>
          <ac:grpSpMkLst>
            <pc:docMk/>
            <pc:sldMk cId="924540556" sldId="256"/>
            <ac:grpSpMk id="192" creationId="{87BB46BF-1EC6-BEB2-7C73-992FD55D717C}"/>
          </ac:grpSpMkLst>
        </pc:grpChg>
        <pc:grpChg chg="del mod">
          <ac:chgData name="Tamaddun, Kazi A" userId="f9c6b91e-5c07-47b7-90e4-90549d8f4d22" providerId="ADAL" clId="{E79852D2-A9B5-4B23-B5F7-AE5E324220C7}" dt="2023-09-20T00:19:54.359" v="409" actId="27803"/>
          <ac:grpSpMkLst>
            <pc:docMk/>
            <pc:sldMk cId="924540556" sldId="256"/>
            <ac:grpSpMk id="213" creationId="{D02D1D59-377E-6385-DDD9-FD6C4CB53BC9}"/>
          </ac:grpSpMkLst>
        </pc:grpChg>
        <pc:grpChg chg="del mod">
          <ac:chgData name="Tamaddun, Kazi A" userId="f9c6b91e-5c07-47b7-90e4-90549d8f4d22" providerId="ADAL" clId="{E79852D2-A9B5-4B23-B5F7-AE5E324220C7}" dt="2023-09-20T00:19:58.173" v="410" actId="27803"/>
          <ac:grpSpMkLst>
            <pc:docMk/>
            <pc:sldMk cId="924540556" sldId="256"/>
            <ac:grpSpMk id="219" creationId="{DA4DB808-E2AC-5ED2-EFB5-A740D21C8740}"/>
          </ac:grpSpMkLst>
        </pc:grpChg>
        <pc:grpChg chg="add del mod topLvl">
          <ac:chgData name="Tamaddun, Kazi A" userId="f9c6b91e-5c07-47b7-90e4-90549d8f4d22" providerId="ADAL" clId="{E79852D2-A9B5-4B23-B5F7-AE5E324220C7}" dt="2023-09-20T03:34:35.931" v="583" actId="165"/>
          <ac:grpSpMkLst>
            <pc:docMk/>
            <pc:sldMk cId="924540556" sldId="256"/>
            <ac:grpSpMk id="225" creationId="{0F2F86CB-F8BD-D698-2E4B-8488438F7765}"/>
          </ac:grpSpMkLst>
        </pc:grpChg>
        <pc:grpChg chg="add del mod topLvl">
          <ac:chgData name="Tamaddun, Kazi A" userId="f9c6b91e-5c07-47b7-90e4-90549d8f4d22" providerId="ADAL" clId="{E79852D2-A9B5-4B23-B5F7-AE5E324220C7}" dt="2023-09-20T03:32:22.790" v="571" actId="165"/>
          <ac:grpSpMkLst>
            <pc:docMk/>
            <pc:sldMk cId="924540556" sldId="256"/>
            <ac:grpSpMk id="226" creationId="{137682F9-6295-A888-E500-C0DA41AADCFC}"/>
          </ac:grpSpMkLst>
        </pc:grpChg>
        <pc:picChg chg="add del mod ord">
          <ac:chgData name="Tamaddun, Kazi A" userId="f9c6b91e-5c07-47b7-90e4-90549d8f4d22" providerId="ADAL" clId="{E79852D2-A9B5-4B23-B5F7-AE5E324220C7}" dt="2023-09-20T00:19:58.173" v="410" actId="27803"/>
          <ac:picMkLst>
            <pc:docMk/>
            <pc:sldMk cId="924540556" sldId="256"/>
            <ac:picMk id="4" creationId="{451D8AF5-308F-AA90-F2B8-CD1790A6E789}"/>
          </ac:picMkLst>
        </pc:picChg>
        <pc:picChg chg="add del mod">
          <ac:chgData name="Tamaddun, Kazi A" userId="f9c6b91e-5c07-47b7-90e4-90549d8f4d22" providerId="ADAL" clId="{E79852D2-A9B5-4B23-B5F7-AE5E324220C7}" dt="2023-09-20T00:03:03.144" v="191" actId="478"/>
          <ac:picMkLst>
            <pc:docMk/>
            <pc:sldMk cId="924540556" sldId="256"/>
            <ac:picMk id="148" creationId="{BE80D26A-295F-0778-A497-1DF6337A01CD}"/>
          </ac:picMkLst>
        </pc:picChg>
        <pc:picChg chg="add del mod">
          <ac:chgData name="Tamaddun, Kazi A" userId="f9c6b91e-5c07-47b7-90e4-90549d8f4d22" providerId="ADAL" clId="{E79852D2-A9B5-4B23-B5F7-AE5E324220C7}" dt="2023-09-20T00:03:52.917" v="211" actId="478"/>
          <ac:picMkLst>
            <pc:docMk/>
            <pc:sldMk cId="924540556" sldId="256"/>
            <ac:picMk id="150" creationId="{D814A2C4-33F8-7347-7B8F-BFA61E34932A}"/>
          </ac:picMkLst>
        </pc:picChg>
        <pc:picChg chg="add del mod">
          <ac:chgData name="Tamaddun, Kazi A" userId="f9c6b91e-5c07-47b7-90e4-90549d8f4d22" providerId="ADAL" clId="{E79852D2-A9B5-4B23-B5F7-AE5E324220C7}" dt="2023-09-20T00:03:52.125" v="210" actId="478"/>
          <ac:picMkLst>
            <pc:docMk/>
            <pc:sldMk cId="924540556" sldId="256"/>
            <ac:picMk id="152" creationId="{3673F1AD-A427-8506-A694-07E83F376C6E}"/>
          </ac:picMkLst>
        </pc:picChg>
        <pc:picChg chg="add del mod">
          <ac:chgData name="Tamaddun, Kazi A" userId="f9c6b91e-5c07-47b7-90e4-90549d8f4d22" providerId="ADAL" clId="{E79852D2-A9B5-4B23-B5F7-AE5E324220C7}" dt="2023-09-20T00:19:54.359" v="409" actId="27803"/>
          <ac:picMkLst>
            <pc:docMk/>
            <pc:sldMk cId="924540556" sldId="256"/>
            <ac:picMk id="154" creationId="{65B2CD5F-F83D-CEB8-C443-DA2958BD2267}"/>
          </ac:picMkLst>
        </pc:picChg>
        <pc:picChg chg="add del mod">
          <ac:chgData name="Tamaddun, Kazi A" userId="f9c6b91e-5c07-47b7-90e4-90549d8f4d22" providerId="ADAL" clId="{E79852D2-A9B5-4B23-B5F7-AE5E324220C7}" dt="2023-09-20T00:06:31.055" v="243" actId="478"/>
          <ac:picMkLst>
            <pc:docMk/>
            <pc:sldMk cId="924540556" sldId="256"/>
            <ac:picMk id="157" creationId="{27F1D795-3D54-7B98-878F-5351C4364928}"/>
          </ac:picMkLst>
        </pc:picChg>
        <pc:picChg chg="add del mod">
          <ac:chgData name="Tamaddun, Kazi A" userId="f9c6b91e-5c07-47b7-90e4-90549d8f4d22" providerId="ADAL" clId="{E79852D2-A9B5-4B23-B5F7-AE5E324220C7}" dt="2023-09-20T00:08:53.741" v="274" actId="21"/>
          <ac:picMkLst>
            <pc:docMk/>
            <pc:sldMk cId="924540556" sldId="256"/>
            <ac:picMk id="159" creationId="{E9424CB1-2DC6-1912-6230-30A4277D4D67}"/>
          </ac:picMkLst>
        </pc:picChg>
        <pc:picChg chg="add del mod">
          <ac:chgData name="Tamaddun, Kazi A" userId="f9c6b91e-5c07-47b7-90e4-90549d8f4d22" providerId="ADAL" clId="{E79852D2-A9B5-4B23-B5F7-AE5E324220C7}" dt="2023-09-20T00:20:16.003" v="413" actId="27803"/>
          <ac:picMkLst>
            <pc:docMk/>
            <pc:sldMk cId="924540556" sldId="256"/>
            <ac:picMk id="193" creationId="{DFC10682-0DFE-D9B5-3DDF-4B96B82A7279}"/>
          </ac:picMkLst>
        </pc:picChg>
        <pc:picChg chg="add del mod">
          <ac:chgData name="Tamaddun, Kazi A" userId="f9c6b91e-5c07-47b7-90e4-90549d8f4d22" providerId="ADAL" clId="{E79852D2-A9B5-4B23-B5F7-AE5E324220C7}" dt="2023-09-20T00:11:02.666" v="298" actId="478"/>
          <ac:picMkLst>
            <pc:docMk/>
            <pc:sldMk cId="924540556" sldId="256"/>
            <ac:picMk id="195" creationId="{DDB58854-FCCC-16BC-D1F4-2F135A299906}"/>
          </ac:picMkLst>
        </pc:picChg>
        <pc:picChg chg="add del mod">
          <ac:chgData name="Tamaddun, Kazi A" userId="f9c6b91e-5c07-47b7-90e4-90549d8f4d22" providerId="ADAL" clId="{E79852D2-A9B5-4B23-B5F7-AE5E324220C7}" dt="2023-09-20T00:11:03.503" v="299" actId="478"/>
          <ac:picMkLst>
            <pc:docMk/>
            <pc:sldMk cId="924540556" sldId="256"/>
            <ac:picMk id="197" creationId="{5B7592D8-56FC-5CE3-DDF5-C6D98B65E8C9}"/>
          </ac:picMkLst>
        </pc:picChg>
        <pc:picChg chg="add del mod">
          <ac:chgData name="Tamaddun, Kazi A" userId="f9c6b91e-5c07-47b7-90e4-90549d8f4d22" providerId="ADAL" clId="{E79852D2-A9B5-4B23-B5F7-AE5E324220C7}" dt="2023-09-20T00:13:03.745" v="327" actId="478"/>
          <ac:picMkLst>
            <pc:docMk/>
            <pc:sldMk cId="924540556" sldId="256"/>
            <ac:picMk id="203" creationId="{E9D802B9-423A-1E5E-1F31-59F61E6200C3}"/>
          </ac:picMkLst>
        </pc:picChg>
        <pc:picChg chg="add del mod">
          <ac:chgData name="Tamaddun, Kazi A" userId="f9c6b91e-5c07-47b7-90e4-90549d8f4d22" providerId="ADAL" clId="{E79852D2-A9B5-4B23-B5F7-AE5E324220C7}" dt="2023-09-20T00:15:35.528" v="376" actId="931"/>
          <ac:picMkLst>
            <pc:docMk/>
            <pc:sldMk cId="924540556" sldId="256"/>
            <ac:picMk id="205" creationId="{3279B14E-C399-8FD4-4A7D-47AB878093FE}"/>
          </ac:picMkLst>
        </pc:picChg>
        <pc:picChg chg="add del mod">
          <ac:chgData name="Tamaddun, Kazi A" userId="f9c6b91e-5c07-47b7-90e4-90549d8f4d22" providerId="ADAL" clId="{E79852D2-A9B5-4B23-B5F7-AE5E324220C7}" dt="2023-09-20T00:15:35.528" v="376" actId="931"/>
          <ac:picMkLst>
            <pc:docMk/>
            <pc:sldMk cId="924540556" sldId="256"/>
            <ac:picMk id="207" creationId="{507CAC60-7053-CC57-FEB3-EF9C64AA0E95}"/>
          </ac:picMkLst>
        </pc:picChg>
        <pc:picChg chg="add del mod">
          <ac:chgData name="Tamaddun, Kazi A" userId="f9c6b91e-5c07-47b7-90e4-90549d8f4d22" providerId="ADAL" clId="{E79852D2-A9B5-4B23-B5F7-AE5E324220C7}" dt="2023-09-20T00:19:46.255" v="408" actId="27803"/>
          <ac:picMkLst>
            <pc:docMk/>
            <pc:sldMk cId="924540556" sldId="256"/>
            <ac:picMk id="209" creationId="{A48757DA-4C93-C06F-1DF2-155B76FBF7F9}"/>
          </ac:picMkLst>
        </pc:picChg>
        <pc:picChg chg="add del mod">
          <ac:chgData name="Tamaddun, Kazi A" userId="f9c6b91e-5c07-47b7-90e4-90549d8f4d22" providerId="ADAL" clId="{E79852D2-A9B5-4B23-B5F7-AE5E324220C7}" dt="2023-09-20T00:34:06.145" v="467" actId="27803"/>
          <ac:picMkLst>
            <pc:docMk/>
            <pc:sldMk cId="924540556" sldId="256"/>
            <ac:picMk id="235" creationId="{50F44D36-722B-C6C7-DBF7-4DAB776D6F20}"/>
          </ac:picMkLst>
        </pc:picChg>
      </pc:sldChg>
      <pc:sldChg chg="addSp delSp modSp add mod">
        <pc:chgData name="Tamaddun, Kazi A" userId="f9c6b91e-5c07-47b7-90e4-90549d8f4d22" providerId="ADAL" clId="{E79852D2-A9B5-4B23-B5F7-AE5E324220C7}" dt="2023-09-20T03:54:45.670" v="656" actId="208"/>
        <pc:sldMkLst>
          <pc:docMk/>
          <pc:sldMk cId="1221531186" sldId="257"/>
        </pc:sldMkLst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" creationId="{6CAAE893-6391-6A53-9897-DCC815E96B89}"/>
          </ac:spMkLst>
        </pc:spChg>
        <pc:spChg chg="add del mod">
          <ac:chgData name="Tamaddun, Kazi A" userId="f9c6b91e-5c07-47b7-90e4-90549d8f4d22" providerId="ADAL" clId="{E79852D2-A9B5-4B23-B5F7-AE5E324220C7}" dt="2023-09-20T03:45:27.485" v="610" actId="478"/>
          <ac:spMkLst>
            <pc:docMk/>
            <pc:sldMk cId="1221531186" sldId="257"/>
            <ac:spMk id="3" creationId="{70C471C1-34F7-DAD7-4E5E-43A9856AA99B}"/>
          </ac:spMkLst>
        </pc:spChg>
        <pc:spChg chg="add mod">
          <ac:chgData name="Tamaddun, Kazi A" userId="f9c6b91e-5c07-47b7-90e4-90549d8f4d22" providerId="ADAL" clId="{E79852D2-A9B5-4B23-B5F7-AE5E324220C7}" dt="2023-09-20T03:47:31.972" v="627" actId="2085"/>
          <ac:spMkLst>
            <pc:docMk/>
            <pc:sldMk cId="1221531186" sldId="257"/>
            <ac:spMk id="4" creationId="{C8F7EED7-4413-8BBF-E640-FAFF4D7B0EA1}"/>
          </ac:spMkLst>
        </pc:spChg>
        <pc:spChg chg="add del mod">
          <ac:chgData name="Tamaddun, Kazi A" userId="f9c6b91e-5c07-47b7-90e4-90549d8f4d22" providerId="ADAL" clId="{E79852D2-A9B5-4B23-B5F7-AE5E324220C7}" dt="2023-09-20T03:46:51.212" v="621" actId="478"/>
          <ac:spMkLst>
            <pc:docMk/>
            <pc:sldMk cId="1221531186" sldId="257"/>
            <ac:spMk id="7" creationId="{2AA5BB00-BDE6-F534-C0DB-4B2066DEFDA8}"/>
          </ac:spMkLst>
        </pc:spChg>
        <pc:spChg chg="add del mod">
          <ac:chgData name="Tamaddun, Kazi A" userId="f9c6b91e-5c07-47b7-90e4-90549d8f4d22" providerId="ADAL" clId="{E79852D2-A9B5-4B23-B5F7-AE5E324220C7}" dt="2023-09-20T03:48:46.882" v="635" actId="478"/>
          <ac:spMkLst>
            <pc:docMk/>
            <pc:sldMk cId="1221531186" sldId="257"/>
            <ac:spMk id="8" creationId="{328320C7-DCA7-4F22-8ECE-D64768ECCBCC}"/>
          </ac:spMkLst>
        </pc:spChg>
        <pc:spChg chg="add mod">
          <ac:chgData name="Tamaddun, Kazi A" userId="f9c6b91e-5c07-47b7-90e4-90549d8f4d22" providerId="ADAL" clId="{E79852D2-A9B5-4B23-B5F7-AE5E324220C7}" dt="2023-09-20T03:54:45.670" v="656" actId="208"/>
          <ac:spMkLst>
            <pc:docMk/>
            <pc:sldMk cId="1221531186" sldId="257"/>
            <ac:spMk id="9" creationId="{6F5FA007-84A9-445A-641E-519FE4F94C46}"/>
          </ac:spMkLst>
        </pc:spChg>
        <pc:spChg chg="mod">
          <ac:chgData name="Tamaddun, Kazi A" userId="f9c6b91e-5c07-47b7-90e4-90549d8f4d22" providerId="ADAL" clId="{E79852D2-A9B5-4B23-B5F7-AE5E324220C7}" dt="2023-09-20T03:54:33.413" v="654"/>
          <ac:spMkLst>
            <pc:docMk/>
            <pc:sldMk cId="1221531186" sldId="257"/>
            <ac:spMk id="11" creationId="{E2A1EAA0-AF73-8D5B-2B9B-F69B7206FF62}"/>
          </ac:spMkLst>
        </pc:spChg>
        <pc:spChg chg="mod">
          <ac:chgData name="Tamaddun, Kazi A" userId="f9c6b91e-5c07-47b7-90e4-90549d8f4d22" providerId="ADAL" clId="{E79852D2-A9B5-4B23-B5F7-AE5E324220C7}" dt="2023-09-20T03:54:33.413" v="654"/>
          <ac:spMkLst>
            <pc:docMk/>
            <pc:sldMk cId="1221531186" sldId="257"/>
            <ac:spMk id="12" creationId="{E7FCB984-413C-DF26-5DF8-87EF84579BA4}"/>
          </ac:spMkLst>
        </pc:spChg>
        <pc:spChg chg="mod">
          <ac:chgData name="Tamaddun, Kazi A" userId="f9c6b91e-5c07-47b7-90e4-90549d8f4d22" providerId="ADAL" clId="{E79852D2-A9B5-4B23-B5F7-AE5E324220C7}" dt="2023-09-20T03:54:33.413" v="654"/>
          <ac:spMkLst>
            <pc:docMk/>
            <pc:sldMk cId="1221531186" sldId="257"/>
            <ac:spMk id="13" creationId="{79FFF76A-E223-ECF9-BCEC-D053E3BA2BEF}"/>
          </ac:spMkLst>
        </pc:spChg>
        <pc:spChg chg="mod">
          <ac:chgData name="Tamaddun, Kazi A" userId="f9c6b91e-5c07-47b7-90e4-90549d8f4d22" providerId="ADAL" clId="{E79852D2-A9B5-4B23-B5F7-AE5E324220C7}" dt="2023-09-20T03:54:33.413" v="654"/>
          <ac:spMkLst>
            <pc:docMk/>
            <pc:sldMk cId="1221531186" sldId="257"/>
            <ac:spMk id="14" creationId="{96FE7686-4884-5003-7B12-C8518C4818D5}"/>
          </ac:spMkLst>
        </pc:spChg>
        <pc:spChg chg="mod">
          <ac:chgData name="Tamaddun, Kazi A" userId="f9c6b91e-5c07-47b7-90e4-90549d8f4d22" providerId="ADAL" clId="{E79852D2-A9B5-4B23-B5F7-AE5E324220C7}" dt="2023-09-20T03:54:33.413" v="654"/>
          <ac:spMkLst>
            <pc:docMk/>
            <pc:sldMk cId="1221531186" sldId="257"/>
            <ac:spMk id="15" creationId="{B7174D73-D881-409F-509D-AD9BF373D823}"/>
          </ac:spMkLst>
        </pc:spChg>
        <pc:spChg chg="add mod">
          <ac:chgData name="Tamaddun, Kazi A" userId="f9c6b91e-5c07-47b7-90e4-90549d8f4d22" providerId="ADAL" clId="{E79852D2-A9B5-4B23-B5F7-AE5E324220C7}" dt="2023-09-20T03:54:33.413" v="654"/>
          <ac:spMkLst>
            <pc:docMk/>
            <pc:sldMk cId="1221531186" sldId="257"/>
            <ac:spMk id="16" creationId="{54197CA5-DDED-1350-83FC-3A0C5A49173F}"/>
          </ac:spMkLst>
        </pc:spChg>
        <pc:spChg chg="add mod">
          <ac:chgData name="Tamaddun, Kazi A" userId="f9c6b91e-5c07-47b7-90e4-90549d8f4d22" providerId="ADAL" clId="{E79852D2-A9B5-4B23-B5F7-AE5E324220C7}" dt="2023-09-20T03:54:33.413" v="654"/>
          <ac:spMkLst>
            <pc:docMk/>
            <pc:sldMk cId="1221531186" sldId="257"/>
            <ac:spMk id="17" creationId="{FE3C743A-784A-62C2-A3ED-AA989393F6C6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86" creationId="{F6070F11-9229-2559-82FB-581BCF045D86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122" creationId="{F485CBB0-E41A-2BB2-4B0A-4C567558BEF7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12" creationId="{A48757DA-4C93-C06F-1DF2-155B76FBF7F9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14" creationId="{B5CB9F81-C7D5-8FEE-0274-68FF319C130E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15" creationId="{AC0F230E-AB0B-222A-614C-8392AC1227F4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16" creationId="{A576F54F-4B8E-145A-8503-5B38792A32F2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17" creationId="{E1F7CA09-82FB-B262-BD4D-BF4094C42FE0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18" creationId="{D4CB47ED-37F0-CBF2-0370-96045D40A08C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20" creationId="{5796459E-AA54-0BA4-E79A-2789BE3C4F11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21" creationId="{27CF8735-CEE1-FF5C-F672-1F6E1150C0BF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22" creationId="{C58DA8E2-162A-4608-5914-7E5D84869B0C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23" creationId="{5DF4BE47-867E-F583-07A2-3EFB76649B06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24" creationId="{BB6071FA-EE8F-7A1A-CA64-DCC76B3FF765}"/>
          </ac:spMkLst>
        </pc:spChg>
        <pc:spChg chg="del">
          <ac:chgData name="Tamaddun, Kazi A" userId="f9c6b91e-5c07-47b7-90e4-90549d8f4d22" providerId="ADAL" clId="{E79852D2-A9B5-4B23-B5F7-AE5E324220C7}" dt="2023-09-20T03:43:25.245" v="594" actId="478"/>
          <ac:spMkLst>
            <pc:docMk/>
            <pc:sldMk cId="1221531186" sldId="257"/>
            <ac:spMk id="236" creationId="{50F44D36-722B-C6C7-DBF7-4DAB776D6F20}"/>
          </ac:spMkLst>
        </pc:spChg>
        <pc:grpChg chg="add mod">
          <ac:chgData name="Tamaddun, Kazi A" userId="f9c6b91e-5c07-47b7-90e4-90549d8f4d22" providerId="ADAL" clId="{E79852D2-A9B5-4B23-B5F7-AE5E324220C7}" dt="2023-09-20T03:54:33.413" v="654"/>
          <ac:grpSpMkLst>
            <pc:docMk/>
            <pc:sldMk cId="1221531186" sldId="257"/>
            <ac:grpSpMk id="10" creationId="{8132FA37-3F72-F9D3-249F-58C6B1D398F7}"/>
          </ac:grpSpMkLst>
        </pc:grpChg>
        <pc:grpChg chg="del">
          <ac:chgData name="Tamaddun, Kazi A" userId="f9c6b91e-5c07-47b7-90e4-90549d8f4d22" providerId="ADAL" clId="{E79852D2-A9B5-4B23-B5F7-AE5E324220C7}" dt="2023-09-20T03:43:25.245" v="594" actId="478"/>
          <ac:grpSpMkLst>
            <pc:docMk/>
            <pc:sldMk cId="1221531186" sldId="257"/>
            <ac:grpSpMk id="18" creationId="{2A395BAD-CE20-6BC9-414E-48D8BB050E2F}"/>
          </ac:grpSpMkLst>
        </pc:grpChg>
        <pc:grpChg chg="del">
          <ac:chgData name="Tamaddun, Kazi A" userId="f9c6b91e-5c07-47b7-90e4-90549d8f4d22" providerId="ADAL" clId="{E79852D2-A9B5-4B23-B5F7-AE5E324220C7}" dt="2023-09-20T03:43:25.245" v="594" actId="478"/>
          <ac:grpSpMkLst>
            <pc:docMk/>
            <pc:sldMk cId="1221531186" sldId="257"/>
            <ac:grpSpMk id="117" creationId="{DD4A0802-EAF0-3C68-5EE2-52026AF81833}"/>
          </ac:grpSpMkLst>
        </pc:grpChg>
        <pc:grpChg chg="del">
          <ac:chgData name="Tamaddun, Kazi A" userId="f9c6b91e-5c07-47b7-90e4-90549d8f4d22" providerId="ADAL" clId="{E79852D2-A9B5-4B23-B5F7-AE5E324220C7}" dt="2023-09-20T03:43:25.245" v="594" actId="478"/>
          <ac:grpSpMkLst>
            <pc:docMk/>
            <pc:sldMk cId="1221531186" sldId="257"/>
            <ac:grpSpMk id="191" creationId="{D25838C5-838B-E308-83AF-DE5F314A3F76}"/>
          </ac:grpSpMkLst>
        </pc:grpChg>
        <pc:grpChg chg="del">
          <ac:chgData name="Tamaddun, Kazi A" userId="f9c6b91e-5c07-47b7-90e4-90549d8f4d22" providerId="ADAL" clId="{E79852D2-A9B5-4B23-B5F7-AE5E324220C7}" dt="2023-09-20T03:43:25.245" v="594" actId="478"/>
          <ac:grpSpMkLst>
            <pc:docMk/>
            <pc:sldMk cId="1221531186" sldId="257"/>
            <ac:grpSpMk id="192" creationId="{87BB46BF-1EC6-BEB2-7C73-992FD55D717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7DF5-E444-A6E7-BBA4-55DCBF84A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756C7-55C5-D157-2A4F-C808F30FF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7D01-3F3E-395B-2FF1-BBA6FEE1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87F0-1AB1-1E36-1260-2979FD87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625F-2152-B132-B5FC-CAEEFD99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B03A-3275-EEC6-BDB1-1131B611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97C05-B1F9-D9FB-8481-8A3BC927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2ACB-8DBB-6E25-1854-8E82DAA1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E129-4A77-3773-0C52-3241715F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43CC-7502-3B17-D0B4-6F908F09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C45AB-FD03-654B-356C-183838800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8CBD-8DA2-BC5F-47D1-B9EA6A9CA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35F5-1F93-7777-911B-70E4FFCD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05C2-0AAB-0CD1-F1C4-1D034F19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8BA9-E05B-53F9-6E67-48C84EE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2AC7-9703-E373-B735-8198DDB6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F4E3-BD5D-10B5-F635-C8A077A6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87BA-11A9-6D07-E8AD-1CDFD267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2C2D-059C-F0CF-CB5A-47AB536D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090F-CE92-06CF-CE89-F391F0B8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D9E3-249E-5082-242C-D15E8E72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4C965-719A-F538-C4B5-C8ED78CBE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F3BD-FE95-DDFA-8D8D-B2658514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6B6-650A-FE3C-9F1A-D0383606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0911-2643-0C8F-1803-AD838761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EB48-4F6B-C36B-2C2A-BBB9FE5A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19F4-F64C-4C63-FCA7-B34FDECA7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7F1DD-1263-9007-4022-723D438F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C95A4-A41D-4812-7A3F-47A363B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79337-1550-C38A-4A0A-A758088B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CF4-3524-2BB1-7B84-3F869FBA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4243-DC98-7231-D9F3-E6453F9A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2B55-2655-BEE8-7ED3-7F292A66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6267E-D77A-2C35-6BC4-1A674CCB8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32D21-F610-7B89-4157-464B20211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3C64A-250C-1C8B-1E66-34858227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1DDFA-E479-CE5D-9CC7-9451D441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B874C-0DF4-E58F-2854-9DFAB200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F372F-497C-787A-A380-75742392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40CD-F8F4-91ED-EA98-28463F1B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B5EE8-637E-30DE-B311-63715010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53429-459D-1474-C16C-7F6B4CA5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35351-76D6-205B-1884-1F0BB05F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3AAE9-71AE-C3AB-535D-8A857B66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101A8-1DE9-005E-74EC-CE3A1043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E8276-C7F3-AB8B-5566-FE07318D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563-AA48-967A-F922-BCD9CBFD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5031-C417-8F44-B2ED-62FB7B88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7662-EF18-E517-B16E-0D8285A7C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7F29B-FF25-3019-2ADC-6A578799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9EB8-D194-3D08-141F-76B3CFCC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3D38D-3344-E07E-0511-980AF4C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2CC5-4AF8-F868-BD48-1C4A2164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0E908-A99D-23AE-A511-A97F12134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1776-F7B4-4D42-547F-A4679B90D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16017-9DCC-A60F-24C9-22F0E495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B80C-F995-CFBE-2A92-EBA33800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D3082-F053-6369-1D32-83CF7084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C7AFD-6E1E-C830-9EB0-FEBAF9A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1F3A-DD7E-FADF-B89A-688567223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5D4D-C2A8-BEB9-8C38-E008C7766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7012-FEAB-41A1-8DAE-00C3C7983C0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F33A-A0F7-7546-583C-2F07EF34A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995E-D258-DFFB-45E7-AE91E311C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C7455-73BD-4CE2-9C32-1EA53ACB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4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98CAE0-3883-B3F3-6306-2AB24335AEEA}"/>
              </a:ext>
            </a:extLst>
          </p:cNvPr>
          <p:cNvSpPr/>
          <p:nvPr/>
        </p:nvSpPr>
        <p:spPr>
          <a:xfrm>
            <a:off x="152400" y="933319"/>
            <a:ext cx="11887200" cy="541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9851D-F7F6-778B-F1B7-291BDF462C7B}"/>
              </a:ext>
            </a:extLst>
          </p:cNvPr>
          <p:cNvSpPr/>
          <p:nvPr/>
        </p:nvSpPr>
        <p:spPr>
          <a:xfrm>
            <a:off x="152400" y="3399314"/>
            <a:ext cx="11887200" cy="292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5796459E-AA54-0BA4-E79A-2789BE3C4F11}"/>
              </a:ext>
            </a:extLst>
          </p:cNvPr>
          <p:cNvSpPr/>
          <p:nvPr/>
        </p:nvSpPr>
        <p:spPr>
          <a:xfrm>
            <a:off x="8874202" y="4441075"/>
            <a:ext cx="236276" cy="232618"/>
          </a:xfrm>
          <a:custGeom>
            <a:avLst/>
            <a:gdLst>
              <a:gd name="connsiteX0" fmla="*/ 90315 w 90315"/>
              <a:gd name="connsiteY0" fmla="*/ 45158 h 90315"/>
              <a:gd name="connsiteX1" fmla="*/ 45158 w 90315"/>
              <a:gd name="connsiteY1" fmla="*/ 90315 h 90315"/>
              <a:gd name="connsiteX2" fmla="*/ 0 w 90315"/>
              <a:gd name="connsiteY2" fmla="*/ 45158 h 90315"/>
              <a:gd name="connsiteX3" fmla="*/ 45158 w 90315"/>
              <a:gd name="connsiteY3" fmla="*/ 0 h 90315"/>
              <a:gd name="connsiteX4" fmla="*/ 90315 w 90315"/>
              <a:gd name="connsiteY4" fmla="*/ 45158 h 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15" h="90315">
                <a:moveTo>
                  <a:pt x="90315" y="45158"/>
                </a:moveTo>
                <a:cubicBezTo>
                  <a:pt x="90315" y="70098"/>
                  <a:pt x="70098" y="90315"/>
                  <a:pt x="45158" y="90315"/>
                </a:cubicBezTo>
                <a:cubicBezTo>
                  <a:pt x="20218" y="90315"/>
                  <a:pt x="0" y="70098"/>
                  <a:pt x="0" y="45158"/>
                </a:cubicBezTo>
                <a:cubicBezTo>
                  <a:pt x="0" y="20218"/>
                  <a:pt x="20218" y="0"/>
                  <a:pt x="45158" y="0"/>
                </a:cubicBezTo>
                <a:cubicBezTo>
                  <a:pt x="70098" y="0"/>
                  <a:pt x="90315" y="20218"/>
                  <a:pt x="90315" y="45158"/>
                </a:cubicBezTo>
                <a:close/>
              </a:path>
            </a:pathLst>
          </a:custGeom>
          <a:solidFill>
            <a:schemeClr val="bg1"/>
          </a:solidFill>
          <a:ln w="4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27CF8735-CEE1-FF5C-F672-1F6E1150C0BF}"/>
              </a:ext>
            </a:extLst>
          </p:cNvPr>
          <p:cNvSpPr/>
          <p:nvPr/>
        </p:nvSpPr>
        <p:spPr>
          <a:xfrm>
            <a:off x="9853060" y="4441075"/>
            <a:ext cx="236276" cy="232618"/>
          </a:xfrm>
          <a:custGeom>
            <a:avLst/>
            <a:gdLst>
              <a:gd name="connsiteX0" fmla="*/ 90315 w 90315"/>
              <a:gd name="connsiteY0" fmla="*/ 45158 h 90315"/>
              <a:gd name="connsiteX1" fmla="*/ 45158 w 90315"/>
              <a:gd name="connsiteY1" fmla="*/ 90315 h 90315"/>
              <a:gd name="connsiteX2" fmla="*/ 0 w 90315"/>
              <a:gd name="connsiteY2" fmla="*/ 45158 h 90315"/>
              <a:gd name="connsiteX3" fmla="*/ 45158 w 90315"/>
              <a:gd name="connsiteY3" fmla="*/ 0 h 90315"/>
              <a:gd name="connsiteX4" fmla="*/ 90315 w 90315"/>
              <a:gd name="connsiteY4" fmla="*/ 45158 h 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15" h="90315">
                <a:moveTo>
                  <a:pt x="90315" y="45158"/>
                </a:moveTo>
                <a:cubicBezTo>
                  <a:pt x="90315" y="70098"/>
                  <a:pt x="70098" y="90315"/>
                  <a:pt x="45158" y="90315"/>
                </a:cubicBezTo>
                <a:cubicBezTo>
                  <a:pt x="20218" y="90315"/>
                  <a:pt x="0" y="70098"/>
                  <a:pt x="0" y="45158"/>
                </a:cubicBezTo>
                <a:cubicBezTo>
                  <a:pt x="0" y="20218"/>
                  <a:pt x="20218" y="0"/>
                  <a:pt x="45158" y="0"/>
                </a:cubicBezTo>
                <a:cubicBezTo>
                  <a:pt x="70098" y="0"/>
                  <a:pt x="90315" y="20218"/>
                  <a:pt x="90315" y="45158"/>
                </a:cubicBezTo>
                <a:close/>
              </a:path>
            </a:pathLst>
          </a:custGeom>
          <a:solidFill>
            <a:schemeClr val="bg1"/>
          </a:solidFill>
          <a:ln w="4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C58DA8E2-162A-4608-5914-7E5D84869B0C}"/>
              </a:ext>
            </a:extLst>
          </p:cNvPr>
          <p:cNvSpPr/>
          <p:nvPr/>
        </p:nvSpPr>
        <p:spPr>
          <a:xfrm>
            <a:off x="8722310" y="3859527"/>
            <a:ext cx="945105" cy="398775"/>
          </a:xfrm>
          <a:custGeom>
            <a:avLst/>
            <a:gdLst>
              <a:gd name="connsiteX0" fmla="*/ 0 w 361261"/>
              <a:gd name="connsiteY0" fmla="*/ 0 h 154826"/>
              <a:gd name="connsiteX1" fmla="*/ 361261 w 361261"/>
              <a:gd name="connsiteY1" fmla="*/ 0 h 154826"/>
              <a:gd name="connsiteX2" fmla="*/ 361261 w 361261"/>
              <a:gd name="connsiteY2" fmla="*/ 154826 h 154826"/>
              <a:gd name="connsiteX3" fmla="*/ 0 w 361261"/>
              <a:gd name="connsiteY3" fmla="*/ 154826 h 15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261" h="154826">
                <a:moveTo>
                  <a:pt x="0" y="0"/>
                </a:moveTo>
                <a:lnTo>
                  <a:pt x="361261" y="0"/>
                </a:lnTo>
                <a:lnTo>
                  <a:pt x="361261" y="154826"/>
                </a:lnTo>
                <a:lnTo>
                  <a:pt x="0" y="154826"/>
                </a:lnTo>
                <a:close/>
              </a:path>
            </a:pathLst>
          </a:custGeom>
          <a:solidFill>
            <a:schemeClr val="bg1"/>
          </a:solidFill>
          <a:ln w="4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5DF4BE47-867E-F583-07A2-3EFB76649B06}"/>
              </a:ext>
            </a:extLst>
          </p:cNvPr>
          <p:cNvSpPr/>
          <p:nvPr/>
        </p:nvSpPr>
        <p:spPr>
          <a:xfrm>
            <a:off x="9734924" y="3959220"/>
            <a:ext cx="472551" cy="598163"/>
          </a:xfrm>
          <a:custGeom>
            <a:avLst/>
            <a:gdLst>
              <a:gd name="connsiteX0" fmla="*/ 25804 w 180630"/>
              <a:gd name="connsiteY0" fmla="*/ 25804 h 232239"/>
              <a:gd name="connsiteX1" fmla="*/ 64511 w 180630"/>
              <a:gd name="connsiteY1" fmla="*/ 25804 h 232239"/>
              <a:gd name="connsiteX2" fmla="*/ 89025 w 180630"/>
              <a:gd name="connsiteY2" fmla="*/ 44513 h 232239"/>
              <a:gd name="connsiteX3" fmla="*/ 101927 w 180630"/>
              <a:gd name="connsiteY3" fmla="*/ 89025 h 232239"/>
              <a:gd name="connsiteX4" fmla="*/ 102572 w 180630"/>
              <a:gd name="connsiteY4" fmla="*/ 90315 h 232239"/>
              <a:gd name="connsiteX5" fmla="*/ 25804 w 180630"/>
              <a:gd name="connsiteY5" fmla="*/ 90315 h 232239"/>
              <a:gd name="connsiteX6" fmla="*/ 25804 w 180630"/>
              <a:gd name="connsiteY6" fmla="*/ 25804 h 232239"/>
              <a:gd name="connsiteX7" fmla="*/ 64511 w 180630"/>
              <a:gd name="connsiteY7" fmla="*/ 0 h 232239"/>
              <a:gd name="connsiteX8" fmla="*/ 0 w 180630"/>
              <a:gd name="connsiteY8" fmla="*/ 0 h 232239"/>
              <a:gd name="connsiteX9" fmla="*/ 0 w 180630"/>
              <a:gd name="connsiteY9" fmla="*/ 90315 h 232239"/>
              <a:gd name="connsiteX10" fmla="*/ 0 w 180630"/>
              <a:gd name="connsiteY10" fmla="*/ 129022 h 232239"/>
              <a:gd name="connsiteX11" fmla="*/ 0 w 180630"/>
              <a:gd name="connsiteY11" fmla="*/ 232239 h 232239"/>
              <a:gd name="connsiteX12" fmla="*/ 25804 w 180630"/>
              <a:gd name="connsiteY12" fmla="*/ 232239 h 232239"/>
              <a:gd name="connsiteX13" fmla="*/ 90315 w 180630"/>
              <a:gd name="connsiteY13" fmla="*/ 167728 h 232239"/>
              <a:gd name="connsiteX14" fmla="*/ 154826 w 180630"/>
              <a:gd name="connsiteY14" fmla="*/ 232239 h 232239"/>
              <a:gd name="connsiteX15" fmla="*/ 180631 w 180630"/>
              <a:gd name="connsiteY15" fmla="*/ 206435 h 232239"/>
              <a:gd name="connsiteX16" fmla="*/ 180631 w 180630"/>
              <a:gd name="connsiteY16" fmla="*/ 141924 h 232239"/>
              <a:gd name="connsiteX17" fmla="*/ 170309 w 180630"/>
              <a:gd name="connsiteY17" fmla="*/ 121281 h 232239"/>
              <a:gd name="connsiteX18" fmla="*/ 136118 w 180630"/>
              <a:gd name="connsiteY18" fmla="*/ 95476 h 232239"/>
              <a:gd name="connsiteX19" fmla="*/ 127087 w 180630"/>
              <a:gd name="connsiteY19" fmla="*/ 81929 h 232239"/>
              <a:gd name="connsiteX20" fmla="*/ 114184 w 180630"/>
              <a:gd name="connsiteY20" fmla="*/ 37416 h 232239"/>
              <a:gd name="connsiteX21" fmla="*/ 64511 w 180630"/>
              <a:gd name="connsiteY21" fmla="*/ 0 h 2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0630" h="232239">
                <a:moveTo>
                  <a:pt x="25804" y="25804"/>
                </a:moveTo>
                <a:lnTo>
                  <a:pt x="64511" y="25804"/>
                </a:lnTo>
                <a:cubicBezTo>
                  <a:pt x="76123" y="25804"/>
                  <a:pt x="86445" y="33546"/>
                  <a:pt x="89025" y="44513"/>
                </a:cubicBezTo>
                <a:lnTo>
                  <a:pt x="101927" y="89025"/>
                </a:lnTo>
                <a:cubicBezTo>
                  <a:pt x="101927" y="89670"/>
                  <a:pt x="102572" y="89670"/>
                  <a:pt x="102572" y="90315"/>
                </a:cubicBezTo>
                <a:lnTo>
                  <a:pt x="25804" y="90315"/>
                </a:lnTo>
                <a:lnTo>
                  <a:pt x="25804" y="25804"/>
                </a:lnTo>
                <a:close/>
                <a:moveTo>
                  <a:pt x="64511" y="0"/>
                </a:moveTo>
                <a:lnTo>
                  <a:pt x="0" y="0"/>
                </a:lnTo>
                <a:lnTo>
                  <a:pt x="0" y="90315"/>
                </a:lnTo>
                <a:lnTo>
                  <a:pt x="0" y="129022"/>
                </a:lnTo>
                <a:lnTo>
                  <a:pt x="0" y="232239"/>
                </a:lnTo>
                <a:lnTo>
                  <a:pt x="25804" y="232239"/>
                </a:lnTo>
                <a:cubicBezTo>
                  <a:pt x="25804" y="196758"/>
                  <a:pt x="54834" y="167728"/>
                  <a:pt x="90315" y="167728"/>
                </a:cubicBezTo>
                <a:cubicBezTo>
                  <a:pt x="125796" y="167728"/>
                  <a:pt x="154826" y="196758"/>
                  <a:pt x="154826" y="232239"/>
                </a:cubicBezTo>
                <a:cubicBezTo>
                  <a:pt x="169019" y="232239"/>
                  <a:pt x="180631" y="220627"/>
                  <a:pt x="180631" y="206435"/>
                </a:cubicBezTo>
                <a:lnTo>
                  <a:pt x="180631" y="141924"/>
                </a:lnTo>
                <a:cubicBezTo>
                  <a:pt x="180631" y="133538"/>
                  <a:pt x="176760" y="126441"/>
                  <a:pt x="170309" y="121281"/>
                </a:cubicBezTo>
                <a:lnTo>
                  <a:pt x="136118" y="95476"/>
                </a:lnTo>
                <a:cubicBezTo>
                  <a:pt x="131602" y="92251"/>
                  <a:pt x="128377" y="87090"/>
                  <a:pt x="127087" y="81929"/>
                </a:cubicBezTo>
                <a:lnTo>
                  <a:pt x="114184" y="37416"/>
                </a:lnTo>
                <a:cubicBezTo>
                  <a:pt x="107733" y="15483"/>
                  <a:pt x="87090" y="0"/>
                  <a:pt x="64511" y="0"/>
                </a:cubicBezTo>
                <a:close/>
              </a:path>
            </a:pathLst>
          </a:custGeom>
          <a:solidFill>
            <a:schemeClr val="bg1"/>
          </a:solidFill>
          <a:ln w="4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BB6071FA-EE8F-7A1A-CA64-DCC76B3FF765}"/>
              </a:ext>
            </a:extLst>
          </p:cNvPr>
          <p:cNvSpPr/>
          <p:nvPr/>
        </p:nvSpPr>
        <p:spPr>
          <a:xfrm>
            <a:off x="8722310" y="4324764"/>
            <a:ext cx="945105" cy="232618"/>
          </a:xfrm>
          <a:custGeom>
            <a:avLst/>
            <a:gdLst>
              <a:gd name="connsiteX0" fmla="*/ 361261 w 361261"/>
              <a:gd name="connsiteY0" fmla="*/ 90315 h 90315"/>
              <a:gd name="connsiteX1" fmla="*/ 167728 w 361261"/>
              <a:gd name="connsiteY1" fmla="*/ 90315 h 90315"/>
              <a:gd name="connsiteX2" fmla="*/ 103218 w 361261"/>
              <a:gd name="connsiteY2" fmla="*/ 25804 h 90315"/>
              <a:gd name="connsiteX3" fmla="*/ 38707 w 361261"/>
              <a:gd name="connsiteY3" fmla="*/ 90315 h 90315"/>
              <a:gd name="connsiteX4" fmla="*/ 0 w 361261"/>
              <a:gd name="connsiteY4" fmla="*/ 90315 h 90315"/>
              <a:gd name="connsiteX5" fmla="*/ 0 w 361261"/>
              <a:gd name="connsiteY5" fmla="*/ 0 h 90315"/>
              <a:gd name="connsiteX6" fmla="*/ 361261 w 361261"/>
              <a:gd name="connsiteY6" fmla="*/ 0 h 90315"/>
              <a:gd name="connsiteX7" fmla="*/ 361261 w 361261"/>
              <a:gd name="connsiteY7" fmla="*/ 90315 h 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61" h="90315">
                <a:moveTo>
                  <a:pt x="361261" y="90315"/>
                </a:moveTo>
                <a:lnTo>
                  <a:pt x="167728" y="90315"/>
                </a:lnTo>
                <a:cubicBezTo>
                  <a:pt x="167728" y="54834"/>
                  <a:pt x="138699" y="25804"/>
                  <a:pt x="103218" y="25804"/>
                </a:cubicBezTo>
                <a:cubicBezTo>
                  <a:pt x="67736" y="25804"/>
                  <a:pt x="38707" y="54834"/>
                  <a:pt x="38707" y="90315"/>
                </a:cubicBezTo>
                <a:lnTo>
                  <a:pt x="0" y="90315"/>
                </a:lnTo>
                <a:lnTo>
                  <a:pt x="0" y="0"/>
                </a:lnTo>
                <a:lnTo>
                  <a:pt x="361261" y="0"/>
                </a:lnTo>
                <a:lnTo>
                  <a:pt x="361261" y="90315"/>
                </a:lnTo>
                <a:close/>
              </a:path>
            </a:pathLst>
          </a:custGeom>
          <a:solidFill>
            <a:schemeClr val="bg1"/>
          </a:solidFill>
          <a:ln w="4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AAE893-6391-6A53-9897-DCC815E96B89}"/>
              </a:ext>
            </a:extLst>
          </p:cNvPr>
          <p:cNvSpPr/>
          <p:nvPr/>
        </p:nvSpPr>
        <p:spPr>
          <a:xfrm>
            <a:off x="152400" y="933319"/>
            <a:ext cx="11887200" cy="541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395BAD-CE20-6BC9-414E-48D8BB050E2F}"/>
              </a:ext>
            </a:extLst>
          </p:cNvPr>
          <p:cNvGrpSpPr/>
          <p:nvPr/>
        </p:nvGrpSpPr>
        <p:grpSpPr>
          <a:xfrm>
            <a:off x="1779204" y="4771843"/>
            <a:ext cx="9861214" cy="1360245"/>
            <a:chOff x="1768188" y="3994438"/>
            <a:chExt cx="13238251" cy="1854777"/>
          </a:xfrm>
          <a:solidFill>
            <a:schemeClr val="bg1"/>
          </a:solidFill>
        </p:grpSpPr>
        <p:sp>
          <p:nvSpPr>
            <p:cNvPr id="120" name="Graphic 6" descr="Fence with solid fill">
              <a:extLst>
                <a:ext uri="{FF2B5EF4-FFF2-40B4-BE49-F238E27FC236}">
                  <a16:creationId xmlns:a16="http://schemas.microsoft.com/office/drawing/2014/main" id="{8AB1748B-80FD-7CDA-4F9E-1DEDFC8BD7E0}"/>
                </a:ext>
              </a:extLst>
            </p:cNvPr>
            <p:cNvSpPr/>
            <p:nvPr/>
          </p:nvSpPr>
          <p:spPr>
            <a:xfrm>
              <a:off x="1768188" y="3994438"/>
              <a:ext cx="2649681" cy="1854777"/>
            </a:xfrm>
            <a:custGeom>
              <a:avLst/>
              <a:gdLst>
                <a:gd name="connsiteX0" fmla="*/ 2219109 w 2649681"/>
                <a:gd name="connsiteY0" fmla="*/ 1324841 h 1854777"/>
                <a:gd name="connsiteX1" fmla="*/ 2020382 w 2649681"/>
                <a:gd name="connsiteY1" fmla="*/ 1324841 h 1854777"/>
                <a:gd name="connsiteX2" fmla="*/ 2020382 w 2649681"/>
                <a:gd name="connsiteY2" fmla="*/ 662420 h 1854777"/>
                <a:gd name="connsiteX3" fmla="*/ 2219109 w 2649681"/>
                <a:gd name="connsiteY3" fmla="*/ 662420 h 1854777"/>
                <a:gd name="connsiteX4" fmla="*/ 2219109 w 2649681"/>
                <a:gd name="connsiteY4" fmla="*/ 1324841 h 1854777"/>
                <a:gd name="connsiteX5" fmla="*/ 1490446 w 2649681"/>
                <a:gd name="connsiteY5" fmla="*/ 1324841 h 1854777"/>
                <a:gd name="connsiteX6" fmla="*/ 1490446 w 2649681"/>
                <a:gd name="connsiteY6" fmla="*/ 662420 h 1854777"/>
                <a:gd name="connsiteX7" fmla="*/ 1689172 w 2649681"/>
                <a:gd name="connsiteY7" fmla="*/ 662420 h 1854777"/>
                <a:gd name="connsiteX8" fmla="*/ 1689172 w 2649681"/>
                <a:gd name="connsiteY8" fmla="*/ 1324841 h 1854777"/>
                <a:gd name="connsiteX9" fmla="*/ 1490446 w 2649681"/>
                <a:gd name="connsiteY9" fmla="*/ 1324841 h 1854777"/>
                <a:gd name="connsiteX10" fmla="*/ 960510 w 2649681"/>
                <a:gd name="connsiteY10" fmla="*/ 1324841 h 1854777"/>
                <a:gd name="connsiteX11" fmla="*/ 960510 w 2649681"/>
                <a:gd name="connsiteY11" fmla="*/ 662420 h 1854777"/>
                <a:gd name="connsiteX12" fmla="*/ 1159236 w 2649681"/>
                <a:gd name="connsiteY12" fmla="*/ 662420 h 1854777"/>
                <a:gd name="connsiteX13" fmla="*/ 1159236 w 2649681"/>
                <a:gd name="connsiteY13" fmla="*/ 1324841 h 1854777"/>
                <a:gd name="connsiteX14" fmla="*/ 960510 w 2649681"/>
                <a:gd name="connsiteY14" fmla="*/ 1324841 h 1854777"/>
                <a:gd name="connsiteX15" fmla="*/ 430573 w 2649681"/>
                <a:gd name="connsiteY15" fmla="*/ 1324841 h 1854777"/>
                <a:gd name="connsiteX16" fmla="*/ 430573 w 2649681"/>
                <a:gd name="connsiteY16" fmla="*/ 662420 h 1854777"/>
                <a:gd name="connsiteX17" fmla="*/ 629299 w 2649681"/>
                <a:gd name="connsiteY17" fmla="*/ 662420 h 1854777"/>
                <a:gd name="connsiteX18" fmla="*/ 629299 w 2649681"/>
                <a:gd name="connsiteY18" fmla="*/ 1324841 h 1854777"/>
                <a:gd name="connsiteX19" fmla="*/ 430573 w 2649681"/>
                <a:gd name="connsiteY19" fmla="*/ 1324841 h 1854777"/>
                <a:gd name="connsiteX20" fmla="*/ 2649682 w 2649681"/>
                <a:gd name="connsiteY20" fmla="*/ 662420 h 1854777"/>
                <a:gd name="connsiteX21" fmla="*/ 2649682 w 2649681"/>
                <a:gd name="connsiteY21" fmla="*/ 463694 h 1854777"/>
                <a:gd name="connsiteX22" fmla="*/ 2550319 w 2649681"/>
                <a:gd name="connsiteY22" fmla="*/ 463694 h 1854777"/>
                <a:gd name="connsiteX23" fmla="*/ 2550319 w 2649681"/>
                <a:gd name="connsiteY23" fmla="*/ 198726 h 1854777"/>
                <a:gd name="connsiteX24" fmla="*/ 2384714 w 2649681"/>
                <a:gd name="connsiteY24" fmla="*/ 0 h 1854777"/>
                <a:gd name="connsiteX25" fmla="*/ 2219109 w 2649681"/>
                <a:gd name="connsiteY25" fmla="*/ 198726 h 1854777"/>
                <a:gd name="connsiteX26" fmla="*/ 2219109 w 2649681"/>
                <a:gd name="connsiteY26" fmla="*/ 463694 h 1854777"/>
                <a:gd name="connsiteX27" fmla="*/ 2020382 w 2649681"/>
                <a:gd name="connsiteY27" fmla="*/ 463694 h 1854777"/>
                <a:gd name="connsiteX28" fmla="*/ 2020382 w 2649681"/>
                <a:gd name="connsiteY28" fmla="*/ 198726 h 1854777"/>
                <a:gd name="connsiteX29" fmla="*/ 1854777 w 2649681"/>
                <a:gd name="connsiteY29" fmla="*/ 0 h 1854777"/>
                <a:gd name="connsiteX30" fmla="*/ 1689172 w 2649681"/>
                <a:gd name="connsiteY30" fmla="*/ 198726 h 1854777"/>
                <a:gd name="connsiteX31" fmla="*/ 1689172 w 2649681"/>
                <a:gd name="connsiteY31" fmla="*/ 463694 h 1854777"/>
                <a:gd name="connsiteX32" fmla="*/ 1490446 w 2649681"/>
                <a:gd name="connsiteY32" fmla="*/ 463694 h 1854777"/>
                <a:gd name="connsiteX33" fmla="*/ 1490446 w 2649681"/>
                <a:gd name="connsiteY33" fmla="*/ 198726 h 1854777"/>
                <a:gd name="connsiteX34" fmla="*/ 1324841 w 2649681"/>
                <a:gd name="connsiteY34" fmla="*/ 0 h 1854777"/>
                <a:gd name="connsiteX35" fmla="*/ 1159236 w 2649681"/>
                <a:gd name="connsiteY35" fmla="*/ 198726 h 1854777"/>
                <a:gd name="connsiteX36" fmla="*/ 1159236 w 2649681"/>
                <a:gd name="connsiteY36" fmla="*/ 463694 h 1854777"/>
                <a:gd name="connsiteX37" fmla="*/ 960510 w 2649681"/>
                <a:gd name="connsiteY37" fmla="*/ 463694 h 1854777"/>
                <a:gd name="connsiteX38" fmla="*/ 960510 w 2649681"/>
                <a:gd name="connsiteY38" fmla="*/ 198726 h 1854777"/>
                <a:gd name="connsiteX39" fmla="*/ 794905 w 2649681"/>
                <a:gd name="connsiteY39" fmla="*/ 0 h 1854777"/>
                <a:gd name="connsiteX40" fmla="*/ 629299 w 2649681"/>
                <a:gd name="connsiteY40" fmla="*/ 198726 h 1854777"/>
                <a:gd name="connsiteX41" fmla="*/ 629299 w 2649681"/>
                <a:gd name="connsiteY41" fmla="*/ 463694 h 1854777"/>
                <a:gd name="connsiteX42" fmla="*/ 430573 w 2649681"/>
                <a:gd name="connsiteY42" fmla="*/ 463694 h 1854777"/>
                <a:gd name="connsiteX43" fmla="*/ 430573 w 2649681"/>
                <a:gd name="connsiteY43" fmla="*/ 198726 h 1854777"/>
                <a:gd name="connsiteX44" fmla="*/ 264968 w 2649681"/>
                <a:gd name="connsiteY44" fmla="*/ 0 h 1854777"/>
                <a:gd name="connsiteX45" fmla="*/ 99363 w 2649681"/>
                <a:gd name="connsiteY45" fmla="*/ 198726 h 1854777"/>
                <a:gd name="connsiteX46" fmla="*/ 99363 w 2649681"/>
                <a:gd name="connsiteY46" fmla="*/ 463694 h 1854777"/>
                <a:gd name="connsiteX47" fmla="*/ 0 w 2649681"/>
                <a:gd name="connsiteY47" fmla="*/ 463694 h 1854777"/>
                <a:gd name="connsiteX48" fmla="*/ 0 w 2649681"/>
                <a:gd name="connsiteY48" fmla="*/ 662420 h 1854777"/>
                <a:gd name="connsiteX49" fmla="*/ 99363 w 2649681"/>
                <a:gd name="connsiteY49" fmla="*/ 662420 h 1854777"/>
                <a:gd name="connsiteX50" fmla="*/ 99363 w 2649681"/>
                <a:gd name="connsiteY50" fmla="*/ 1324841 h 1854777"/>
                <a:gd name="connsiteX51" fmla="*/ 0 w 2649681"/>
                <a:gd name="connsiteY51" fmla="*/ 1324841 h 1854777"/>
                <a:gd name="connsiteX52" fmla="*/ 0 w 2649681"/>
                <a:gd name="connsiteY52" fmla="*/ 1523567 h 1854777"/>
                <a:gd name="connsiteX53" fmla="*/ 99363 w 2649681"/>
                <a:gd name="connsiteY53" fmla="*/ 1523567 h 1854777"/>
                <a:gd name="connsiteX54" fmla="*/ 99363 w 2649681"/>
                <a:gd name="connsiteY54" fmla="*/ 1854777 h 1854777"/>
                <a:gd name="connsiteX55" fmla="*/ 430573 w 2649681"/>
                <a:gd name="connsiteY55" fmla="*/ 1854777 h 1854777"/>
                <a:gd name="connsiteX56" fmla="*/ 430573 w 2649681"/>
                <a:gd name="connsiteY56" fmla="*/ 1523567 h 1854777"/>
                <a:gd name="connsiteX57" fmla="*/ 629299 w 2649681"/>
                <a:gd name="connsiteY57" fmla="*/ 1523567 h 1854777"/>
                <a:gd name="connsiteX58" fmla="*/ 629299 w 2649681"/>
                <a:gd name="connsiteY58" fmla="*/ 1854777 h 1854777"/>
                <a:gd name="connsiteX59" fmla="*/ 960510 w 2649681"/>
                <a:gd name="connsiteY59" fmla="*/ 1854777 h 1854777"/>
                <a:gd name="connsiteX60" fmla="*/ 960510 w 2649681"/>
                <a:gd name="connsiteY60" fmla="*/ 1523567 h 1854777"/>
                <a:gd name="connsiteX61" fmla="*/ 1159236 w 2649681"/>
                <a:gd name="connsiteY61" fmla="*/ 1523567 h 1854777"/>
                <a:gd name="connsiteX62" fmla="*/ 1159236 w 2649681"/>
                <a:gd name="connsiteY62" fmla="*/ 1854777 h 1854777"/>
                <a:gd name="connsiteX63" fmla="*/ 1490446 w 2649681"/>
                <a:gd name="connsiteY63" fmla="*/ 1854777 h 1854777"/>
                <a:gd name="connsiteX64" fmla="*/ 1490446 w 2649681"/>
                <a:gd name="connsiteY64" fmla="*/ 1523567 h 1854777"/>
                <a:gd name="connsiteX65" fmla="*/ 1689172 w 2649681"/>
                <a:gd name="connsiteY65" fmla="*/ 1523567 h 1854777"/>
                <a:gd name="connsiteX66" fmla="*/ 1689172 w 2649681"/>
                <a:gd name="connsiteY66" fmla="*/ 1854777 h 1854777"/>
                <a:gd name="connsiteX67" fmla="*/ 2020382 w 2649681"/>
                <a:gd name="connsiteY67" fmla="*/ 1854777 h 1854777"/>
                <a:gd name="connsiteX68" fmla="*/ 2020382 w 2649681"/>
                <a:gd name="connsiteY68" fmla="*/ 1523567 h 1854777"/>
                <a:gd name="connsiteX69" fmla="*/ 2219109 w 2649681"/>
                <a:gd name="connsiteY69" fmla="*/ 1523567 h 1854777"/>
                <a:gd name="connsiteX70" fmla="*/ 2219109 w 2649681"/>
                <a:gd name="connsiteY70" fmla="*/ 1854777 h 1854777"/>
                <a:gd name="connsiteX71" fmla="*/ 2550319 w 2649681"/>
                <a:gd name="connsiteY71" fmla="*/ 1854777 h 1854777"/>
                <a:gd name="connsiteX72" fmla="*/ 2550319 w 2649681"/>
                <a:gd name="connsiteY72" fmla="*/ 1523567 h 1854777"/>
                <a:gd name="connsiteX73" fmla="*/ 2649682 w 2649681"/>
                <a:gd name="connsiteY73" fmla="*/ 1523567 h 1854777"/>
                <a:gd name="connsiteX74" fmla="*/ 2649682 w 2649681"/>
                <a:gd name="connsiteY74" fmla="*/ 1324841 h 1854777"/>
                <a:gd name="connsiteX75" fmla="*/ 2550319 w 2649681"/>
                <a:gd name="connsiteY75" fmla="*/ 1324841 h 1854777"/>
                <a:gd name="connsiteX76" fmla="*/ 2550319 w 2649681"/>
                <a:gd name="connsiteY76" fmla="*/ 662420 h 1854777"/>
                <a:gd name="connsiteX77" fmla="*/ 2649682 w 2649681"/>
                <a:gd name="connsiteY77" fmla="*/ 662420 h 185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49681" h="1854777">
                  <a:moveTo>
                    <a:pt x="2219109" y="1324841"/>
                  </a:moveTo>
                  <a:lnTo>
                    <a:pt x="2020382" y="1324841"/>
                  </a:lnTo>
                  <a:lnTo>
                    <a:pt x="2020382" y="662420"/>
                  </a:lnTo>
                  <a:lnTo>
                    <a:pt x="2219109" y="662420"/>
                  </a:lnTo>
                  <a:lnTo>
                    <a:pt x="2219109" y="1324841"/>
                  </a:lnTo>
                  <a:close/>
                  <a:moveTo>
                    <a:pt x="1490446" y="1324841"/>
                  </a:moveTo>
                  <a:lnTo>
                    <a:pt x="1490446" y="662420"/>
                  </a:lnTo>
                  <a:lnTo>
                    <a:pt x="1689172" y="662420"/>
                  </a:lnTo>
                  <a:lnTo>
                    <a:pt x="1689172" y="1324841"/>
                  </a:lnTo>
                  <a:lnTo>
                    <a:pt x="1490446" y="1324841"/>
                  </a:lnTo>
                  <a:close/>
                  <a:moveTo>
                    <a:pt x="960510" y="1324841"/>
                  </a:moveTo>
                  <a:lnTo>
                    <a:pt x="960510" y="662420"/>
                  </a:lnTo>
                  <a:lnTo>
                    <a:pt x="1159236" y="662420"/>
                  </a:lnTo>
                  <a:lnTo>
                    <a:pt x="1159236" y="1324841"/>
                  </a:lnTo>
                  <a:lnTo>
                    <a:pt x="960510" y="1324841"/>
                  </a:lnTo>
                  <a:close/>
                  <a:moveTo>
                    <a:pt x="430573" y="1324841"/>
                  </a:moveTo>
                  <a:lnTo>
                    <a:pt x="430573" y="662420"/>
                  </a:lnTo>
                  <a:lnTo>
                    <a:pt x="629299" y="662420"/>
                  </a:lnTo>
                  <a:lnTo>
                    <a:pt x="629299" y="1324841"/>
                  </a:lnTo>
                  <a:lnTo>
                    <a:pt x="430573" y="1324841"/>
                  </a:lnTo>
                  <a:close/>
                  <a:moveTo>
                    <a:pt x="2649682" y="662420"/>
                  </a:moveTo>
                  <a:lnTo>
                    <a:pt x="2649682" y="463694"/>
                  </a:lnTo>
                  <a:lnTo>
                    <a:pt x="2550319" y="463694"/>
                  </a:lnTo>
                  <a:lnTo>
                    <a:pt x="2550319" y="198726"/>
                  </a:lnTo>
                  <a:lnTo>
                    <a:pt x="2384714" y="0"/>
                  </a:lnTo>
                  <a:lnTo>
                    <a:pt x="2219109" y="198726"/>
                  </a:lnTo>
                  <a:lnTo>
                    <a:pt x="2219109" y="463694"/>
                  </a:lnTo>
                  <a:lnTo>
                    <a:pt x="2020382" y="463694"/>
                  </a:lnTo>
                  <a:lnTo>
                    <a:pt x="2020382" y="198726"/>
                  </a:lnTo>
                  <a:lnTo>
                    <a:pt x="1854777" y="0"/>
                  </a:lnTo>
                  <a:lnTo>
                    <a:pt x="1689172" y="198726"/>
                  </a:lnTo>
                  <a:lnTo>
                    <a:pt x="1689172" y="463694"/>
                  </a:lnTo>
                  <a:lnTo>
                    <a:pt x="1490446" y="463694"/>
                  </a:lnTo>
                  <a:lnTo>
                    <a:pt x="1490446" y="198726"/>
                  </a:lnTo>
                  <a:lnTo>
                    <a:pt x="1324841" y="0"/>
                  </a:lnTo>
                  <a:lnTo>
                    <a:pt x="1159236" y="198726"/>
                  </a:lnTo>
                  <a:lnTo>
                    <a:pt x="1159236" y="463694"/>
                  </a:lnTo>
                  <a:lnTo>
                    <a:pt x="960510" y="463694"/>
                  </a:lnTo>
                  <a:lnTo>
                    <a:pt x="960510" y="198726"/>
                  </a:lnTo>
                  <a:lnTo>
                    <a:pt x="794905" y="0"/>
                  </a:lnTo>
                  <a:lnTo>
                    <a:pt x="629299" y="198726"/>
                  </a:lnTo>
                  <a:lnTo>
                    <a:pt x="629299" y="463694"/>
                  </a:lnTo>
                  <a:lnTo>
                    <a:pt x="430573" y="463694"/>
                  </a:lnTo>
                  <a:lnTo>
                    <a:pt x="430573" y="198726"/>
                  </a:lnTo>
                  <a:lnTo>
                    <a:pt x="264968" y="0"/>
                  </a:lnTo>
                  <a:lnTo>
                    <a:pt x="99363" y="198726"/>
                  </a:lnTo>
                  <a:lnTo>
                    <a:pt x="99363" y="463694"/>
                  </a:lnTo>
                  <a:lnTo>
                    <a:pt x="0" y="463694"/>
                  </a:lnTo>
                  <a:lnTo>
                    <a:pt x="0" y="662420"/>
                  </a:lnTo>
                  <a:lnTo>
                    <a:pt x="99363" y="662420"/>
                  </a:lnTo>
                  <a:lnTo>
                    <a:pt x="99363" y="1324841"/>
                  </a:lnTo>
                  <a:lnTo>
                    <a:pt x="0" y="1324841"/>
                  </a:lnTo>
                  <a:lnTo>
                    <a:pt x="0" y="1523567"/>
                  </a:lnTo>
                  <a:lnTo>
                    <a:pt x="99363" y="1523567"/>
                  </a:lnTo>
                  <a:lnTo>
                    <a:pt x="99363" y="1854777"/>
                  </a:lnTo>
                  <a:lnTo>
                    <a:pt x="430573" y="1854777"/>
                  </a:lnTo>
                  <a:lnTo>
                    <a:pt x="430573" y="1523567"/>
                  </a:lnTo>
                  <a:lnTo>
                    <a:pt x="629299" y="1523567"/>
                  </a:lnTo>
                  <a:lnTo>
                    <a:pt x="629299" y="1854777"/>
                  </a:lnTo>
                  <a:lnTo>
                    <a:pt x="960510" y="1854777"/>
                  </a:lnTo>
                  <a:lnTo>
                    <a:pt x="960510" y="1523567"/>
                  </a:lnTo>
                  <a:lnTo>
                    <a:pt x="1159236" y="1523567"/>
                  </a:lnTo>
                  <a:lnTo>
                    <a:pt x="1159236" y="1854777"/>
                  </a:lnTo>
                  <a:lnTo>
                    <a:pt x="1490446" y="1854777"/>
                  </a:lnTo>
                  <a:lnTo>
                    <a:pt x="1490446" y="1523567"/>
                  </a:lnTo>
                  <a:lnTo>
                    <a:pt x="1689172" y="1523567"/>
                  </a:lnTo>
                  <a:lnTo>
                    <a:pt x="1689172" y="1854777"/>
                  </a:lnTo>
                  <a:lnTo>
                    <a:pt x="2020382" y="1854777"/>
                  </a:lnTo>
                  <a:lnTo>
                    <a:pt x="2020382" y="1523567"/>
                  </a:lnTo>
                  <a:lnTo>
                    <a:pt x="2219109" y="1523567"/>
                  </a:lnTo>
                  <a:lnTo>
                    <a:pt x="2219109" y="1854777"/>
                  </a:lnTo>
                  <a:lnTo>
                    <a:pt x="2550319" y="1854777"/>
                  </a:lnTo>
                  <a:lnTo>
                    <a:pt x="2550319" y="1523567"/>
                  </a:lnTo>
                  <a:lnTo>
                    <a:pt x="2649682" y="1523567"/>
                  </a:lnTo>
                  <a:lnTo>
                    <a:pt x="2649682" y="1324841"/>
                  </a:lnTo>
                  <a:lnTo>
                    <a:pt x="2550319" y="1324841"/>
                  </a:lnTo>
                  <a:lnTo>
                    <a:pt x="2550319" y="662420"/>
                  </a:lnTo>
                  <a:lnTo>
                    <a:pt x="2649682" y="662420"/>
                  </a:lnTo>
                  <a:close/>
                </a:path>
              </a:pathLst>
            </a:custGeom>
            <a:grpFill/>
            <a:ln w="120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7" descr="Fence with solid fill">
              <a:extLst>
                <a:ext uri="{FF2B5EF4-FFF2-40B4-BE49-F238E27FC236}">
                  <a16:creationId xmlns:a16="http://schemas.microsoft.com/office/drawing/2014/main" id="{91608351-7EC2-D542-AE53-1C34D4BDC1D1}"/>
                </a:ext>
              </a:extLst>
            </p:cNvPr>
            <p:cNvSpPr/>
            <p:nvPr/>
          </p:nvSpPr>
          <p:spPr>
            <a:xfrm>
              <a:off x="4410941" y="3994438"/>
              <a:ext cx="2649681" cy="1854777"/>
            </a:xfrm>
            <a:custGeom>
              <a:avLst/>
              <a:gdLst>
                <a:gd name="connsiteX0" fmla="*/ 2219109 w 2649681"/>
                <a:gd name="connsiteY0" fmla="*/ 1324841 h 1854777"/>
                <a:gd name="connsiteX1" fmla="*/ 2020382 w 2649681"/>
                <a:gd name="connsiteY1" fmla="*/ 1324841 h 1854777"/>
                <a:gd name="connsiteX2" fmla="*/ 2020382 w 2649681"/>
                <a:gd name="connsiteY2" fmla="*/ 662420 h 1854777"/>
                <a:gd name="connsiteX3" fmla="*/ 2219109 w 2649681"/>
                <a:gd name="connsiteY3" fmla="*/ 662420 h 1854777"/>
                <a:gd name="connsiteX4" fmla="*/ 2219109 w 2649681"/>
                <a:gd name="connsiteY4" fmla="*/ 1324841 h 1854777"/>
                <a:gd name="connsiteX5" fmla="*/ 1490446 w 2649681"/>
                <a:gd name="connsiteY5" fmla="*/ 1324841 h 1854777"/>
                <a:gd name="connsiteX6" fmla="*/ 1490446 w 2649681"/>
                <a:gd name="connsiteY6" fmla="*/ 662420 h 1854777"/>
                <a:gd name="connsiteX7" fmla="*/ 1689172 w 2649681"/>
                <a:gd name="connsiteY7" fmla="*/ 662420 h 1854777"/>
                <a:gd name="connsiteX8" fmla="*/ 1689172 w 2649681"/>
                <a:gd name="connsiteY8" fmla="*/ 1324841 h 1854777"/>
                <a:gd name="connsiteX9" fmla="*/ 1490446 w 2649681"/>
                <a:gd name="connsiteY9" fmla="*/ 1324841 h 1854777"/>
                <a:gd name="connsiteX10" fmla="*/ 960510 w 2649681"/>
                <a:gd name="connsiteY10" fmla="*/ 1324841 h 1854777"/>
                <a:gd name="connsiteX11" fmla="*/ 960510 w 2649681"/>
                <a:gd name="connsiteY11" fmla="*/ 662420 h 1854777"/>
                <a:gd name="connsiteX12" fmla="*/ 1159236 w 2649681"/>
                <a:gd name="connsiteY12" fmla="*/ 662420 h 1854777"/>
                <a:gd name="connsiteX13" fmla="*/ 1159236 w 2649681"/>
                <a:gd name="connsiteY13" fmla="*/ 1324841 h 1854777"/>
                <a:gd name="connsiteX14" fmla="*/ 960510 w 2649681"/>
                <a:gd name="connsiteY14" fmla="*/ 1324841 h 1854777"/>
                <a:gd name="connsiteX15" fmla="*/ 430573 w 2649681"/>
                <a:gd name="connsiteY15" fmla="*/ 1324841 h 1854777"/>
                <a:gd name="connsiteX16" fmla="*/ 430573 w 2649681"/>
                <a:gd name="connsiteY16" fmla="*/ 662420 h 1854777"/>
                <a:gd name="connsiteX17" fmla="*/ 629299 w 2649681"/>
                <a:gd name="connsiteY17" fmla="*/ 662420 h 1854777"/>
                <a:gd name="connsiteX18" fmla="*/ 629299 w 2649681"/>
                <a:gd name="connsiteY18" fmla="*/ 1324841 h 1854777"/>
                <a:gd name="connsiteX19" fmla="*/ 430573 w 2649681"/>
                <a:gd name="connsiteY19" fmla="*/ 1324841 h 1854777"/>
                <a:gd name="connsiteX20" fmla="*/ 2649682 w 2649681"/>
                <a:gd name="connsiteY20" fmla="*/ 662420 h 1854777"/>
                <a:gd name="connsiteX21" fmla="*/ 2649682 w 2649681"/>
                <a:gd name="connsiteY21" fmla="*/ 463694 h 1854777"/>
                <a:gd name="connsiteX22" fmla="*/ 2550319 w 2649681"/>
                <a:gd name="connsiteY22" fmla="*/ 463694 h 1854777"/>
                <a:gd name="connsiteX23" fmla="*/ 2550319 w 2649681"/>
                <a:gd name="connsiteY23" fmla="*/ 198726 h 1854777"/>
                <a:gd name="connsiteX24" fmla="*/ 2384714 w 2649681"/>
                <a:gd name="connsiteY24" fmla="*/ 0 h 1854777"/>
                <a:gd name="connsiteX25" fmla="*/ 2219109 w 2649681"/>
                <a:gd name="connsiteY25" fmla="*/ 198726 h 1854777"/>
                <a:gd name="connsiteX26" fmla="*/ 2219109 w 2649681"/>
                <a:gd name="connsiteY26" fmla="*/ 463694 h 1854777"/>
                <a:gd name="connsiteX27" fmla="*/ 2020382 w 2649681"/>
                <a:gd name="connsiteY27" fmla="*/ 463694 h 1854777"/>
                <a:gd name="connsiteX28" fmla="*/ 2020382 w 2649681"/>
                <a:gd name="connsiteY28" fmla="*/ 198726 h 1854777"/>
                <a:gd name="connsiteX29" fmla="*/ 1854777 w 2649681"/>
                <a:gd name="connsiteY29" fmla="*/ 0 h 1854777"/>
                <a:gd name="connsiteX30" fmla="*/ 1689172 w 2649681"/>
                <a:gd name="connsiteY30" fmla="*/ 198726 h 1854777"/>
                <a:gd name="connsiteX31" fmla="*/ 1689172 w 2649681"/>
                <a:gd name="connsiteY31" fmla="*/ 463694 h 1854777"/>
                <a:gd name="connsiteX32" fmla="*/ 1490446 w 2649681"/>
                <a:gd name="connsiteY32" fmla="*/ 463694 h 1854777"/>
                <a:gd name="connsiteX33" fmla="*/ 1490446 w 2649681"/>
                <a:gd name="connsiteY33" fmla="*/ 198726 h 1854777"/>
                <a:gd name="connsiteX34" fmla="*/ 1324841 w 2649681"/>
                <a:gd name="connsiteY34" fmla="*/ 0 h 1854777"/>
                <a:gd name="connsiteX35" fmla="*/ 1159236 w 2649681"/>
                <a:gd name="connsiteY35" fmla="*/ 198726 h 1854777"/>
                <a:gd name="connsiteX36" fmla="*/ 1159236 w 2649681"/>
                <a:gd name="connsiteY36" fmla="*/ 463694 h 1854777"/>
                <a:gd name="connsiteX37" fmla="*/ 960510 w 2649681"/>
                <a:gd name="connsiteY37" fmla="*/ 463694 h 1854777"/>
                <a:gd name="connsiteX38" fmla="*/ 960510 w 2649681"/>
                <a:gd name="connsiteY38" fmla="*/ 198726 h 1854777"/>
                <a:gd name="connsiteX39" fmla="*/ 794905 w 2649681"/>
                <a:gd name="connsiteY39" fmla="*/ 0 h 1854777"/>
                <a:gd name="connsiteX40" fmla="*/ 629299 w 2649681"/>
                <a:gd name="connsiteY40" fmla="*/ 198726 h 1854777"/>
                <a:gd name="connsiteX41" fmla="*/ 629299 w 2649681"/>
                <a:gd name="connsiteY41" fmla="*/ 463694 h 1854777"/>
                <a:gd name="connsiteX42" fmla="*/ 430573 w 2649681"/>
                <a:gd name="connsiteY42" fmla="*/ 463694 h 1854777"/>
                <a:gd name="connsiteX43" fmla="*/ 430573 w 2649681"/>
                <a:gd name="connsiteY43" fmla="*/ 198726 h 1854777"/>
                <a:gd name="connsiteX44" fmla="*/ 264968 w 2649681"/>
                <a:gd name="connsiteY44" fmla="*/ 0 h 1854777"/>
                <a:gd name="connsiteX45" fmla="*/ 99363 w 2649681"/>
                <a:gd name="connsiteY45" fmla="*/ 198726 h 1854777"/>
                <a:gd name="connsiteX46" fmla="*/ 99363 w 2649681"/>
                <a:gd name="connsiteY46" fmla="*/ 463694 h 1854777"/>
                <a:gd name="connsiteX47" fmla="*/ 0 w 2649681"/>
                <a:gd name="connsiteY47" fmla="*/ 463694 h 1854777"/>
                <a:gd name="connsiteX48" fmla="*/ 0 w 2649681"/>
                <a:gd name="connsiteY48" fmla="*/ 662420 h 1854777"/>
                <a:gd name="connsiteX49" fmla="*/ 99363 w 2649681"/>
                <a:gd name="connsiteY49" fmla="*/ 662420 h 1854777"/>
                <a:gd name="connsiteX50" fmla="*/ 99363 w 2649681"/>
                <a:gd name="connsiteY50" fmla="*/ 1324841 h 1854777"/>
                <a:gd name="connsiteX51" fmla="*/ 0 w 2649681"/>
                <a:gd name="connsiteY51" fmla="*/ 1324841 h 1854777"/>
                <a:gd name="connsiteX52" fmla="*/ 0 w 2649681"/>
                <a:gd name="connsiteY52" fmla="*/ 1523567 h 1854777"/>
                <a:gd name="connsiteX53" fmla="*/ 99363 w 2649681"/>
                <a:gd name="connsiteY53" fmla="*/ 1523567 h 1854777"/>
                <a:gd name="connsiteX54" fmla="*/ 99363 w 2649681"/>
                <a:gd name="connsiteY54" fmla="*/ 1854777 h 1854777"/>
                <a:gd name="connsiteX55" fmla="*/ 430573 w 2649681"/>
                <a:gd name="connsiteY55" fmla="*/ 1854777 h 1854777"/>
                <a:gd name="connsiteX56" fmla="*/ 430573 w 2649681"/>
                <a:gd name="connsiteY56" fmla="*/ 1523567 h 1854777"/>
                <a:gd name="connsiteX57" fmla="*/ 629299 w 2649681"/>
                <a:gd name="connsiteY57" fmla="*/ 1523567 h 1854777"/>
                <a:gd name="connsiteX58" fmla="*/ 629299 w 2649681"/>
                <a:gd name="connsiteY58" fmla="*/ 1854777 h 1854777"/>
                <a:gd name="connsiteX59" fmla="*/ 960510 w 2649681"/>
                <a:gd name="connsiteY59" fmla="*/ 1854777 h 1854777"/>
                <a:gd name="connsiteX60" fmla="*/ 960510 w 2649681"/>
                <a:gd name="connsiteY60" fmla="*/ 1523567 h 1854777"/>
                <a:gd name="connsiteX61" fmla="*/ 1159236 w 2649681"/>
                <a:gd name="connsiteY61" fmla="*/ 1523567 h 1854777"/>
                <a:gd name="connsiteX62" fmla="*/ 1159236 w 2649681"/>
                <a:gd name="connsiteY62" fmla="*/ 1854777 h 1854777"/>
                <a:gd name="connsiteX63" fmla="*/ 1490446 w 2649681"/>
                <a:gd name="connsiteY63" fmla="*/ 1854777 h 1854777"/>
                <a:gd name="connsiteX64" fmla="*/ 1490446 w 2649681"/>
                <a:gd name="connsiteY64" fmla="*/ 1523567 h 1854777"/>
                <a:gd name="connsiteX65" fmla="*/ 1689172 w 2649681"/>
                <a:gd name="connsiteY65" fmla="*/ 1523567 h 1854777"/>
                <a:gd name="connsiteX66" fmla="*/ 1689172 w 2649681"/>
                <a:gd name="connsiteY66" fmla="*/ 1854777 h 1854777"/>
                <a:gd name="connsiteX67" fmla="*/ 2020382 w 2649681"/>
                <a:gd name="connsiteY67" fmla="*/ 1854777 h 1854777"/>
                <a:gd name="connsiteX68" fmla="*/ 2020382 w 2649681"/>
                <a:gd name="connsiteY68" fmla="*/ 1523567 h 1854777"/>
                <a:gd name="connsiteX69" fmla="*/ 2219109 w 2649681"/>
                <a:gd name="connsiteY69" fmla="*/ 1523567 h 1854777"/>
                <a:gd name="connsiteX70" fmla="*/ 2219109 w 2649681"/>
                <a:gd name="connsiteY70" fmla="*/ 1854777 h 1854777"/>
                <a:gd name="connsiteX71" fmla="*/ 2550319 w 2649681"/>
                <a:gd name="connsiteY71" fmla="*/ 1854777 h 1854777"/>
                <a:gd name="connsiteX72" fmla="*/ 2550319 w 2649681"/>
                <a:gd name="connsiteY72" fmla="*/ 1523567 h 1854777"/>
                <a:gd name="connsiteX73" fmla="*/ 2649682 w 2649681"/>
                <a:gd name="connsiteY73" fmla="*/ 1523567 h 1854777"/>
                <a:gd name="connsiteX74" fmla="*/ 2649682 w 2649681"/>
                <a:gd name="connsiteY74" fmla="*/ 1324841 h 1854777"/>
                <a:gd name="connsiteX75" fmla="*/ 2550319 w 2649681"/>
                <a:gd name="connsiteY75" fmla="*/ 1324841 h 1854777"/>
                <a:gd name="connsiteX76" fmla="*/ 2550319 w 2649681"/>
                <a:gd name="connsiteY76" fmla="*/ 662420 h 1854777"/>
                <a:gd name="connsiteX77" fmla="*/ 2649682 w 2649681"/>
                <a:gd name="connsiteY77" fmla="*/ 662420 h 185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49681" h="1854777">
                  <a:moveTo>
                    <a:pt x="2219109" y="1324841"/>
                  </a:moveTo>
                  <a:lnTo>
                    <a:pt x="2020382" y="1324841"/>
                  </a:lnTo>
                  <a:lnTo>
                    <a:pt x="2020382" y="662420"/>
                  </a:lnTo>
                  <a:lnTo>
                    <a:pt x="2219109" y="662420"/>
                  </a:lnTo>
                  <a:lnTo>
                    <a:pt x="2219109" y="1324841"/>
                  </a:lnTo>
                  <a:close/>
                  <a:moveTo>
                    <a:pt x="1490446" y="1324841"/>
                  </a:moveTo>
                  <a:lnTo>
                    <a:pt x="1490446" y="662420"/>
                  </a:lnTo>
                  <a:lnTo>
                    <a:pt x="1689172" y="662420"/>
                  </a:lnTo>
                  <a:lnTo>
                    <a:pt x="1689172" y="1324841"/>
                  </a:lnTo>
                  <a:lnTo>
                    <a:pt x="1490446" y="1324841"/>
                  </a:lnTo>
                  <a:close/>
                  <a:moveTo>
                    <a:pt x="960510" y="1324841"/>
                  </a:moveTo>
                  <a:lnTo>
                    <a:pt x="960510" y="662420"/>
                  </a:lnTo>
                  <a:lnTo>
                    <a:pt x="1159236" y="662420"/>
                  </a:lnTo>
                  <a:lnTo>
                    <a:pt x="1159236" y="1324841"/>
                  </a:lnTo>
                  <a:lnTo>
                    <a:pt x="960510" y="1324841"/>
                  </a:lnTo>
                  <a:close/>
                  <a:moveTo>
                    <a:pt x="430573" y="1324841"/>
                  </a:moveTo>
                  <a:lnTo>
                    <a:pt x="430573" y="662420"/>
                  </a:lnTo>
                  <a:lnTo>
                    <a:pt x="629299" y="662420"/>
                  </a:lnTo>
                  <a:lnTo>
                    <a:pt x="629299" y="1324841"/>
                  </a:lnTo>
                  <a:lnTo>
                    <a:pt x="430573" y="1324841"/>
                  </a:lnTo>
                  <a:close/>
                  <a:moveTo>
                    <a:pt x="2649682" y="662420"/>
                  </a:moveTo>
                  <a:lnTo>
                    <a:pt x="2649682" y="463694"/>
                  </a:lnTo>
                  <a:lnTo>
                    <a:pt x="2550319" y="463694"/>
                  </a:lnTo>
                  <a:lnTo>
                    <a:pt x="2550319" y="198726"/>
                  </a:lnTo>
                  <a:lnTo>
                    <a:pt x="2384714" y="0"/>
                  </a:lnTo>
                  <a:lnTo>
                    <a:pt x="2219109" y="198726"/>
                  </a:lnTo>
                  <a:lnTo>
                    <a:pt x="2219109" y="463694"/>
                  </a:lnTo>
                  <a:lnTo>
                    <a:pt x="2020382" y="463694"/>
                  </a:lnTo>
                  <a:lnTo>
                    <a:pt x="2020382" y="198726"/>
                  </a:lnTo>
                  <a:lnTo>
                    <a:pt x="1854777" y="0"/>
                  </a:lnTo>
                  <a:lnTo>
                    <a:pt x="1689172" y="198726"/>
                  </a:lnTo>
                  <a:lnTo>
                    <a:pt x="1689172" y="463694"/>
                  </a:lnTo>
                  <a:lnTo>
                    <a:pt x="1490446" y="463694"/>
                  </a:lnTo>
                  <a:lnTo>
                    <a:pt x="1490446" y="198726"/>
                  </a:lnTo>
                  <a:lnTo>
                    <a:pt x="1324841" y="0"/>
                  </a:lnTo>
                  <a:lnTo>
                    <a:pt x="1159236" y="198726"/>
                  </a:lnTo>
                  <a:lnTo>
                    <a:pt x="1159236" y="463694"/>
                  </a:lnTo>
                  <a:lnTo>
                    <a:pt x="960510" y="463694"/>
                  </a:lnTo>
                  <a:lnTo>
                    <a:pt x="960510" y="198726"/>
                  </a:lnTo>
                  <a:lnTo>
                    <a:pt x="794905" y="0"/>
                  </a:lnTo>
                  <a:lnTo>
                    <a:pt x="629299" y="198726"/>
                  </a:lnTo>
                  <a:lnTo>
                    <a:pt x="629299" y="463694"/>
                  </a:lnTo>
                  <a:lnTo>
                    <a:pt x="430573" y="463694"/>
                  </a:lnTo>
                  <a:lnTo>
                    <a:pt x="430573" y="198726"/>
                  </a:lnTo>
                  <a:lnTo>
                    <a:pt x="264968" y="0"/>
                  </a:lnTo>
                  <a:lnTo>
                    <a:pt x="99363" y="198726"/>
                  </a:lnTo>
                  <a:lnTo>
                    <a:pt x="99363" y="463694"/>
                  </a:lnTo>
                  <a:lnTo>
                    <a:pt x="0" y="463694"/>
                  </a:lnTo>
                  <a:lnTo>
                    <a:pt x="0" y="662420"/>
                  </a:lnTo>
                  <a:lnTo>
                    <a:pt x="99363" y="662420"/>
                  </a:lnTo>
                  <a:lnTo>
                    <a:pt x="99363" y="1324841"/>
                  </a:lnTo>
                  <a:lnTo>
                    <a:pt x="0" y="1324841"/>
                  </a:lnTo>
                  <a:lnTo>
                    <a:pt x="0" y="1523567"/>
                  </a:lnTo>
                  <a:lnTo>
                    <a:pt x="99363" y="1523567"/>
                  </a:lnTo>
                  <a:lnTo>
                    <a:pt x="99363" y="1854777"/>
                  </a:lnTo>
                  <a:lnTo>
                    <a:pt x="430573" y="1854777"/>
                  </a:lnTo>
                  <a:lnTo>
                    <a:pt x="430573" y="1523567"/>
                  </a:lnTo>
                  <a:lnTo>
                    <a:pt x="629299" y="1523567"/>
                  </a:lnTo>
                  <a:lnTo>
                    <a:pt x="629299" y="1854777"/>
                  </a:lnTo>
                  <a:lnTo>
                    <a:pt x="960510" y="1854777"/>
                  </a:lnTo>
                  <a:lnTo>
                    <a:pt x="960510" y="1523567"/>
                  </a:lnTo>
                  <a:lnTo>
                    <a:pt x="1159236" y="1523567"/>
                  </a:lnTo>
                  <a:lnTo>
                    <a:pt x="1159236" y="1854777"/>
                  </a:lnTo>
                  <a:lnTo>
                    <a:pt x="1490446" y="1854777"/>
                  </a:lnTo>
                  <a:lnTo>
                    <a:pt x="1490446" y="1523567"/>
                  </a:lnTo>
                  <a:lnTo>
                    <a:pt x="1689172" y="1523567"/>
                  </a:lnTo>
                  <a:lnTo>
                    <a:pt x="1689172" y="1854777"/>
                  </a:lnTo>
                  <a:lnTo>
                    <a:pt x="2020382" y="1854777"/>
                  </a:lnTo>
                  <a:lnTo>
                    <a:pt x="2020382" y="1523567"/>
                  </a:lnTo>
                  <a:lnTo>
                    <a:pt x="2219109" y="1523567"/>
                  </a:lnTo>
                  <a:lnTo>
                    <a:pt x="2219109" y="1854777"/>
                  </a:lnTo>
                  <a:lnTo>
                    <a:pt x="2550319" y="1854777"/>
                  </a:lnTo>
                  <a:lnTo>
                    <a:pt x="2550319" y="1523567"/>
                  </a:lnTo>
                  <a:lnTo>
                    <a:pt x="2649682" y="1523567"/>
                  </a:lnTo>
                  <a:lnTo>
                    <a:pt x="2649682" y="1324841"/>
                  </a:lnTo>
                  <a:lnTo>
                    <a:pt x="2550319" y="1324841"/>
                  </a:lnTo>
                  <a:lnTo>
                    <a:pt x="2550319" y="662420"/>
                  </a:lnTo>
                  <a:lnTo>
                    <a:pt x="2649682" y="662420"/>
                  </a:lnTo>
                  <a:close/>
                </a:path>
              </a:pathLst>
            </a:custGeom>
            <a:grpFill/>
            <a:ln w="120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Graphic 8" descr="Fence with solid fill">
              <a:extLst>
                <a:ext uri="{FF2B5EF4-FFF2-40B4-BE49-F238E27FC236}">
                  <a16:creationId xmlns:a16="http://schemas.microsoft.com/office/drawing/2014/main" id="{1ADFB948-2425-62B8-B106-70999BA1A822}"/>
                </a:ext>
              </a:extLst>
            </p:cNvPr>
            <p:cNvSpPr/>
            <p:nvPr/>
          </p:nvSpPr>
          <p:spPr>
            <a:xfrm>
              <a:off x="7060622" y="3994438"/>
              <a:ext cx="2649681" cy="1854777"/>
            </a:xfrm>
            <a:custGeom>
              <a:avLst/>
              <a:gdLst>
                <a:gd name="connsiteX0" fmla="*/ 2219109 w 2649681"/>
                <a:gd name="connsiteY0" fmla="*/ 1324841 h 1854777"/>
                <a:gd name="connsiteX1" fmla="*/ 2020382 w 2649681"/>
                <a:gd name="connsiteY1" fmla="*/ 1324841 h 1854777"/>
                <a:gd name="connsiteX2" fmla="*/ 2020382 w 2649681"/>
                <a:gd name="connsiteY2" fmla="*/ 662420 h 1854777"/>
                <a:gd name="connsiteX3" fmla="*/ 2219109 w 2649681"/>
                <a:gd name="connsiteY3" fmla="*/ 662420 h 1854777"/>
                <a:gd name="connsiteX4" fmla="*/ 2219109 w 2649681"/>
                <a:gd name="connsiteY4" fmla="*/ 1324841 h 1854777"/>
                <a:gd name="connsiteX5" fmla="*/ 1490446 w 2649681"/>
                <a:gd name="connsiteY5" fmla="*/ 1324841 h 1854777"/>
                <a:gd name="connsiteX6" fmla="*/ 1490446 w 2649681"/>
                <a:gd name="connsiteY6" fmla="*/ 662420 h 1854777"/>
                <a:gd name="connsiteX7" fmla="*/ 1689172 w 2649681"/>
                <a:gd name="connsiteY7" fmla="*/ 662420 h 1854777"/>
                <a:gd name="connsiteX8" fmla="*/ 1689172 w 2649681"/>
                <a:gd name="connsiteY8" fmla="*/ 1324841 h 1854777"/>
                <a:gd name="connsiteX9" fmla="*/ 1490446 w 2649681"/>
                <a:gd name="connsiteY9" fmla="*/ 1324841 h 1854777"/>
                <a:gd name="connsiteX10" fmla="*/ 960510 w 2649681"/>
                <a:gd name="connsiteY10" fmla="*/ 1324841 h 1854777"/>
                <a:gd name="connsiteX11" fmla="*/ 960510 w 2649681"/>
                <a:gd name="connsiteY11" fmla="*/ 662420 h 1854777"/>
                <a:gd name="connsiteX12" fmla="*/ 1159236 w 2649681"/>
                <a:gd name="connsiteY12" fmla="*/ 662420 h 1854777"/>
                <a:gd name="connsiteX13" fmla="*/ 1159236 w 2649681"/>
                <a:gd name="connsiteY13" fmla="*/ 1324841 h 1854777"/>
                <a:gd name="connsiteX14" fmla="*/ 960510 w 2649681"/>
                <a:gd name="connsiteY14" fmla="*/ 1324841 h 1854777"/>
                <a:gd name="connsiteX15" fmla="*/ 430573 w 2649681"/>
                <a:gd name="connsiteY15" fmla="*/ 1324841 h 1854777"/>
                <a:gd name="connsiteX16" fmla="*/ 430573 w 2649681"/>
                <a:gd name="connsiteY16" fmla="*/ 662420 h 1854777"/>
                <a:gd name="connsiteX17" fmla="*/ 629299 w 2649681"/>
                <a:gd name="connsiteY17" fmla="*/ 662420 h 1854777"/>
                <a:gd name="connsiteX18" fmla="*/ 629299 w 2649681"/>
                <a:gd name="connsiteY18" fmla="*/ 1324841 h 1854777"/>
                <a:gd name="connsiteX19" fmla="*/ 430573 w 2649681"/>
                <a:gd name="connsiteY19" fmla="*/ 1324841 h 1854777"/>
                <a:gd name="connsiteX20" fmla="*/ 2649682 w 2649681"/>
                <a:gd name="connsiteY20" fmla="*/ 662420 h 1854777"/>
                <a:gd name="connsiteX21" fmla="*/ 2649682 w 2649681"/>
                <a:gd name="connsiteY21" fmla="*/ 463694 h 1854777"/>
                <a:gd name="connsiteX22" fmla="*/ 2550319 w 2649681"/>
                <a:gd name="connsiteY22" fmla="*/ 463694 h 1854777"/>
                <a:gd name="connsiteX23" fmla="*/ 2550319 w 2649681"/>
                <a:gd name="connsiteY23" fmla="*/ 198726 h 1854777"/>
                <a:gd name="connsiteX24" fmla="*/ 2384714 w 2649681"/>
                <a:gd name="connsiteY24" fmla="*/ 0 h 1854777"/>
                <a:gd name="connsiteX25" fmla="*/ 2219109 w 2649681"/>
                <a:gd name="connsiteY25" fmla="*/ 198726 h 1854777"/>
                <a:gd name="connsiteX26" fmla="*/ 2219109 w 2649681"/>
                <a:gd name="connsiteY26" fmla="*/ 463694 h 1854777"/>
                <a:gd name="connsiteX27" fmla="*/ 2020382 w 2649681"/>
                <a:gd name="connsiteY27" fmla="*/ 463694 h 1854777"/>
                <a:gd name="connsiteX28" fmla="*/ 2020382 w 2649681"/>
                <a:gd name="connsiteY28" fmla="*/ 198726 h 1854777"/>
                <a:gd name="connsiteX29" fmla="*/ 1854777 w 2649681"/>
                <a:gd name="connsiteY29" fmla="*/ 0 h 1854777"/>
                <a:gd name="connsiteX30" fmla="*/ 1689172 w 2649681"/>
                <a:gd name="connsiteY30" fmla="*/ 198726 h 1854777"/>
                <a:gd name="connsiteX31" fmla="*/ 1689172 w 2649681"/>
                <a:gd name="connsiteY31" fmla="*/ 463694 h 1854777"/>
                <a:gd name="connsiteX32" fmla="*/ 1490446 w 2649681"/>
                <a:gd name="connsiteY32" fmla="*/ 463694 h 1854777"/>
                <a:gd name="connsiteX33" fmla="*/ 1490446 w 2649681"/>
                <a:gd name="connsiteY33" fmla="*/ 198726 h 1854777"/>
                <a:gd name="connsiteX34" fmla="*/ 1324841 w 2649681"/>
                <a:gd name="connsiteY34" fmla="*/ 0 h 1854777"/>
                <a:gd name="connsiteX35" fmla="*/ 1159236 w 2649681"/>
                <a:gd name="connsiteY35" fmla="*/ 198726 h 1854777"/>
                <a:gd name="connsiteX36" fmla="*/ 1159236 w 2649681"/>
                <a:gd name="connsiteY36" fmla="*/ 463694 h 1854777"/>
                <a:gd name="connsiteX37" fmla="*/ 960510 w 2649681"/>
                <a:gd name="connsiteY37" fmla="*/ 463694 h 1854777"/>
                <a:gd name="connsiteX38" fmla="*/ 960510 w 2649681"/>
                <a:gd name="connsiteY38" fmla="*/ 198726 h 1854777"/>
                <a:gd name="connsiteX39" fmla="*/ 794905 w 2649681"/>
                <a:gd name="connsiteY39" fmla="*/ 0 h 1854777"/>
                <a:gd name="connsiteX40" fmla="*/ 629299 w 2649681"/>
                <a:gd name="connsiteY40" fmla="*/ 198726 h 1854777"/>
                <a:gd name="connsiteX41" fmla="*/ 629299 w 2649681"/>
                <a:gd name="connsiteY41" fmla="*/ 463694 h 1854777"/>
                <a:gd name="connsiteX42" fmla="*/ 430573 w 2649681"/>
                <a:gd name="connsiteY42" fmla="*/ 463694 h 1854777"/>
                <a:gd name="connsiteX43" fmla="*/ 430573 w 2649681"/>
                <a:gd name="connsiteY43" fmla="*/ 198726 h 1854777"/>
                <a:gd name="connsiteX44" fmla="*/ 264968 w 2649681"/>
                <a:gd name="connsiteY44" fmla="*/ 0 h 1854777"/>
                <a:gd name="connsiteX45" fmla="*/ 99363 w 2649681"/>
                <a:gd name="connsiteY45" fmla="*/ 198726 h 1854777"/>
                <a:gd name="connsiteX46" fmla="*/ 99363 w 2649681"/>
                <a:gd name="connsiteY46" fmla="*/ 463694 h 1854777"/>
                <a:gd name="connsiteX47" fmla="*/ 0 w 2649681"/>
                <a:gd name="connsiteY47" fmla="*/ 463694 h 1854777"/>
                <a:gd name="connsiteX48" fmla="*/ 0 w 2649681"/>
                <a:gd name="connsiteY48" fmla="*/ 662420 h 1854777"/>
                <a:gd name="connsiteX49" fmla="*/ 99363 w 2649681"/>
                <a:gd name="connsiteY49" fmla="*/ 662420 h 1854777"/>
                <a:gd name="connsiteX50" fmla="*/ 99363 w 2649681"/>
                <a:gd name="connsiteY50" fmla="*/ 1324841 h 1854777"/>
                <a:gd name="connsiteX51" fmla="*/ 0 w 2649681"/>
                <a:gd name="connsiteY51" fmla="*/ 1324841 h 1854777"/>
                <a:gd name="connsiteX52" fmla="*/ 0 w 2649681"/>
                <a:gd name="connsiteY52" fmla="*/ 1523567 h 1854777"/>
                <a:gd name="connsiteX53" fmla="*/ 99363 w 2649681"/>
                <a:gd name="connsiteY53" fmla="*/ 1523567 h 1854777"/>
                <a:gd name="connsiteX54" fmla="*/ 99363 w 2649681"/>
                <a:gd name="connsiteY54" fmla="*/ 1854777 h 1854777"/>
                <a:gd name="connsiteX55" fmla="*/ 430573 w 2649681"/>
                <a:gd name="connsiteY55" fmla="*/ 1854777 h 1854777"/>
                <a:gd name="connsiteX56" fmla="*/ 430573 w 2649681"/>
                <a:gd name="connsiteY56" fmla="*/ 1523567 h 1854777"/>
                <a:gd name="connsiteX57" fmla="*/ 629299 w 2649681"/>
                <a:gd name="connsiteY57" fmla="*/ 1523567 h 1854777"/>
                <a:gd name="connsiteX58" fmla="*/ 629299 w 2649681"/>
                <a:gd name="connsiteY58" fmla="*/ 1854777 h 1854777"/>
                <a:gd name="connsiteX59" fmla="*/ 960510 w 2649681"/>
                <a:gd name="connsiteY59" fmla="*/ 1854777 h 1854777"/>
                <a:gd name="connsiteX60" fmla="*/ 960510 w 2649681"/>
                <a:gd name="connsiteY60" fmla="*/ 1523567 h 1854777"/>
                <a:gd name="connsiteX61" fmla="*/ 1159236 w 2649681"/>
                <a:gd name="connsiteY61" fmla="*/ 1523567 h 1854777"/>
                <a:gd name="connsiteX62" fmla="*/ 1159236 w 2649681"/>
                <a:gd name="connsiteY62" fmla="*/ 1854777 h 1854777"/>
                <a:gd name="connsiteX63" fmla="*/ 1490446 w 2649681"/>
                <a:gd name="connsiteY63" fmla="*/ 1854777 h 1854777"/>
                <a:gd name="connsiteX64" fmla="*/ 1490446 w 2649681"/>
                <a:gd name="connsiteY64" fmla="*/ 1523567 h 1854777"/>
                <a:gd name="connsiteX65" fmla="*/ 1689172 w 2649681"/>
                <a:gd name="connsiteY65" fmla="*/ 1523567 h 1854777"/>
                <a:gd name="connsiteX66" fmla="*/ 1689172 w 2649681"/>
                <a:gd name="connsiteY66" fmla="*/ 1854777 h 1854777"/>
                <a:gd name="connsiteX67" fmla="*/ 2020382 w 2649681"/>
                <a:gd name="connsiteY67" fmla="*/ 1854777 h 1854777"/>
                <a:gd name="connsiteX68" fmla="*/ 2020382 w 2649681"/>
                <a:gd name="connsiteY68" fmla="*/ 1523567 h 1854777"/>
                <a:gd name="connsiteX69" fmla="*/ 2219109 w 2649681"/>
                <a:gd name="connsiteY69" fmla="*/ 1523567 h 1854777"/>
                <a:gd name="connsiteX70" fmla="*/ 2219109 w 2649681"/>
                <a:gd name="connsiteY70" fmla="*/ 1854777 h 1854777"/>
                <a:gd name="connsiteX71" fmla="*/ 2550319 w 2649681"/>
                <a:gd name="connsiteY71" fmla="*/ 1854777 h 1854777"/>
                <a:gd name="connsiteX72" fmla="*/ 2550319 w 2649681"/>
                <a:gd name="connsiteY72" fmla="*/ 1523567 h 1854777"/>
                <a:gd name="connsiteX73" fmla="*/ 2649682 w 2649681"/>
                <a:gd name="connsiteY73" fmla="*/ 1523567 h 1854777"/>
                <a:gd name="connsiteX74" fmla="*/ 2649682 w 2649681"/>
                <a:gd name="connsiteY74" fmla="*/ 1324841 h 1854777"/>
                <a:gd name="connsiteX75" fmla="*/ 2550319 w 2649681"/>
                <a:gd name="connsiteY75" fmla="*/ 1324841 h 1854777"/>
                <a:gd name="connsiteX76" fmla="*/ 2550319 w 2649681"/>
                <a:gd name="connsiteY76" fmla="*/ 662420 h 1854777"/>
                <a:gd name="connsiteX77" fmla="*/ 2649682 w 2649681"/>
                <a:gd name="connsiteY77" fmla="*/ 662420 h 185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49681" h="1854777">
                  <a:moveTo>
                    <a:pt x="2219109" y="1324841"/>
                  </a:moveTo>
                  <a:lnTo>
                    <a:pt x="2020382" y="1324841"/>
                  </a:lnTo>
                  <a:lnTo>
                    <a:pt x="2020382" y="662420"/>
                  </a:lnTo>
                  <a:lnTo>
                    <a:pt x="2219109" y="662420"/>
                  </a:lnTo>
                  <a:lnTo>
                    <a:pt x="2219109" y="1324841"/>
                  </a:lnTo>
                  <a:close/>
                  <a:moveTo>
                    <a:pt x="1490446" y="1324841"/>
                  </a:moveTo>
                  <a:lnTo>
                    <a:pt x="1490446" y="662420"/>
                  </a:lnTo>
                  <a:lnTo>
                    <a:pt x="1689172" y="662420"/>
                  </a:lnTo>
                  <a:lnTo>
                    <a:pt x="1689172" y="1324841"/>
                  </a:lnTo>
                  <a:lnTo>
                    <a:pt x="1490446" y="1324841"/>
                  </a:lnTo>
                  <a:close/>
                  <a:moveTo>
                    <a:pt x="960510" y="1324841"/>
                  </a:moveTo>
                  <a:lnTo>
                    <a:pt x="960510" y="662420"/>
                  </a:lnTo>
                  <a:lnTo>
                    <a:pt x="1159236" y="662420"/>
                  </a:lnTo>
                  <a:lnTo>
                    <a:pt x="1159236" y="1324841"/>
                  </a:lnTo>
                  <a:lnTo>
                    <a:pt x="960510" y="1324841"/>
                  </a:lnTo>
                  <a:close/>
                  <a:moveTo>
                    <a:pt x="430573" y="1324841"/>
                  </a:moveTo>
                  <a:lnTo>
                    <a:pt x="430573" y="662420"/>
                  </a:lnTo>
                  <a:lnTo>
                    <a:pt x="629299" y="662420"/>
                  </a:lnTo>
                  <a:lnTo>
                    <a:pt x="629299" y="1324841"/>
                  </a:lnTo>
                  <a:lnTo>
                    <a:pt x="430573" y="1324841"/>
                  </a:lnTo>
                  <a:close/>
                  <a:moveTo>
                    <a:pt x="2649682" y="662420"/>
                  </a:moveTo>
                  <a:lnTo>
                    <a:pt x="2649682" y="463694"/>
                  </a:lnTo>
                  <a:lnTo>
                    <a:pt x="2550319" y="463694"/>
                  </a:lnTo>
                  <a:lnTo>
                    <a:pt x="2550319" y="198726"/>
                  </a:lnTo>
                  <a:lnTo>
                    <a:pt x="2384714" y="0"/>
                  </a:lnTo>
                  <a:lnTo>
                    <a:pt x="2219109" y="198726"/>
                  </a:lnTo>
                  <a:lnTo>
                    <a:pt x="2219109" y="463694"/>
                  </a:lnTo>
                  <a:lnTo>
                    <a:pt x="2020382" y="463694"/>
                  </a:lnTo>
                  <a:lnTo>
                    <a:pt x="2020382" y="198726"/>
                  </a:lnTo>
                  <a:lnTo>
                    <a:pt x="1854777" y="0"/>
                  </a:lnTo>
                  <a:lnTo>
                    <a:pt x="1689172" y="198726"/>
                  </a:lnTo>
                  <a:lnTo>
                    <a:pt x="1689172" y="463694"/>
                  </a:lnTo>
                  <a:lnTo>
                    <a:pt x="1490446" y="463694"/>
                  </a:lnTo>
                  <a:lnTo>
                    <a:pt x="1490446" y="198726"/>
                  </a:lnTo>
                  <a:lnTo>
                    <a:pt x="1324841" y="0"/>
                  </a:lnTo>
                  <a:lnTo>
                    <a:pt x="1159236" y="198726"/>
                  </a:lnTo>
                  <a:lnTo>
                    <a:pt x="1159236" y="463694"/>
                  </a:lnTo>
                  <a:lnTo>
                    <a:pt x="960510" y="463694"/>
                  </a:lnTo>
                  <a:lnTo>
                    <a:pt x="960510" y="198726"/>
                  </a:lnTo>
                  <a:lnTo>
                    <a:pt x="794905" y="0"/>
                  </a:lnTo>
                  <a:lnTo>
                    <a:pt x="629299" y="198726"/>
                  </a:lnTo>
                  <a:lnTo>
                    <a:pt x="629299" y="463694"/>
                  </a:lnTo>
                  <a:lnTo>
                    <a:pt x="430573" y="463694"/>
                  </a:lnTo>
                  <a:lnTo>
                    <a:pt x="430573" y="198726"/>
                  </a:lnTo>
                  <a:lnTo>
                    <a:pt x="264968" y="0"/>
                  </a:lnTo>
                  <a:lnTo>
                    <a:pt x="99363" y="198726"/>
                  </a:lnTo>
                  <a:lnTo>
                    <a:pt x="99363" y="463694"/>
                  </a:lnTo>
                  <a:lnTo>
                    <a:pt x="0" y="463694"/>
                  </a:lnTo>
                  <a:lnTo>
                    <a:pt x="0" y="662420"/>
                  </a:lnTo>
                  <a:lnTo>
                    <a:pt x="99363" y="662420"/>
                  </a:lnTo>
                  <a:lnTo>
                    <a:pt x="99363" y="1324841"/>
                  </a:lnTo>
                  <a:lnTo>
                    <a:pt x="0" y="1324841"/>
                  </a:lnTo>
                  <a:lnTo>
                    <a:pt x="0" y="1523567"/>
                  </a:lnTo>
                  <a:lnTo>
                    <a:pt x="99363" y="1523567"/>
                  </a:lnTo>
                  <a:lnTo>
                    <a:pt x="99363" y="1854777"/>
                  </a:lnTo>
                  <a:lnTo>
                    <a:pt x="430573" y="1854777"/>
                  </a:lnTo>
                  <a:lnTo>
                    <a:pt x="430573" y="1523567"/>
                  </a:lnTo>
                  <a:lnTo>
                    <a:pt x="629299" y="1523567"/>
                  </a:lnTo>
                  <a:lnTo>
                    <a:pt x="629299" y="1854777"/>
                  </a:lnTo>
                  <a:lnTo>
                    <a:pt x="960510" y="1854777"/>
                  </a:lnTo>
                  <a:lnTo>
                    <a:pt x="960510" y="1523567"/>
                  </a:lnTo>
                  <a:lnTo>
                    <a:pt x="1159236" y="1523567"/>
                  </a:lnTo>
                  <a:lnTo>
                    <a:pt x="1159236" y="1854777"/>
                  </a:lnTo>
                  <a:lnTo>
                    <a:pt x="1490446" y="1854777"/>
                  </a:lnTo>
                  <a:lnTo>
                    <a:pt x="1490446" y="1523567"/>
                  </a:lnTo>
                  <a:lnTo>
                    <a:pt x="1689172" y="1523567"/>
                  </a:lnTo>
                  <a:lnTo>
                    <a:pt x="1689172" y="1854777"/>
                  </a:lnTo>
                  <a:lnTo>
                    <a:pt x="2020382" y="1854777"/>
                  </a:lnTo>
                  <a:lnTo>
                    <a:pt x="2020382" y="1523567"/>
                  </a:lnTo>
                  <a:lnTo>
                    <a:pt x="2219109" y="1523567"/>
                  </a:lnTo>
                  <a:lnTo>
                    <a:pt x="2219109" y="1854777"/>
                  </a:lnTo>
                  <a:lnTo>
                    <a:pt x="2550319" y="1854777"/>
                  </a:lnTo>
                  <a:lnTo>
                    <a:pt x="2550319" y="1523567"/>
                  </a:lnTo>
                  <a:lnTo>
                    <a:pt x="2649682" y="1523567"/>
                  </a:lnTo>
                  <a:lnTo>
                    <a:pt x="2649682" y="1324841"/>
                  </a:lnTo>
                  <a:lnTo>
                    <a:pt x="2550319" y="1324841"/>
                  </a:lnTo>
                  <a:lnTo>
                    <a:pt x="2550319" y="662420"/>
                  </a:lnTo>
                  <a:lnTo>
                    <a:pt x="2649682" y="662420"/>
                  </a:lnTo>
                  <a:close/>
                </a:path>
              </a:pathLst>
            </a:custGeom>
            <a:grpFill/>
            <a:ln w="120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8" descr="Fence with solid fill">
              <a:extLst>
                <a:ext uri="{FF2B5EF4-FFF2-40B4-BE49-F238E27FC236}">
                  <a16:creationId xmlns:a16="http://schemas.microsoft.com/office/drawing/2014/main" id="{8267019C-5DD4-94F2-2EB0-08FE2776B977}"/>
                </a:ext>
              </a:extLst>
            </p:cNvPr>
            <p:cNvSpPr/>
            <p:nvPr/>
          </p:nvSpPr>
          <p:spPr>
            <a:xfrm>
              <a:off x="9708249" y="3994438"/>
              <a:ext cx="2649680" cy="1854777"/>
            </a:xfrm>
            <a:custGeom>
              <a:avLst/>
              <a:gdLst>
                <a:gd name="connsiteX0" fmla="*/ 2219109 w 2649681"/>
                <a:gd name="connsiteY0" fmla="*/ 1324841 h 1854777"/>
                <a:gd name="connsiteX1" fmla="*/ 2020382 w 2649681"/>
                <a:gd name="connsiteY1" fmla="*/ 1324841 h 1854777"/>
                <a:gd name="connsiteX2" fmla="*/ 2020382 w 2649681"/>
                <a:gd name="connsiteY2" fmla="*/ 662420 h 1854777"/>
                <a:gd name="connsiteX3" fmla="*/ 2219109 w 2649681"/>
                <a:gd name="connsiteY3" fmla="*/ 662420 h 1854777"/>
                <a:gd name="connsiteX4" fmla="*/ 2219109 w 2649681"/>
                <a:gd name="connsiteY4" fmla="*/ 1324841 h 1854777"/>
                <a:gd name="connsiteX5" fmla="*/ 1490446 w 2649681"/>
                <a:gd name="connsiteY5" fmla="*/ 1324841 h 1854777"/>
                <a:gd name="connsiteX6" fmla="*/ 1490446 w 2649681"/>
                <a:gd name="connsiteY6" fmla="*/ 662420 h 1854777"/>
                <a:gd name="connsiteX7" fmla="*/ 1689172 w 2649681"/>
                <a:gd name="connsiteY7" fmla="*/ 662420 h 1854777"/>
                <a:gd name="connsiteX8" fmla="*/ 1689172 w 2649681"/>
                <a:gd name="connsiteY8" fmla="*/ 1324841 h 1854777"/>
                <a:gd name="connsiteX9" fmla="*/ 1490446 w 2649681"/>
                <a:gd name="connsiteY9" fmla="*/ 1324841 h 1854777"/>
                <a:gd name="connsiteX10" fmla="*/ 960510 w 2649681"/>
                <a:gd name="connsiteY10" fmla="*/ 1324841 h 1854777"/>
                <a:gd name="connsiteX11" fmla="*/ 960510 w 2649681"/>
                <a:gd name="connsiteY11" fmla="*/ 662420 h 1854777"/>
                <a:gd name="connsiteX12" fmla="*/ 1159236 w 2649681"/>
                <a:gd name="connsiteY12" fmla="*/ 662420 h 1854777"/>
                <a:gd name="connsiteX13" fmla="*/ 1159236 w 2649681"/>
                <a:gd name="connsiteY13" fmla="*/ 1324841 h 1854777"/>
                <a:gd name="connsiteX14" fmla="*/ 960510 w 2649681"/>
                <a:gd name="connsiteY14" fmla="*/ 1324841 h 1854777"/>
                <a:gd name="connsiteX15" fmla="*/ 430573 w 2649681"/>
                <a:gd name="connsiteY15" fmla="*/ 1324841 h 1854777"/>
                <a:gd name="connsiteX16" fmla="*/ 430573 w 2649681"/>
                <a:gd name="connsiteY16" fmla="*/ 662420 h 1854777"/>
                <a:gd name="connsiteX17" fmla="*/ 629299 w 2649681"/>
                <a:gd name="connsiteY17" fmla="*/ 662420 h 1854777"/>
                <a:gd name="connsiteX18" fmla="*/ 629299 w 2649681"/>
                <a:gd name="connsiteY18" fmla="*/ 1324841 h 1854777"/>
                <a:gd name="connsiteX19" fmla="*/ 430573 w 2649681"/>
                <a:gd name="connsiteY19" fmla="*/ 1324841 h 1854777"/>
                <a:gd name="connsiteX20" fmla="*/ 2649682 w 2649681"/>
                <a:gd name="connsiteY20" fmla="*/ 662420 h 1854777"/>
                <a:gd name="connsiteX21" fmla="*/ 2649682 w 2649681"/>
                <a:gd name="connsiteY21" fmla="*/ 463694 h 1854777"/>
                <a:gd name="connsiteX22" fmla="*/ 2550319 w 2649681"/>
                <a:gd name="connsiteY22" fmla="*/ 463694 h 1854777"/>
                <a:gd name="connsiteX23" fmla="*/ 2550319 w 2649681"/>
                <a:gd name="connsiteY23" fmla="*/ 198726 h 1854777"/>
                <a:gd name="connsiteX24" fmla="*/ 2384714 w 2649681"/>
                <a:gd name="connsiteY24" fmla="*/ 0 h 1854777"/>
                <a:gd name="connsiteX25" fmla="*/ 2219109 w 2649681"/>
                <a:gd name="connsiteY25" fmla="*/ 198726 h 1854777"/>
                <a:gd name="connsiteX26" fmla="*/ 2219109 w 2649681"/>
                <a:gd name="connsiteY26" fmla="*/ 463694 h 1854777"/>
                <a:gd name="connsiteX27" fmla="*/ 2020382 w 2649681"/>
                <a:gd name="connsiteY27" fmla="*/ 463694 h 1854777"/>
                <a:gd name="connsiteX28" fmla="*/ 2020382 w 2649681"/>
                <a:gd name="connsiteY28" fmla="*/ 198726 h 1854777"/>
                <a:gd name="connsiteX29" fmla="*/ 1854777 w 2649681"/>
                <a:gd name="connsiteY29" fmla="*/ 0 h 1854777"/>
                <a:gd name="connsiteX30" fmla="*/ 1689172 w 2649681"/>
                <a:gd name="connsiteY30" fmla="*/ 198726 h 1854777"/>
                <a:gd name="connsiteX31" fmla="*/ 1689172 w 2649681"/>
                <a:gd name="connsiteY31" fmla="*/ 463694 h 1854777"/>
                <a:gd name="connsiteX32" fmla="*/ 1490446 w 2649681"/>
                <a:gd name="connsiteY32" fmla="*/ 463694 h 1854777"/>
                <a:gd name="connsiteX33" fmla="*/ 1490446 w 2649681"/>
                <a:gd name="connsiteY33" fmla="*/ 198726 h 1854777"/>
                <a:gd name="connsiteX34" fmla="*/ 1324841 w 2649681"/>
                <a:gd name="connsiteY34" fmla="*/ 0 h 1854777"/>
                <a:gd name="connsiteX35" fmla="*/ 1159236 w 2649681"/>
                <a:gd name="connsiteY35" fmla="*/ 198726 h 1854777"/>
                <a:gd name="connsiteX36" fmla="*/ 1159236 w 2649681"/>
                <a:gd name="connsiteY36" fmla="*/ 463694 h 1854777"/>
                <a:gd name="connsiteX37" fmla="*/ 960510 w 2649681"/>
                <a:gd name="connsiteY37" fmla="*/ 463694 h 1854777"/>
                <a:gd name="connsiteX38" fmla="*/ 960510 w 2649681"/>
                <a:gd name="connsiteY38" fmla="*/ 198726 h 1854777"/>
                <a:gd name="connsiteX39" fmla="*/ 794905 w 2649681"/>
                <a:gd name="connsiteY39" fmla="*/ 0 h 1854777"/>
                <a:gd name="connsiteX40" fmla="*/ 629299 w 2649681"/>
                <a:gd name="connsiteY40" fmla="*/ 198726 h 1854777"/>
                <a:gd name="connsiteX41" fmla="*/ 629299 w 2649681"/>
                <a:gd name="connsiteY41" fmla="*/ 463694 h 1854777"/>
                <a:gd name="connsiteX42" fmla="*/ 430573 w 2649681"/>
                <a:gd name="connsiteY42" fmla="*/ 463694 h 1854777"/>
                <a:gd name="connsiteX43" fmla="*/ 430573 w 2649681"/>
                <a:gd name="connsiteY43" fmla="*/ 198726 h 1854777"/>
                <a:gd name="connsiteX44" fmla="*/ 264968 w 2649681"/>
                <a:gd name="connsiteY44" fmla="*/ 0 h 1854777"/>
                <a:gd name="connsiteX45" fmla="*/ 99363 w 2649681"/>
                <a:gd name="connsiteY45" fmla="*/ 198726 h 1854777"/>
                <a:gd name="connsiteX46" fmla="*/ 99363 w 2649681"/>
                <a:gd name="connsiteY46" fmla="*/ 463694 h 1854777"/>
                <a:gd name="connsiteX47" fmla="*/ 0 w 2649681"/>
                <a:gd name="connsiteY47" fmla="*/ 463694 h 1854777"/>
                <a:gd name="connsiteX48" fmla="*/ 0 w 2649681"/>
                <a:gd name="connsiteY48" fmla="*/ 662420 h 1854777"/>
                <a:gd name="connsiteX49" fmla="*/ 99363 w 2649681"/>
                <a:gd name="connsiteY49" fmla="*/ 662420 h 1854777"/>
                <a:gd name="connsiteX50" fmla="*/ 99363 w 2649681"/>
                <a:gd name="connsiteY50" fmla="*/ 1324841 h 1854777"/>
                <a:gd name="connsiteX51" fmla="*/ 0 w 2649681"/>
                <a:gd name="connsiteY51" fmla="*/ 1324841 h 1854777"/>
                <a:gd name="connsiteX52" fmla="*/ 0 w 2649681"/>
                <a:gd name="connsiteY52" fmla="*/ 1523567 h 1854777"/>
                <a:gd name="connsiteX53" fmla="*/ 99363 w 2649681"/>
                <a:gd name="connsiteY53" fmla="*/ 1523567 h 1854777"/>
                <a:gd name="connsiteX54" fmla="*/ 99363 w 2649681"/>
                <a:gd name="connsiteY54" fmla="*/ 1854777 h 1854777"/>
                <a:gd name="connsiteX55" fmla="*/ 430573 w 2649681"/>
                <a:gd name="connsiteY55" fmla="*/ 1854777 h 1854777"/>
                <a:gd name="connsiteX56" fmla="*/ 430573 w 2649681"/>
                <a:gd name="connsiteY56" fmla="*/ 1523567 h 1854777"/>
                <a:gd name="connsiteX57" fmla="*/ 629299 w 2649681"/>
                <a:gd name="connsiteY57" fmla="*/ 1523567 h 1854777"/>
                <a:gd name="connsiteX58" fmla="*/ 629299 w 2649681"/>
                <a:gd name="connsiteY58" fmla="*/ 1854777 h 1854777"/>
                <a:gd name="connsiteX59" fmla="*/ 960510 w 2649681"/>
                <a:gd name="connsiteY59" fmla="*/ 1854777 h 1854777"/>
                <a:gd name="connsiteX60" fmla="*/ 960510 w 2649681"/>
                <a:gd name="connsiteY60" fmla="*/ 1523567 h 1854777"/>
                <a:gd name="connsiteX61" fmla="*/ 1159236 w 2649681"/>
                <a:gd name="connsiteY61" fmla="*/ 1523567 h 1854777"/>
                <a:gd name="connsiteX62" fmla="*/ 1159236 w 2649681"/>
                <a:gd name="connsiteY62" fmla="*/ 1854777 h 1854777"/>
                <a:gd name="connsiteX63" fmla="*/ 1490446 w 2649681"/>
                <a:gd name="connsiteY63" fmla="*/ 1854777 h 1854777"/>
                <a:gd name="connsiteX64" fmla="*/ 1490446 w 2649681"/>
                <a:gd name="connsiteY64" fmla="*/ 1523567 h 1854777"/>
                <a:gd name="connsiteX65" fmla="*/ 1689172 w 2649681"/>
                <a:gd name="connsiteY65" fmla="*/ 1523567 h 1854777"/>
                <a:gd name="connsiteX66" fmla="*/ 1689172 w 2649681"/>
                <a:gd name="connsiteY66" fmla="*/ 1854777 h 1854777"/>
                <a:gd name="connsiteX67" fmla="*/ 2020382 w 2649681"/>
                <a:gd name="connsiteY67" fmla="*/ 1854777 h 1854777"/>
                <a:gd name="connsiteX68" fmla="*/ 2020382 w 2649681"/>
                <a:gd name="connsiteY68" fmla="*/ 1523567 h 1854777"/>
                <a:gd name="connsiteX69" fmla="*/ 2219109 w 2649681"/>
                <a:gd name="connsiteY69" fmla="*/ 1523567 h 1854777"/>
                <a:gd name="connsiteX70" fmla="*/ 2219109 w 2649681"/>
                <a:gd name="connsiteY70" fmla="*/ 1854777 h 1854777"/>
                <a:gd name="connsiteX71" fmla="*/ 2550319 w 2649681"/>
                <a:gd name="connsiteY71" fmla="*/ 1854777 h 1854777"/>
                <a:gd name="connsiteX72" fmla="*/ 2550319 w 2649681"/>
                <a:gd name="connsiteY72" fmla="*/ 1523567 h 1854777"/>
                <a:gd name="connsiteX73" fmla="*/ 2649682 w 2649681"/>
                <a:gd name="connsiteY73" fmla="*/ 1523567 h 1854777"/>
                <a:gd name="connsiteX74" fmla="*/ 2649682 w 2649681"/>
                <a:gd name="connsiteY74" fmla="*/ 1324841 h 1854777"/>
                <a:gd name="connsiteX75" fmla="*/ 2550319 w 2649681"/>
                <a:gd name="connsiteY75" fmla="*/ 1324841 h 1854777"/>
                <a:gd name="connsiteX76" fmla="*/ 2550319 w 2649681"/>
                <a:gd name="connsiteY76" fmla="*/ 662420 h 1854777"/>
                <a:gd name="connsiteX77" fmla="*/ 2649682 w 2649681"/>
                <a:gd name="connsiteY77" fmla="*/ 662420 h 185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49681" h="1854777">
                  <a:moveTo>
                    <a:pt x="2219109" y="1324841"/>
                  </a:moveTo>
                  <a:lnTo>
                    <a:pt x="2020382" y="1324841"/>
                  </a:lnTo>
                  <a:lnTo>
                    <a:pt x="2020382" y="662420"/>
                  </a:lnTo>
                  <a:lnTo>
                    <a:pt x="2219109" y="662420"/>
                  </a:lnTo>
                  <a:lnTo>
                    <a:pt x="2219109" y="1324841"/>
                  </a:lnTo>
                  <a:close/>
                  <a:moveTo>
                    <a:pt x="1490446" y="1324841"/>
                  </a:moveTo>
                  <a:lnTo>
                    <a:pt x="1490446" y="662420"/>
                  </a:lnTo>
                  <a:lnTo>
                    <a:pt x="1689172" y="662420"/>
                  </a:lnTo>
                  <a:lnTo>
                    <a:pt x="1689172" y="1324841"/>
                  </a:lnTo>
                  <a:lnTo>
                    <a:pt x="1490446" y="1324841"/>
                  </a:lnTo>
                  <a:close/>
                  <a:moveTo>
                    <a:pt x="960510" y="1324841"/>
                  </a:moveTo>
                  <a:lnTo>
                    <a:pt x="960510" y="662420"/>
                  </a:lnTo>
                  <a:lnTo>
                    <a:pt x="1159236" y="662420"/>
                  </a:lnTo>
                  <a:lnTo>
                    <a:pt x="1159236" y="1324841"/>
                  </a:lnTo>
                  <a:lnTo>
                    <a:pt x="960510" y="1324841"/>
                  </a:lnTo>
                  <a:close/>
                  <a:moveTo>
                    <a:pt x="430573" y="1324841"/>
                  </a:moveTo>
                  <a:lnTo>
                    <a:pt x="430573" y="662420"/>
                  </a:lnTo>
                  <a:lnTo>
                    <a:pt x="629299" y="662420"/>
                  </a:lnTo>
                  <a:lnTo>
                    <a:pt x="629299" y="1324841"/>
                  </a:lnTo>
                  <a:lnTo>
                    <a:pt x="430573" y="1324841"/>
                  </a:lnTo>
                  <a:close/>
                  <a:moveTo>
                    <a:pt x="2649682" y="662420"/>
                  </a:moveTo>
                  <a:lnTo>
                    <a:pt x="2649682" y="463694"/>
                  </a:lnTo>
                  <a:lnTo>
                    <a:pt x="2550319" y="463694"/>
                  </a:lnTo>
                  <a:lnTo>
                    <a:pt x="2550319" y="198726"/>
                  </a:lnTo>
                  <a:lnTo>
                    <a:pt x="2384714" y="0"/>
                  </a:lnTo>
                  <a:lnTo>
                    <a:pt x="2219109" y="198726"/>
                  </a:lnTo>
                  <a:lnTo>
                    <a:pt x="2219109" y="463694"/>
                  </a:lnTo>
                  <a:lnTo>
                    <a:pt x="2020382" y="463694"/>
                  </a:lnTo>
                  <a:lnTo>
                    <a:pt x="2020382" y="198726"/>
                  </a:lnTo>
                  <a:lnTo>
                    <a:pt x="1854777" y="0"/>
                  </a:lnTo>
                  <a:lnTo>
                    <a:pt x="1689172" y="198726"/>
                  </a:lnTo>
                  <a:lnTo>
                    <a:pt x="1689172" y="463694"/>
                  </a:lnTo>
                  <a:lnTo>
                    <a:pt x="1490446" y="463694"/>
                  </a:lnTo>
                  <a:lnTo>
                    <a:pt x="1490446" y="198726"/>
                  </a:lnTo>
                  <a:lnTo>
                    <a:pt x="1324841" y="0"/>
                  </a:lnTo>
                  <a:lnTo>
                    <a:pt x="1159236" y="198726"/>
                  </a:lnTo>
                  <a:lnTo>
                    <a:pt x="1159236" y="463694"/>
                  </a:lnTo>
                  <a:lnTo>
                    <a:pt x="960510" y="463694"/>
                  </a:lnTo>
                  <a:lnTo>
                    <a:pt x="960510" y="198726"/>
                  </a:lnTo>
                  <a:lnTo>
                    <a:pt x="794905" y="0"/>
                  </a:lnTo>
                  <a:lnTo>
                    <a:pt x="629299" y="198726"/>
                  </a:lnTo>
                  <a:lnTo>
                    <a:pt x="629299" y="463694"/>
                  </a:lnTo>
                  <a:lnTo>
                    <a:pt x="430573" y="463694"/>
                  </a:lnTo>
                  <a:lnTo>
                    <a:pt x="430573" y="198726"/>
                  </a:lnTo>
                  <a:lnTo>
                    <a:pt x="264968" y="0"/>
                  </a:lnTo>
                  <a:lnTo>
                    <a:pt x="99363" y="198726"/>
                  </a:lnTo>
                  <a:lnTo>
                    <a:pt x="99363" y="463694"/>
                  </a:lnTo>
                  <a:lnTo>
                    <a:pt x="0" y="463694"/>
                  </a:lnTo>
                  <a:lnTo>
                    <a:pt x="0" y="662420"/>
                  </a:lnTo>
                  <a:lnTo>
                    <a:pt x="99363" y="662420"/>
                  </a:lnTo>
                  <a:lnTo>
                    <a:pt x="99363" y="1324841"/>
                  </a:lnTo>
                  <a:lnTo>
                    <a:pt x="0" y="1324841"/>
                  </a:lnTo>
                  <a:lnTo>
                    <a:pt x="0" y="1523567"/>
                  </a:lnTo>
                  <a:lnTo>
                    <a:pt x="99363" y="1523567"/>
                  </a:lnTo>
                  <a:lnTo>
                    <a:pt x="99363" y="1854777"/>
                  </a:lnTo>
                  <a:lnTo>
                    <a:pt x="430573" y="1854777"/>
                  </a:lnTo>
                  <a:lnTo>
                    <a:pt x="430573" y="1523567"/>
                  </a:lnTo>
                  <a:lnTo>
                    <a:pt x="629299" y="1523567"/>
                  </a:lnTo>
                  <a:lnTo>
                    <a:pt x="629299" y="1854777"/>
                  </a:lnTo>
                  <a:lnTo>
                    <a:pt x="960510" y="1854777"/>
                  </a:lnTo>
                  <a:lnTo>
                    <a:pt x="960510" y="1523567"/>
                  </a:lnTo>
                  <a:lnTo>
                    <a:pt x="1159236" y="1523567"/>
                  </a:lnTo>
                  <a:lnTo>
                    <a:pt x="1159236" y="1854777"/>
                  </a:lnTo>
                  <a:lnTo>
                    <a:pt x="1490446" y="1854777"/>
                  </a:lnTo>
                  <a:lnTo>
                    <a:pt x="1490446" y="1523567"/>
                  </a:lnTo>
                  <a:lnTo>
                    <a:pt x="1689172" y="1523567"/>
                  </a:lnTo>
                  <a:lnTo>
                    <a:pt x="1689172" y="1854777"/>
                  </a:lnTo>
                  <a:lnTo>
                    <a:pt x="2020382" y="1854777"/>
                  </a:lnTo>
                  <a:lnTo>
                    <a:pt x="2020382" y="1523567"/>
                  </a:lnTo>
                  <a:lnTo>
                    <a:pt x="2219109" y="1523567"/>
                  </a:lnTo>
                  <a:lnTo>
                    <a:pt x="2219109" y="1854777"/>
                  </a:lnTo>
                  <a:lnTo>
                    <a:pt x="2550319" y="1854777"/>
                  </a:lnTo>
                  <a:lnTo>
                    <a:pt x="2550319" y="1523567"/>
                  </a:lnTo>
                  <a:lnTo>
                    <a:pt x="2649682" y="1523567"/>
                  </a:lnTo>
                  <a:lnTo>
                    <a:pt x="2649682" y="1324841"/>
                  </a:lnTo>
                  <a:lnTo>
                    <a:pt x="2550319" y="1324841"/>
                  </a:lnTo>
                  <a:lnTo>
                    <a:pt x="2550319" y="662420"/>
                  </a:lnTo>
                  <a:lnTo>
                    <a:pt x="2649682" y="662420"/>
                  </a:lnTo>
                  <a:close/>
                </a:path>
              </a:pathLst>
            </a:custGeom>
            <a:grpFill/>
            <a:ln w="120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8" descr="Fence with solid fill">
              <a:extLst>
                <a:ext uri="{FF2B5EF4-FFF2-40B4-BE49-F238E27FC236}">
                  <a16:creationId xmlns:a16="http://schemas.microsoft.com/office/drawing/2014/main" id="{182FA184-5AFB-D1A8-0313-CBEA0A6C30C5}"/>
                </a:ext>
              </a:extLst>
            </p:cNvPr>
            <p:cNvSpPr/>
            <p:nvPr/>
          </p:nvSpPr>
          <p:spPr>
            <a:xfrm>
              <a:off x="12356759" y="3994438"/>
              <a:ext cx="2649680" cy="1854777"/>
            </a:xfrm>
            <a:custGeom>
              <a:avLst/>
              <a:gdLst>
                <a:gd name="connsiteX0" fmla="*/ 2219109 w 2649681"/>
                <a:gd name="connsiteY0" fmla="*/ 1324841 h 1854777"/>
                <a:gd name="connsiteX1" fmla="*/ 2020382 w 2649681"/>
                <a:gd name="connsiteY1" fmla="*/ 1324841 h 1854777"/>
                <a:gd name="connsiteX2" fmla="*/ 2020382 w 2649681"/>
                <a:gd name="connsiteY2" fmla="*/ 662420 h 1854777"/>
                <a:gd name="connsiteX3" fmla="*/ 2219109 w 2649681"/>
                <a:gd name="connsiteY3" fmla="*/ 662420 h 1854777"/>
                <a:gd name="connsiteX4" fmla="*/ 2219109 w 2649681"/>
                <a:gd name="connsiteY4" fmla="*/ 1324841 h 1854777"/>
                <a:gd name="connsiteX5" fmla="*/ 1490446 w 2649681"/>
                <a:gd name="connsiteY5" fmla="*/ 1324841 h 1854777"/>
                <a:gd name="connsiteX6" fmla="*/ 1490446 w 2649681"/>
                <a:gd name="connsiteY6" fmla="*/ 662420 h 1854777"/>
                <a:gd name="connsiteX7" fmla="*/ 1689172 w 2649681"/>
                <a:gd name="connsiteY7" fmla="*/ 662420 h 1854777"/>
                <a:gd name="connsiteX8" fmla="*/ 1689172 w 2649681"/>
                <a:gd name="connsiteY8" fmla="*/ 1324841 h 1854777"/>
                <a:gd name="connsiteX9" fmla="*/ 1490446 w 2649681"/>
                <a:gd name="connsiteY9" fmla="*/ 1324841 h 1854777"/>
                <a:gd name="connsiteX10" fmla="*/ 960510 w 2649681"/>
                <a:gd name="connsiteY10" fmla="*/ 1324841 h 1854777"/>
                <a:gd name="connsiteX11" fmla="*/ 960510 w 2649681"/>
                <a:gd name="connsiteY11" fmla="*/ 662420 h 1854777"/>
                <a:gd name="connsiteX12" fmla="*/ 1159236 w 2649681"/>
                <a:gd name="connsiteY12" fmla="*/ 662420 h 1854777"/>
                <a:gd name="connsiteX13" fmla="*/ 1159236 w 2649681"/>
                <a:gd name="connsiteY13" fmla="*/ 1324841 h 1854777"/>
                <a:gd name="connsiteX14" fmla="*/ 960510 w 2649681"/>
                <a:gd name="connsiteY14" fmla="*/ 1324841 h 1854777"/>
                <a:gd name="connsiteX15" fmla="*/ 430573 w 2649681"/>
                <a:gd name="connsiteY15" fmla="*/ 1324841 h 1854777"/>
                <a:gd name="connsiteX16" fmla="*/ 430573 w 2649681"/>
                <a:gd name="connsiteY16" fmla="*/ 662420 h 1854777"/>
                <a:gd name="connsiteX17" fmla="*/ 629299 w 2649681"/>
                <a:gd name="connsiteY17" fmla="*/ 662420 h 1854777"/>
                <a:gd name="connsiteX18" fmla="*/ 629299 w 2649681"/>
                <a:gd name="connsiteY18" fmla="*/ 1324841 h 1854777"/>
                <a:gd name="connsiteX19" fmla="*/ 430573 w 2649681"/>
                <a:gd name="connsiteY19" fmla="*/ 1324841 h 1854777"/>
                <a:gd name="connsiteX20" fmla="*/ 2649682 w 2649681"/>
                <a:gd name="connsiteY20" fmla="*/ 662420 h 1854777"/>
                <a:gd name="connsiteX21" fmla="*/ 2649682 w 2649681"/>
                <a:gd name="connsiteY21" fmla="*/ 463694 h 1854777"/>
                <a:gd name="connsiteX22" fmla="*/ 2550319 w 2649681"/>
                <a:gd name="connsiteY22" fmla="*/ 463694 h 1854777"/>
                <a:gd name="connsiteX23" fmla="*/ 2550319 w 2649681"/>
                <a:gd name="connsiteY23" fmla="*/ 198726 h 1854777"/>
                <a:gd name="connsiteX24" fmla="*/ 2384714 w 2649681"/>
                <a:gd name="connsiteY24" fmla="*/ 0 h 1854777"/>
                <a:gd name="connsiteX25" fmla="*/ 2219109 w 2649681"/>
                <a:gd name="connsiteY25" fmla="*/ 198726 h 1854777"/>
                <a:gd name="connsiteX26" fmla="*/ 2219109 w 2649681"/>
                <a:gd name="connsiteY26" fmla="*/ 463694 h 1854777"/>
                <a:gd name="connsiteX27" fmla="*/ 2020382 w 2649681"/>
                <a:gd name="connsiteY27" fmla="*/ 463694 h 1854777"/>
                <a:gd name="connsiteX28" fmla="*/ 2020382 w 2649681"/>
                <a:gd name="connsiteY28" fmla="*/ 198726 h 1854777"/>
                <a:gd name="connsiteX29" fmla="*/ 1854777 w 2649681"/>
                <a:gd name="connsiteY29" fmla="*/ 0 h 1854777"/>
                <a:gd name="connsiteX30" fmla="*/ 1689172 w 2649681"/>
                <a:gd name="connsiteY30" fmla="*/ 198726 h 1854777"/>
                <a:gd name="connsiteX31" fmla="*/ 1689172 w 2649681"/>
                <a:gd name="connsiteY31" fmla="*/ 463694 h 1854777"/>
                <a:gd name="connsiteX32" fmla="*/ 1490446 w 2649681"/>
                <a:gd name="connsiteY32" fmla="*/ 463694 h 1854777"/>
                <a:gd name="connsiteX33" fmla="*/ 1490446 w 2649681"/>
                <a:gd name="connsiteY33" fmla="*/ 198726 h 1854777"/>
                <a:gd name="connsiteX34" fmla="*/ 1324841 w 2649681"/>
                <a:gd name="connsiteY34" fmla="*/ 0 h 1854777"/>
                <a:gd name="connsiteX35" fmla="*/ 1159236 w 2649681"/>
                <a:gd name="connsiteY35" fmla="*/ 198726 h 1854777"/>
                <a:gd name="connsiteX36" fmla="*/ 1159236 w 2649681"/>
                <a:gd name="connsiteY36" fmla="*/ 463694 h 1854777"/>
                <a:gd name="connsiteX37" fmla="*/ 960510 w 2649681"/>
                <a:gd name="connsiteY37" fmla="*/ 463694 h 1854777"/>
                <a:gd name="connsiteX38" fmla="*/ 960510 w 2649681"/>
                <a:gd name="connsiteY38" fmla="*/ 198726 h 1854777"/>
                <a:gd name="connsiteX39" fmla="*/ 794905 w 2649681"/>
                <a:gd name="connsiteY39" fmla="*/ 0 h 1854777"/>
                <a:gd name="connsiteX40" fmla="*/ 629299 w 2649681"/>
                <a:gd name="connsiteY40" fmla="*/ 198726 h 1854777"/>
                <a:gd name="connsiteX41" fmla="*/ 629299 w 2649681"/>
                <a:gd name="connsiteY41" fmla="*/ 463694 h 1854777"/>
                <a:gd name="connsiteX42" fmla="*/ 430573 w 2649681"/>
                <a:gd name="connsiteY42" fmla="*/ 463694 h 1854777"/>
                <a:gd name="connsiteX43" fmla="*/ 430573 w 2649681"/>
                <a:gd name="connsiteY43" fmla="*/ 198726 h 1854777"/>
                <a:gd name="connsiteX44" fmla="*/ 264968 w 2649681"/>
                <a:gd name="connsiteY44" fmla="*/ 0 h 1854777"/>
                <a:gd name="connsiteX45" fmla="*/ 99363 w 2649681"/>
                <a:gd name="connsiteY45" fmla="*/ 198726 h 1854777"/>
                <a:gd name="connsiteX46" fmla="*/ 99363 w 2649681"/>
                <a:gd name="connsiteY46" fmla="*/ 463694 h 1854777"/>
                <a:gd name="connsiteX47" fmla="*/ 0 w 2649681"/>
                <a:gd name="connsiteY47" fmla="*/ 463694 h 1854777"/>
                <a:gd name="connsiteX48" fmla="*/ 0 w 2649681"/>
                <a:gd name="connsiteY48" fmla="*/ 662420 h 1854777"/>
                <a:gd name="connsiteX49" fmla="*/ 99363 w 2649681"/>
                <a:gd name="connsiteY49" fmla="*/ 662420 h 1854777"/>
                <a:gd name="connsiteX50" fmla="*/ 99363 w 2649681"/>
                <a:gd name="connsiteY50" fmla="*/ 1324841 h 1854777"/>
                <a:gd name="connsiteX51" fmla="*/ 0 w 2649681"/>
                <a:gd name="connsiteY51" fmla="*/ 1324841 h 1854777"/>
                <a:gd name="connsiteX52" fmla="*/ 0 w 2649681"/>
                <a:gd name="connsiteY52" fmla="*/ 1523567 h 1854777"/>
                <a:gd name="connsiteX53" fmla="*/ 99363 w 2649681"/>
                <a:gd name="connsiteY53" fmla="*/ 1523567 h 1854777"/>
                <a:gd name="connsiteX54" fmla="*/ 99363 w 2649681"/>
                <a:gd name="connsiteY54" fmla="*/ 1854777 h 1854777"/>
                <a:gd name="connsiteX55" fmla="*/ 430573 w 2649681"/>
                <a:gd name="connsiteY55" fmla="*/ 1854777 h 1854777"/>
                <a:gd name="connsiteX56" fmla="*/ 430573 w 2649681"/>
                <a:gd name="connsiteY56" fmla="*/ 1523567 h 1854777"/>
                <a:gd name="connsiteX57" fmla="*/ 629299 w 2649681"/>
                <a:gd name="connsiteY57" fmla="*/ 1523567 h 1854777"/>
                <a:gd name="connsiteX58" fmla="*/ 629299 w 2649681"/>
                <a:gd name="connsiteY58" fmla="*/ 1854777 h 1854777"/>
                <a:gd name="connsiteX59" fmla="*/ 960510 w 2649681"/>
                <a:gd name="connsiteY59" fmla="*/ 1854777 h 1854777"/>
                <a:gd name="connsiteX60" fmla="*/ 960510 w 2649681"/>
                <a:gd name="connsiteY60" fmla="*/ 1523567 h 1854777"/>
                <a:gd name="connsiteX61" fmla="*/ 1159236 w 2649681"/>
                <a:gd name="connsiteY61" fmla="*/ 1523567 h 1854777"/>
                <a:gd name="connsiteX62" fmla="*/ 1159236 w 2649681"/>
                <a:gd name="connsiteY62" fmla="*/ 1854777 h 1854777"/>
                <a:gd name="connsiteX63" fmla="*/ 1490446 w 2649681"/>
                <a:gd name="connsiteY63" fmla="*/ 1854777 h 1854777"/>
                <a:gd name="connsiteX64" fmla="*/ 1490446 w 2649681"/>
                <a:gd name="connsiteY64" fmla="*/ 1523567 h 1854777"/>
                <a:gd name="connsiteX65" fmla="*/ 1689172 w 2649681"/>
                <a:gd name="connsiteY65" fmla="*/ 1523567 h 1854777"/>
                <a:gd name="connsiteX66" fmla="*/ 1689172 w 2649681"/>
                <a:gd name="connsiteY66" fmla="*/ 1854777 h 1854777"/>
                <a:gd name="connsiteX67" fmla="*/ 2020382 w 2649681"/>
                <a:gd name="connsiteY67" fmla="*/ 1854777 h 1854777"/>
                <a:gd name="connsiteX68" fmla="*/ 2020382 w 2649681"/>
                <a:gd name="connsiteY68" fmla="*/ 1523567 h 1854777"/>
                <a:gd name="connsiteX69" fmla="*/ 2219109 w 2649681"/>
                <a:gd name="connsiteY69" fmla="*/ 1523567 h 1854777"/>
                <a:gd name="connsiteX70" fmla="*/ 2219109 w 2649681"/>
                <a:gd name="connsiteY70" fmla="*/ 1854777 h 1854777"/>
                <a:gd name="connsiteX71" fmla="*/ 2550319 w 2649681"/>
                <a:gd name="connsiteY71" fmla="*/ 1854777 h 1854777"/>
                <a:gd name="connsiteX72" fmla="*/ 2550319 w 2649681"/>
                <a:gd name="connsiteY72" fmla="*/ 1523567 h 1854777"/>
                <a:gd name="connsiteX73" fmla="*/ 2649682 w 2649681"/>
                <a:gd name="connsiteY73" fmla="*/ 1523567 h 1854777"/>
                <a:gd name="connsiteX74" fmla="*/ 2649682 w 2649681"/>
                <a:gd name="connsiteY74" fmla="*/ 1324841 h 1854777"/>
                <a:gd name="connsiteX75" fmla="*/ 2550319 w 2649681"/>
                <a:gd name="connsiteY75" fmla="*/ 1324841 h 1854777"/>
                <a:gd name="connsiteX76" fmla="*/ 2550319 w 2649681"/>
                <a:gd name="connsiteY76" fmla="*/ 662420 h 1854777"/>
                <a:gd name="connsiteX77" fmla="*/ 2649682 w 2649681"/>
                <a:gd name="connsiteY77" fmla="*/ 662420 h 185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49681" h="1854777">
                  <a:moveTo>
                    <a:pt x="2219109" y="1324841"/>
                  </a:moveTo>
                  <a:lnTo>
                    <a:pt x="2020382" y="1324841"/>
                  </a:lnTo>
                  <a:lnTo>
                    <a:pt x="2020382" y="662420"/>
                  </a:lnTo>
                  <a:lnTo>
                    <a:pt x="2219109" y="662420"/>
                  </a:lnTo>
                  <a:lnTo>
                    <a:pt x="2219109" y="1324841"/>
                  </a:lnTo>
                  <a:close/>
                  <a:moveTo>
                    <a:pt x="1490446" y="1324841"/>
                  </a:moveTo>
                  <a:lnTo>
                    <a:pt x="1490446" y="662420"/>
                  </a:lnTo>
                  <a:lnTo>
                    <a:pt x="1689172" y="662420"/>
                  </a:lnTo>
                  <a:lnTo>
                    <a:pt x="1689172" y="1324841"/>
                  </a:lnTo>
                  <a:lnTo>
                    <a:pt x="1490446" y="1324841"/>
                  </a:lnTo>
                  <a:close/>
                  <a:moveTo>
                    <a:pt x="960510" y="1324841"/>
                  </a:moveTo>
                  <a:lnTo>
                    <a:pt x="960510" y="662420"/>
                  </a:lnTo>
                  <a:lnTo>
                    <a:pt x="1159236" y="662420"/>
                  </a:lnTo>
                  <a:lnTo>
                    <a:pt x="1159236" y="1324841"/>
                  </a:lnTo>
                  <a:lnTo>
                    <a:pt x="960510" y="1324841"/>
                  </a:lnTo>
                  <a:close/>
                  <a:moveTo>
                    <a:pt x="430573" y="1324841"/>
                  </a:moveTo>
                  <a:lnTo>
                    <a:pt x="430573" y="662420"/>
                  </a:lnTo>
                  <a:lnTo>
                    <a:pt x="629299" y="662420"/>
                  </a:lnTo>
                  <a:lnTo>
                    <a:pt x="629299" y="1324841"/>
                  </a:lnTo>
                  <a:lnTo>
                    <a:pt x="430573" y="1324841"/>
                  </a:lnTo>
                  <a:close/>
                  <a:moveTo>
                    <a:pt x="2649682" y="662420"/>
                  </a:moveTo>
                  <a:lnTo>
                    <a:pt x="2649682" y="463694"/>
                  </a:lnTo>
                  <a:lnTo>
                    <a:pt x="2550319" y="463694"/>
                  </a:lnTo>
                  <a:lnTo>
                    <a:pt x="2550319" y="198726"/>
                  </a:lnTo>
                  <a:lnTo>
                    <a:pt x="2384714" y="0"/>
                  </a:lnTo>
                  <a:lnTo>
                    <a:pt x="2219109" y="198726"/>
                  </a:lnTo>
                  <a:lnTo>
                    <a:pt x="2219109" y="463694"/>
                  </a:lnTo>
                  <a:lnTo>
                    <a:pt x="2020382" y="463694"/>
                  </a:lnTo>
                  <a:lnTo>
                    <a:pt x="2020382" y="198726"/>
                  </a:lnTo>
                  <a:lnTo>
                    <a:pt x="1854777" y="0"/>
                  </a:lnTo>
                  <a:lnTo>
                    <a:pt x="1689172" y="198726"/>
                  </a:lnTo>
                  <a:lnTo>
                    <a:pt x="1689172" y="463694"/>
                  </a:lnTo>
                  <a:lnTo>
                    <a:pt x="1490446" y="463694"/>
                  </a:lnTo>
                  <a:lnTo>
                    <a:pt x="1490446" y="198726"/>
                  </a:lnTo>
                  <a:lnTo>
                    <a:pt x="1324841" y="0"/>
                  </a:lnTo>
                  <a:lnTo>
                    <a:pt x="1159236" y="198726"/>
                  </a:lnTo>
                  <a:lnTo>
                    <a:pt x="1159236" y="463694"/>
                  </a:lnTo>
                  <a:lnTo>
                    <a:pt x="960510" y="463694"/>
                  </a:lnTo>
                  <a:lnTo>
                    <a:pt x="960510" y="198726"/>
                  </a:lnTo>
                  <a:lnTo>
                    <a:pt x="794905" y="0"/>
                  </a:lnTo>
                  <a:lnTo>
                    <a:pt x="629299" y="198726"/>
                  </a:lnTo>
                  <a:lnTo>
                    <a:pt x="629299" y="463694"/>
                  </a:lnTo>
                  <a:lnTo>
                    <a:pt x="430573" y="463694"/>
                  </a:lnTo>
                  <a:lnTo>
                    <a:pt x="430573" y="198726"/>
                  </a:lnTo>
                  <a:lnTo>
                    <a:pt x="264968" y="0"/>
                  </a:lnTo>
                  <a:lnTo>
                    <a:pt x="99363" y="198726"/>
                  </a:lnTo>
                  <a:lnTo>
                    <a:pt x="99363" y="463694"/>
                  </a:lnTo>
                  <a:lnTo>
                    <a:pt x="0" y="463694"/>
                  </a:lnTo>
                  <a:lnTo>
                    <a:pt x="0" y="662420"/>
                  </a:lnTo>
                  <a:lnTo>
                    <a:pt x="99363" y="662420"/>
                  </a:lnTo>
                  <a:lnTo>
                    <a:pt x="99363" y="1324841"/>
                  </a:lnTo>
                  <a:lnTo>
                    <a:pt x="0" y="1324841"/>
                  </a:lnTo>
                  <a:lnTo>
                    <a:pt x="0" y="1523567"/>
                  </a:lnTo>
                  <a:lnTo>
                    <a:pt x="99363" y="1523567"/>
                  </a:lnTo>
                  <a:lnTo>
                    <a:pt x="99363" y="1854777"/>
                  </a:lnTo>
                  <a:lnTo>
                    <a:pt x="430573" y="1854777"/>
                  </a:lnTo>
                  <a:lnTo>
                    <a:pt x="430573" y="1523567"/>
                  </a:lnTo>
                  <a:lnTo>
                    <a:pt x="629299" y="1523567"/>
                  </a:lnTo>
                  <a:lnTo>
                    <a:pt x="629299" y="1854777"/>
                  </a:lnTo>
                  <a:lnTo>
                    <a:pt x="960510" y="1854777"/>
                  </a:lnTo>
                  <a:lnTo>
                    <a:pt x="960510" y="1523567"/>
                  </a:lnTo>
                  <a:lnTo>
                    <a:pt x="1159236" y="1523567"/>
                  </a:lnTo>
                  <a:lnTo>
                    <a:pt x="1159236" y="1854777"/>
                  </a:lnTo>
                  <a:lnTo>
                    <a:pt x="1490446" y="1854777"/>
                  </a:lnTo>
                  <a:lnTo>
                    <a:pt x="1490446" y="1523567"/>
                  </a:lnTo>
                  <a:lnTo>
                    <a:pt x="1689172" y="1523567"/>
                  </a:lnTo>
                  <a:lnTo>
                    <a:pt x="1689172" y="1854777"/>
                  </a:lnTo>
                  <a:lnTo>
                    <a:pt x="2020382" y="1854777"/>
                  </a:lnTo>
                  <a:lnTo>
                    <a:pt x="2020382" y="1523567"/>
                  </a:lnTo>
                  <a:lnTo>
                    <a:pt x="2219109" y="1523567"/>
                  </a:lnTo>
                  <a:lnTo>
                    <a:pt x="2219109" y="1854777"/>
                  </a:lnTo>
                  <a:lnTo>
                    <a:pt x="2550319" y="1854777"/>
                  </a:lnTo>
                  <a:lnTo>
                    <a:pt x="2550319" y="1523567"/>
                  </a:lnTo>
                  <a:lnTo>
                    <a:pt x="2649682" y="1523567"/>
                  </a:lnTo>
                  <a:lnTo>
                    <a:pt x="2649682" y="1324841"/>
                  </a:lnTo>
                  <a:lnTo>
                    <a:pt x="2550319" y="1324841"/>
                  </a:lnTo>
                  <a:lnTo>
                    <a:pt x="2550319" y="662420"/>
                  </a:lnTo>
                  <a:lnTo>
                    <a:pt x="2649682" y="662420"/>
                  </a:lnTo>
                  <a:close/>
                </a:path>
              </a:pathLst>
            </a:custGeom>
            <a:grpFill/>
            <a:ln w="120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D4A0802-EAF0-3C68-5EE2-52026AF81833}"/>
              </a:ext>
            </a:extLst>
          </p:cNvPr>
          <p:cNvGrpSpPr/>
          <p:nvPr/>
        </p:nvGrpSpPr>
        <p:grpSpPr>
          <a:xfrm>
            <a:off x="4211430" y="2965176"/>
            <a:ext cx="2055543" cy="771544"/>
            <a:chOff x="5476389" y="3137263"/>
            <a:chExt cx="785720" cy="299555"/>
          </a:xfrm>
          <a:solidFill>
            <a:schemeClr val="bg1"/>
          </a:solidFill>
        </p:grpSpPr>
        <p:grpSp>
          <p:nvGrpSpPr>
            <p:cNvPr id="107" name="Graphic 42" descr="Cylinder outline">
              <a:extLst>
                <a:ext uri="{FF2B5EF4-FFF2-40B4-BE49-F238E27FC236}">
                  <a16:creationId xmlns:a16="http://schemas.microsoft.com/office/drawing/2014/main" id="{64E09DA3-2619-0375-202C-3CAED83221E7}"/>
                </a:ext>
              </a:extLst>
            </p:cNvPr>
            <p:cNvGrpSpPr/>
            <p:nvPr/>
          </p:nvGrpSpPr>
          <p:grpSpPr>
            <a:xfrm>
              <a:off x="5476389" y="3137263"/>
              <a:ext cx="245353" cy="299555"/>
              <a:chOff x="5476389" y="3137263"/>
              <a:chExt cx="245353" cy="299555"/>
            </a:xfrm>
            <a:grpFill/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F4CA663-624A-3DB0-14B5-06B0F912A674}"/>
                  </a:ext>
                </a:extLst>
              </p:cNvPr>
              <p:cNvSpPr/>
              <p:nvPr/>
            </p:nvSpPr>
            <p:spPr>
              <a:xfrm>
                <a:off x="5476389" y="3137263"/>
                <a:ext cx="245353" cy="299555"/>
              </a:xfrm>
              <a:custGeom>
                <a:avLst/>
                <a:gdLst>
                  <a:gd name="connsiteX0" fmla="*/ 122677 w 245353"/>
                  <a:gd name="connsiteY0" fmla="*/ 0 h 299555"/>
                  <a:gd name="connsiteX1" fmla="*/ 0 w 245353"/>
                  <a:gd name="connsiteY1" fmla="*/ 44219 h 299555"/>
                  <a:gd name="connsiteX2" fmla="*/ 0 w 245353"/>
                  <a:gd name="connsiteY2" fmla="*/ 255333 h 299555"/>
                  <a:gd name="connsiteX3" fmla="*/ 122677 w 245353"/>
                  <a:gd name="connsiteY3" fmla="*/ 299556 h 299555"/>
                  <a:gd name="connsiteX4" fmla="*/ 245353 w 245353"/>
                  <a:gd name="connsiteY4" fmla="*/ 255333 h 299555"/>
                  <a:gd name="connsiteX5" fmla="*/ 245353 w 245353"/>
                  <a:gd name="connsiteY5" fmla="*/ 44219 h 299555"/>
                  <a:gd name="connsiteX6" fmla="*/ 122677 w 245353"/>
                  <a:gd name="connsiteY6" fmla="*/ 0 h 299555"/>
                  <a:gd name="connsiteX7" fmla="*/ 236794 w 245353"/>
                  <a:gd name="connsiteY7" fmla="*/ 255333 h 299555"/>
                  <a:gd name="connsiteX8" fmla="*/ 122677 w 245353"/>
                  <a:gd name="connsiteY8" fmla="*/ 290997 h 299555"/>
                  <a:gd name="connsiteX9" fmla="*/ 8559 w 245353"/>
                  <a:gd name="connsiteY9" fmla="*/ 255333 h 299555"/>
                  <a:gd name="connsiteX10" fmla="*/ 8559 w 245353"/>
                  <a:gd name="connsiteY10" fmla="*/ 61306 h 299555"/>
                  <a:gd name="connsiteX11" fmla="*/ 122677 w 245353"/>
                  <a:gd name="connsiteY11" fmla="*/ 88437 h 299555"/>
                  <a:gd name="connsiteX12" fmla="*/ 236794 w 245353"/>
                  <a:gd name="connsiteY12" fmla="*/ 61306 h 299555"/>
                  <a:gd name="connsiteX13" fmla="*/ 122677 w 245353"/>
                  <a:gd name="connsiteY13" fmla="*/ 79879 h 299555"/>
                  <a:gd name="connsiteX14" fmla="*/ 8559 w 245353"/>
                  <a:gd name="connsiteY14" fmla="*/ 44219 h 299555"/>
                  <a:gd name="connsiteX15" fmla="*/ 122677 w 245353"/>
                  <a:gd name="connsiteY15" fmla="*/ 8559 h 299555"/>
                  <a:gd name="connsiteX16" fmla="*/ 236794 w 245353"/>
                  <a:gd name="connsiteY16" fmla="*/ 44219 h 299555"/>
                  <a:gd name="connsiteX17" fmla="*/ 122677 w 245353"/>
                  <a:gd name="connsiteY17" fmla="*/ 79879 h 299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5353" h="299555">
                    <a:moveTo>
                      <a:pt x="122677" y="0"/>
                    </a:moveTo>
                    <a:cubicBezTo>
                      <a:pt x="63193" y="0"/>
                      <a:pt x="0" y="15496"/>
                      <a:pt x="0" y="44219"/>
                    </a:cubicBezTo>
                    <a:lnTo>
                      <a:pt x="0" y="255333"/>
                    </a:lnTo>
                    <a:cubicBezTo>
                      <a:pt x="0" y="284056"/>
                      <a:pt x="63206" y="299556"/>
                      <a:pt x="122677" y="299556"/>
                    </a:cubicBezTo>
                    <a:cubicBezTo>
                      <a:pt x="182147" y="299556"/>
                      <a:pt x="245353" y="284056"/>
                      <a:pt x="245353" y="255333"/>
                    </a:cubicBezTo>
                    <a:lnTo>
                      <a:pt x="245353" y="44219"/>
                    </a:lnTo>
                    <a:cubicBezTo>
                      <a:pt x="245353" y="15496"/>
                      <a:pt x="182160" y="0"/>
                      <a:pt x="122677" y="0"/>
                    </a:cubicBezTo>
                    <a:close/>
                    <a:moveTo>
                      <a:pt x="236794" y="255333"/>
                    </a:moveTo>
                    <a:cubicBezTo>
                      <a:pt x="236794" y="272202"/>
                      <a:pt x="189927" y="290997"/>
                      <a:pt x="122677" y="290997"/>
                    </a:cubicBezTo>
                    <a:cubicBezTo>
                      <a:pt x="55426" y="290997"/>
                      <a:pt x="8559" y="272202"/>
                      <a:pt x="8559" y="255333"/>
                    </a:cubicBezTo>
                    <a:lnTo>
                      <a:pt x="8559" y="61306"/>
                    </a:lnTo>
                    <a:cubicBezTo>
                      <a:pt x="27782" y="79036"/>
                      <a:pt x="76357" y="88437"/>
                      <a:pt x="122677" y="88437"/>
                    </a:cubicBezTo>
                    <a:cubicBezTo>
                      <a:pt x="168996" y="88437"/>
                      <a:pt x="217571" y="79023"/>
                      <a:pt x="236794" y="61306"/>
                    </a:cubicBezTo>
                    <a:close/>
                    <a:moveTo>
                      <a:pt x="122677" y="79879"/>
                    </a:moveTo>
                    <a:cubicBezTo>
                      <a:pt x="55426" y="79879"/>
                      <a:pt x="8559" y="61088"/>
                      <a:pt x="8559" y="44219"/>
                    </a:cubicBezTo>
                    <a:cubicBezTo>
                      <a:pt x="8559" y="27349"/>
                      <a:pt x="55426" y="8559"/>
                      <a:pt x="122677" y="8559"/>
                    </a:cubicBezTo>
                    <a:cubicBezTo>
                      <a:pt x="189927" y="8559"/>
                      <a:pt x="236794" y="27354"/>
                      <a:pt x="236794" y="44219"/>
                    </a:cubicBezTo>
                    <a:cubicBezTo>
                      <a:pt x="236794" y="61084"/>
                      <a:pt x="189927" y="79879"/>
                      <a:pt x="122677" y="79879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319D353-7EE4-726C-EA48-A66273E57BA6}"/>
                  </a:ext>
                </a:extLst>
              </p:cNvPr>
              <p:cNvSpPr/>
              <p:nvPr/>
            </p:nvSpPr>
            <p:spPr>
              <a:xfrm>
                <a:off x="5517330" y="3354796"/>
                <a:ext cx="18752" cy="12581"/>
              </a:xfrm>
              <a:custGeom>
                <a:avLst/>
                <a:gdLst>
                  <a:gd name="connsiteX0" fmla="*/ 0 w 18752"/>
                  <a:gd name="connsiteY0" fmla="*/ 4408 h 12581"/>
                  <a:gd name="connsiteX1" fmla="*/ 2568 w 18752"/>
                  <a:gd name="connsiteY1" fmla="*/ 12581 h 12581"/>
                  <a:gd name="connsiteX2" fmla="*/ 18752 w 18752"/>
                  <a:gd name="connsiteY2" fmla="*/ 8349 h 12581"/>
                  <a:gd name="connsiteX3" fmla="*/ 16942 w 18752"/>
                  <a:gd name="connsiteY3" fmla="*/ 0 h 12581"/>
                  <a:gd name="connsiteX4" fmla="*/ 0 w 18752"/>
                  <a:gd name="connsiteY4" fmla="*/ 4408 h 12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52" h="12581">
                    <a:moveTo>
                      <a:pt x="0" y="4408"/>
                    </a:moveTo>
                    <a:lnTo>
                      <a:pt x="2568" y="12581"/>
                    </a:lnTo>
                    <a:cubicBezTo>
                      <a:pt x="7574" y="11011"/>
                      <a:pt x="13022" y="9586"/>
                      <a:pt x="18752" y="8349"/>
                    </a:cubicBezTo>
                    <a:lnTo>
                      <a:pt x="16942" y="0"/>
                    </a:lnTo>
                    <a:cubicBezTo>
                      <a:pt x="10959" y="1284"/>
                      <a:pt x="5264" y="2769"/>
                      <a:pt x="0" y="4408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A400955-486E-9A03-72DA-428EADE47EFB}"/>
                  </a:ext>
                </a:extLst>
              </p:cNvPr>
              <p:cNvSpPr/>
              <p:nvPr/>
            </p:nvSpPr>
            <p:spPr>
              <a:xfrm>
                <a:off x="5547110" y="3350101"/>
                <a:ext cx="18093" cy="10706"/>
              </a:xfrm>
              <a:custGeom>
                <a:avLst/>
                <a:gdLst>
                  <a:gd name="connsiteX0" fmla="*/ 0 w 18093"/>
                  <a:gd name="connsiteY0" fmla="*/ 2260 h 10706"/>
                  <a:gd name="connsiteX1" fmla="*/ 1374 w 18093"/>
                  <a:gd name="connsiteY1" fmla="*/ 10707 h 10706"/>
                  <a:gd name="connsiteX2" fmla="*/ 18093 w 18093"/>
                  <a:gd name="connsiteY2" fmla="*/ 8512 h 10706"/>
                  <a:gd name="connsiteX3" fmla="*/ 17237 w 18093"/>
                  <a:gd name="connsiteY3" fmla="*/ 0 h 10706"/>
                  <a:gd name="connsiteX4" fmla="*/ 0 w 18093"/>
                  <a:gd name="connsiteY4" fmla="*/ 2260 h 1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3" h="10706">
                    <a:moveTo>
                      <a:pt x="0" y="2260"/>
                    </a:moveTo>
                    <a:lnTo>
                      <a:pt x="1374" y="10707"/>
                    </a:lnTo>
                    <a:cubicBezTo>
                      <a:pt x="6727" y="9851"/>
                      <a:pt x="12355" y="9098"/>
                      <a:pt x="18093" y="8512"/>
                    </a:cubicBezTo>
                    <a:lnTo>
                      <a:pt x="17237" y="0"/>
                    </a:lnTo>
                    <a:cubicBezTo>
                      <a:pt x="11302" y="603"/>
                      <a:pt x="5520" y="1361"/>
                      <a:pt x="0" y="2260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E89F681-CB7B-FCCE-78DA-955709238C2F}"/>
                  </a:ext>
                </a:extLst>
              </p:cNvPr>
              <p:cNvSpPr/>
              <p:nvPr/>
            </p:nvSpPr>
            <p:spPr>
              <a:xfrm>
                <a:off x="5489035" y="3363714"/>
                <a:ext cx="19167" cy="15589"/>
              </a:xfrm>
              <a:custGeom>
                <a:avLst/>
                <a:gdLst>
                  <a:gd name="connsiteX0" fmla="*/ 0 w 19167"/>
                  <a:gd name="connsiteY0" fmla="*/ 8674 h 15589"/>
                  <a:gd name="connsiteX1" fmla="*/ 5045 w 19167"/>
                  <a:gd name="connsiteY1" fmla="*/ 15590 h 15589"/>
                  <a:gd name="connsiteX2" fmla="*/ 19167 w 19167"/>
                  <a:gd name="connsiteY2" fmla="*/ 7887 h 15589"/>
                  <a:gd name="connsiteX3" fmla="*/ 15842 w 19167"/>
                  <a:gd name="connsiteY3" fmla="*/ 0 h 15589"/>
                  <a:gd name="connsiteX4" fmla="*/ 0 w 19167"/>
                  <a:gd name="connsiteY4" fmla="*/ 8674 h 15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67" h="15589">
                    <a:moveTo>
                      <a:pt x="0" y="8674"/>
                    </a:moveTo>
                    <a:lnTo>
                      <a:pt x="5045" y="15590"/>
                    </a:lnTo>
                    <a:cubicBezTo>
                      <a:pt x="9446" y="12496"/>
                      <a:pt x="14184" y="9911"/>
                      <a:pt x="19167" y="7887"/>
                    </a:cubicBezTo>
                    <a:lnTo>
                      <a:pt x="15842" y="0"/>
                    </a:lnTo>
                    <a:cubicBezTo>
                      <a:pt x="10249" y="2280"/>
                      <a:pt x="4934" y="5191"/>
                      <a:pt x="0" y="8674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2109329-E777-B27D-315D-6A82CA6B5D21}"/>
                  </a:ext>
                </a:extLst>
              </p:cNvPr>
              <p:cNvSpPr/>
              <p:nvPr/>
            </p:nvSpPr>
            <p:spPr>
              <a:xfrm>
                <a:off x="5636904" y="3350546"/>
                <a:ext cx="18183" cy="10929"/>
              </a:xfrm>
              <a:custGeom>
                <a:avLst/>
                <a:gdLst>
                  <a:gd name="connsiteX0" fmla="*/ 18183 w 18183"/>
                  <a:gd name="connsiteY0" fmla="*/ 2503 h 10929"/>
                  <a:gd name="connsiteX1" fmla="*/ 984 w 18183"/>
                  <a:gd name="connsiteY1" fmla="*/ 0 h 10929"/>
                  <a:gd name="connsiteX2" fmla="*/ 0 w 18183"/>
                  <a:gd name="connsiteY2" fmla="*/ 8499 h 10929"/>
                  <a:gd name="connsiteX3" fmla="*/ 16690 w 18183"/>
                  <a:gd name="connsiteY3" fmla="*/ 10929 h 10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83" h="10929">
                    <a:moveTo>
                      <a:pt x="18183" y="2503"/>
                    </a:moveTo>
                    <a:cubicBezTo>
                      <a:pt x="12671" y="1519"/>
                      <a:pt x="6886" y="676"/>
                      <a:pt x="984" y="0"/>
                    </a:cubicBezTo>
                    <a:lnTo>
                      <a:pt x="0" y="8499"/>
                    </a:lnTo>
                    <a:cubicBezTo>
                      <a:pt x="5730" y="9162"/>
                      <a:pt x="11340" y="9979"/>
                      <a:pt x="16690" y="10929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B99EF3C-C08B-11DA-B126-C3208316DAFB}"/>
                  </a:ext>
                </a:extLst>
              </p:cNvPr>
              <p:cNvSpPr/>
              <p:nvPr/>
            </p:nvSpPr>
            <p:spPr>
              <a:xfrm>
                <a:off x="5665923" y="3355695"/>
                <a:ext cx="18829" cy="12906"/>
              </a:xfrm>
              <a:custGeom>
                <a:avLst/>
                <a:gdLst>
                  <a:gd name="connsiteX0" fmla="*/ 18829 w 18829"/>
                  <a:gd name="connsiteY0" fmla="*/ 4806 h 12906"/>
                  <a:gd name="connsiteX1" fmla="*/ 1969 w 18829"/>
                  <a:gd name="connsiteY1" fmla="*/ 0 h 12906"/>
                  <a:gd name="connsiteX2" fmla="*/ 0 w 18829"/>
                  <a:gd name="connsiteY2" fmla="*/ 8328 h 12906"/>
                  <a:gd name="connsiteX3" fmla="*/ 16056 w 18829"/>
                  <a:gd name="connsiteY3" fmla="*/ 12907 h 1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9" h="12906">
                    <a:moveTo>
                      <a:pt x="18829" y="4806"/>
                    </a:moveTo>
                    <a:cubicBezTo>
                      <a:pt x="13651" y="3038"/>
                      <a:pt x="7981" y="1421"/>
                      <a:pt x="1969" y="0"/>
                    </a:cubicBezTo>
                    <a:lnTo>
                      <a:pt x="0" y="8328"/>
                    </a:lnTo>
                    <a:cubicBezTo>
                      <a:pt x="5743" y="9684"/>
                      <a:pt x="11126" y="11225"/>
                      <a:pt x="16056" y="12907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24B0BDB-EBC6-0035-DA40-8E6CF5BD2C41}"/>
                  </a:ext>
                </a:extLst>
              </p:cNvPr>
              <p:cNvSpPr/>
              <p:nvPr/>
            </p:nvSpPr>
            <p:spPr>
              <a:xfrm>
                <a:off x="5693460" y="3365443"/>
                <a:ext cx="15803" cy="13963"/>
              </a:xfrm>
              <a:custGeom>
                <a:avLst/>
                <a:gdLst>
                  <a:gd name="connsiteX0" fmla="*/ 15804 w 15803"/>
                  <a:gd name="connsiteY0" fmla="*/ 7065 h 13963"/>
                  <a:gd name="connsiteX1" fmla="*/ 3637 w 15803"/>
                  <a:gd name="connsiteY1" fmla="*/ 0 h 13963"/>
                  <a:gd name="connsiteX2" fmla="*/ 0 w 15803"/>
                  <a:gd name="connsiteY2" fmla="*/ 7750 h 13963"/>
                  <a:gd name="connsiteX3" fmla="*/ 10733 w 15803"/>
                  <a:gd name="connsiteY3" fmla="*/ 13964 h 1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03" h="13963">
                    <a:moveTo>
                      <a:pt x="15804" y="7065"/>
                    </a:moveTo>
                    <a:cubicBezTo>
                      <a:pt x="11985" y="4325"/>
                      <a:pt x="7910" y="1959"/>
                      <a:pt x="3637" y="0"/>
                    </a:cubicBezTo>
                    <a:lnTo>
                      <a:pt x="0" y="7750"/>
                    </a:lnTo>
                    <a:cubicBezTo>
                      <a:pt x="3770" y="9469"/>
                      <a:pt x="7364" y="11550"/>
                      <a:pt x="10733" y="13964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DC50F3-4F95-1BBA-5390-F002B3FB5067}"/>
                  </a:ext>
                </a:extLst>
              </p:cNvPr>
              <p:cNvSpPr/>
              <p:nvPr/>
            </p:nvSpPr>
            <p:spPr>
              <a:xfrm>
                <a:off x="5577301" y="3348420"/>
                <a:ext cx="17425" cy="9179"/>
              </a:xfrm>
              <a:custGeom>
                <a:avLst/>
                <a:gdLst>
                  <a:gd name="connsiteX0" fmla="*/ 0 w 17425"/>
                  <a:gd name="connsiteY0" fmla="*/ 621 h 9179"/>
                  <a:gd name="connsiteX1" fmla="*/ 526 w 17425"/>
                  <a:gd name="connsiteY1" fmla="*/ 9179 h 9179"/>
                  <a:gd name="connsiteX2" fmla="*/ 17426 w 17425"/>
                  <a:gd name="connsiteY2" fmla="*/ 8559 h 9179"/>
                  <a:gd name="connsiteX3" fmla="*/ 17319 w 17425"/>
                  <a:gd name="connsiteY3" fmla="*/ 0 h 9179"/>
                  <a:gd name="connsiteX4" fmla="*/ 0 w 17425"/>
                  <a:gd name="connsiteY4" fmla="*/ 621 h 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5" h="9179">
                    <a:moveTo>
                      <a:pt x="0" y="621"/>
                    </a:moveTo>
                    <a:lnTo>
                      <a:pt x="526" y="9179"/>
                    </a:lnTo>
                    <a:cubicBezTo>
                      <a:pt x="6090" y="8833"/>
                      <a:pt x="11760" y="8627"/>
                      <a:pt x="17426" y="8559"/>
                    </a:cubicBezTo>
                    <a:lnTo>
                      <a:pt x="17319" y="0"/>
                    </a:lnTo>
                    <a:cubicBezTo>
                      <a:pt x="11516" y="56"/>
                      <a:pt x="5687" y="270"/>
                      <a:pt x="0" y="621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9ADE34A-808F-BF0A-B1B3-2F30FDA1960D}"/>
                  </a:ext>
                </a:extLst>
              </p:cNvPr>
              <p:cNvSpPr/>
              <p:nvPr/>
            </p:nvSpPr>
            <p:spPr>
              <a:xfrm>
                <a:off x="5607411" y="3348462"/>
                <a:ext cx="17515" cy="9380"/>
              </a:xfrm>
              <a:custGeom>
                <a:avLst/>
                <a:gdLst>
                  <a:gd name="connsiteX0" fmla="*/ 17515 w 17515"/>
                  <a:gd name="connsiteY0" fmla="*/ 856 h 9380"/>
                  <a:gd name="connsiteX1" fmla="*/ 201 w 17515"/>
                  <a:gd name="connsiteY1" fmla="*/ 0 h 9380"/>
                  <a:gd name="connsiteX2" fmla="*/ 0 w 17515"/>
                  <a:gd name="connsiteY2" fmla="*/ 8559 h 9380"/>
                  <a:gd name="connsiteX3" fmla="*/ 16878 w 17515"/>
                  <a:gd name="connsiteY3" fmla="*/ 938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5" h="9380">
                    <a:moveTo>
                      <a:pt x="17515" y="856"/>
                    </a:moveTo>
                    <a:cubicBezTo>
                      <a:pt x="11858" y="428"/>
                      <a:pt x="6030" y="154"/>
                      <a:pt x="201" y="0"/>
                    </a:cubicBezTo>
                    <a:lnTo>
                      <a:pt x="0" y="8559"/>
                    </a:lnTo>
                    <a:cubicBezTo>
                      <a:pt x="5687" y="8691"/>
                      <a:pt x="11366" y="8987"/>
                      <a:pt x="16878" y="9380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aphic 43" descr="Cylinder outline">
              <a:extLst>
                <a:ext uri="{FF2B5EF4-FFF2-40B4-BE49-F238E27FC236}">
                  <a16:creationId xmlns:a16="http://schemas.microsoft.com/office/drawing/2014/main" id="{DAB544B0-C974-820A-11DD-4FB2990EC8DF}"/>
                </a:ext>
              </a:extLst>
            </p:cNvPr>
            <p:cNvGrpSpPr/>
            <p:nvPr/>
          </p:nvGrpSpPr>
          <p:grpSpPr>
            <a:xfrm>
              <a:off x="5746573" y="3137263"/>
              <a:ext cx="245353" cy="299555"/>
              <a:chOff x="5746573" y="3137263"/>
              <a:chExt cx="245353" cy="299555"/>
            </a:xfrm>
            <a:grpFill/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294B1BB-662B-2BD4-ABDC-1D983EBFE07F}"/>
                  </a:ext>
                </a:extLst>
              </p:cNvPr>
              <p:cNvSpPr/>
              <p:nvPr/>
            </p:nvSpPr>
            <p:spPr>
              <a:xfrm>
                <a:off x="5746573" y="3137263"/>
                <a:ext cx="245353" cy="299555"/>
              </a:xfrm>
              <a:custGeom>
                <a:avLst/>
                <a:gdLst>
                  <a:gd name="connsiteX0" fmla="*/ 122677 w 245353"/>
                  <a:gd name="connsiteY0" fmla="*/ 0 h 299555"/>
                  <a:gd name="connsiteX1" fmla="*/ 0 w 245353"/>
                  <a:gd name="connsiteY1" fmla="*/ 44219 h 299555"/>
                  <a:gd name="connsiteX2" fmla="*/ 0 w 245353"/>
                  <a:gd name="connsiteY2" fmla="*/ 255333 h 299555"/>
                  <a:gd name="connsiteX3" fmla="*/ 122677 w 245353"/>
                  <a:gd name="connsiteY3" fmla="*/ 299556 h 299555"/>
                  <a:gd name="connsiteX4" fmla="*/ 245353 w 245353"/>
                  <a:gd name="connsiteY4" fmla="*/ 255333 h 299555"/>
                  <a:gd name="connsiteX5" fmla="*/ 245353 w 245353"/>
                  <a:gd name="connsiteY5" fmla="*/ 44219 h 299555"/>
                  <a:gd name="connsiteX6" fmla="*/ 122677 w 245353"/>
                  <a:gd name="connsiteY6" fmla="*/ 0 h 299555"/>
                  <a:gd name="connsiteX7" fmla="*/ 236794 w 245353"/>
                  <a:gd name="connsiteY7" fmla="*/ 255333 h 299555"/>
                  <a:gd name="connsiteX8" fmla="*/ 122677 w 245353"/>
                  <a:gd name="connsiteY8" fmla="*/ 290997 h 299555"/>
                  <a:gd name="connsiteX9" fmla="*/ 8559 w 245353"/>
                  <a:gd name="connsiteY9" fmla="*/ 255333 h 299555"/>
                  <a:gd name="connsiteX10" fmla="*/ 8559 w 245353"/>
                  <a:gd name="connsiteY10" fmla="*/ 61306 h 299555"/>
                  <a:gd name="connsiteX11" fmla="*/ 122677 w 245353"/>
                  <a:gd name="connsiteY11" fmla="*/ 88437 h 299555"/>
                  <a:gd name="connsiteX12" fmla="*/ 236794 w 245353"/>
                  <a:gd name="connsiteY12" fmla="*/ 61306 h 299555"/>
                  <a:gd name="connsiteX13" fmla="*/ 122677 w 245353"/>
                  <a:gd name="connsiteY13" fmla="*/ 79879 h 299555"/>
                  <a:gd name="connsiteX14" fmla="*/ 8559 w 245353"/>
                  <a:gd name="connsiteY14" fmla="*/ 44219 h 299555"/>
                  <a:gd name="connsiteX15" fmla="*/ 122677 w 245353"/>
                  <a:gd name="connsiteY15" fmla="*/ 8559 h 299555"/>
                  <a:gd name="connsiteX16" fmla="*/ 236794 w 245353"/>
                  <a:gd name="connsiteY16" fmla="*/ 44219 h 299555"/>
                  <a:gd name="connsiteX17" fmla="*/ 122677 w 245353"/>
                  <a:gd name="connsiteY17" fmla="*/ 79879 h 299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5353" h="299555">
                    <a:moveTo>
                      <a:pt x="122677" y="0"/>
                    </a:moveTo>
                    <a:cubicBezTo>
                      <a:pt x="63193" y="0"/>
                      <a:pt x="0" y="15496"/>
                      <a:pt x="0" y="44219"/>
                    </a:cubicBezTo>
                    <a:lnTo>
                      <a:pt x="0" y="255333"/>
                    </a:lnTo>
                    <a:cubicBezTo>
                      <a:pt x="0" y="284056"/>
                      <a:pt x="63206" y="299556"/>
                      <a:pt x="122677" y="299556"/>
                    </a:cubicBezTo>
                    <a:cubicBezTo>
                      <a:pt x="182147" y="299556"/>
                      <a:pt x="245353" y="284056"/>
                      <a:pt x="245353" y="255333"/>
                    </a:cubicBezTo>
                    <a:lnTo>
                      <a:pt x="245353" y="44219"/>
                    </a:lnTo>
                    <a:cubicBezTo>
                      <a:pt x="245353" y="15496"/>
                      <a:pt x="182160" y="0"/>
                      <a:pt x="122677" y="0"/>
                    </a:cubicBezTo>
                    <a:close/>
                    <a:moveTo>
                      <a:pt x="236794" y="255333"/>
                    </a:moveTo>
                    <a:cubicBezTo>
                      <a:pt x="236794" y="272202"/>
                      <a:pt x="189927" y="290997"/>
                      <a:pt x="122677" y="290997"/>
                    </a:cubicBezTo>
                    <a:cubicBezTo>
                      <a:pt x="55426" y="290997"/>
                      <a:pt x="8559" y="272202"/>
                      <a:pt x="8559" y="255333"/>
                    </a:cubicBezTo>
                    <a:lnTo>
                      <a:pt x="8559" y="61306"/>
                    </a:lnTo>
                    <a:cubicBezTo>
                      <a:pt x="27782" y="79036"/>
                      <a:pt x="76357" y="88437"/>
                      <a:pt x="122677" y="88437"/>
                    </a:cubicBezTo>
                    <a:cubicBezTo>
                      <a:pt x="168996" y="88437"/>
                      <a:pt x="217571" y="79023"/>
                      <a:pt x="236794" y="61306"/>
                    </a:cubicBezTo>
                    <a:close/>
                    <a:moveTo>
                      <a:pt x="122677" y="79879"/>
                    </a:moveTo>
                    <a:cubicBezTo>
                      <a:pt x="55426" y="79879"/>
                      <a:pt x="8559" y="61088"/>
                      <a:pt x="8559" y="44219"/>
                    </a:cubicBezTo>
                    <a:cubicBezTo>
                      <a:pt x="8559" y="27349"/>
                      <a:pt x="55426" y="8559"/>
                      <a:pt x="122677" y="8559"/>
                    </a:cubicBezTo>
                    <a:cubicBezTo>
                      <a:pt x="189927" y="8559"/>
                      <a:pt x="236794" y="27354"/>
                      <a:pt x="236794" y="44219"/>
                    </a:cubicBezTo>
                    <a:cubicBezTo>
                      <a:pt x="236794" y="61084"/>
                      <a:pt x="189927" y="79879"/>
                      <a:pt x="122677" y="79879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F66DB3-EDB7-F4EA-6D81-E824D9F7036C}"/>
                  </a:ext>
                </a:extLst>
              </p:cNvPr>
              <p:cNvSpPr/>
              <p:nvPr/>
            </p:nvSpPr>
            <p:spPr>
              <a:xfrm>
                <a:off x="5787514" y="3354796"/>
                <a:ext cx="18752" cy="12581"/>
              </a:xfrm>
              <a:custGeom>
                <a:avLst/>
                <a:gdLst>
                  <a:gd name="connsiteX0" fmla="*/ 0 w 18752"/>
                  <a:gd name="connsiteY0" fmla="*/ 4408 h 12581"/>
                  <a:gd name="connsiteX1" fmla="*/ 2568 w 18752"/>
                  <a:gd name="connsiteY1" fmla="*/ 12581 h 12581"/>
                  <a:gd name="connsiteX2" fmla="*/ 18752 w 18752"/>
                  <a:gd name="connsiteY2" fmla="*/ 8349 h 12581"/>
                  <a:gd name="connsiteX3" fmla="*/ 16942 w 18752"/>
                  <a:gd name="connsiteY3" fmla="*/ 0 h 12581"/>
                  <a:gd name="connsiteX4" fmla="*/ 0 w 18752"/>
                  <a:gd name="connsiteY4" fmla="*/ 4408 h 12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52" h="12581">
                    <a:moveTo>
                      <a:pt x="0" y="4408"/>
                    </a:moveTo>
                    <a:lnTo>
                      <a:pt x="2568" y="12581"/>
                    </a:lnTo>
                    <a:cubicBezTo>
                      <a:pt x="7574" y="11011"/>
                      <a:pt x="13022" y="9586"/>
                      <a:pt x="18752" y="8349"/>
                    </a:cubicBezTo>
                    <a:lnTo>
                      <a:pt x="16942" y="0"/>
                    </a:lnTo>
                    <a:cubicBezTo>
                      <a:pt x="10959" y="1284"/>
                      <a:pt x="5264" y="2769"/>
                      <a:pt x="0" y="4408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5118511-5E55-4F1E-254D-006153178271}"/>
                  </a:ext>
                </a:extLst>
              </p:cNvPr>
              <p:cNvSpPr/>
              <p:nvPr/>
            </p:nvSpPr>
            <p:spPr>
              <a:xfrm>
                <a:off x="5817294" y="3350101"/>
                <a:ext cx="18093" cy="10706"/>
              </a:xfrm>
              <a:custGeom>
                <a:avLst/>
                <a:gdLst>
                  <a:gd name="connsiteX0" fmla="*/ 0 w 18093"/>
                  <a:gd name="connsiteY0" fmla="*/ 2260 h 10706"/>
                  <a:gd name="connsiteX1" fmla="*/ 1374 w 18093"/>
                  <a:gd name="connsiteY1" fmla="*/ 10707 h 10706"/>
                  <a:gd name="connsiteX2" fmla="*/ 18093 w 18093"/>
                  <a:gd name="connsiteY2" fmla="*/ 8512 h 10706"/>
                  <a:gd name="connsiteX3" fmla="*/ 17237 w 18093"/>
                  <a:gd name="connsiteY3" fmla="*/ 0 h 10706"/>
                  <a:gd name="connsiteX4" fmla="*/ 0 w 18093"/>
                  <a:gd name="connsiteY4" fmla="*/ 2260 h 1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3" h="10706">
                    <a:moveTo>
                      <a:pt x="0" y="2260"/>
                    </a:moveTo>
                    <a:lnTo>
                      <a:pt x="1374" y="10707"/>
                    </a:lnTo>
                    <a:cubicBezTo>
                      <a:pt x="6727" y="9851"/>
                      <a:pt x="12355" y="9098"/>
                      <a:pt x="18093" y="8512"/>
                    </a:cubicBezTo>
                    <a:lnTo>
                      <a:pt x="17237" y="0"/>
                    </a:lnTo>
                    <a:cubicBezTo>
                      <a:pt x="11302" y="603"/>
                      <a:pt x="5520" y="1361"/>
                      <a:pt x="0" y="2260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EC35770-1571-E890-BE59-9092F3712913}"/>
                  </a:ext>
                </a:extLst>
              </p:cNvPr>
              <p:cNvSpPr/>
              <p:nvPr/>
            </p:nvSpPr>
            <p:spPr>
              <a:xfrm>
                <a:off x="5759219" y="3363714"/>
                <a:ext cx="19167" cy="15589"/>
              </a:xfrm>
              <a:custGeom>
                <a:avLst/>
                <a:gdLst>
                  <a:gd name="connsiteX0" fmla="*/ 0 w 19167"/>
                  <a:gd name="connsiteY0" fmla="*/ 8674 h 15589"/>
                  <a:gd name="connsiteX1" fmla="*/ 5045 w 19167"/>
                  <a:gd name="connsiteY1" fmla="*/ 15590 h 15589"/>
                  <a:gd name="connsiteX2" fmla="*/ 19167 w 19167"/>
                  <a:gd name="connsiteY2" fmla="*/ 7887 h 15589"/>
                  <a:gd name="connsiteX3" fmla="*/ 15842 w 19167"/>
                  <a:gd name="connsiteY3" fmla="*/ 0 h 15589"/>
                  <a:gd name="connsiteX4" fmla="*/ 0 w 19167"/>
                  <a:gd name="connsiteY4" fmla="*/ 8674 h 15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67" h="15589">
                    <a:moveTo>
                      <a:pt x="0" y="8674"/>
                    </a:moveTo>
                    <a:lnTo>
                      <a:pt x="5045" y="15590"/>
                    </a:lnTo>
                    <a:cubicBezTo>
                      <a:pt x="9446" y="12496"/>
                      <a:pt x="14184" y="9911"/>
                      <a:pt x="19167" y="7887"/>
                    </a:cubicBezTo>
                    <a:lnTo>
                      <a:pt x="15842" y="0"/>
                    </a:lnTo>
                    <a:cubicBezTo>
                      <a:pt x="10249" y="2280"/>
                      <a:pt x="4934" y="5191"/>
                      <a:pt x="0" y="8674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FC756A1-4E2F-E292-23D2-C8D934BD0E10}"/>
                  </a:ext>
                </a:extLst>
              </p:cNvPr>
              <p:cNvSpPr/>
              <p:nvPr/>
            </p:nvSpPr>
            <p:spPr>
              <a:xfrm>
                <a:off x="5907088" y="3350546"/>
                <a:ext cx="18183" cy="10929"/>
              </a:xfrm>
              <a:custGeom>
                <a:avLst/>
                <a:gdLst>
                  <a:gd name="connsiteX0" fmla="*/ 18183 w 18183"/>
                  <a:gd name="connsiteY0" fmla="*/ 2503 h 10929"/>
                  <a:gd name="connsiteX1" fmla="*/ 984 w 18183"/>
                  <a:gd name="connsiteY1" fmla="*/ 0 h 10929"/>
                  <a:gd name="connsiteX2" fmla="*/ 0 w 18183"/>
                  <a:gd name="connsiteY2" fmla="*/ 8499 h 10929"/>
                  <a:gd name="connsiteX3" fmla="*/ 16690 w 18183"/>
                  <a:gd name="connsiteY3" fmla="*/ 10929 h 10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83" h="10929">
                    <a:moveTo>
                      <a:pt x="18183" y="2503"/>
                    </a:moveTo>
                    <a:cubicBezTo>
                      <a:pt x="12671" y="1519"/>
                      <a:pt x="6886" y="676"/>
                      <a:pt x="984" y="0"/>
                    </a:cubicBezTo>
                    <a:lnTo>
                      <a:pt x="0" y="8499"/>
                    </a:lnTo>
                    <a:cubicBezTo>
                      <a:pt x="5730" y="9162"/>
                      <a:pt x="11340" y="9979"/>
                      <a:pt x="16690" y="10929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F930E0E-DB97-3054-A822-7E53E4EB433C}"/>
                  </a:ext>
                </a:extLst>
              </p:cNvPr>
              <p:cNvSpPr/>
              <p:nvPr/>
            </p:nvSpPr>
            <p:spPr>
              <a:xfrm>
                <a:off x="5936107" y="3355695"/>
                <a:ext cx="18829" cy="12906"/>
              </a:xfrm>
              <a:custGeom>
                <a:avLst/>
                <a:gdLst>
                  <a:gd name="connsiteX0" fmla="*/ 18829 w 18829"/>
                  <a:gd name="connsiteY0" fmla="*/ 4806 h 12906"/>
                  <a:gd name="connsiteX1" fmla="*/ 1969 w 18829"/>
                  <a:gd name="connsiteY1" fmla="*/ 0 h 12906"/>
                  <a:gd name="connsiteX2" fmla="*/ 0 w 18829"/>
                  <a:gd name="connsiteY2" fmla="*/ 8328 h 12906"/>
                  <a:gd name="connsiteX3" fmla="*/ 16056 w 18829"/>
                  <a:gd name="connsiteY3" fmla="*/ 12907 h 1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9" h="12906">
                    <a:moveTo>
                      <a:pt x="18829" y="4806"/>
                    </a:moveTo>
                    <a:cubicBezTo>
                      <a:pt x="13651" y="3038"/>
                      <a:pt x="7981" y="1421"/>
                      <a:pt x="1969" y="0"/>
                    </a:cubicBezTo>
                    <a:lnTo>
                      <a:pt x="0" y="8328"/>
                    </a:lnTo>
                    <a:cubicBezTo>
                      <a:pt x="5743" y="9684"/>
                      <a:pt x="11126" y="11225"/>
                      <a:pt x="16056" y="12907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6186C3B-82B1-AC02-0585-EC8967D14F88}"/>
                  </a:ext>
                </a:extLst>
              </p:cNvPr>
              <p:cNvSpPr/>
              <p:nvPr/>
            </p:nvSpPr>
            <p:spPr>
              <a:xfrm>
                <a:off x="5963644" y="3365443"/>
                <a:ext cx="15803" cy="13963"/>
              </a:xfrm>
              <a:custGeom>
                <a:avLst/>
                <a:gdLst>
                  <a:gd name="connsiteX0" fmla="*/ 15804 w 15803"/>
                  <a:gd name="connsiteY0" fmla="*/ 7065 h 13963"/>
                  <a:gd name="connsiteX1" fmla="*/ 3637 w 15803"/>
                  <a:gd name="connsiteY1" fmla="*/ 0 h 13963"/>
                  <a:gd name="connsiteX2" fmla="*/ 0 w 15803"/>
                  <a:gd name="connsiteY2" fmla="*/ 7750 h 13963"/>
                  <a:gd name="connsiteX3" fmla="*/ 10733 w 15803"/>
                  <a:gd name="connsiteY3" fmla="*/ 13964 h 1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03" h="13963">
                    <a:moveTo>
                      <a:pt x="15804" y="7065"/>
                    </a:moveTo>
                    <a:cubicBezTo>
                      <a:pt x="11985" y="4325"/>
                      <a:pt x="7910" y="1959"/>
                      <a:pt x="3637" y="0"/>
                    </a:cubicBezTo>
                    <a:lnTo>
                      <a:pt x="0" y="7750"/>
                    </a:lnTo>
                    <a:cubicBezTo>
                      <a:pt x="3770" y="9469"/>
                      <a:pt x="7364" y="11550"/>
                      <a:pt x="10733" y="13964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4304108-95C4-4B6D-1E68-C323544A5116}"/>
                  </a:ext>
                </a:extLst>
              </p:cNvPr>
              <p:cNvSpPr/>
              <p:nvPr/>
            </p:nvSpPr>
            <p:spPr>
              <a:xfrm>
                <a:off x="5847485" y="3348420"/>
                <a:ext cx="17425" cy="9179"/>
              </a:xfrm>
              <a:custGeom>
                <a:avLst/>
                <a:gdLst>
                  <a:gd name="connsiteX0" fmla="*/ 0 w 17425"/>
                  <a:gd name="connsiteY0" fmla="*/ 621 h 9179"/>
                  <a:gd name="connsiteX1" fmla="*/ 526 w 17425"/>
                  <a:gd name="connsiteY1" fmla="*/ 9179 h 9179"/>
                  <a:gd name="connsiteX2" fmla="*/ 17426 w 17425"/>
                  <a:gd name="connsiteY2" fmla="*/ 8559 h 9179"/>
                  <a:gd name="connsiteX3" fmla="*/ 17319 w 17425"/>
                  <a:gd name="connsiteY3" fmla="*/ 0 h 9179"/>
                  <a:gd name="connsiteX4" fmla="*/ 0 w 17425"/>
                  <a:gd name="connsiteY4" fmla="*/ 621 h 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5" h="9179">
                    <a:moveTo>
                      <a:pt x="0" y="621"/>
                    </a:moveTo>
                    <a:lnTo>
                      <a:pt x="526" y="9179"/>
                    </a:lnTo>
                    <a:cubicBezTo>
                      <a:pt x="6090" y="8833"/>
                      <a:pt x="11760" y="8627"/>
                      <a:pt x="17426" y="8559"/>
                    </a:cubicBezTo>
                    <a:lnTo>
                      <a:pt x="17319" y="0"/>
                    </a:lnTo>
                    <a:cubicBezTo>
                      <a:pt x="11516" y="56"/>
                      <a:pt x="5687" y="270"/>
                      <a:pt x="0" y="621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21B7758-34DD-0740-2F81-64D5A5B2EAD3}"/>
                  </a:ext>
                </a:extLst>
              </p:cNvPr>
              <p:cNvSpPr/>
              <p:nvPr/>
            </p:nvSpPr>
            <p:spPr>
              <a:xfrm>
                <a:off x="5877595" y="3348462"/>
                <a:ext cx="17515" cy="9380"/>
              </a:xfrm>
              <a:custGeom>
                <a:avLst/>
                <a:gdLst>
                  <a:gd name="connsiteX0" fmla="*/ 17515 w 17515"/>
                  <a:gd name="connsiteY0" fmla="*/ 856 h 9380"/>
                  <a:gd name="connsiteX1" fmla="*/ 201 w 17515"/>
                  <a:gd name="connsiteY1" fmla="*/ 0 h 9380"/>
                  <a:gd name="connsiteX2" fmla="*/ 0 w 17515"/>
                  <a:gd name="connsiteY2" fmla="*/ 8559 h 9380"/>
                  <a:gd name="connsiteX3" fmla="*/ 16878 w 17515"/>
                  <a:gd name="connsiteY3" fmla="*/ 938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5" h="9380">
                    <a:moveTo>
                      <a:pt x="17515" y="856"/>
                    </a:moveTo>
                    <a:cubicBezTo>
                      <a:pt x="11858" y="428"/>
                      <a:pt x="6030" y="154"/>
                      <a:pt x="201" y="0"/>
                    </a:cubicBezTo>
                    <a:lnTo>
                      <a:pt x="0" y="8559"/>
                    </a:lnTo>
                    <a:cubicBezTo>
                      <a:pt x="5687" y="8691"/>
                      <a:pt x="11366" y="8987"/>
                      <a:pt x="16878" y="9380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7" name="Graphic 44" descr="Cylinder outline">
              <a:extLst>
                <a:ext uri="{FF2B5EF4-FFF2-40B4-BE49-F238E27FC236}">
                  <a16:creationId xmlns:a16="http://schemas.microsoft.com/office/drawing/2014/main" id="{051ADB47-0A4F-015E-DCFE-4A225829F44B}"/>
                </a:ext>
              </a:extLst>
            </p:cNvPr>
            <p:cNvGrpSpPr/>
            <p:nvPr/>
          </p:nvGrpSpPr>
          <p:grpSpPr>
            <a:xfrm>
              <a:off x="6016756" y="3137263"/>
              <a:ext cx="245353" cy="299555"/>
              <a:chOff x="6016756" y="3137263"/>
              <a:chExt cx="245353" cy="299555"/>
            </a:xfrm>
            <a:grp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068ED67-94A5-DBB2-AF5D-3B022A249115}"/>
                  </a:ext>
                </a:extLst>
              </p:cNvPr>
              <p:cNvSpPr/>
              <p:nvPr/>
            </p:nvSpPr>
            <p:spPr>
              <a:xfrm>
                <a:off x="6016756" y="3137263"/>
                <a:ext cx="245353" cy="299555"/>
              </a:xfrm>
              <a:custGeom>
                <a:avLst/>
                <a:gdLst>
                  <a:gd name="connsiteX0" fmla="*/ 122677 w 245353"/>
                  <a:gd name="connsiteY0" fmla="*/ 0 h 299555"/>
                  <a:gd name="connsiteX1" fmla="*/ 0 w 245353"/>
                  <a:gd name="connsiteY1" fmla="*/ 44219 h 299555"/>
                  <a:gd name="connsiteX2" fmla="*/ 0 w 245353"/>
                  <a:gd name="connsiteY2" fmla="*/ 255333 h 299555"/>
                  <a:gd name="connsiteX3" fmla="*/ 122677 w 245353"/>
                  <a:gd name="connsiteY3" fmla="*/ 299556 h 299555"/>
                  <a:gd name="connsiteX4" fmla="*/ 245353 w 245353"/>
                  <a:gd name="connsiteY4" fmla="*/ 255333 h 299555"/>
                  <a:gd name="connsiteX5" fmla="*/ 245353 w 245353"/>
                  <a:gd name="connsiteY5" fmla="*/ 44219 h 299555"/>
                  <a:gd name="connsiteX6" fmla="*/ 122677 w 245353"/>
                  <a:gd name="connsiteY6" fmla="*/ 0 h 299555"/>
                  <a:gd name="connsiteX7" fmla="*/ 236794 w 245353"/>
                  <a:gd name="connsiteY7" fmla="*/ 255333 h 299555"/>
                  <a:gd name="connsiteX8" fmla="*/ 122677 w 245353"/>
                  <a:gd name="connsiteY8" fmla="*/ 290997 h 299555"/>
                  <a:gd name="connsiteX9" fmla="*/ 8559 w 245353"/>
                  <a:gd name="connsiteY9" fmla="*/ 255333 h 299555"/>
                  <a:gd name="connsiteX10" fmla="*/ 8559 w 245353"/>
                  <a:gd name="connsiteY10" fmla="*/ 61306 h 299555"/>
                  <a:gd name="connsiteX11" fmla="*/ 122677 w 245353"/>
                  <a:gd name="connsiteY11" fmla="*/ 88437 h 299555"/>
                  <a:gd name="connsiteX12" fmla="*/ 236794 w 245353"/>
                  <a:gd name="connsiteY12" fmla="*/ 61306 h 299555"/>
                  <a:gd name="connsiteX13" fmla="*/ 122677 w 245353"/>
                  <a:gd name="connsiteY13" fmla="*/ 79879 h 299555"/>
                  <a:gd name="connsiteX14" fmla="*/ 8559 w 245353"/>
                  <a:gd name="connsiteY14" fmla="*/ 44219 h 299555"/>
                  <a:gd name="connsiteX15" fmla="*/ 122677 w 245353"/>
                  <a:gd name="connsiteY15" fmla="*/ 8559 h 299555"/>
                  <a:gd name="connsiteX16" fmla="*/ 236794 w 245353"/>
                  <a:gd name="connsiteY16" fmla="*/ 44219 h 299555"/>
                  <a:gd name="connsiteX17" fmla="*/ 122677 w 245353"/>
                  <a:gd name="connsiteY17" fmla="*/ 79879 h 299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5353" h="299555">
                    <a:moveTo>
                      <a:pt x="122677" y="0"/>
                    </a:moveTo>
                    <a:cubicBezTo>
                      <a:pt x="63193" y="0"/>
                      <a:pt x="0" y="15496"/>
                      <a:pt x="0" y="44219"/>
                    </a:cubicBezTo>
                    <a:lnTo>
                      <a:pt x="0" y="255333"/>
                    </a:lnTo>
                    <a:cubicBezTo>
                      <a:pt x="0" y="284056"/>
                      <a:pt x="63206" y="299556"/>
                      <a:pt x="122677" y="299556"/>
                    </a:cubicBezTo>
                    <a:cubicBezTo>
                      <a:pt x="182147" y="299556"/>
                      <a:pt x="245353" y="284056"/>
                      <a:pt x="245353" y="255333"/>
                    </a:cubicBezTo>
                    <a:lnTo>
                      <a:pt x="245353" y="44219"/>
                    </a:lnTo>
                    <a:cubicBezTo>
                      <a:pt x="245353" y="15496"/>
                      <a:pt x="182160" y="0"/>
                      <a:pt x="122677" y="0"/>
                    </a:cubicBezTo>
                    <a:close/>
                    <a:moveTo>
                      <a:pt x="236794" y="255333"/>
                    </a:moveTo>
                    <a:cubicBezTo>
                      <a:pt x="236794" y="272202"/>
                      <a:pt x="189927" y="290997"/>
                      <a:pt x="122677" y="290997"/>
                    </a:cubicBezTo>
                    <a:cubicBezTo>
                      <a:pt x="55426" y="290997"/>
                      <a:pt x="8559" y="272202"/>
                      <a:pt x="8559" y="255333"/>
                    </a:cubicBezTo>
                    <a:lnTo>
                      <a:pt x="8559" y="61306"/>
                    </a:lnTo>
                    <a:cubicBezTo>
                      <a:pt x="27782" y="79036"/>
                      <a:pt x="76357" y="88437"/>
                      <a:pt x="122677" y="88437"/>
                    </a:cubicBezTo>
                    <a:cubicBezTo>
                      <a:pt x="168996" y="88437"/>
                      <a:pt x="217571" y="79023"/>
                      <a:pt x="236794" y="61306"/>
                    </a:cubicBezTo>
                    <a:close/>
                    <a:moveTo>
                      <a:pt x="122677" y="79879"/>
                    </a:moveTo>
                    <a:cubicBezTo>
                      <a:pt x="55426" y="79879"/>
                      <a:pt x="8559" y="61088"/>
                      <a:pt x="8559" y="44219"/>
                    </a:cubicBezTo>
                    <a:cubicBezTo>
                      <a:pt x="8559" y="27349"/>
                      <a:pt x="55426" y="8559"/>
                      <a:pt x="122677" y="8559"/>
                    </a:cubicBezTo>
                    <a:cubicBezTo>
                      <a:pt x="189927" y="8559"/>
                      <a:pt x="236794" y="27354"/>
                      <a:pt x="236794" y="44219"/>
                    </a:cubicBezTo>
                    <a:cubicBezTo>
                      <a:pt x="236794" y="61084"/>
                      <a:pt x="189927" y="79879"/>
                      <a:pt x="122677" y="79879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D25DA9F-2898-E461-145D-0C7A05D0476D}"/>
                  </a:ext>
                </a:extLst>
              </p:cNvPr>
              <p:cNvSpPr/>
              <p:nvPr/>
            </p:nvSpPr>
            <p:spPr>
              <a:xfrm>
                <a:off x="6057697" y="3354796"/>
                <a:ext cx="18752" cy="12581"/>
              </a:xfrm>
              <a:custGeom>
                <a:avLst/>
                <a:gdLst>
                  <a:gd name="connsiteX0" fmla="*/ 0 w 18752"/>
                  <a:gd name="connsiteY0" fmla="*/ 4408 h 12581"/>
                  <a:gd name="connsiteX1" fmla="*/ 2568 w 18752"/>
                  <a:gd name="connsiteY1" fmla="*/ 12581 h 12581"/>
                  <a:gd name="connsiteX2" fmla="*/ 18752 w 18752"/>
                  <a:gd name="connsiteY2" fmla="*/ 8349 h 12581"/>
                  <a:gd name="connsiteX3" fmla="*/ 16942 w 18752"/>
                  <a:gd name="connsiteY3" fmla="*/ 0 h 12581"/>
                  <a:gd name="connsiteX4" fmla="*/ 0 w 18752"/>
                  <a:gd name="connsiteY4" fmla="*/ 4408 h 12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52" h="12581">
                    <a:moveTo>
                      <a:pt x="0" y="4408"/>
                    </a:moveTo>
                    <a:lnTo>
                      <a:pt x="2568" y="12581"/>
                    </a:lnTo>
                    <a:cubicBezTo>
                      <a:pt x="7574" y="11011"/>
                      <a:pt x="13022" y="9586"/>
                      <a:pt x="18752" y="8349"/>
                    </a:cubicBezTo>
                    <a:lnTo>
                      <a:pt x="16942" y="0"/>
                    </a:lnTo>
                    <a:cubicBezTo>
                      <a:pt x="10959" y="1284"/>
                      <a:pt x="5264" y="2769"/>
                      <a:pt x="0" y="4408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CB3BE74-39D1-1C7A-3E94-4815E867AF9B}"/>
                  </a:ext>
                </a:extLst>
              </p:cNvPr>
              <p:cNvSpPr/>
              <p:nvPr/>
            </p:nvSpPr>
            <p:spPr>
              <a:xfrm>
                <a:off x="6087477" y="3350101"/>
                <a:ext cx="18093" cy="10706"/>
              </a:xfrm>
              <a:custGeom>
                <a:avLst/>
                <a:gdLst>
                  <a:gd name="connsiteX0" fmla="*/ 0 w 18093"/>
                  <a:gd name="connsiteY0" fmla="*/ 2260 h 10706"/>
                  <a:gd name="connsiteX1" fmla="*/ 1374 w 18093"/>
                  <a:gd name="connsiteY1" fmla="*/ 10707 h 10706"/>
                  <a:gd name="connsiteX2" fmla="*/ 18093 w 18093"/>
                  <a:gd name="connsiteY2" fmla="*/ 8512 h 10706"/>
                  <a:gd name="connsiteX3" fmla="*/ 17237 w 18093"/>
                  <a:gd name="connsiteY3" fmla="*/ 0 h 10706"/>
                  <a:gd name="connsiteX4" fmla="*/ 0 w 18093"/>
                  <a:gd name="connsiteY4" fmla="*/ 2260 h 1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3" h="10706">
                    <a:moveTo>
                      <a:pt x="0" y="2260"/>
                    </a:moveTo>
                    <a:lnTo>
                      <a:pt x="1374" y="10707"/>
                    </a:lnTo>
                    <a:cubicBezTo>
                      <a:pt x="6727" y="9851"/>
                      <a:pt x="12355" y="9098"/>
                      <a:pt x="18093" y="8512"/>
                    </a:cubicBezTo>
                    <a:lnTo>
                      <a:pt x="17237" y="0"/>
                    </a:lnTo>
                    <a:cubicBezTo>
                      <a:pt x="11302" y="603"/>
                      <a:pt x="5520" y="1361"/>
                      <a:pt x="0" y="2260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40F7199-1F03-D0B8-055F-FF3082578240}"/>
                  </a:ext>
                </a:extLst>
              </p:cNvPr>
              <p:cNvSpPr/>
              <p:nvPr/>
            </p:nvSpPr>
            <p:spPr>
              <a:xfrm>
                <a:off x="6029402" y="3363714"/>
                <a:ext cx="19167" cy="15589"/>
              </a:xfrm>
              <a:custGeom>
                <a:avLst/>
                <a:gdLst>
                  <a:gd name="connsiteX0" fmla="*/ 0 w 19167"/>
                  <a:gd name="connsiteY0" fmla="*/ 8674 h 15589"/>
                  <a:gd name="connsiteX1" fmla="*/ 5045 w 19167"/>
                  <a:gd name="connsiteY1" fmla="*/ 15590 h 15589"/>
                  <a:gd name="connsiteX2" fmla="*/ 19167 w 19167"/>
                  <a:gd name="connsiteY2" fmla="*/ 7887 h 15589"/>
                  <a:gd name="connsiteX3" fmla="*/ 15842 w 19167"/>
                  <a:gd name="connsiteY3" fmla="*/ 0 h 15589"/>
                  <a:gd name="connsiteX4" fmla="*/ 0 w 19167"/>
                  <a:gd name="connsiteY4" fmla="*/ 8674 h 15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67" h="15589">
                    <a:moveTo>
                      <a:pt x="0" y="8674"/>
                    </a:moveTo>
                    <a:lnTo>
                      <a:pt x="5045" y="15590"/>
                    </a:lnTo>
                    <a:cubicBezTo>
                      <a:pt x="9446" y="12496"/>
                      <a:pt x="14184" y="9911"/>
                      <a:pt x="19167" y="7887"/>
                    </a:cubicBezTo>
                    <a:lnTo>
                      <a:pt x="15842" y="0"/>
                    </a:lnTo>
                    <a:cubicBezTo>
                      <a:pt x="10249" y="2280"/>
                      <a:pt x="4934" y="5191"/>
                      <a:pt x="0" y="8674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785C313-7754-77A6-0C14-58B5CD2A3BBE}"/>
                  </a:ext>
                </a:extLst>
              </p:cNvPr>
              <p:cNvSpPr/>
              <p:nvPr/>
            </p:nvSpPr>
            <p:spPr>
              <a:xfrm>
                <a:off x="6177271" y="3350546"/>
                <a:ext cx="18183" cy="10929"/>
              </a:xfrm>
              <a:custGeom>
                <a:avLst/>
                <a:gdLst>
                  <a:gd name="connsiteX0" fmla="*/ 18183 w 18183"/>
                  <a:gd name="connsiteY0" fmla="*/ 2503 h 10929"/>
                  <a:gd name="connsiteX1" fmla="*/ 984 w 18183"/>
                  <a:gd name="connsiteY1" fmla="*/ 0 h 10929"/>
                  <a:gd name="connsiteX2" fmla="*/ 0 w 18183"/>
                  <a:gd name="connsiteY2" fmla="*/ 8499 h 10929"/>
                  <a:gd name="connsiteX3" fmla="*/ 16690 w 18183"/>
                  <a:gd name="connsiteY3" fmla="*/ 10929 h 10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83" h="10929">
                    <a:moveTo>
                      <a:pt x="18183" y="2503"/>
                    </a:moveTo>
                    <a:cubicBezTo>
                      <a:pt x="12671" y="1519"/>
                      <a:pt x="6886" y="676"/>
                      <a:pt x="984" y="0"/>
                    </a:cubicBezTo>
                    <a:lnTo>
                      <a:pt x="0" y="8499"/>
                    </a:lnTo>
                    <a:cubicBezTo>
                      <a:pt x="5730" y="9162"/>
                      <a:pt x="11340" y="9979"/>
                      <a:pt x="16690" y="10929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828C72E-19B0-04A6-AA22-0179EDF2882E}"/>
                  </a:ext>
                </a:extLst>
              </p:cNvPr>
              <p:cNvSpPr/>
              <p:nvPr/>
            </p:nvSpPr>
            <p:spPr>
              <a:xfrm>
                <a:off x="6206290" y="3355695"/>
                <a:ext cx="18829" cy="12906"/>
              </a:xfrm>
              <a:custGeom>
                <a:avLst/>
                <a:gdLst>
                  <a:gd name="connsiteX0" fmla="*/ 18829 w 18829"/>
                  <a:gd name="connsiteY0" fmla="*/ 4806 h 12906"/>
                  <a:gd name="connsiteX1" fmla="*/ 1969 w 18829"/>
                  <a:gd name="connsiteY1" fmla="*/ 0 h 12906"/>
                  <a:gd name="connsiteX2" fmla="*/ 0 w 18829"/>
                  <a:gd name="connsiteY2" fmla="*/ 8328 h 12906"/>
                  <a:gd name="connsiteX3" fmla="*/ 16056 w 18829"/>
                  <a:gd name="connsiteY3" fmla="*/ 12907 h 1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9" h="12906">
                    <a:moveTo>
                      <a:pt x="18829" y="4806"/>
                    </a:moveTo>
                    <a:cubicBezTo>
                      <a:pt x="13651" y="3038"/>
                      <a:pt x="7981" y="1421"/>
                      <a:pt x="1969" y="0"/>
                    </a:cubicBezTo>
                    <a:lnTo>
                      <a:pt x="0" y="8328"/>
                    </a:lnTo>
                    <a:cubicBezTo>
                      <a:pt x="5743" y="9684"/>
                      <a:pt x="11126" y="11225"/>
                      <a:pt x="16056" y="12907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3583CD4-0B4D-D896-3586-8BB7EE77E151}"/>
                  </a:ext>
                </a:extLst>
              </p:cNvPr>
              <p:cNvSpPr/>
              <p:nvPr/>
            </p:nvSpPr>
            <p:spPr>
              <a:xfrm>
                <a:off x="6233827" y="3365443"/>
                <a:ext cx="15803" cy="13963"/>
              </a:xfrm>
              <a:custGeom>
                <a:avLst/>
                <a:gdLst>
                  <a:gd name="connsiteX0" fmla="*/ 15804 w 15803"/>
                  <a:gd name="connsiteY0" fmla="*/ 7065 h 13963"/>
                  <a:gd name="connsiteX1" fmla="*/ 3637 w 15803"/>
                  <a:gd name="connsiteY1" fmla="*/ 0 h 13963"/>
                  <a:gd name="connsiteX2" fmla="*/ 0 w 15803"/>
                  <a:gd name="connsiteY2" fmla="*/ 7750 h 13963"/>
                  <a:gd name="connsiteX3" fmla="*/ 10733 w 15803"/>
                  <a:gd name="connsiteY3" fmla="*/ 13964 h 1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03" h="13963">
                    <a:moveTo>
                      <a:pt x="15804" y="7065"/>
                    </a:moveTo>
                    <a:cubicBezTo>
                      <a:pt x="11985" y="4325"/>
                      <a:pt x="7910" y="1959"/>
                      <a:pt x="3637" y="0"/>
                    </a:cubicBezTo>
                    <a:lnTo>
                      <a:pt x="0" y="7750"/>
                    </a:lnTo>
                    <a:cubicBezTo>
                      <a:pt x="3770" y="9469"/>
                      <a:pt x="7364" y="11550"/>
                      <a:pt x="10733" y="13964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2050BC4-0406-AC74-CA62-F8FC46ECC30C}"/>
                  </a:ext>
                </a:extLst>
              </p:cNvPr>
              <p:cNvSpPr/>
              <p:nvPr/>
            </p:nvSpPr>
            <p:spPr>
              <a:xfrm>
                <a:off x="6117668" y="3348420"/>
                <a:ext cx="17425" cy="9179"/>
              </a:xfrm>
              <a:custGeom>
                <a:avLst/>
                <a:gdLst>
                  <a:gd name="connsiteX0" fmla="*/ 0 w 17425"/>
                  <a:gd name="connsiteY0" fmla="*/ 621 h 9179"/>
                  <a:gd name="connsiteX1" fmla="*/ 526 w 17425"/>
                  <a:gd name="connsiteY1" fmla="*/ 9179 h 9179"/>
                  <a:gd name="connsiteX2" fmla="*/ 17426 w 17425"/>
                  <a:gd name="connsiteY2" fmla="*/ 8559 h 9179"/>
                  <a:gd name="connsiteX3" fmla="*/ 17319 w 17425"/>
                  <a:gd name="connsiteY3" fmla="*/ 0 h 9179"/>
                  <a:gd name="connsiteX4" fmla="*/ 0 w 17425"/>
                  <a:gd name="connsiteY4" fmla="*/ 621 h 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5" h="9179">
                    <a:moveTo>
                      <a:pt x="0" y="621"/>
                    </a:moveTo>
                    <a:lnTo>
                      <a:pt x="526" y="9179"/>
                    </a:lnTo>
                    <a:cubicBezTo>
                      <a:pt x="6090" y="8833"/>
                      <a:pt x="11760" y="8627"/>
                      <a:pt x="17426" y="8559"/>
                    </a:cubicBezTo>
                    <a:lnTo>
                      <a:pt x="17319" y="0"/>
                    </a:lnTo>
                    <a:cubicBezTo>
                      <a:pt x="11516" y="56"/>
                      <a:pt x="5687" y="270"/>
                      <a:pt x="0" y="621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52E7987-AB88-BDC0-FE58-7CBF39463F17}"/>
                  </a:ext>
                </a:extLst>
              </p:cNvPr>
              <p:cNvSpPr/>
              <p:nvPr/>
            </p:nvSpPr>
            <p:spPr>
              <a:xfrm>
                <a:off x="6147778" y="3348462"/>
                <a:ext cx="17515" cy="9380"/>
              </a:xfrm>
              <a:custGeom>
                <a:avLst/>
                <a:gdLst>
                  <a:gd name="connsiteX0" fmla="*/ 17515 w 17515"/>
                  <a:gd name="connsiteY0" fmla="*/ 856 h 9380"/>
                  <a:gd name="connsiteX1" fmla="*/ 201 w 17515"/>
                  <a:gd name="connsiteY1" fmla="*/ 0 h 9380"/>
                  <a:gd name="connsiteX2" fmla="*/ 0 w 17515"/>
                  <a:gd name="connsiteY2" fmla="*/ 8559 h 9380"/>
                  <a:gd name="connsiteX3" fmla="*/ 16878 w 17515"/>
                  <a:gd name="connsiteY3" fmla="*/ 938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5" h="9380">
                    <a:moveTo>
                      <a:pt x="17515" y="856"/>
                    </a:moveTo>
                    <a:cubicBezTo>
                      <a:pt x="11858" y="428"/>
                      <a:pt x="6030" y="154"/>
                      <a:pt x="201" y="0"/>
                    </a:cubicBezTo>
                    <a:lnTo>
                      <a:pt x="0" y="8559"/>
                    </a:lnTo>
                    <a:cubicBezTo>
                      <a:pt x="5687" y="8691"/>
                      <a:pt x="11366" y="8987"/>
                      <a:pt x="16878" y="9380"/>
                    </a:cubicBezTo>
                    <a:close/>
                  </a:path>
                </a:pathLst>
              </a:custGeom>
              <a:grpFill/>
              <a:ln w="42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7BB46BF-1EC6-BEB2-7C73-992FD55D717C}"/>
              </a:ext>
            </a:extLst>
          </p:cNvPr>
          <p:cNvGrpSpPr/>
          <p:nvPr/>
        </p:nvGrpSpPr>
        <p:grpSpPr>
          <a:xfrm>
            <a:off x="4253110" y="2443728"/>
            <a:ext cx="498966" cy="200137"/>
            <a:chOff x="5406701" y="2916264"/>
            <a:chExt cx="190727" cy="77704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B42DD71-4E5C-C0FB-2C6E-13FF67096BA3}"/>
                </a:ext>
              </a:extLst>
            </p:cNvPr>
            <p:cNvSpPr/>
            <p:nvPr/>
          </p:nvSpPr>
          <p:spPr>
            <a:xfrm>
              <a:off x="5488258" y="2916907"/>
              <a:ext cx="25687" cy="77061"/>
            </a:xfrm>
            <a:custGeom>
              <a:avLst/>
              <a:gdLst>
                <a:gd name="connsiteX0" fmla="*/ 19050 w 38100"/>
                <a:gd name="connsiteY0" fmla="*/ 0 h 114300"/>
                <a:gd name="connsiteX1" fmla="*/ 0 w 38100"/>
                <a:gd name="connsiteY1" fmla="*/ 19050 h 114300"/>
                <a:gd name="connsiteX2" fmla="*/ 0 w 38100"/>
                <a:gd name="connsiteY2" fmla="*/ 95250 h 114300"/>
                <a:gd name="connsiteX3" fmla="*/ 19050 w 38100"/>
                <a:gd name="connsiteY3" fmla="*/ 114300 h 114300"/>
                <a:gd name="connsiteX4" fmla="*/ 38100 w 38100"/>
                <a:gd name="connsiteY4" fmla="*/ 95250 h 114300"/>
                <a:gd name="connsiteX5" fmla="*/ 38100 w 38100"/>
                <a:gd name="connsiteY5" fmla="*/ 19050 h 114300"/>
                <a:gd name="connsiteX6" fmla="*/ 19050 w 38100"/>
                <a:gd name="connsiteY6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14300">
                  <a:moveTo>
                    <a:pt x="19050" y="0"/>
                  </a:moveTo>
                  <a:cubicBezTo>
                    <a:pt x="8573" y="0"/>
                    <a:pt x="0" y="8572"/>
                    <a:pt x="0" y="19050"/>
                  </a:cubicBezTo>
                  <a:lnTo>
                    <a:pt x="0" y="95250"/>
                  </a:lnTo>
                  <a:cubicBezTo>
                    <a:pt x="0" y="105728"/>
                    <a:pt x="8573" y="114300"/>
                    <a:pt x="19050" y="114300"/>
                  </a:cubicBezTo>
                  <a:cubicBezTo>
                    <a:pt x="29527" y="114300"/>
                    <a:pt x="38100" y="105728"/>
                    <a:pt x="38100" y="95250"/>
                  </a:cubicBezTo>
                  <a:lnTo>
                    <a:pt x="38100" y="19050"/>
                  </a:lnTo>
                  <a:cubicBezTo>
                    <a:pt x="38100" y="8572"/>
                    <a:pt x="29527" y="0"/>
                    <a:pt x="19050" y="0"/>
                  </a:cubicBezTo>
                </a:path>
              </a:pathLst>
            </a:custGeom>
            <a:solidFill>
              <a:schemeClr val="bg1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20A5AA-B4CC-4F08-C69D-22949B459600}"/>
                </a:ext>
              </a:extLst>
            </p:cNvPr>
            <p:cNvSpPr/>
            <p:nvPr/>
          </p:nvSpPr>
          <p:spPr>
            <a:xfrm>
              <a:off x="5535137" y="2916264"/>
              <a:ext cx="62291" cy="62291"/>
            </a:xfrm>
            <a:custGeom>
              <a:avLst/>
              <a:gdLst>
                <a:gd name="connsiteX0" fmla="*/ 86678 w 92392"/>
                <a:gd name="connsiteY0" fmla="*/ 60008 h 92392"/>
                <a:gd name="connsiteX1" fmla="*/ 32385 w 92392"/>
                <a:gd name="connsiteY1" fmla="*/ 5715 h 92392"/>
                <a:gd name="connsiteX2" fmla="*/ 5715 w 92392"/>
                <a:gd name="connsiteY2" fmla="*/ 5715 h 92392"/>
                <a:gd name="connsiteX3" fmla="*/ 5715 w 92392"/>
                <a:gd name="connsiteY3" fmla="*/ 32385 h 92392"/>
                <a:gd name="connsiteX4" fmla="*/ 60007 w 92392"/>
                <a:gd name="connsiteY4" fmla="*/ 86677 h 92392"/>
                <a:gd name="connsiteX5" fmla="*/ 73343 w 92392"/>
                <a:gd name="connsiteY5" fmla="*/ 92393 h 92392"/>
                <a:gd name="connsiteX6" fmla="*/ 86678 w 92392"/>
                <a:gd name="connsiteY6" fmla="*/ 86677 h 92392"/>
                <a:gd name="connsiteX7" fmla="*/ 86678 w 92392"/>
                <a:gd name="connsiteY7" fmla="*/ 60008 h 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92" h="92392">
                  <a:moveTo>
                    <a:pt x="86678" y="60008"/>
                  </a:moveTo>
                  <a:lnTo>
                    <a:pt x="32385" y="5715"/>
                  </a:lnTo>
                  <a:cubicBezTo>
                    <a:pt x="24765" y="-1905"/>
                    <a:pt x="13335" y="-1905"/>
                    <a:pt x="5715" y="5715"/>
                  </a:cubicBezTo>
                  <a:cubicBezTo>
                    <a:pt x="-1905" y="13335"/>
                    <a:pt x="-1905" y="24765"/>
                    <a:pt x="5715" y="32385"/>
                  </a:cubicBezTo>
                  <a:lnTo>
                    <a:pt x="60007" y="86677"/>
                  </a:lnTo>
                  <a:cubicBezTo>
                    <a:pt x="63818" y="90487"/>
                    <a:pt x="68580" y="92393"/>
                    <a:pt x="73343" y="92393"/>
                  </a:cubicBezTo>
                  <a:cubicBezTo>
                    <a:pt x="78105" y="92393"/>
                    <a:pt x="82868" y="90487"/>
                    <a:pt x="86678" y="86677"/>
                  </a:cubicBezTo>
                  <a:cubicBezTo>
                    <a:pt x="94297" y="80010"/>
                    <a:pt x="94297" y="67627"/>
                    <a:pt x="86678" y="60008"/>
                  </a:cubicBezTo>
                </a:path>
              </a:pathLst>
            </a:custGeom>
            <a:solidFill>
              <a:schemeClr val="bg1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94B0348-3467-A63C-01E8-2747BFEAF38C}"/>
                </a:ext>
              </a:extLst>
            </p:cNvPr>
            <p:cNvSpPr/>
            <p:nvPr/>
          </p:nvSpPr>
          <p:spPr>
            <a:xfrm>
              <a:off x="5406701" y="2916906"/>
              <a:ext cx="62291" cy="62291"/>
            </a:xfrm>
            <a:custGeom>
              <a:avLst/>
              <a:gdLst>
                <a:gd name="connsiteX0" fmla="*/ 60007 w 92392"/>
                <a:gd name="connsiteY0" fmla="*/ 5715 h 92392"/>
                <a:gd name="connsiteX1" fmla="*/ 5715 w 92392"/>
                <a:gd name="connsiteY1" fmla="*/ 60007 h 92392"/>
                <a:gd name="connsiteX2" fmla="*/ 5715 w 92392"/>
                <a:gd name="connsiteY2" fmla="*/ 86678 h 92392"/>
                <a:gd name="connsiteX3" fmla="*/ 19050 w 92392"/>
                <a:gd name="connsiteY3" fmla="*/ 92393 h 92392"/>
                <a:gd name="connsiteX4" fmla="*/ 32385 w 92392"/>
                <a:gd name="connsiteY4" fmla="*/ 86678 h 92392"/>
                <a:gd name="connsiteX5" fmla="*/ 86678 w 92392"/>
                <a:gd name="connsiteY5" fmla="*/ 32385 h 92392"/>
                <a:gd name="connsiteX6" fmla="*/ 86678 w 92392"/>
                <a:gd name="connsiteY6" fmla="*/ 5715 h 92392"/>
                <a:gd name="connsiteX7" fmla="*/ 60007 w 92392"/>
                <a:gd name="connsiteY7" fmla="*/ 5715 h 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92" h="92392">
                  <a:moveTo>
                    <a:pt x="60007" y="5715"/>
                  </a:moveTo>
                  <a:lnTo>
                    <a:pt x="5715" y="60007"/>
                  </a:lnTo>
                  <a:cubicBezTo>
                    <a:pt x="-1905" y="67628"/>
                    <a:pt x="-1905" y="79058"/>
                    <a:pt x="5715" y="86678"/>
                  </a:cubicBezTo>
                  <a:cubicBezTo>
                    <a:pt x="9525" y="90488"/>
                    <a:pt x="14288" y="92393"/>
                    <a:pt x="19050" y="92393"/>
                  </a:cubicBezTo>
                  <a:cubicBezTo>
                    <a:pt x="23813" y="92393"/>
                    <a:pt x="28575" y="90488"/>
                    <a:pt x="32385" y="86678"/>
                  </a:cubicBezTo>
                  <a:lnTo>
                    <a:pt x="86678" y="32385"/>
                  </a:lnTo>
                  <a:cubicBezTo>
                    <a:pt x="94298" y="24765"/>
                    <a:pt x="94298" y="13335"/>
                    <a:pt x="86678" y="5715"/>
                  </a:cubicBezTo>
                  <a:cubicBezTo>
                    <a:pt x="79057" y="-1905"/>
                    <a:pt x="67628" y="-1905"/>
                    <a:pt x="60007" y="5715"/>
                  </a:cubicBezTo>
                </a:path>
              </a:pathLst>
            </a:custGeom>
            <a:solidFill>
              <a:schemeClr val="bg1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25838C5-838B-E308-83AF-DE5F314A3F76}"/>
              </a:ext>
            </a:extLst>
          </p:cNvPr>
          <p:cNvGrpSpPr/>
          <p:nvPr/>
        </p:nvGrpSpPr>
        <p:grpSpPr>
          <a:xfrm>
            <a:off x="3741527" y="2230363"/>
            <a:ext cx="909750" cy="1491617"/>
            <a:chOff x="5211151" y="2833424"/>
            <a:chExt cx="347747" cy="57912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9AEB05F-1D6D-35DA-743F-0BB5C9E51BB5}"/>
                </a:ext>
              </a:extLst>
            </p:cNvPr>
            <p:cNvSpPr/>
            <p:nvPr/>
          </p:nvSpPr>
          <p:spPr>
            <a:xfrm>
              <a:off x="5430462" y="2833424"/>
              <a:ext cx="128436" cy="64218"/>
            </a:xfrm>
            <a:custGeom>
              <a:avLst/>
              <a:gdLst>
                <a:gd name="connsiteX0" fmla="*/ 190500 w 190500"/>
                <a:gd name="connsiteY0" fmla="*/ 57150 h 95250"/>
                <a:gd name="connsiteX1" fmla="*/ 190500 w 190500"/>
                <a:gd name="connsiteY1" fmla="*/ 38100 h 95250"/>
                <a:gd name="connsiteX2" fmla="*/ 152400 w 190500"/>
                <a:gd name="connsiteY2" fmla="*/ 0 h 95250"/>
                <a:gd name="connsiteX3" fmla="*/ 0 w 190500"/>
                <a:gd name="connsiteY3" fmla="*/ 0 h 95250"/>
                <a:gd name="connsiteX4" fmla="*/ 0 w 190500"/>
                <a:gd name="connsiteY4" fmla="*/ 57150 h 95250"/>
                <a:gd name="connsiteX5" fmla="*/ 38100 w 190500"/>
                <a:gd name="connsiteY5" fmla="*/ 95250 h 95250"/>
                <a:gd name="connsiteX6" fmla="*/ 152400 w 190500"/>
                <a:gd name="connsiteY6" fmla="*/ 95250 h 95250"/>
                <a:gd name="connsiteX7" fmla="*/ 190500 w 190500"/>
                <a:gd name="connsiteY7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95250">
                  <a:moveTo>
                    <a:pt x="190500" y="57150"/>
                  </a:moveTo>
                  <a:lnTo>
                    <a:pt x="190500" y="38100"/>
                  </a:lnTo>
                  <a:cubicBezTo>
                    <a:pt x="190500" y="17145"/>
                    <a:pt x="173355" y="0"/>
                    <a:pt x="152400" y="0"/>
                  </a:cubicBezTo>
                  <a:lnTo>
                    <a:pt x="0" y="0"/>
                  </a:lnTo>
                  <a:lnTo>
                    <a:pt x="0" y="57150"/>
                  </a:lnTo>
                  <a:cubicBezTo>
                    <a:pt x="0" y="78105"/>
                    <a:pt x="17145" y="95250"/>
                    <a:pt x="38100" y="95250"/>
                  </a:cubicBezTo>
                  <a:lnTo>
                    <a:pt x="152400" y="95250"/>
                  </a:lnTo>
                  <a:cubicBezTo>
                    <a:pt x="173355" y="95250"/>
                    <a:pt x="190500" y="78105"/>
                    <a:pt x="190500" y="57150"/>
                  </a:cubicBezTo>
                </a:path>
              </a:pathLst>
            </a:custGeom>
            <a:solidFill>
              <a:schemeClr val="bg1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34B8187-EF3D-935E-37F3-B0C47755DF4B}"/>
                </a:ext>
              </a:extLst>
            </p:cNvPr>
            <p:cNvSpPr/>
            <p:nvPr/>
          </p:nvSpPr>
          <p:spPr>
            <a:xfrm>
              <a:off x="5211151" y="2848076"/>
              <a:ext cx="205497" cy="564474"/>
            </a:xfrm>
            <a:custGeom>
              <a:avLst/>
              <a:gdLst>
                <a:gd name="connsiteX0" fmla="*/ 38100 w 304800"/>
                <a:gd name="connsiteY0" fmla="*/ 284798 h 837247"/>
                <a:gd name="connsiteX1" fmla="*/ 38100 w 304800"/>
                <a:gd name="connsiteY1" fmla="*/ 675323 h 837247"/>
                <a:gd name="connsiteX2" fmla="*/ 9525 w 304800"/>
                <a:gd name="connsiteY2" fmla="*/ 675323 h 837247"/>
                <a:gd name="connsiteX3" fmla="*/ 0 w 304800"/>
                <a:gd name="connsiteY3" fmla="*/ 837248 h 837247"/>
                <a:gd name="connsiteX4" fmla="*/ 133350 w 304800"/>
                <a:gd name="connsiteY4" fmla="*/ 837248 h 837247"/>
                <a:gd name="connsiteX5" fmla="*/ 123825 w 304800"/>
                <a:gd name="connsiteY5" fmla="*/ 675323 h 837247"/>
                <a:gd name="connsiteX6" fmla="*/ 95250 w 304800"/>
                <a:gd name="connsiteY6" fmla="*/ 675323 h 837247"/>
                <a:gd name="connsiteX7" fmla="*/ 95250 w 304800"/>
                <a:gd name="connsiteY7" fmla="*/ 284798 h 837247"/>
                <a:gd name="connsiteX8" fmla="*/ 304800 w 304800"/>
                <a:gd name="connsiteY8" fmla="*/ 57150 h 837247"/>
                <a:gd name="connsiteX9" fmla="*/ 304800 w 304800"/>
                <a:gd name="connsiteY9" fmla="*/ 0 h 837247"/>
                <a:gd name="connsiteX10" fmla="*/ 38100 w 304800"/>
                <a:gd name="connsiteY10" fmla="*/ 284798 h 83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837247">
                  <a:moveTo>
                    <a:pt x="38100" y="284798"/>
                  </a:moveTo>
                  <a:lnTo>
                    <a:pt x="38100" y="675323"/>
                  </a:lnTo>
                  <a:lnTo>
                    <a:pt x="9525" y="675323"/>
                  </a:lnTo>
                  <a:lnTo>
                    <a:pt x="0" y="837248"/>
                  </a:lnTo>
                  <a:lnTo>
                    <a:pt x="133350" y="837248"/>
                  </a:lnTo>
                  <a:lnTo>
                    <a:pt x="123825" y="675323"/>
                  </a:lnTo>
                  <a:lnTo>
                    <a:pt x="95250" y="675323"/>
                  </a:lnTo>
                  <a:lnTo>
                    <a:pt x="95250" y="284798"/>
                  </a:lnTo>
                  <a:cubicBezTo>
                    <a:pt x="95250" y="164783"/>
                    <a:pt x="187643" y="66675"/>
                    <a:pt x="304800" y="57150"/>
                  </a:cubicBezTo>
                  <a:lnTo>
                    <a:pt x="304800" y="0"/>
                  </a:lnTo>
                  <a:cubicBezTo>
                    <a:pt x="156210" y="9525"/>
                    <a:pt x="38100" y="133350"/>
                    <a:pt x="38100" y="284798"/>
                  </a:cubicBezTo>
                </a:path>
              </a:pathLst>
            </a:custGeom>
            <a:solidFill>
              <a:schemeClr val="bg1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2" name="Graphic 81" descr="Cactus with solid fill">
            <a:extLst>
              <a:ext uri="{FF2B5EF4-FFF2-40B4-BE49-F238E27FC236}">
                <a16:creationId xmlns:a16="http://schemas.microsoft.com/office/drawing/2014/main" id="{F485CBB0-E41A-2BB2-4B0A-4C567558BEF7}"/>
              </a:ext>
            </a:extLst>
          </p:cNvPr>
          <p:cNvSpPr/>
          <p:nvPr/>
        </p:nvSpPr>
        <p:spPr>
          <a:xfrm>
            <a:off x="553429" y="4394381"/>
            <a:ext cx="981254" cy="1734979"/>
          </a:xfrm>
          <a:custGeom>
            <a:avLst/>
            <a:gdLst>
              <a:gd name="connsiteX0" fmla="*/ 200383 w 223153"/>
              <a:gd name="connsiteY0" fmla="*/ 63758 h 400765"/>
              <a:gd name="connsiteX1" fmla="*/ 177612 w 223153"/>
              <a:gd name="connsiteY1" fmla="*/ 86529 h 400765"/>
              <a:gd name="connsiteX2" fmla="*/ 177612 w 223153"/>
              <a:gd name="connsiteY2" fmla="*/ 182166 h 400765"/>
              <a:gd name="connsiteX3" fmla="*/ 163950 w 223153"/>
              <a:gd name="connsiteY3" fmla="*/ 195829 h 400765"/>
              <a:gd name="connsiteX4" fmla="*/ 150287 w 223153"/>
              <a:gd name="connsiteY4" fmla="*/ 195829 h 400765"/>
              <a:gd name="connsiteX5" fmla="*/ 140268 w 223153"/>
              <a:gd name="connsiteY5" fmla="*/ 27325 h 400765"/>
              <a:gd name="connsiteX6" fmla="*/ 113854 w 223153"/>
              <a:gd name="connsiteY6" fmla="*/ 0 h 400765"/>
              <a:gd name="connsiteX7" fmla="*/ 87440 w 223153"/>
              <a:gd name="connsiteY7" fmla="*/ 27325 h 400765"/>
              <a:gd name="connsiteX8" fmla="*/ 77421 w 223153"/>
              <a:gd name="connsiteY8" fmla="*/ 200383 h 400765"/>
              <a:gd name="connsiteX9" fmla="*/ 78787 w 223153"/>
              <a:gd name="connsiteY9" fmla="*/ 250479 h 400765"/>
              <a:gd name="connsiteX10" fmla="*/ 59204 w 223153"/>
              <a:gd name="connsiteY10" fmla="*/ 250479 h 400765"/>
              <a:gd name="connsiteX11" fmla="*/ 45542 w 223153"/>
              <a:gd name="connsiteY11" fmla="*/ 236816 h 400765"/>
              <a:gd name="connsiteX12" fmla="*/ 45542 w 223153"/>
              <a:gd name="connsiteY12" fmla="*/ 177612 h 400765"/>
              <a:gd name="connsiteX13" fmla="*/ 22771 w 223153"/>
              <a:gd name="connsiteY13" fmla="*/ 154841 h 400765"/>
              <a:gd name="connsiteX14" fmla="*/ 0 w 223153"/>
              <a:gd name="connsiteY14" fmla="*/ 177612 h 400765"/>
              <a:gd name="connsiteX15" fmla="*/ 0 w 223153"/>
              <a:gd name="connsiteY15" fmla="*/ 236816 h 400765"/>
              <a:gd name="connsiteX16" fmla="*/ 59204 w 223153"/>
              <a:gd name="connsiteY16" fmla="*/ 296020 h 400765"/>
              <a:gd name="connsiteX17" fmla="*/ 81519 w 223153"/>
              <a:gd name="connsiteY17" fmla="*/ 296020 h 400765"/>
              <a:gd name="connsiteX18" fmla="*/ 88806 w 223153"/>
              <a:gd name="connsiteY18" fmla="*/ 400766 h 400765"/>
              <a:gd name="connsiteX19" fmla="*/ 138902 w 223153"/>
              <a:gd name="connsiteY19" fmla="*/ 400766 h 400765"/>
              <a:gd name="connsiteX20" fmla="*/ 149376 w 223153"/>
              <a:gd name="connsiteY20" fmla="*/ 241370 h 400765"/>
              <a:gd name="connsiteX21" fmla="*/ 163950 w 223153"/>
              <a:gd name="connsiteY21" fmla="*/ 241370 h 400765"/>
              <a:gd name="connsiteX22" fmla="*/ 223154 w 223153"/>
              <a:gd name="connsiteY22" fmla="*/ 182166 h 400765"/>
              <a:gd name="connsiteX23" fmla="*/ 223154 w 223153"/>
              <a:gd name="connsiteY23" fmla="*/ 86529 h 400765"/>
              <a:gd name="connsiteX24" fmla="*/ 200383 w 223153"/>
              <a:gd name="connsiteY24" fmla="*/ 63758 h 4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153" h="400765">
                <a:moveTo>
                  <a:pt x="200383" y="63758"/>
                </a:moveTo>
                <a:cubicBezTo>
                  <a:pt x="187631" y="63758"/>
                  <a:pt x="177612" y="73777"/>
                  <a:pt x="177612" y="86529"/>
                </a:cubicBezTo>
                <a:lnTo>
                  <a:pt x="177612" y="182166"/>
                </a:lnTo>
                <a:cubicBezTo>
                  <a:pt x="177612" y="189908"/>
                  <a:pt x="171692" y="195829"/>
                  <a:pt x="163950" y="195829"/>
                </a:cubicBezTo>
                <a:lnTo>
                  <a:pt x="150287" y="195829"/>
                </a:lnTo>
                <a:cubicBezTo>
                  <a:pt x="149832" y="129338"/>
                  <a:pt x="140268" y="27325"/>
                  <a:pt x="140268" y="27325"/>
                </a:cubicBezTo>
                <a:cubicBezTo>
                  <a:pt x="140268" y="12296"/>
                  <a:pt x="128427" y="455"/>
                  <a:pt x="113854" y="0"/>
                </a:cubicBezTo>
                <a:cubicBezTo>
                  <a:pt x="99281" y="455"/>
                  <a:pt x="87440" y="12296"/>
                  <a:pt x="87440" y="27325"/>
                </a:cubicBezTo>
                <a:cubicBezTo>
                  <a:pt x="87440" y="27325"/>
                  <a:pt x="77421" y="134348"/>
                  <a:pt x="77421" y="200383"/>
                </a:cubicBezTo>
                <a:cubicBezTo>
                  <a:pt x="77421" y="214501"/>
                  <a:pt x="77876" y="231807"/>
                  <a:pt x="78787" y="250479"/>
                </a:cubicBezTo>
                <a:lnTo>
                  <a:pt x="59204" y="250479"/>
                </a:lnTo>
                <a:cubicBezTo>
                  <a:pt x="51462" y="250479"/>
                  <a:pt x="45542" y="244558"/>
                  <a:pt x="45542" y="236816"/>
                </a:cubicBezTo>
                <a:lnTo>
                  <a:pt x="45542" y="177612"/>
                </a:lnTo>
                <a:cubicBezTo>
                  <a:pt x="45542" y="164860"/>
                  <a:pt x="35522" y="154841"/>
                  <a:pt x="22771" y="154841"/>
                </a:cubicBezTo>
                <a:cubicBezTo>
                  <a:pt x="10019" y="154841"/>
                  <a:pt x="0" y="164860"/>
                  <a:pt x="0" y="177612"/>
                </a:cubicBezTo>
                <a:lnTo>
                  <a:pt x="0" y="236816"/>
                </a:lnTo>
                <a:cubicBezTo>
                  <a:pt x="0" y="269606"/>
                  <a:pt x="26414" y="296020"/>
                  <a:pt x="59204" y="296020"/>
                </a:cubicBezTo>
                <a:lnTo>
                  <a:pt x="81519" y="296020"/>
                </a:lnTo>
                <a:cubicBezTo>
                  <a:pt x="84707" y="350215"/>
                  <a:pt x="88806" y="400766"/>
                  <a:pt x="88806" y="400766"/>
                </a:cubicBezTo>
                <a:lnTo>
                  <a:pt x="138902" y="400766"/>
                </a:lnTo>
                <a:cubicBezTo>
                  <a:pt x="138902" y="400766"/>
                  <a:pt x="146644" y="309683"/>
                  <a:pt x="149376" y="241370"/>
                </a:cubicBezTo>
                <a:lnTo>
                  <a:pt x="163950" y="241370"/>
                </a:lnTo>
                <a:cubicBezTo>
                  <a:pt x="196740" y="241370"/>
                  <a:pt x="223154" y="214956"/>
                  <a:pt x="223154" y="182166"/>
                </a:cubicBezTo>
                <a:lnTo>
                  <a:pt x="223154" y="86529"/>
                </a:lnTo>
                <a:cubicBezTo>
                  <a:pt x="223154" y="73777"/>
                  <a:pt x="213135" y="63758"/>
                  <a:pt x="200383" y="63758"/>
                </a:cubicBezTo>
                <a:close/>
              </a:path>
            </a:pathLst>
          </a:custGeom>
          <a:solidFill>
            <a:schemeClr val="bg1"/>
          </a:solidFill>
          <a:ln w="351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Graphic 36" descr="Factory with solid fill">
            <a:extLst>
              <a:ext uri="{FF2B5EF4-FFF2-40B4-BE49-F238E27FC236}">
                <a16:creationId xmlns:a16="http://schemas.microsoft.com/office/drawing/2014/main" id="{F6070F11-9229-2559-82FB-581BCF045D86}"/>
              </a:ext>
            </a:extLst>
          </p:cNvPr>
          <p:cNvSpPr/>
          <p:nvPr/>
        </p:nvSpPr>
        <p:spPr>
          <a:xfrm>
            <a:off x="6482560" y="1728356"/>
            <a:ext cx="2021020" cy="1989740"/>
          </a:xfrm>
          <a:custGeom>
            <a:avLst/>
            <a:gdLst>
              <a:gd name="connsiteX0" fmla="*/ 681639 w 772524"/>
              <a:gd name="connsiteY0" fmla="*/ 693000 h 772524"/>
              <a:gd name="connsiteX1" fmla="*/ 545312 w 772524"/>
              <a:gd name="connsiteY1" fmla="*/ 693000 h 772524"/>
              <a:gd name="connsiteX2" fmla="*/ 545312 w 772524"/>
              <a:gd name="connsiteY2" fmla="*/ 590754 h 772524"/>
              <a:gd name="connsiteX3" fmla="*/ 681639 w 772524"/>
              <a:gd name="connsiteY3" fmla="*/ 590754 h 772524"/>
              <a:gd name="connsiteX4" fmla="*/ 681639 w 772524"/>
              <a:gd name="connsiteY4" fmla="*/ 693000 h 772524"/>
              <a:gd name="connsiteX5" fmla="*/ 454426 w 772524"/>
              <a:gd name="connsiteY5" fmla="*/ 693000 h 772524"/>
              <a:gd name="connsiteX6" fmla="*/ 318098 w 772524"/>
              <a:gd name="connsiteY6" fmla="*/ 693000 h 772524"/>
              <a:gd name="connsiteX7" fmla="*/ 318098 w 772524"/>
              <a:gd name="connsiteY7" fmla="*/ 590754 h 772524"/>
              <a:gd name="connsiteX8" fmla="*/ 454426 w 772524"/>
              <a:gd name="connsiteY8" fmla="*/ 590754 h 772524"/>
              <a:gd name="connsiteX9" fmla="*/ 454426 w 772524"/>
              <a:gd name="connsiteY9" fmla="*/ 693000 h 772524"/>
              <a:gd name="connsiteX10" fmla="*/ 227213 w 772524"/>
              <a:gd name="connsiteY10" fmla="*/ 693000 h 772524"/>
              <a:gd name="connsiteX11" fmla="*/ 90885 w 772524"/>
              <a:gd name="connsiteY11" fmla="*/ 693000 h 772524"/>
              <a:gd name="connsiteX12" fmla="*/ 90885 w 772524"/>
              <a:gd name="connsiteY12" fmla="*/ 590754 h 772524"/>
              <a:gd name="connsiteX13" fmla="*/ 227213 w 772524"/>
              <a:gd name="connsiteY13" fmla="*/ 590754 h 772524"/>
              <a:gd name="connsiteX14" fmla="*/ 227213 w 772524"/>
              <a:gd name="connsiteY14" fmla="*/ 693000 h 772524"/>
              <a:gd name="connsiteX15" fmla="*/ 465787 w 772524"/>
              <a:gd name="connsiteY15" fmla="*/ 465787 h 772524"/>
              <a:gd name="connsiteX16" fmla="*/ 465787 w 772524"/>
              <a:gd name="connsiteY16" fmla="*/ 306738 h 772524"/>
              <a:gd name="connsiteX17" fmla="*/ 159049 w 772524"/>
              <a:gd name="connsiteY17" fmla="*/ 465787 h 772524"/>
              <a:gd name="connsiteX18" fmla="*/ 124967 w 772524"/>
              <a:gd name="connsiteY18" fmla="*/ 0 h 772524"/>
              <a:gd name="connsiteX19" fmla="*/ 34082 w 772524"/>
              <a:gd name="connsiteY19" fmla="*/ 0 h 772524"/>
              <a:gd name="connsiteX20" fmla="*/ 0 w 772524"/>
              <a:gd name="connsiteY20" fmla="*/ 465787 h 772524"/>
              <a:gd name="connsiteX21" fmla="*/ 0 w 772524"/>
              <a:gd name="connsiteY21" fmla="*/ 772525 h 772524"/>
              <a:gd name="connsiteX22" fmla="*/ 772525 w 772524"/>
              <a:gd name="connsiteY22" fmla="*/ 772525 h 772524"/>
              <a:gd name="connsiteX23" fmla="*/ 772525 w 772524"/>
              <a:gd name="connsiteY23" fmla="*/ 465787 h 772524"/>
              <a:gd name="connsiteX24" fmla="*/ 772525 w 772524"/>
              <a:gd name="connsiteY24" fmla="*/ 306738 h 772524"/>
              <a:gd name="connsiteX25" fmla="*/ 465787 w 772524"/>
              <a:gd name="connsiteY25" fmla="*/ 465787 h 77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524" h="772524">
                <a:moveTo>
                  <a:pt x="681639" y="693000"/>
                </a:moveTo>
                <a:lnTo>
                  <a:pt x="545312" y="693000"/>
                </a:lnTo>
                <a:lnTo>
                  <a:pt x="545312" y="590754"/>
                </a:lnTo>
                <a:lnTo>
                  <a:pt x="681639" y="590754"/>
                </a:lnTo>
                <a:lnTo>
                  <a:pt x="681639" y="693000"/>
                </a:lnTo>
                <a:close/>
                <a:moveTo>
                  <a:pt x="454426" y="693000"/>
                </a:moveTo>
                <a:lnTo>
                  <a:pt x="318098" y="693000"/>
                </a:lnTo>
                <a:lnTo>
                  <a:pt x="318098" y="590754"/>
                </a:lnTo>
                <a:lnTo>
                  <a:pt x="454426" y="590754"/>
                </a:lnTo>
                <a:lnTo>
                  <a:pt x="454426" y="693000"/>
                </a:lnTo>
                <a:close/>
                <a:moveTo>
                  <a:pt x="227213" y="693000"/>
                </a:moveTo>
                <a:lnTo>
                  <a:pt x="90885" y="693000"/>
                </a:lnTo>
                <a:lnTo>
                  <a:pt x="90885" y="590754"/>
                </a:lnTo>
                <a:lnTo>
                  <a:pt x="227213" y="590754"/>
                </a:lnTo>
                <a:lnTo>
                  <a:pt x="227213" y="693000"/>
                </a:lnTo>
                <a:close/>
                <a:moveTo>
                  <a:pt x="465787" y="465787"/>
                </a:moveTo>
                <a:lnTo>
                  <a:pt x="465787" y="306738"/>
                </a:lnTo>
                <a:lnTo>
                  <a:pt x="159049" y="465787"/>
                </a:lnTo>
                <a:lnTo>
                  <a:pt x="124967" y="0"/>
                </a:lnTo>
                <a:lnTo>
                  <a:pt x="34082" y="0"/>
                </a:lnTo>
                <a:lnTo>
                  <a:pt x="0" y="465787"/>
                </a:lnTo>
                <a:lnTo>
                  <a:pt x="0" y="772525"/>
                </a:lnTo>
                <a:lnTo>
                  <a:pt x="772525" y="772525"/>
                </a:lnTo>
                <a:lnTo>
                  <a:pt x="772525" y="465787"/>
                </a:lnTo>
                <a:lnTo>
                  <a:pt x="772525" y="306738"/>
                </a:lnTo>
                <a:lnTo>
                  <a:pt x="465787" y="465787"/>
                </a:lnTo>
                <a:close/>
              </a:path>
            </a:pathLst>
          </a:custGeom>
          <a:solidFill>
            <a:schemeClr val="bg1"/>
          </a:solidFill>
          <a:ln w="174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B5CB9F81-C7D5-8FEE-0274-68FF319C130E}"/>
              </a:ext>
            </a:extLst>
          </p:cNvPr>
          <p:cNvSpPr/>
          <p:nvPr/>
        </p:nvSpPr>
        <p:spPr>
          <a:xfrm>
            <a:off x="3063081" y="3656518"/>
            <a:ext cx="594737" cy="610093"/>
          </a:xfrm>
          <a:custGeom>
            <a:avLst/>
            <a:gdLst>
              <a:gd name="connsiteX0" fmla="*/ 222714 w 227335"/>
              <a:gd name="connsiteY0" fmla="*/ 99974 h 236871"/>
              <a:gd name="connsiteX1" fmla="*/ 212427 w 227335"/>
              <a:gd name="connsiteY1" fmla="*/ 88223 h 236871"/>
              <a:gd name="connsiteX2" fmla="*/ 144230 w 227335"/>
              <a:gd name="connsiteY2" fmla="*/ 74298 h 236871"/>
              <a:gd name="connsiteX3" fmla="*/ 132537 w 227335"/>
              <a:gd name="connsiteY3" fmla="*/ 77813 h 236871"/>
              <a:gd name="connsiteX4" fmla="*/ 118761 w 227335"/>
              <a:gd name="connsiteY4" fmla="*/ 91583 h 236871"/>
              <a:gd name="connsiteX5" fmla="*/ 27178 w 227335"/>
              <a:gd name="connsiteY5" fmla="*/ 0 h 236871"/>
              <a:gd name="connsiteX6" fmla="*/ 0 w 227335"/>
              <a:gd name="connsiteY6" fmla="*/ 45791 h 236871"/>
              <a:gd name="connsiteX7" fmla="*/ 82276 w 227335"/>
              <a:gd name="connsiteY7" fmla="*/ 128068 h 236871"/>
              <a:gd name="connsiteX8" fmla="*/ 68971 w 227335"/>
              <a:gd name="connsiteY8" fmla="*/ 141380 h 236871"/>
              <a:gd name="connsiteX9" fmla="*/ 65424 w 227335"/>
              <a:gd name="connsiteY9" fmla="*/ 152924 h 236871"/>
              <a:gd name="connsiteX10" fmla="*/ 78613 w 227335"/>
              <a:gd name="connsiteY10" fmla="*/ 221831 h 236871"/>
              <a:gd name="connsiteX11" fmla="*/ 90422 w 227335"/>
              <a:gd name="connsiteY11" fmla="*/ 232272 h 236871"/>
              <a:gd name="connsiteX12" fmla="*/ 158825 w 227335"/>
              <a:gd name="connsiteY12" fmla="*/ 236832 h 236871"/>
              <a:gd name="connsiteX13" fmla="*/ 159696 w 227335"/>
              <a:gd name="connsiteY13" fmla="*/ 236864 h 236871"/>
              <a:gd name="connsiteX14" fmla="*/ 173017 w 227335"/>
              <a:gd name="connsiteY14" fmla="*/ 224388 h 236871"/>
              <a:gd name="connsiteX15" fmla="*/ 160541 w 227335"/>
              <a:gd name="connsiteY15" fmla="*/ 211066 h 236871"/>
              <a:gd name="connsiteX16" fmla="*/ 102070 w 227335"/>
              <a:gd name="connsiteY16" fmla="*/ 207197 h 236871"/>
              <a:gd name="connsiteX17" fmla="*/ 92041 w 227335"/>
              <a:gd name="connsiteY17" fmla="*/ 154794 h 236871"/>
              <a:gd name="connsiteX18" fmla="*/ 145875 w 227335"/>
              <a:gd name="connsiteY18" fmla="*/ 100960 h 236871"/>
              <a:gd name="connsiteX19" fmla="*/ 197638 w 227335"/>
              <a:gd name="connsiteY19" fmla="*/ 111505 h 236871"/>
              <a:gd name="connsiteX20" fmla="*/ 201547 w 227335"/>
              <a:gd name="connsiteY20" fmla="*/ 170093 h 236871"/>
              <a:gd name="connsiteX21" fmla="*/ 215284 w 227335"/>
              <a:gd name="connsiteY21" fmla="*/ 182115 h 236871"/>
              <a:gd name="connsiteX22" fmla="*/ 227306 w 227335"/>
              <a:gd name="connsiteY22" fmla="*/ 168377 h 2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7335" h="236871">
                <a:moveTo>
                  <a:pt x="222714" y="99974"/>
                </a:moveTo>
                <a:cubicBezTo>
                  <a:pt x="222316" y="94190"/>
                  <a:pt x="218107" y="89383"/>
                  <a:pt x="212427" y="88223"/>
                </a:cubicBezTo>
                <a:lnTo>
                  <a:pt x="144230" y="74298"/>
                </a:lnTo>
                <a:cubicBezTo>
                  <a:pt x="139989" y="73420"/>
                  <a:pt x="135591" y="74742"/>
                  <a:pt x="132537" y="77813"/>
                </a:cubicBezTo>
                <a:lnTo>
                  <a:pt x="118761" y="91583"/>
                </a:lnTo>
                <a:lnTo>
                  <a:pt x="27178" y="0"/>
                </a:lnTo>
                <a:cubicBezTo>
                  <a:pt x="26073" y="18765"/>
                  <a:pt x="15943" y="35832"/>
                  <a:pt x="0" y="45791"/>
                </a:cubicBezTo>
                <a:lnTo>
                  <a:pt x="82276" y="128068"/>
                </a:lnTo>
                <a:lnTo>
                  <a:pt x="68971" y="141380"/>
                </a:lnTo>
                <a:cubicBezTo>
                  <a:pt x="65949" y="144402"/>
                  <a:pt x="64620" y="148726"/>
                  <a:pt x="65424" y="152924"/>
                </a:cubicBezTo>
                <a:lnTo>
                  <a:pt x="78613" y="221831"/>
                </a:lnTo>
                <a:cubicBezTo>
                  <a:pt x="79717" y="227591"/>
                  <a:pt x="84570" y="231881"/>
                  <a:pt x="90422" y="232272"/>
                </a:cubicBezTo>
                <a:lnTo>
                  <a:pt x="158825" y="236832"/>
                </a:lnTo>
                <a:cubicBezTo>
                  <a:pt x="159116" y="236832"/>
                  <a:pt x="159406" y="236864"/>
                  <a:pt x="159696" y="236864"/>
                </a:cubicBezTo>
                <a:cubicBezTo>
                  <a:pt x="166820" y="237098"/>
                  <a:pt x="172784" y="231512"/>
                  <a:pt x="173017" y="224388"/>
                </a:cubicBezTo>
                <a:cubicBezTo>
                  <a:pt x="173251" y="217264"/>
                  <a:pt x="167665" y="211300"/>
                  <a:pt x="160541" y="211066"/>
                </a:cubicBezTo>
                <a:lnTo>
                  <a:pt x="102070" y="207197"/>
                </a:lnTo>
                <a:lnTo>
                  <a:pt x="92041" y="154794"/>
                </a:lnTo>
                <a:lnTo>
                  <a:pt x="145875" y="100960"/>
                </a:lnTo>
                <a:lnTo>
                  <a:pt x="197638" y="111505"/>
                </a:lnTo>
                <a:lnTo>
                  <a:pt x="201547" y="170093"/>
                </a:lnTo>
                <a:cubicBezTo>
                  <a:pt x="202021" y="177206"/>
                  <a:pt x="208171" y="182589"/>
                  <a:pt x="215284" y="182115"/>
                </a:cubicBezTo>
                <a:cubicBezTo>
                  <a:pt x="222397" y="181641"/>
                  <a:pt x="227780" y="175490"/>
                  <a:pt x="227306" y="168377"/>
                </a:cubicBezTo>
                <a:close/>
              </a:path>
            </a:pathLst>
          </a:custGeom>
          <a:solidFill>
            <a:schemeClr val="bg1"/>
          </a:solidFill>
          <a:ln w="4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AC0F230E-AB0B-222A-614C-8392AC1227F4}"/>
              </a:ext>
            </a:extLst>
          </p:cNvPr>
          <p:cNvSpPr/>
          <p:nvPr/>
        </p:nvSpPr>
        <p:spPr>
          <a:xfrm>
            <a:off x="2258321" y="3889512"/>
            <a:ext cx="571663" cy="572317"/>
          </a:xfrm>
          <a:custGeom>
            <a:avLst/>
            <a:gdLst>
              <a:gd name="connsiteX0" fmla="*/ 218516 w 218515"/>
              <a:gd name="connsiteY0" fmla="*/ 99284 h 222204"/>
              <a:gd name="connsiteX1" fmla="*/ 201431 w 218515"/>
              <a:gd name="connsiteY1" fmla="*/ 40780 h 222204"/>
              <a:gd name="connsiteX2" fmla="*/ 155923 w 218515"/>
              <a:gd name="connsiteY2" fmla="*/ 95149 h 222204"/>
              <a:gd name="connsiteX3" fmla="*/ 62176 w 218515"/>
              <a:gd name="connsiteY3" fmla="*/ 103621 h 222204"/>
              <a:gd name="connsiteX4" fmla="*/ 53705 w 218515"/>
              <a:gd name="connsiteY4" fmla="*/ 9875 h 222204"/>
              <a:gd name="connsiteX5" fmla="*/ 62173 w 218515"/>
              <a:gd name="connsiteY5" fmla="*/ 1406 h 222204"/>
              <a:gd name="connsiteX6" fmla="*/ 63850 w 218515"/>
              <a:gd name="connsiteY6" fmla="*/ 0 h 222204"/>
              <a:gd name="connsiteX7" fmla="*/ 0 w 218515"/>
              <a:gd name="connsiteY7" fmla="*/ 99284 h 222204"/>
              <a:gd name="connsiteX8" fmla="*/ 0 w 218515"/>
              <a:gd name="connsiteY8" fmla="*/ 222205 h 222204"/>
              <a:gd name="connsiteX9" fmla="*/ 218516 w 218515"/>
              <a:gd name="connsiteY9" fmla="*/ 222205 h 22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515" h="222204">
                <a:moveTo>
                  <a:pt x="218516" y="99284"/>
                </a:moveTo>
                <a:cubicBezTo>
                  <a:pt x="218521" y="78552"/>
                  <a:pt x="212592" y="58251"/>
                  <a:pt x="201431" y="40780"/>
                </a:cubicBezTo>
                <a:lnTo>
                  <a:pt x="155923" y="95149"/>
                </a:lnTo>
                <a:cubicBezTo>
                  <a:pt x="132375" y="123376"/>
                  <a:pt x="90403" y="127169"/>
                  <a:pt x="62176" y="103621"/>
                </a:cubicBezTo>
                <a:cubicBezTo>
                  <a:pt x="33950" y="80073"/>
                  <a:pt x="30157" y="38101"/>
                  <a:pt x="53705" y="9875"/>
                </a:cubicBezTo>
                <a:cubicBezTo>
                  <a:pt x="56267" y="6803"/>
                  <a:pt x="59102" y="3968"/>
                  <a:pt x="62173" y="1406"/>
                </a:cubicBezTo>
                <a:lnTo>
                  <a:pt x="63850" y="0"/>
                </a:lnTo>
                <a:cubicBezTo>
                  <a:pt x="24968" y="17744"/>
                  <a:pt x="15" y="56544"/>
                  <a:pt x="0" y="99284"/>
                </a:cubicBezTo>
                <a:lnTo>
                  <a:pt x="0" y="222205"/>
                </a:lnTo>
                <a:lnTo>
                  <a:pt x="218516" y="222205"/>
                </a:lnTo>
                <a:close/>
              </a:path>
            </a:pathLst>
          </a:custGeom>
          <a:solidFill>
            <a:schemeClr val="bg1"/>
          </a:solidFill>
          <a:ln w="4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A576F54F-4B8E-145A-8503-5B38792A32F2}"/>
              </a:ext>
            </a:extLst>
          </p:cNvPr>
          <p:cNvSpPr/>
          <p:nvPr/>
        </p:nvSpPr>
        <p:spPr>
          <a:xfrm>
            <a:off x="2409230" y="3617764"/>
            <a:ext cx="495787" cy="528379"/>
          </a:xfrm>
          <a:custGeom>
            <a:avLst/>
            <a:gdLst>
              <a:gd name="connsiteX0" fmla="*/ 161212 w 189512"/>
              <a:gd name="connsiteY0" fmla="*/ 11686 h 205145"/>
              <a:gd name="connsiteX1" fmla="*/ 162398 w 189512"/>
              <a:gd name="connsiteY1" fmla="*/ 0 h 205145"/>
              <a:gd name="connsiteX2" fmla="*/ 16891 w 189512"/>
              <a:gd name="connsiteY2" fmla="*/ 121747 h 205145"/>
              <a:gd name="connsiteX3" fmla="*/ 11025 w 189512"/>
              <a:gd name="connsiteY3" fmla="*/ 188254 h 205145"/>
              <a:gd name="connsiteX4" fmla="*/ 77532 w 189512"/>
              <a:gd name="connsiteY4" fmla="*/ 194121 h 205145"/>
              <a:gd name="connsiteX5" fmla="*/ 83398 w 189512"/>
              <a:gd name="connsiteY5" fmla="*/ 188254 h 205145"/>
              <a:gd name="connsiteX6" fmla="*/ 189512 w 189512"/>
              <a:gd name="connsiteY6" fmla="*/ 61438 h 205145"/>
              <a:gd name="connsiteX7" fmla="*/ 161212 w 189512"/>
              <a:gd name="connsiteY7" fmla="*/ 11686 h 205145"/>
              <a:gd name="connsiteX8" fmla="*/ 63972 w 189512"/>
              <a:gd name="connsiteY8" fmla="*/ 159419 h 205145"/>
              <a:gd name="connsiteX9" fmla="*/ 45731 w 189512"/>
              <a:gd name="connsiteY9" fmla="*/ 159421 h 205145"/>
              <a:gd name="connsiteX10" fmla="*/ 45727 w 189512"/>
              <a:gd name="connsiteY10" fmla="*/ 141180 h 205145"/>
              <a:gd name="connsiteX11" fmla="*/ 63970 w 189512"/>
              <a:gd name="connsiteY11" fmla="*/ 141177 h 205145"/>
              <a:gd name="connsiteX12" fmla="*/ 63972 w 189512"/>
              <a:gd name="connsiteY12" fmla="*/ 141180 h 205145"/>
              <a:gd name="connsiteX13" fmla="*/ 63972 w 189512"/>
              <a:gd name="connsiteY13" fmla="*/ 159419 h 2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9512" h="205145">
                <a:moveTo>
                  <a:pt x="161212" y="11686"/>
                </a:moveTo>
                <a:cubicBezTo>
                  <a:pt x="161212" y="7761"/>
                  <a:pt x="161609" y="3845"/>
                  <a:pt x="162398" y="0"/>
                </a:cubicBezTo>
                <a:lnTo>
                  <a:pt x="16891" y="121747"/>
                </a:lnTo>
                <a:cubicBezTo>
                  <a:pt x="-3095" y="138493"/>
                  <a:pt x="-5721" y="168269"/>
                  <a:pt x="11025" y="188254"/>
                </a:cubicBezTo>
                <a:cubicBezTo>
                  <a:pt x="27770" y="208240"/>
                  <a:pt x="57546" y="210866"/>
                  <a:pt x="77532" y="194121"/>
                </a:cubicBezTo>
                <a:cubicBezTo>
                  <a:pt x="79656" y="192342"/>
                  <a:pt x="81619" y="190378"/>
                  <a:pt x="83398" y="188254"/>
                </a:cubicBezTo>
                <a:lnTo>
                  <a:pt x="189512" y="61438"/>
                </a:lnTo>
                <a:cubicBezTo>
                  <a:pt x="171989" y="50981"/>
                  <a:pt x="161244" y="32092"/>
                  <a:pt x="161212" y="11686"/>
                </a:cubicBezTo>
                <a:close/>
                <a:moveTo>
                  <a:pt x="63972" y="159419"/>
                </a:moveTo>
                <a:cubicBezTo>
                  <a:pt x="58936" y="164457"/>
                  <a:pt x="50768" y="164458"/>
                  <a:pt x="45731" y="159421"/>
                </a:cubicBezTo>
                <a:cubicBezTo>
                  <a:pt x="40692" y="154385"/>
                  <a:pt x="40691" y="146218"/>
                  <a:pt x="45727" y="141180"/>
                </a:cubicBezTo>
                <a:cubicBezTo>
                  <a:pt x="50765" y="136141"/>
                  <a:pt x="58932" y="136140"/>
                  <a:pt x="63970" y="141177"/>
                </a:cubicBezTo>
                <a:cubicBezTo>
                  <a:pt x="63971" y="141178"/>
                  <a:pt x="63972" y="141179"/>
                  <a:pt x="63972" y="141180"/>
                </a:cubicBezTo>
                <a:cubicBezTo>
                  <a:pt x="69008" y="146217"/>
                  <a:pt x="69008" y="154382"/>
                  <a:pt x="63972" y="159419"/>
                </a:cubicBezTo>
                <a:close/>
              </a:path>
            </a:pathLst>
          </a:custGeom>
          <a:solidFill>
            <a:schemeClr val="bg1"/>
          </a:solidFill>
          <a:ln w="4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E1F7CA09-82FB-B262-BD4D-BF4094C42FE0}"/>
              </a:ext>
            </a:extLst>
          </p:cNvPr>
          <p:cNvSpPr/>
          <p:nvPr/>
        </p:nvSpPr>
        <p:spPr>
          <a:xfrm>
            <a:off x="2189818" y="4528277"/>
            <a:ext cx="708654" cy="132893"/>
          </a:xfrm>
          <a:custGeom>
            <a:avLst/>
            <a:gdLst>
              <a:gd name="connsiteX0" fmla="*/ 245081 w 270879"/>
              <a:gd name="connsiteY0" fmla="*/ 0 h 51596"/>
              <a:gd name="connsiteX1" fmla="*/ 25798 w 270879"/>
              <a:gd name="connsiteY1" fmla="*/ 0 h 51596"/>
              <a:gd name="connsiteX2" fmla="*/ 0 w 270879"/>
              <a:gd name="connsiteY2" fmla="*/ 25798 h 51596"/>
              <a:gd name="connsiteX3" fmla="*/ 0 w 270879"/>
              <a:gd name="connsiteY3" fmla="*/ 51596 h 51596"/>
              <a:gd name="connsiteX4" fmla="*/ 270879 w 270879"/>
              <a:gd name="connsiteY4" fmla="*/ 51596 h 51596"/>
              <a:gd name="connsiteX5" fmla="*/ 270879 w 270879"/>
              <a:gd name="connsiteY5" fmla="*/ 25798 h 51596"/>
              <a:gd name="connsiteX6" fmla="*/ 245081 w 270879"/>
              <a:gd name="connsiteY6" fmla="*/ 0 h 5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9" h="51596">
                <a:moveTo>
                  <a:pt x="245081" y="0"/>
                </a:moveTo>
                <a:lnTo>
                  <a:pt x="25798" y="0"/>
                </a:lnTo>
                <a:cubicBezTo>
                  <a:pt x="11550" y="0"/>
                  <a:pt x="0" y="11550"/>
                  <a:pt x="0" y="25798"/>
                </a:cubicBezTo>
                <a:lnTo>
                  <a:pt x="0" y="51596"/>
                </a:lnTo>
                <a:lnTo>
                  <a:pt x="270879" y="51596"/>
                </a:lnTo>
                <a:lnTo>
                  <a:pt x="270879" y="25798"/>
                </a:lnTo>
                <a:cubicBezTo>
                  <a:pt x="270879" y="11550"/>
                  <a:pt x="259329" y="0"/>
                  <a:pt x="245081" y="0"/>
                </a:cubicBezTo>
                <a:close/>
              </a:path>
            </a:pathLst>
          </a:custGeom>
          <a:solidFill>
            <a:schemeClr val="bg1"/>
          </a:solidFill>
          <a:ln w="4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D4CB47ED-37F0-CBF2-0370-96045D40A08C}"/>
              </a:ext>
            </a:extLst>
          </p:cNvPr>
          <p:cNvSpPr/>
          <p:nvPr/>
        </p:nvSpPr>
        <p:spPr>
          <a:xfrm>
            <a:off x="2881600" y="3548194"/>
            <a:ext cx="202472" cy="199339"/>
          </a:xfrm>
          <a:custGeom>
            <a:avLst/>
            <a:gdLst>
              <a:gd name="connsiteX0" fmla="*/ 38697 w 77394"/>
              <a:gd name="connsiteY0" fmla="*/ 0 h 77394"/>
              <a:gd name="connsiteX1" fmla="*/ 0 w 77394"/>
              <a:gd name="connsiteY1" fmla="*/ 38697 h 77394"/>
              <a:gd name="connsiteX2" fmla="*/ 38697 w 77394"/>
              <a:gd name="connsiteY2" fmla="*/ 77394 h 77394"/>
              <a:gd name="connsiteX3" fmla="*/ 77394 w 77394"/>
              <a:gd name="connsiteY3" fmla="*/ 38697 h 77394"/>
              <a:gd name="connsiteX4" fmla="*/ 38697 w 77394"/>
              <a:gd name="connsiteY4" fmla="*/ 0 h 77394"/>
              <a:gd name="connsiteX5" fmla="*/ 38697 w 77394"/>
              <a:gd name="connsiteY5" fmla="*/ 48371 h 77394"/>
              <a:gd name="connsiteX6" fmla="*/ 29023 w 77394"/>
              <a:gd name="connsiteY6" fmla="*/ 38697 h 77394"/>
              <a:gd name="connsiteX7" fmla="*/ 38697 w 77394"/>
              <a:gd name="connsiteY7" fmla="*/ 29023 h 77394"/>
              <a:gd name="connsiteX8" fmla="*/ 48371 w 77394"/>
              <a:gd name="connsiteY8" fmla="*/ 38697 h 77394"/>
              <a:gd name="connsiteX9" fmla="*/ 38697 w 77394"/>
              <a:gd name="connsiteY9" fmla="*/ 48371 h 7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394" h="77394">
                <a:moveTo>
                  <a:pt x="38697" y="0"/>
                </a:moveTo>
                <a:cubicBezTo>
                  <a:pt x="17325" y="0"/>
                  <a:pt x="0" y="17325"/>
                  <a:pt x="0" y="38697"/>
                </a:cubicBezTo>
                <a:cubicBezTo>
                  <a:pt x="0" y="60069"/>
                  <a:pt x="17325" y="77394"/>
                  <a:pt x="38697" y="77394"/>
                </a:cubicBezTo>
                <a:cubicBezTo>
                  <a:pt x="60069" y="77394"/>
                  <a:pt x="77394" y="60069"/>
                  <a:pt x="77394" y="38697"/>
                </a:cubicBezTo>
                <a:cubicBezTo>
                  <a:pt x="77394" y="17325"/>
                  <a:pt x="60069" y="0"/>
                  <a:pt x="38697" y="0"/>
                </a:cubicBezTo>
                <a:close/>
                <a:moveTo>
                  <a:pt x="38697" y="48371"/>
                </a:moveTo>
                <a:cubicBezTo>
                  <a:pt x="33354" y="48371"/>
                  <a:pt x="29023" y="44040"/>
                  <a:pt x="29023" y="38697"/>
                </a:cubicBezTo>
                <a:cubicBezTo>
                  <a:pt x="29023" y="33354"/>
                  <a:pt x="33354" y="29023"/>
                  <a:pt x="38697" y="29023"/>
                </a:cubicBezTo>
                <a:cubicBezTo>
                  <a:pt x="44040" y="29023"/>
                  <a:pt x="48371" y="33354"/>
                  <a:pt x="48371" y="38697"/>
                </a:cubicBezTo>
                <a:cubicBezTo>
                  <a:pt x="48371" y="44040"/>
                  <a:pt x="44040" y="48371"/>
                  <a:pt x="38697" y="48371"/>
                </a:cubicBezTo>
                <a:close/>
              </a:path>
            </a:pathLst>
          </a:custGeom>
          <a:solidFill>
            <a:schemeClr val="bg1"/>
          </a:solidFill>
          <a:ln w="4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2" name="Graphic 208" descr="Cloud with solid fill">
            <a:extLst>
              <a:ext uri="{FF2B5EF4-FFF2-40B4-BE49-F238E27FC236}">
                <a16:creationId xmlns:a16="http://schemas.microsoft.com/office/drawing/2014/main" id="{A48757DA-4C93-C06F-1DF2-155B76FBF7F9}"/>
              </a:ext>
            </a:extLst>
          </p:cNvPr>
          <p:cNvSpPr/>
          <p:nvPr/>
        </p:nvSpPr>
        <p:spPr>
          <a:xfrm>
            <a:off x="1570660" y="1129150"/>
            <a:ext cx="1754108" cy="983241"/>
          </a:xfrm>
          <a:custGeom>
            <a:avLst/>
            <a:gdLst>
              <a:gd name="connsiteX0" fmla="*/ 575828 w 670498"/>
              <a:gd name="connsiteY0" fmla="*/ 190019 h 381747"/>
              <a:gd name="connsiteX1" fmla="*/ 567872 w 670498"/>
              <a:gd name="connsiteY1" fmla="*/ 190019 h 381747"/>
              <a:gd name="connsiteX2" fmla="*/ 567872 w 670498"/>
              <a:gd name="connsiteY2" fmla="*/ 190019 h 381747"/>
              <a:gd name="connsiteX3" fmla="*/ 517753 w 670498"/>
              <a:gd name="connsiteY3" fmla="*/ 92962 h 381747"/>
              <a:gd name="connsiteX4" fmla="*/ 408762 w 670498"/>
              <a:gd name="connsiteY4" fmla="*/ 77846 h 381747"/>
              <a:gd name="connsiteX5" fmla="*/ 248060 w 670498"/>
              <a:gd name="connsiteY5" fmla="*/ 3860 h 381747"/>
              <a:gd name="connsiteX6" fmla="*/ 138274 w 670498"/>
              <a:gd name="connsiteY6" fmla="*/ 142286 h 381747"/>
              <a:gd name="connsiteX7" fmla="*/ 138274 w 670498"/>
              <a:gd name="connsiteY7" fmla="*/ 143877 h 381747"/>
              <a:gd name="connsiteX8" fmla="*/ 23714 w 670498"/>
              <a:gd name="connsiteY8" fmla="*/ 190019 h 381747"/>
              <a:gd name="connsiteX9" fmla="*/ 10985 w 670498"/>
              <a:gd name="connsiteY9" fmla="*/ 312535 h 381747"/>
              <a:gd name="connsiteX10" fmla="*/ 113612 w 670498"/>
              <a:gd name="connsiteY10" fmla="*/ 380952 h 381747"/>
              <a:gd name="connsiteX11" fmla="*/ 113612 w 670498"/>
              <a:gd name="connsiteY11" fmla="*/ 381748 h 381747"/>
              <a:gd name="connsiteX12" fmla="*/ 575032 w 670498"/>
              <a:gd name="connsiteY12" fmla="*/ 381748 h 381747"/>
              <a:gd name="connsiteX13" fmla="*/ 670499 w 670498"/>
              <a:gd name="connsiteY13" fmla="*/ 286281 h 381747"/>
              <a:gd name="connsiteX14" fmla="*/ 575828 w 670498"/>
              <a:gd name="connsiteY14" fmla="*/ 190019 h 38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0498" h="381747">
                <a:moveTo>
                  <a:pt x="575828" y="190019"/>
                </a:moveTo>
                <a:cubicBezTo>
                  <a:pt x="573441" y="190019"/>
                  <a:pt x="570259" y="190019"/>
                  <a:pt x="567872" y="190019"/>
                </a:cubicBezTo>
                <a:cubicBezTo>
                  <a:pt x="567872" y="190019"/>
                  <a:pt x="567872" y="190019"/>
                  <a:pt x="567872" y="190019"/>
                </a:cubicBezTo>
                <a:cubicBezTo>
                  <a:pt x="567872" y="151037"/>
                  <a:pt x="548779" y="115237"/>
                  <a:pt x="517753" y="92962"/>
                </a:cubicBezTo>
                <a:cubicBezTo>
                  <a:pt x="485931" y="70686"/>
                  <a:pt x="445357" y="65118"/>
                  <a:pt x="408762" y="77846"/>
                </a:cubicBezTo>
                <a:cubicBezTo>
                  <a:pt x="378531" y="18976"/>
                  <a:pt x="311704" y="-11255"/>
                  <a:pt x="248060" y="3860"/>
                </a:cubicBezTo>
                <a:cubicBezTo>
                  <a:pt x="184416" y="18976"/>
                  <a:pt x="138274" y="76255"/>
                  <a:pt x="138274" y="142286"/>
                </a:cubicBezTo>
                <a:cubicBezTo>
                  <a:pt x="138274" y="142286"/>
                  <a:pt x="138274" y="143082"/>
                  <a:pt x="138274" y="143877"/>
                </a:cubicBezTo>
                <a:cubicBezTo>
                  <a:pt x="94518" y="136717"/>
                  <a:pt x="50763" y="155015"/>
                  <a:pt x="23714" y="190019"/>
                </a:cubicBezTo>
                <a:cubicBezTo>
                  <a:pt x="-2539" y="225819"/>
                  <a:pt x="-7312" y="272757"/>
                  <a:pt x="10985" y="312535"/>
                </a:cubicBezTo>
                <a:cubicBezTo>
                  <a:pt x="30079" y="352312"/>
                  <a:pt x="69856" y="378566"/>
                  <a:pt x="113612" y="380952"/>
                </a:cubicBezTo>
                <a:lnTo>
                  <a:pt x="113612" y="381748"/>
                </a:lnTo>
                <a:lnTo>
                  <a:pt x="575032" y="381748"/>
                </a:lnTo>
                <a:cubicBezTo>
                  <a:pt x="627539" y="381748"/>
                  <a:pt x="670499" y="338788"/>
                  <a:pt x="670499" y="286281"/>
                </a:cubicBezTo>
                <a:cubicBezTo>
                  <a:pt x="670499" y="233775"/>
                  <a:pt x="628335" y="190019"/>
                  <a:pt x="575828" y="190019"/>
                </a:cubicBezTo>
                <a:close/>
              </a:path>
            </a:pathLst>
          </a:custGeom>
          <a:solidFill>
            <a:schemeClr val="bg1"/>
          </a:solidFill>
          <a:ln w="145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6" name="Graphic 234" descr="Fir tree with solid fill">
            <a:extLst>
              <a:ext uri="{FF2B5EF4-FFF2-40B4-BE49-F238E27FC236}">
                <a16:creationId xmlns:a16="http://schemas.microsoft.com/office/drawing/2014/main" id="{50F44D36-722B-C6C7-DBF7-4DAB776D6F20}"/>
              </a:ext>
            </a:extLst>
          </p:cNvPr>
          <p:cNvSpPr/>
          <p:nvPr/>
        </p:nvSpPr>
        <p:spPr>
          <a:xfrm>
            <a:off x="434906" y="4396323"/>
            <a:ext cx="1241587" cy="1734976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1"/>
          </a:solidFill>
          <a:ln w="3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4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F7EED7-4413-8BBF-E640-FAFF4D7B0EA1}"/>
              </a:ext>
            </a:extLst>
          </p:cNvPr>
          <p:cNvSpPr/>
          <p:nvPr/>
        </p:nvSpPr>
        <p:spPr>
          <a:xfrm>
            <a:off x="152400" y="933319"/>
            <a:ext cx="11887200" cy="541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5FA007-84A9-445A-641E-519FE4F94C46}"/>
              </a:ext>
            </a:extLst>
          </p:cNvPr>
          <p:cNvSpPr/>
          <p:nvPr/>
        </p:nvSpPr>
        <p:spPr>
          <a:xfrm>
            <a:off x="152400" y="3417964"/>
            <a:ext cx="11887200" cy="2926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32FA37-3F72-F9D3-249F-58C6B1D398F7}"/>
              </a:ext>
            </a:extLst>
          </p:cNvPr>
          <p:cNvGrpSpPr/>
          <p:nvPr/>
        </p:nvGrpSpPr>
        <p:grpSpPr>
          <a:xfrm>
            <a:off x="1779204" y="4771843"/>
            <a:ext cx="9861214" cy="1360245"/>
            <a:chOff x="1768188" y="3994438"/>
            <a:chExt cx="13238251" cy="1854777"/>
          </a:xfrm>
          <a:solidFill>
            <a:schemeClr val="bg1"/>
          </a:solidFill>
        </p:grpSpPr>
        <p:sp>
          <p:nvSpPr>
            <p:cNvPr id="11" name="Graphic 6" descr="Fence with solid fill">
              <a:extLst>
                <a:ext uri="{FF2B5EF4-FFF2-40B4-BE49-F238E27FC236}">
                  <a16:creationId xmlns:a16="http://schemas.microsoft.com/office/drawing/2014/main" id="{E2A1EAA0-AF73-8D5B-2B9B-F69B7206FF62}"/>
                </a:ext>
              </a:extLst>
            </p:cNvPr>
            <p:cNvSpPr/>
            <p:nvPr/>
          </p:nvSpPr>
          <p:spPr>
            <a:xfrm>
              <a:off x="1768188" y="3994438"/>
              <a:ext cx="2649681" cy="1854777"/>
            </a:xfrm>
            <a:custGeom>
              <a:avLst/>
              <a:gdLst>
                <a:gd name="connsiteX0" fmla="*/ 2219109 w 2649681"/>
                <a:gd name="connsiteY0" fmla="*/ 1324841 h 1854777"/>
                <a:gd name="connsiteX1" fmla="*/ 2020382 w 2649681"/>
                <a:gd name="connsiteY1" fmla="*/ 1324841 h 1854777"/>
                <a:gd name="connsiteX2" fmla="*/ 2020382 w 2649681"/>
                <a:gd name="connsiteY2" fmla="*/ 662420 h 1854777"/>
                <a:gd name="connsiteX3" fmla="*/ 2219109 w 2649681"/>
                <a:gd name="connsiteY3" fmla="*/ 662420 h 1854777"/>
                <a:gd name="connsiteX4" fmla="*/ 2219109 w 2649681"/>
                <a:gd name="connsiteY4" fmla="*/ 1324841 h 1854777"/>
                <a:gd name="connsiteX5" fmla="*/ 1490446 w 2649681"/>
                <a:gd name="connsiteY5" fmla="*/ 1324841 h 1854777"/>
                <a:gd name="connsiteX6" fmla="*/ 1490446 w 2649681"/>
                <a:gd name="connsiteY6" fmla="*/ 662420 h 1854777"/>
                <a:gd name="connsiteX7" fmla="*/ 1689172 w 2649681"/>
                <a:gd name="connsiteY7" fmla="*/ 662420 h 1854777"/>
                <a:gd name="connsiteX8" fmla="*/ 1689172 w 2649681"/>
                <a:gd name="connsiteY8" fmla="*/ 1324841 h 1854777"/>
                <a:gd name="connsiteX9" fmla="*/ 1490446 w 2649681"/>
                <a:gd name="connsiteY9" fmla="*/ 1324841 h 1854777"/>
                <a:gd name="connsiteX10" fmla="*/ 960510 w 2649681"/>
                <a:gd name="connsiteY10" fmla="*/ 1324841 h 1854777"/>
                <a:gd name="connsiteX11" fmla="*/ 960510 w 2649681"/>
                <a:gd name="connsiteY11" fmla="*/ 662420 h 1854777"/>
                <a:gd name="connsiteX12" fmla="*/ 1159236 w 2649681"/>
                <a:gd name="connsiteY12" fmla="*/ 662420 h 1854777"/>
                <a:gd name="connsiteX13" fmla="*/ 1159236 w 2649681"/>
                <a:gd name="connsiteY13" fmla="*/ 1324841 h 1854777"/>
                <a:gd name="connsiteX14" fmla="*/ 960510 w 2649681"/>
                <a:gd name="connsiteY14" fmla="*/ 1324841 h 1854777"/>
                <a:gd name="connsiteX15" fmla="*/ 430573 w 2649681"/>
                <a:gd name="connsiteY15" fmla="*/ 1324841 h 1854777"/>
                <a:gd name="connsiteX16" fmla="*/ 430573 w 2649681"/>
                <a:gd name="connsiteY16" fmla="*/ 662420 h 1854777"/>
                <a:gd name="connsiteX17" fmla="*/ 629299 w 2649681"/>
                <a:gd name="connsiteY17" fmla="*/ 662420 h 1854777"/>
                <a:gd name="connsiteX18" fmla="*/ 629299 w 2649681"/>
                <a:gd name="connsiteY18" fmla="*/ 1324841 h 1854777"/>
                <a:gd name="connsiteX19" fmla="*/ 430573 w 2649681"/>
                <a:gd name="connsiteY19" fmla="*/ 1324841 h 1854777"/>
                <a:gd name="connsiteX20" fmla="*/ 2649682 w 2649681"/>
                <a:gd name="connsiteY20" fmla="*/ 662420 h 1854777"/>
                <a:gd name="connsiteX21" fmla="*/ 2649682 w 2649681"/>
                <a:gd name="connsiteY21" fmla="*/ 463694 h 1854777"/>
                <a:gd name="connsiteX22" fmla="*/ 2550319 w 2649681"/>
                <a:gd name="connsiteY22" fmla="*/ 463694 h 1854777"/>
                <a:gd name="connsiteX23" fmla="*/ 2550319 w 2649681"/>
                <a:gd name="connsiteY23" fmla="*/ 198726 h 1854777"/>
                <a:gd name="connsiteX24" fmla="*/ 2384714 w 2649681"/>
                <a:gd name="connsiteY24" fmla="*/ 0 h 1854777"/>
                <a:gd name="connsiteX25" fmla="*/ 2219109 w 2649681"/>
                <a:gd name="connsiteY25" fmla="*/ 198726 h 1854777"/>
                <a:gd name="connsiteX26" fmla="*/ 2219109 w 2649681"/>
                <a:gd name="connsiteY26" fmla="*/ 463694 h 1854777"/>
                <a:gd name="connsiteX27" fmla="*/ 2020382 w 2649681"/>
                <a:gd name="connsiteY27" fmla="*/ 463694 h 1854777"/>
                <a:gd name="connsiteX28" fmla="*/ 2020382 w 2649681"/>
                <a:gd name="connsiteY28" fmla="*/ 198726 h 1854777"/>
                <a:gd name="connsiteX29" fmla="*/ 1854777 w 2649681"/>
                <a:gd name="connsiteY29" fmla="*/ 0 h 1854777"/>
                <a:gd name="connsiteX30" fmla="*/ 1689172 w 2649681"/>
                <a:gd name="connsiteY30" fmla="*/ 198726 h 1854777"/>
                <a:gd name="connsiteX31" fmla="*/ 1689172 w 2649681"/>
                <a:gd name="connsiteY31" fmla="*/ 463694 h 1854777"/>
                <a:gd name="connsiteX32" fmla="*/ 1490446 w 2649681"/>
                <a:gd name="connsiteY32" fmla="*/ 463694 h 1854777"/>
                <a:gd name="connsiteX33" fmla="*/ 1490446 w 2649681"/>
                <a:gd name="connsiteY33" fmla="*/ 198726 h 1854777"/>
                <a:gd name="connsiteX34" fmla="*/ 1324841 w 2649681"/>
                <a:gd name="connsiteY34" fmla="*/ 0 h 1854777"/>
                <a:gd name="connsiteX35" fmla="*/ 1159236 w 2649681"/>
                <a:gd name="connsiteY35" fmla="*/ 198726 h 1854777"/>
                <a:gd name="connsiteX36" fmla="*/ 1159236 w 2649681"/>
                <a:gd name="connsiteY36" fmla="*/ 463694 h 1854777"/>
                <a:gd name="connsiteX37" fmla="*/ 960510 w 2649681"/>
                <a:gd name="connsiteY37" fmla="*/ 463694 h 1854777"/>
                <a:gd name="connsiteX38" fmla="*/ 960510 w 2649681"/>
                <a:gd name="connsiteY38" fmla="*/ 198726 h 1854777"/>
                <a:gd name="connsiteX39" fmla="*/ 794905 w 2649681"/>
                <a:gd name="connsiteY39" fmla="*/ 0 h 1854777"/>
                <a:gd name="connsiteX40" fmla="*/ 629299 w 2649681"/>
                <a:gd name="connsiteY40" fmla="*/ 198726 h 1854777"/>
                <a:gd name="connsiteX41" fmla="*/ 629299 w 2649681"/>
                <a:gd name="connsiteY41" fmla="*/ 463694 h 1854777"/>
                <a:gd name="connsiteX42" fmla="*/ 430573 w 2649681"/>
                <a:gd name="connsiteY42" fmla="*/ 463694 h 1854777"/>
                <a:gd name="connsiteX43" fmla="*/ 430573 w 2649681"/>
                <a:gd name="connsiteY43" fmla="*/ 198726 h 1854777"/>
                <a:gd name="connsiteX44" fmla="*/ 264968 w 2649681"/>
                <a:gd name="connsiteY44" fmla="*/ 0 h 1854777"/>
                <a:gd name="connsiteX45" fmla="*/ 99363 w 2649681"/>
                <a:gd name="connsiteY45" fmla="*/ 198726 h 1854777"/>
                <a:gd name="connsiteX46" fmla="*/ 99363 w 2649681"/>
                <a:gd name="connsiteY46" fmla="*/ 463694 h 1854777"/>
                <a:gd name="connsiteX47" fmla="*/ 0 w 2649681"/>
                <a:gd name="connsiteY47" fmla="*/ 463694 h 1854777"/>
                <a:gd name="connsiteX48" fmla="*/ 0 w 2649681"/>
                <a:gd name="connsiteY48" fmla="*/ 662420 h 1854777"/>
                <a:gd name="connsiteX49" fmla="*/ 99363 w 2649681"/>
                <a:gd name="connsiteY49" fmla="*/ 662420 h 1854777"/>
                <a:gd name="connsiteX50" fmla="*/ 99363 w 2649681"/>
                <a:gd name="connsiteY50" fmla="*/ 1324841 h 1854777"/>
                <a:gd name="connsiteX51" fmla="*/ 0 w 2649681"/>
                <a:gd name="connsiteY51" fmla="*/ 1324841 h 1854777"/>
                <a:gd name="connsiteX52" fmla="*/ 0 w 2649681"/>
                <a:gd name="connsiteY52" fmla="*/ 1523567 h 1854777"/>
                <a:gd name="connsiteX53" fmla="*/ 99363 w 2649681"/>
                <a:gd name="connsiteY53" fmla="*/ 1523567 h 1854777"/>
                <a:gd name="connsiteX54" fmla="*/ 99363 w 2649681"/>
                <a:gd name="connsiteY54" fmla="*/ 1854777 h 1854777"/>
                <a:gd name="connsiteX55" fmla="*/ 430573 w 2649681"/>
                <a:gd name="connsiteY55" fmla="*/ 1854777 h 1854777"/>
                <a:gd name="connsiteX56" fmla="*/ 430573 w 2649681"/>
                <a:gd name="connsiteY56" fmla="*/ 1523567 h 1854777"/>
                <a:gd name="connsiteX57" fmla="*/ 629299 w 2649681"/>
                <a:gd name="connsiteY57" fmla="*/ 1523567 h 1854777"/>
                <a:gd name="connsiteX58" fmla="*/ 629299 w 2649681"/>
                <a:gd name="connsiteY58" fmla="*/ 1854777 h 1854777"/>
                <a:gd name="connsiteX59" fmla="*/ 960510 w 2649681"/>
                <a:gd name="connsiteY59" fmla="*/ 1854777 h 1854777"/>
                <a:gd name="connsiteX60" fmla="*/ 960510 w 2649681"/>
                <a:gd name="connsiteY60" fmla="*/ 1523567 h 1854777"/>
                <a:gd name="connsiteX61" fmla="*/ 1159236 w 2649681"/>
                <a:gd name="connsiteY61" fmla="*/ 1523567 h 1854777"/>
                <a:gd name="connsiteX62" fmla="*/ 1159236 w 2649681"/>
                <a:gd name="connsiteY62" fmla="*/ 1854777 h 1854777"/>
                <a:gd name="connsiteX63" fmla="*/ 1490446 w 2649681"/>
                <a:gd name="connsiteY63" fmla="*/ 1854777 h 1854777"/>
                <a:gd name="connsiteX64" fmla="*/ 1490446 w 2649681"/>
                <a:gd name="connsiteY64" fmla="*/ 1523567 h 1854777"/>
                <a:gd name="connsiteX65" fmla="*/ 1689172 w 2649681"/>
                <a:gd name="connsiteY65" fmla="*/ 1523567 h 1854777"/>
                <a:gd name="connsiteX66" fmla="*/ 1689172 w 2649681"/>
                <a:gd name="connsiteY66" fmla="*/ 1854777 h 1854777"/>
                <a:gd name="connsiteX67" fmla="*/ 2020382 w 2649681"/>
                <a:gd name="connsiteY67" fmla="*/ 1854777 h 1854777"/>
                <a:gd name="connsiteX68" fmla="*/ 2020382 w 2649681"/>
                <a:gd name="connsiteY68" fmla="*/ 1523567 h 1854777"/>
                <a:gd name="connsiteX69" fmla="*/ 2219109 w 2649681"/>
                <a:gd name="connsiteY69" fmla="*/ 1523567 h 1854777"/>
                <a:gd name="connsiteX70" fmla="*/ 2219109 w 2649681"/>
                <a:gd name="connsiteY70" fmla="*/ 1854777 h 1854777"/>
                <a:gd name="connsiteX71" fmla="*/ 2550319 w 2649681"/>
                <a:gd name="connsiteY71" fmla="*/ 1854777 h 1854777"/>
                <a:gd name="connsiteX72" fmla="*/ 2550319 w 2649681"/>
                <a:gd name="connsiteY72" fmla="*/ 1523567 h 1854777"/>
                <a:gd name="connsiteX73" fmla="*/ 2649682 w 2649681"/>
                <a:gd name="connsiteY73" fmla="*/ 1523567 h 1854777"/>
                <a:gd name="connsiteX74" fmla="*/ 2649682 w 2649681"/>
                <a:gd name="connsiteY74" fmla="*/ 1324841 h 1854777"/>
                <a:gd name="connsiteX75" fmla="*/ 2550319 w 2649681"/>
                <a:gd name="connsiteY75" fmla="*/ 1324841 h 1854777"/>
                <a:gd name="connsiteX76" fmla="*/ 2550319 w 2649681"/>
                <a:gd name="connsiteY76" fmla="*/ 662420 h 1854777"/>
                <a:gd name="connsiteX77" fmla="*/ 2649682 w 2649681"/>
                <a:gd name="connsiteY77" fmla="*/ 662420 h 185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49681" h="1854777">
                  <a:moveTo>
                    <a:pt x="2219109" y="1324841"/>
                  </a:moveTo>
                  <a:lnTo>
                    <a:pt x="2020382" y="1324841"/>
                  </a:lnTo>
                  <a:lnTo>
                    <a:pt x="2020382" y="662420"/>
                  </a:lnTo>
                  <a:lnTo>
                    <a:pt x="2219109" y="662420"/>
                  </a:lnTo>
                  <a:lnTo>
                    <a:pt x="2219109" y="1324841"/>
                  </a:lnTo>
                  <a:close/>
                  <a:moveTo>
                    <a:pt x="1490446" y="1324841"/>
                  </a:moveTo>
                  <a:lnTo>
                    <a:pt x="1490446" y="662420"/>
                  </a:lnTo>
                  <a:lnTo>
                    <a:pt x="1689172" y="662420"/>
                  </a:lnTo>
                  <a:lnTo>
                    <a:pt x="1689172" y="1324841"/>
                  </a:lnTo>
                  <a:lnTo>
                    <a:pt x="1490446" y="1324841"/>
                  </a:lnTo>
                  <a:close/>
                  <a:moveTo>
                    <a:pt x="960510" y="1324841"/>
                  </a:moveTo>
                  <a:lnTo>
                    <a:pt x="960510" y="662420"/>
                  </a:lnTo>
                  <a:lnTo>
                    <a:pt x="1159236" y="662420"/>
                  </a:lnTo>
                  <a:lnTo>
                    <a:pt x="1159236" y="1324841"/>
                  </a:lnTo>
                  <a:lnTo>
                    <a:pt x="960510" y="1324841"/>
                  </a:lnTo>
                  <a:close/>
                  <a:moveTo>
                    <a:pt x="430573" y="1324841"/>
                  </a:moveTo>
                  <a:lnTo>
                    <a:pt x="430573" y="662420"/>
                  </a:lnTo>
                  <a:lnTo>
                    <a:pt x="629299" y="662420"/>
                  </a:lnTo>
                  <a:lnTo>
                    <a:pt x="629299" y="1324841"/>
                  </a:lnTo>
                  <a:lnTo>
                    <a:pt x="430573" y="1324841"/>
                  </a:lnTo>
                  <a:close/>
                  <a:moveTo>
                    <a:pt x="2649682" y="662420"/>
                  </a:moveTo>
                  <a:lnTo>
                    <a:pt x="2649682" y="463694"/>
                  </a:lnTo>
                  <a:lnTo>
                    <a:pt x="2550319" y="463694"/>
                  </a:lnTo>
                  <a:lnTo>
                    <a:pt x="2550319" y="198726"/>
                  </a:lnTo>
                  <a:lnTo>
                    <a:pt x="2384714" y="0"/>
                  </a:lnTo>
                  <a:lnTo>
                    <a:pt x="2219109" y="198726"/>
                  </a:lnTo>
                  <a:lnTo>
                    <a:pt x="2219109" y="463694"/>
                  </a:lnTo>
                  <a:lnTo>
                    <a:pt x="2020382" y="463694"/>
                  </a:lnTo>
                  <a:lnTo>
                    <a:pt x="2020382" y="198726"/>
                  </a:lnTo>
                  <a:lnTo>
                    <a:pt x="1854777" y="0"/>
                  </a:lnTo>
                  <a:lnTo>
                    <a:pt x="1689172" y="198726"/>
                  </a:lnTo>
                  <a:lnTo>
                    <a:pt x="1689172" y="463694"/>
                  </a:lnTo>
                  <a:lnTo>
                    <a:pt x="1490446" y="463694"/>
                  </a:lnTo>
                  <a:lnTo>
                    <a:pt x="1490446" y="198726"/>
                  </a:lnTo>
                  <a:lnTo>
                    <a:pt x="1324841" y="0"/>
                  </a:lnTo>
                  <a:lnTo>
                    <a:pt x="1159236" y="198726"/>
                  </a:lnTo>
                  <a:lnTo>
                    <a:pt x="1159236" y="463694"/>
                  </a:lnTo>
                  <a:lnTo>
                    <a:pt x="960510" y="463694"/>
                  </a:lnTo>
                  <a:lnTo>
                    <a:pt x="960510" y="198726"/>
                  </a:lnTo>
                  <a:lnTo>
                    <a:pt x="794905" y="0"/>
                  </a:lnTo>
                  <a:lnTo>
                    <a:pt x="629299" y="198726"/>
                  </a:lnTo>
                  <a:lnTo>
                    <a:pt x="629299" y="463694"/>
                  </a:lnTo>
                  <a:lnTo>
                    <a:pt x="430573" y="463694"/>
                  </a:lnTo>
                  <a:lnTo>
                    <a:pt x="430573" y="198726"/>
                  </a:lnTo>
                  <a:lnTo>
                    <a:pt x="264968" y="0"/>
                  </a:lnTo>
                  <a:lnTo>
                    <a:pt x="99363" y="198726"/>
                  </a:lnTo>
                  <a:lnTo>
                    <a:pt x="99363" y="463694"/>
                  </a:lnTo>
                  <a:lnTo>
                    <a:pt x="0" y="463694"/>
                  </a:lnTo>
                  <a:lnTo>
                    <a:pt x="0" y="662420"/>
                  </a:lnTo>
                  <a:lnTo>
                    <a:pt x="99363" y="662420"/>
                  </a:lnTo>
                  <a:lnTo>
                    <a:pt x="99363" y="1324841"/>
                  </a:lnTo>
                  <a:lnTo>
                    <a:pt x="0" y="1324841"/>
                  </a:lnTo>
                  <a:lnTo>
                    <a:pt x="0" y="1523567"/>
                  </a:lnTo>
                  <a:lnTo>
                    <a:pt x="99363" y="1523567"/>
                  </a:lnTo>
                  <a:lnTo>
                    <a:pt x="99363" y="1854777"/>
                  </a:lnTo>
                  <a:lnTo>
                    <a:pt x="430573" y="1854777"/>
                  </a:lnTo>
                  <a:lnTo>
                    <a:pt x="430573" y="1523567"/>
                  </a:lnTo>
                  <a:lnTo>
                    <a:pt x="629299" y="1523567"/>
                  </a:lnTo>
                  <a:lnTo>
                    <a:pt x="629299" y="1854777"/>
                  </a:lnTo>
                  <a:lnTo>
                    <a:pt x="960510" y="1854777"/>
                  </a:lnTo>
                  <a:lnTo>
                    <a:pt x="960510" y="1523567"/>
                  </a:lnTo>
                  <a:lnTo>
                    <a:pt x="1159236" y="1523567"/>
                  </a:lnTo>
                  <a:lnTo>
                    <a:pt x="1159236" y="1854777"/>
                  </a:lnTo>
                  <a:lnTo>
                    <a:pt x="1490446" y="1854777"/>
                  </a:lnTo>
                  <a:lnTo>
                    <a:pt x="1490446" y="1523567"/>
                  </a:lnTo>
                  <a:lnTo>
                    <a:pt x="1689172" y="1523567"/>
                  </a:lnTo>
                  <a:lnTo>
                    <a:pt x="1689172" y="1854777"/>
                  </a:lnTo>
                  <a:lnTo>
                    <a:pt x="2020382" y="1854777"/>
                  </a:lnTo>
                  <a:lnTo>
                    <a:pt x="2020382" y="1523567"/>
                  </a:lnTo>
                  <a:lnTo>
                    <a:pt x="2219109" y="1523567"/>
                  </a:lnTo>
                  <a:lnTo>
                    <a:pt x="2219109" y="1854777"/>
                  </a:lnTo>
                  <a:lnTo>
                    <a:pt x="2550319" y="1854777"/>
                  </a:lnTo>
                  <a:lnTo>
                    <a:pt x="2550319" y="1523567"/>
                  </a:lnTo>
                  <a:lnTo>
                    <a:pt x="2649682" y="1523567"/>
                  </a:lnTo>
                  <a:lnTo>
                    <a:pt x="2649682" y="1324841"/>
                  </a:lnTo>
                  <a:lnTo>
                    <a:pt x="2550319" y="1324841"/>
                  </a:lnTo>
                  <a:lnTo>
                    <a:pt x="2550319" y="662420"/>
                  </a:lnTo>
                  <a:lnTo>
                    <a:pt x="2649682" y="662420"/>
                  </a:lnTo>
                  <a:close/>
                </a:path>
              </a:pathLst>
            </a:custGeom>
            <a:grpFill/>
            <a:ln w="120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7" descr="Fence with solid fill">
              <a:extLst>
                <a:ext uri="{FF2B5EF4-FFF2-40B4-BE49-F238E27FC236}">
                  <a16:creationId xmlns:a16="http://schemas.microsoft.com/office/drawing/2014/main" id="{E7FCB984-413C-DF26-5DF8-87EF84579BA4}"/>
                </a:ext>
              </a:extLst>
            </p:cNvPr>
            <p:cNvSpPr/>
            <p:nvPr/>
          </p:nvSpPr>
          <p:spPr>
            <a:xfrm>
              <a:off x="4410941" y="3994438"/>
              <a:ext cx="2649681" cy="1854777"/>
            </a:xfrm>
            <a:custGeom>
              <a:avLst/>
              <a:gdLst>
                <a:gd name="connsiteX0" fmla="*/ 2219109 w 2649681"/>
                <a:gd name="connsiteY0" fmla="*/ 1324841 h 1854777"/>
                <a:gd name="connsiteX1" fmla="*/ 2020382 w 2649681"/>
                <a:gd name="connsiteY1" fmla="*/ 1324841 h 1854777"/>
                <a:gd name="connsiteX2" fmla="*/ 2020382 w 2649681"/>
                <a:gd name="connsiteY2" fmla="*/ 662420 h 1854777"/>
                <a:gd name="connsiteX3" fmla="*/ 2219109 w 2649681"/>
                <a:gd name="connsiteY3" fmla="*/ 662420 h 1854777"/>
                <a:gd name="connsiteX4" fmla="*/ 2219109 w 2649681"/>
                <a:gd name="connsiteY4" fmla="*/ 1324841 h 1854777"/>
                <a:gd name="connsiteX5" fmla="*/ 1490446 w 2649681"/>
                <a:gd name="connsiteY5" fmla="*/ 1324841 h 1854777"/>
                <a:gd name="connsiteX6" fmla="*/ 1490446 w 2649681"/>
                <a:gd name="connsiteY6" fmla="*/ 662420 h 1854777"/>
                <a:gd name="connsiteX7" fmla="*/ 1689172 w 2649681"/>
                <a:gd name="connsiteY7" fmla="*/ 662420 h 1854777"/>
                <a:gd name="connsiteX8" fmla="*/ 1689172 w 2649681"/>
                <a:gd name="connsiteY8" fmla="*/ 1324841 h 1854777"/>
                <a:gd name="connsiteX9" fmla="*/ 1490446 w 2649681"/>
                <a:gd name="connsiteY9" fmla="*/ 1324841 h 1854777"/>
                <a:gd name="connsiteX10" fmla="*/ 960510 w 2649681"/>
                <a:gd name="connsiteY10" fmla="*/ 1324841 h 1854777"/>
                <a:gd name="connsiteX11" fmla="*/ 960510 w 2649681"/>
                <a:gd name="connsiteY11" fmla="*/ 662420 h 1854777"/>
                <a:gd name="connsiteX12" fmla="*/ 1159236 w 2649681"/>
                <a:gd name="connsiteY12" fmla="*/ 662420 h 1854777"/>
                <a:gd name="connsiteX13" fmla="*/ 1159236 w 2649681"/>
                <a:gd name="connsiteY13" fmla="*/ 1324841 h 1854777"/>
                <a:gd name="connsiteX14" fmla="*/ 960510 w 2649681"/>
                <a:gd name="connsiteY14" fmla="*/ 1324841 h 1854777"/>
                <a:gd name="connsiteX15" fmla="*/ 430573 w 2649681"/>
                <a:gd name="connsiteY15" fmla="*/ 1324841 h 1854777"/>
                <a:gd name="connsiteX16" fmla="*/ 430573 w 2649681"/>
                <a:gd name="connsiteY16" fmla="*/ 662420 h 1854777"/>
                <a:gd name="connsiteX17" fmla="*/ 629299 w 2649681"/>
                <a:gd name="connsiteY17" fmla="*/ 662420 h 1854777"/>
                <a:gd name="connsiteX18" fmla="*/ 629299 w 2649681"/>
                <a:gd name="connsiteY18" fmla="*/ 1324841 h 1854777"/>
                <a:gd name="connsiteX19" fmla="*/ 430573 w 2649681"/>
                <a:gd name="connsiteY19" fmla="*/ 1324841 h 1854777"/>
                <a:gd name="connsiteX20" fmla="*/ 2649682 w 2649681"/>
                <a:gd name="connsiteY20" fmla="*/ 662420 h 1854777"/>
                <a:gd name="connsiteX21" fmla="*/ 2649682 w 2649681"/>
                <a:gd name="connsiteY21" fmla="*/ 463694 h 1854777"/>
                <a:gd name="connsiteX22" fmla="*/ 2550319 w 2649681"/>
                <a:gd name="connsiteY22" fmla="*/ 463694 h 1854777"/>
                <a:gd name="connsiteX23" fmla="*/ 2550319 w 2649681"/>
                <a:gd name="connsiteY23" fmla="*/ 198726 h 1854777"/>
                <a:gd name="connsiteX24" fmla="*/ 2384714 w 2649681"/>
                <a:gd name="connsiteY24" fmla="*/ 0 h 1854777"/>
                <a:gd name="connsiteX25" fmla="*/ 2219109 w 2649681"/>
                <a:gd name="connsiteY25" fmla="*/ 198726 h 1854777"/>
                <a:gd name="connsiteX26" fmla="*/ 2219109 w 2649681"/>
                <a:gd name="connsiteY26" fmla="*/ 463694 h 1854777"/>
                <a:gd name="connsiteX27" fmla="*/ 2020382 w 2649681"/>
                <a:gd name="connsiteY27" fmla="*/ 463694 h 1854777"/>
                <a:gd name="connsiteX28" fmla="*/ 2020382 w 2649681"/>
                <a:gd name="connsiteY28" fmla="*/ 198726 h 1854777"/>
                <a:gd name="connsiteX29" fmla="*/ 1854777 w 2649681"/>
                <a:gd name="connsiteY29" fmla="*/ 0 h 1854777"/>
                <a:gd name="connsiteX30" fmla="*/ 1689172 w 2649681"/>
                <a:gd name="connsiteY30" fmla="*/ 198726 h 1854777"/>
                <a:gd name="connsiteX31" fmla="*/ 1689172 w 2649681"/>
                <a:gd name="connsiteY31" fmla="*/ 463694 h 1854777"/>
                <a:gd name="connsiteX32" fmla="*/ 1490446 w 2649681"/>
                <a:gd name="connsiteY32" fmla="*/ 463694 h 1854777"/>
                <a:gd name="connsiteX33" fmla="*/ 1490446 w 2649681"/>
                <a:gd name="connsiteY33" fmla="*/ 198726 h 1854777"/>
                <a:gd name="connsiteX34" fmla="*/ 1324841 w 2649681"/>
                <a:gd name="connsiteY34" fmla="*/ 0 h 1854777"/>
                <a:gd name="connsiteX35" fmla="*/ 1159236 w 2649681"/>
                <a:gd name="connsiteY35" fmla="*/ 198726 h 1854777"/>
                <a:gd name="connsiteX36" fmla="*/ 1159236 w 2649681"/>
                <a:gd name="connsiteY36" fmla="*/ 463694 h 1854777"/>
                <a:gd name="connsiteX37" fmla="*/ 960510 w 2649681"/>
                <a:gd name="connsiteY37" fmla="*/ 463694 h 1854777"/>
                <a:gd name="connsiteX38" fmla="*/ 960510 w 2649681"/>
                <a:gd name="connsiteY38" fmla="*/ 198726 h 1854777"/>
                <a:gd name="connsiteX39" fmla="*/ 794905 w 2649681"/>
                <a:gd name="connsiteY39" fmla="*/ 0 h 1854777"/>
                <a:gd name="connsiteX40" fmla="*/ 629299 w 2649681"/>
                <a:gd name="connsiteY40" fmla="*/ 198726 h 1854777"/>
                <a:gd name="connsiteX41" fmla="*/ 629299 w 2649681"/>
                <a:gd name="connsiteY41" fmla="*/ 463694 h 1854777"/>
                <a:gd name="connsiteX42" fmla="*/ 430573 w 2649681"/>
                <a:gd name="connsiteY42" fmla="*/ 463694 h 1854777"/>
                <a:gd name="connsiteX43" fmla="*/ 430573 w 2649681"/>
                <a:gd name="connsiteY43" fmla="*/ 198726 h 1854777"/>
                <a:gd name="connsiteX44" fmla="*/ 264968 w 2649681"/>
                <a:gd name="connsiteY44" fmla="*/ 0 h 1854777"/>
                <a:gd name="connsiteX45" fmla="*/ 99363 w 2649681"/>
                <a:gd name="connsiteY45" fmla="*/ 198726 h 1854777"/>
                <a:gd name="connsiteX46" fmla="*/ 99363 w 2649681"/>
                <a:gd name="connsiteY46" fmla="*/ 463694 h 1854777"/>
                <a:gd name="connsiteX47" fmla="*/ 0 w 2649681"/>
                <a:gd name="connsiteY47" fmla="*/ 463694 h 1854777"/>
                <a:gd name="connsiteX48" fmla="*/ 0 w 2649681"/>
                <a:gd name="connsiteY48" fmla="*/ 662420 h 1854777"/>
                <a:gd name="connsiteX49" fmla="*/ 99363 w 2649681"/>
                <a:gd name="connsiteY49" fmla="*/ 662420 h 1854777"/>
                <a:gd name="connsiteX50" fmla="*/ 99363 w 2649681"/>
                <a:gd name="connsiteY50" fmla="*/ 1324841 h 1854777"/>
                <a:gd name="connsiteX51" fmla="*/ 0 w 2649681"/>
                <a:gd name="connsiteY51" fmla="*/ 1324841 h 1854777"/>
                <a:gd name="connsiteX52" fmla="*/ 0 w 2649681"/>
                <a:gd name="connsiteY52" fmla="*/ 1523567 h 1854777"/>
                <a:gd name="connsiteX53" fmla="*/ 99363 w 2649681"/>
                <a:gd name="connsiteY53" fmla="*/ 1523567 h 1854777"/>
                <a:gd name="connsiteX54" fmla="*/ 99363 w 2649681"/>
                <a:gd name="connsiteY54" fmla="*/ 1854777 h 1854777"/>
                <a:gd name="connsiteX55" fmla="*/ 430573 w 2649681"/>
                <a:gd name="connsiteY55" fmla="*/ 1854777 h 1854777"/>
                <a:gd name="connsiteX56" fmla="*/ 430573 w 2649681"/>
                <a:gd name="connsiteY56" fmla="*/ 1523567 h 1854777"/>
                <a:gd name="connsiteX57" fmla="*/ 629299 w 2649681"/>
                <a:gd name="connsiteY57" fmla="*/ 1523567 h 1854777"/>
                <a:gd name="connsiteX58" fmla="*/ 629299 w 2649681"/>
                <a:gd name="connsiteY58" fmla="*/ 1854777 h 1854777"/>
                <a:gd name="connsiteX59" fmla="*/ 960510 w 2649681"/>
                <a:gd name="connsiteY59" fmla="*/ 1854777 h 1854777"/>
                <a:gd name="connsiteX60" fmla="*/ 960510 w 2649681"/>
                <a:gd name="connsiteY60" fmla="*/ 1523567 h 1854777"/>
                <a:gd name="connsiteX61" fmla="*/ 1159236 w 2649681"/>
                <a:gd name="connsiteY61" fmla="*/ 1523567 h 1854777"/>
                <a:gd name="connsiteX62" fmla="*/ 1159236 w 2649681"/>
                <a:gd name="connsiteY62" fmla="*/ 1854777 h 1854777"/>
                <a:gd name="connsiteX63" fmla="*/ 1490446 w 2649681"/>
                <a:gd name="connsiteY63" fmla="*/ 1854777 h 1854777"/>
                <a:gd name="connsiteX64" fmla="*/ 1490446 w 2649681"/>
                <a:gd name="connsiteY64" fmla="*/ 1523567 h 1854777"/>
                <a:gd name="connsiteX65" fmla="*/ 1689172 w 2649681"/>
                <a:gd name="connsiteY65" fmla="*/ 1523567 h 1854777"/>
                <a:gd name="connsiteX66" fmla="*/ 1689172 w 2649681"/>
                <a:gd name="connsiteY66" fmla="*/ 1854777 h 1854777"/>
                <a:gd name="connsiteX67" fmla="*/ 2020382 w 2649681"/>
                <a:gd name="connsiteY67" fmla="*/ 1854777 h 1854777"/>
                <a:gd name="connsiteX68" fmla="*/ 2020382 w 2649681"/>
                <a:gd name="connsiteY68" fmla="*/ 1523567 h 1854777"/>
                <a:gd name="connsiteX69" fmla="*/ 2219109 w 2649681"/>
                <a:gd name="connsiteY69" fmla="*/ 1523567 h 1854777"/>
                <a:gd name="connsiteX70" fmla="*/ 2219109 w 2649681"/>
                <a:gd name="connsiteY70" fmla="*/ 1854777 h 1854777"/>
                <a:gd name="connsiteX71" fmla="*/ 2550319 w 2649681"/>
                <a:gd name="connsiteY71" fmla="*/ 1854777 h 1854777"/>
                <a:gd name="connsiteX72" fmla="*/ 2550319 w 2649681"/>
                <a:gd name="connsiteY72" fmla="*/ 1523567 h 1854777"/>
                <a:gd name="connsiteX73" fmla="*/ 2649682 w 2649681"/>
                <a:gd name="connsiteY73" fmla="*/ 1523567 h 1854777"/>
                <a:gd name="connsiteX74" fmla="*/ 2649682 w 2649681"/>
                <a:gd name="connsiteY74" fmla="*/ 1324841 h 1854777"/>
                <a:gd name="connsiteX75" fmla="*/ 2550319 w 2649681"/>
                <a:gd name="connsiteY75" fmla="*/ 1324841 h 1854777"/>
                <a:gd name="connsiteX76" fmla="*/ 2550319 w 2649681"/>
                <a:gd name="connsiteY76" fmla="*/ 662420 h 1854777"/>
                <a:gd name="connsiteX77" fmla="*/ 2649682 w 2649681"/>
                <a:gd name="connsiteY77" fmla="*/ 662420 h 185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49681" h="1854777">
                  <a:moveTo>
                    <a:pt x="2219109" y="1324841"/>
                  </a:moveTo>
                  <a:lnTo>
                    <a:pt x="2020382" y="1324841"/>
                  </a:lnTo>
                  <a:lnTo>
                    <a:pt x="2020382" y="662420"/>
                  </a:lnTo>
                  <a:lnTo>
                    <a:pt x="2219109" y="662420"/>
                  </a:lnTo>
                  <a:lnTo>
                    <a:pt x="2219109" y="1324841"/>
                  </a:lnTo>
                  <a:close/>
                  <a:moveTo>
                    <a:pt x="1490446" y="1324841"/>
                  </a:moveTo>
                  <a:lnTo>
                    <a:pt x="1490446" y="662420"/>
                  </a:lnTo>
                  <a:lnTo>
                    <a:pt x="1689172" y="662420"/>
                  </a:lnTo>
                  <a:lnTo>
                    <a:pt x="1689172" y="1324841"/>
                  </a:lnTo>
                  <a:lnTo>
                    <a:pt x="1490446" y="1324841"/>
                  </a:lnTo>
                  <a:close/>
                  <a:moveTo>
                    <a:pt x="960510" y="1324841"/>
                  </a:moveTo>
                  <a:lnTo>
                    <a:pt x="960510" y="662420"/>
                  </a:lnTo>
                  <a:lnTo>
                    <a:pt x="1159236" y="662420"/>
                  </a:lnTo>
                  <a:lnTo>
                    <a:pt x="1159236" y="1324841"/>
                  </a:lnTo>
                  <a:lnTo>
                    <a:pt x="960510" y="1324841"/>
                  </a:lnTo>
                  <a:close/>
                  <a:moveTo>
                    <a:pt x="430573" y="1324841"/>
                  </a:moveTo>
                  <a:lnTo>
                    <a:pt x="430573" y="662420"/>
                  </a:lnTo>
                  <a:lnTo>
                    <a:pt x="629299" y="662420"/>
                  </a:lnTo>
                  <a:lnTo>
                    <a:pt x="629299" y="1324841"/>
                  </a:lnTo>
                  <a:lnTo>
                    <a:pt x="430573" y="1324841"/>
                  </a:lnTo>
                  <a:close/>
                  <a:moveTo>
                    <a:pt x="2649682" y="662420"/>
                  </a:moveTo>
                  <a:lnTo>
                    <a:pt x="2649682" y="463694"/>
                  </a:lnTo>
                  <a:lnTo>
                    <a:pt x="2550319" y="463694"/>
                  </a:lnTo>
                  <a:lnTo>
                    <a:pt x="2550319" y="198726"/>
                  </a:lnTo>
                  <a:lnTo>
                    <a:pt x="2384714" y="0"/>
                  </a:lnTo>
                  <a:lnTo>
                    <a:pt x="2219109" y="198726"/>
                  </a:lnTo>
                  <a:lnTo>
                    <a:pt x="2219109" y="463694"/>
                  </a:lnTo>
                  <a:lnTo>
                    <a:pt x="2020382" y="463694"/>
                  </a:lnTo>
                  <a:lnTo>
                    <a:pt x="2020382" y="198726"/>
                  </a:lnTo>
                  <a:lnTo>
                    <a:pt x="1854777" y="0"/>
                  </a:lnTo>
                  <a:lnTo>
                    <a:pt x="1689172" y="198726"/>
                  </a:lnTo>
                  <a:lnTo>
                    <a:pt x="1689172" y="463694"/>
                  </a:lnTo>
                  <a:lnTo>
                    <a:pt x="1490446" y="463694"/>
                  </a:lnTo>
                  <a:lnTo>
                    <a:pt x="1490446" y="198726"/>
                  </a:lnTo>
                  <a:lnTo>
                    <a:pt x="1324841" y="0"/>
                  </a:lnTo>
                  <a:lnTo>
                    <a:pt x="1159236" y="198726"/>
                  </a:lnTo>
                  <a:lnTo>
                    <a:pt x="1159236" y="463694"/>
                  </a:lnTo>
                  <a:lnTo>
                    <a:pt x="960510" y="463694"/>
                  </a:lnTo>
                  <a:lnTo>
                    <a:pt x="960510" y="198726"/>
                  </a:lnTo>
                  <a:lnTo>
                    <a:pt x="794905" y="0"/>
                  </a:lnTo>
                  <a:lnTo>
                    <a:pt x="629299" y="198726"/>
                  </a:lnTo>
                  <a:lnTo>
                    <a:pt x="629299" y="463694"/>
                  </a:lnTo>
                  <a:lnTo>
                    <a:pt x="430573" y="463694"/>
                  </a:lnTo>
                  <a:lnTo>
                    <a:pt x="430573" y="198726"/>
                  </a:lnTo>
                  <a:lnTo>
                    <a:pt x="264968" y="0"/>
                  </a:lnTo>
                  <a:lnTo>
                    <a:pt x="99363" y="198726"/>
                  </a:lnTo>
                  <a:lnTo>
                    <a:pt x="99363" y="463694"/>
                  </a:lnTo>
                  <a:lnTo>
                    <a:pt x="0" y="463694"/>
                  </a:lnTo>
                  <a:lnTo>
                    <a:pt x="0" y="662420"/>
                  </a:lnTo>
                  <a:lnTo>
                    <a:pt x="99363" y="662420"/>
                  </a:lnTo>
                  <a:lnTo>
                    <a:pt x="99363" y="1324841"/>
                  </a:lnTo>
                  <a:lnTo>
                    <a:pt x="0" y="1324841"/>
                  </a:lnTo>
                  <a:lnTo>
                    <a:pt x="0" y="1523567"/>
                  </a:lnTo>
                  <a:lnTo>
                    <a:pt x="99363" y="1523567"/>
                  </a:lnTo>
                  <a:lnTo>
                    <a:pt x="99363" y="1854777"/>
                  </a:lnTo>
                  <a:lnTo>
                    <a:pt x="430573" y="1854777"/>
                  </a:lnTo>
                  <a:lnTo>
                    <a:pt x="430573" y="1523567"/>
                  </a:lnTo>
                  <a:lnTo>
                    <a:pt x="629299" y="1523567"/>
                  </a:lnTo>
                  <a:lnTo>
                    <a:pt x="629299" y="1854777"/>
                  </a:lnTo>
                  <a:lnTo>
                    <a:pt x="960510" y="1854777"/>
                  </a:lnTo>
                  <a:lnTo>
                    <a:pt x="960510" y="1523567"/>
                  </a:lnTo>
                  <a:lnTo>
                    <a:pt x="1159236" y="1523567"/>
                  </a:lnTo>
                  <a:lnTo>
                    <a:pt x="1159236" y="1854777"/>
                  </a:lnTo>
                  <a:lnTo>
                    <a:pt x="1490446" y="1854777"/>
                  </a:lnTo>
                  <a:lnTo>
                    <a:pt x="1490446" y="1523567"/>
                  </a:lnTo>
                  <a:lnTo>
                    <a:pt x="1689172" y="1523567"/>
                  </a:lnTo>
                  <a:lnTo>
                    <a:pt x="1689172" y="1854777"/>
                  </a:lnTo>
                  <a:lnTo>
                    <a:pt x="2020382" y="1854777"/>
                  </a:lnTo>
                  <a:lnTo>
                    <a:pt x="2020382" y="1523567"/>
                  </a:lnTo>
                  <a:lnTo>
                    <a:pt x="2219109" y="1523567"/>
                  </a:lnTo>
                  <a:lnTo>
                    <a:pt x="2219109" y="1854777"/>
                  </a:lnTo>
                  <a:lnTo>
                    <a:pt x="2550319" y="1854777"/>
                  </a:lnTo>
                  <a:lnTo>
                    <a:pt x="2550319" y="1523567"/>
                  </a:lnTo>
                  <a:lnTo>
                    <a:pt x="2649682" y="1523567"/>
                  </a:lnTo>
                  <a:lnTo>
                    <a:pt x="2649682" y="1324841"/>
                  </a:lnTo>
                  <a:lnTo>
                    <a:pt x="2550319" y="1324841"/>
                  </a:lnTo>
                  <a:lnTo>
                    <a:pt x="2550319" y="662420"/>
                  </a:lnTo>
                  <a:lnTo>
                    <a:pt x="2649682" y="662420"/>
                  </a:lnTo>
                  <a:close/>
                </a:path>
              </a:pathLst>
            </a:custGeom>
            <a:grpFill/>
            <a:ln w="120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8" descr="Fence with solid fill">
              <a:extLst>
                <a:ext uri="{FF2B5EF4-FFF2-40B4-BE49-F238E27FC236}">
                  <a16:creationId xmlns:a16="http://schemas.microsoft.com/office/drawing/2014/main" id="{79FFF76A-E223-ECF9-BCEC-D053E3BA2BEF}"/>
                </a:ext>
              </a:extLst>
            </p:cNvPr>
            <p:cNvSpPr/>
            <p:nvPr/>
          </p:nvSpPr>
          <p:spPr>
            <a:xfrm>
              <a:off x="7060622" y="3994438"/>
              <a:ext cx="2649681" cy="1854777"/>
            </a:xfrm>
            <a:custGeom>
              <a:avLst/>
              <a:gdLst>
                <a:gd name="connsiteX0" fmla="*/ 2219109 w 2649681"/>
                <a:gd name="connsiteY0" fmla="*/ 1324841 h 1854777"/>
                <a:gd name="connsiteX1" fmla="*/ 2020382 w 2649681"/>
                <a:gd name="connsiteY1" fmla="*/ 1324841 h 1854777"/>
                <a:gd name="connsiteX2" fmla="*/ 2020382 w 2649681"/>
                <a:gd name="connsiteY2" fmla="*/ 662420 h 1854777"/>
                <a:gd name="connsiteX3" fmla="*/ 2219109 w 2649681"/>
                <a:gd name="connsiteY3" fmla="*/ 662420 h 1854777"/>
                <a:gd name="connsiteX4" fmla="*/ 2219109 w 2649681"/>
                <a:gd name="connsiteY4" fmla="*/ 1324841 h 1854777"/>
                <a:gd name="connsiteX5" fmla="*/ 1490446 w 2649681"/>
                <a:gd name="connsiteY5" fmla="*/ 1324841 h 1854777"/>
                <a:gd name="connsiteX6" fmla="*/ 1490446 w 2649681"/>
                <a:gd name="connsiteY6" fmla="*/ 662420 h 1854777"/>
                <a:gd name="connsiteX7" fmla="*/ 1689172 w 2649681"/>
                <a:gd name="connsiteY7" fmla="*/ 662420 h 1854777"/>
                <a:gd name="connsiteX8" fmla="*/ 1689172 w 2649681"/>
                <a:gd name="connsiteY8" fmla="*/ 1324841 h 1854777"/>
                <a:gd name="connsiteX9" fmla="*/ 1490446 w 2649681"/>
                <a:gd name="connsiteY9" fmla="*/ 1324841 h 1854777"/>
                <a:gd name="connsiteX10" fmla="*/ 960510 w 2649681"/>
                <a:gd name="connsiteY10" fmla="*/ 1324841 h 1854777"/>
                <a:gd name="connsiteX11" fmla="*/ 960510 w 2649681"/>
                <a:gd name="connsiteY11" fmla="*/ 662420 h 1854777"/>
                <a:gd name="connsiteX12" fmla="*/ 1159236 w 2649681"/>
                <a:gd name="connsiteY12" fmla="*/ 662420 h 1854777"/>
                <a:gd name="connsiteX13" fmla="*/ 1159236 w 2649681"/>
                <a:gd name="connsiteY13" fmla="*/ 1324841 h 1854777"/>
                <a:gd name="connsiteX14" fmla="*/ 960510 w 2649681"/>
                <a:gd name="connsiteY14" fmla="*/ 1324841 h 1854777"/>
                <a:gd name="connsiteX15" fmla="*/ 430573 w 2649681"/>
                <a:gd name="connsiteY15" fmla="*/ 1324841 h 1854777"/>
                <a:gd name="connsiteX16" fmla="*/ 430573 w 2649681"/>
                <a:gd name="connsiteY16" fmla="*/ 662420 h 1854777"/>
                <a:gd name="connsiteX17" fmla="*/ 629299 w 2649681"/>
                <a:gd name="connsiteY17" fmla="*/ 662420 h 1854777"/>
                <a:gd name="connsiteX18" fmla="*/ 629299 w 2649681"/>
                <a:gd name="connsiteY18" fmla="*/ 1324841 h 1854777"/>
                <a:gd name="connsiteX19" fmla="*/ 430573 w 2649681"/>
                <a:gd name="connsiteY19" fmla="*/ 1324841 h 1854777"/>
                <a:gd name="connsiteX20" fmla="*/ 2649682 w 2649681"/>
                <a:gd name="connsiteY20" fmla="*/ 662420 h 1854777"/>
                <a:gd name="connsiteX21" fmla="*/ 2649682 w 2649681"/>
                <a:gd name="connsiteY21" fmla="*/ 463694 h 1854777"/>
                <a:gd name="connsiteX22" fmla="*/ 2550319 w 2649681"/>
                <a:gd name="connsiteY22" fmla="*/ 463694 h 1854777"/>
                <a:gd name="connsiteX23" fmla="*/ 2550319 w 2649681"/>
                <a:gd name="connsiteY23" fmla="*/ 198726 h 1854777"/>
                <a:gd name="connsiteX24" fmla="*/ 2384714 w 2649681"/>
                <a:gd name="connsiteY24" fmla="*/ 0 h 1854777"/>
                <a:gd name="connsiteX25" fmla="*/ 2219109 w 2649681"/>
                <a:gd name="connsiteY25" fmla="*/ 198726 h 1854777"/>
                <a:gd name="connsiteX26" fmla="*/ 2219109 w 2649681"/>
                <a:gd name="connsiteY26" fmla="*/ 463694 h 1854777"/>
                <a:gd name="connsiteX27" fmla="*/ 2020382 w 2649681"/>
                <a:gd name="connsiteY27" fmla="*/ 463694 h 1854777"/>
                <a:gd name="connsiteX28" fmla="*/ 2020382 w 2649681"/>
                <a:gd name="connsiteY28" fmla="*/ 198726 h 1854777"/>
                <a:gd name="connsiteX29" fmla="*/ 1854777 w 2649681"/>
                <a:gd name="connsiteY29" fmla="*/ 0 h 1854777"/>
                <a:gd name="connsiteX30" fmla="*/ 1689172 w 2649681"/>
                <a:gd name="connsiteY30" fmla="*/ 198726 h 1854777"/>
                <a:gd name="connsiteX31" fmla="*/ 1689172 w 2649681"/>
                <a:gd name="connsiteY31" fmla="*/ 463694 h 1854777"/>
                <a:gd name="connsiteX32" fmla="*/ 1490446 w 2649681"/>
                <a:gd name="connsiteY32" fmla="*/ 463694 h 1854777"/>
                <a:gd name="connsiteX33" fmla="*/ 1490446 w 2649681"/>
                <a:gd name="connsiteY33" fmla="*/ 198726 h 1854777"/>
                <a:gd name="connsiteX34" fmla="*/ 1324841 w 2649681"/>
                <a:gd name="connsiteY34" fmla="*/ 0 h 1854777"/>
                <a:gd name="connsiteX35" fmla="*/ 1159236 w 2649681"/>
                <a:gd name="connsiteY35" fmla="*/ 198726 h 1854777"/>
                <a:gd name="connsiteX36" fmla="*/ 1159236 w 2649681"/>
                <a:gd name="connsiteY36" fmla="*/ 463694 h 1854777"/>
                <a:gd name="connsiteX37" fmla="*/ 960510 w 2649681"/>
                <a:gd name="connsiteY37" fmla="*/ 463694 h 1854777"/>
                <a:gd name="connsiteX38" fmla="*/ 960510 w 2649681"/>
                <a:gd name="connsiteY38" fmla="*/ 198726 h 1854777"/>
                <a:gd name="connsiteX39" fmla="*/ 794905 w 2649681"/>
                <a:gd name="connsiteY39" fmla="*/ 0 h 1854777"/>
                <a:gd name="connsiteX40" fmla="*/ 629299 w 2649681"/>
                <a:gd name="connsiteY40" fmla="*/ 198726 h 1854777"/>
                <a:gd name="connsiteX41" fmla="*/ 629299 w 2649681"/>
                <a:gd name="connsiteY41" fmla="*/ 463694 h 1854777"/>
                <a:gd name="connsiteX42" fmla="*/ 430573 w 2649681"/>
                <a:gd name="connsiteY42" fmla="*/ 463694 h 1854777"/>
                <a:gd name="connsiteX43" fmla="*/ 430573 w 2649681"/>
                <a:gd name="connsiteY43" fmla="*/ 198726 h 1854777"/>
                <a:gd name="connsiteX44" fmla="*/ 264968 w 2649681"/>
                <a:gd name="connsiteY44" fmla="*/ 0 h 1854777"/>
                <a:gd name="connsiteX45" fmla="*/ 99363 w 2649681"/>
                <a:gd name="connsiteY45" fmla="*/ 198726 h 1854777"/>
                <a:gd name="connsiteX46" fmla="*/ 99363 w 2649681"/>
                <a:gd name="connsiteY46" fmla="*/ 463694 h 1854777"/>
                <a:gd name="connsiteX47" fmla="*/ 0 w 2649681"/>
                <a:gd name="connsiteY47" fmla="*/ 463694 h 1854777"/>
                <a:gd name="connsiteX48" fmla="*/ 0 w 2649681"/>
                <a:gd name="connsiteY48" fmla="*/ 662420 h 1854777"/>
                <a:gd name="connsiteX49" fmla="*/ 99363 w 2649681"/>
                <a:gd name="connsiteY49" fmla="*/ 662420 h 1854777"/>
                <a:gd name="connsiteX50" fmla="*/ 99363 w 2649681"/>
                <a:gd name="connsiteY50" fmla="*/ 1324841 h 1854777"/>
                <a:gd name="connsiteX51" fmla="*/ 0 w 2649681"/>
                <a:gd name="connsiteY51" fmla="*/ 1324841 h 1854777"/>
                <a:gd name="connsiteX52" fmla="*/ 0 w 2649681"/>
                <a:gd name="connsiteY52" fmla="*/ 1523567 h 1854777"/>
                <a:gd name="connsiteX53" fmla="*/ 99363 w 2649681"/>
                <a:gd name="connsiteY53" fmla="*/ 1523567 h 1854777"/>
                <a:gd name="connsiteX54" fmla="*/ 99363 w 2649681"/>
                <a:gd name="connsiteY54" fmla="*/ 1854777 h 1854777"/>
                <a:gd name="connsiteX55" fmla="*/ 430573 w 2649681"/>
                <a:gd name="connsiteY55" fmla="*/ 1854777 h 1854777"/>
                <a:gd name="connsiteX56" fmla="*/ 430573 w 2649681"/>
                <a:gd name="connsiteY56" fmla="*/ 1523567 h 1854777"/>
                <a:gd name="connsiteX57" fmla="*/ 629299 w 2649681"/>
                <a:gd name="connsiteY57" fmla="*/ 1523567 h 1854777"/>
                <a:gd name="connsiteX58" fmla="*/ 629299 w 2649681"/>
                <a:gd name="connsiteY58" fmla="*/ 1854777 h 1854777"/>
                <a:gd name="connsiteX59" fmla="*/ 960510 w 2649681"/>
                <a:gd name="connsiteY59" fmla="*/ 1854777 h 1854777"/>
                <a:gd name="connsiteX60" fmla="*/ 960510 w 2649681"/>
                <a:gd name="connsiteY60" fmla="*/ 1523567 h 1854777"/>
                <a:gd name="connsiteX61" fmla="*/ 1159236 w 2649681"/>
                <a:gd name="connsiteY61" fmla="*/ 1523567 h 1854777"/>
                <a:gd name="connsiteX62" fmla="*/ 1159236 w 2649681"/>
                <a:gd name="connsiteY62" fmla="*/ 1854777 h 1854777"/>
                <a:gd name="connsiteX63" fmla="*/ 1490446 w 2649681"/>
                <a:gd name="connsiteY63" fmla="*/ 1854777 h 1854777"/>
                <a:gd name="connsiteX64" fmla="*/ 1490446 w 2649681"/>
                <a:gd name="connsiteY64" fmla="*/ 1523567 h 1854777"/>
                <a:gd name="connsiteX65" fmla="*/ 1689172 w 2649681"/>
                <a:gd name="connsiteY65" fmla="*/ 1523567 h 1854777"/>
                <a:gd name="connsiteX66" fmla="*/ 1689172 w 2649681"/>
                <a:gd name="connsiteY66" fmla="*/ 1854777 h 1854777"/>
                <a:gd name="connsiteX67" fmla="*/ 2020382 w 2649681"/>
                <a:gd name="connsiteY67" fmla="*/ 1854777 h 1854777"/>
                <a:gd name="connsiteX68" fmla="*/ 2020382 w 2649681"/>
                <a:gd name="connsiteY68" fmla="*/ 1523567 h 1854777"/>
                <a:gd name="connsiteX69" fmla="*/ 2219109 w 2649681"/>
                <a:gd name="connsiteY69" fmla="*/ 1523567 h 1854777"/>
                <a:gd name="connsiteX70" fmla="*/ 2219109 w 2649681"/>
                <a:gd name="connsiteY70" fmla="*/ 1854777 h 1854777"/>
                <a:gd name="connsiteX71" fmla="*/ 2550319 w 2649681"/>
                <a:gd name="connsiteY71" fmla="*/ 1854777 h 1854777"/>
                <a:gd name="connsiteX72" fmla="*/ 2550319 w 2649681"/>
                <a:gd name="connsiteY72" fmla="*/ 1523567 h 1854777"/>
                <a:gd name="connsiteX73" fmla="*/ 2649682 w 2649681"/>
                <a:gd name="connsiteY73" fmla="*/ 1523567 h 1854777"/>
                <a:gd name="connsiteX74" fmla="*/ 2649682 w 2649681"/>
                <a:gd name="connsiteY74" fmla="*/ 1324841 h 1854777"/>
                <a:gd name="connsiteX75" fmla="*/ 2550319 w 2649681"/>
                <a:gd name="connsiteY75" fmla="*/ 1324841 h 1854777"/>
                <a:gd name="connsiteX76" fmla="*/ 2550319 w 2649681"/>
                <a:gd name="connsiteY76" fmla="*/ 662420 h 1854777"/>
                <a:gd name="connsiteX77" fmla="*/ 2649682 w 2649681"/>
                <a:gd name="connsiteY77" fmla="*/ 662420 h 185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49681" h="1854777">
                  <a:moveTo>
                    <a:pt x="2219109" y="1324841"/>
                  </a:moveTo>
                  <a:lnTo>
                    <a:pt x="2020382" y="1324841"/>
                  </a:lnTo>
                  <a:lnTo>
                    <a:pt x="2020382" y="662420"/>
                  </a:lnTo>
                  <a:lnTo>
                    <a:pt x="2219109" y="662420"/>
                  </a:lnTo>
                  <a:lnTo>
                    <a:pt x="2219109" y="1324841"/>
                  </a:lnTo>
                  <a:close/>
                  <a:moveTo>
                    <a:pt x="1490446" y="1324841"/>
                  </a:moveTo>
                  <a:lnTo>
                    <a:pt x="1490446" y="662420"/>
                  </a:lnTo>
                  <a:lnTo>
                    <a:pt x="1689172" y="662420"/>
                  </a:lnTo>
                  <a:lnTo>
                    <a:pt x="1689172" y="1324841"/>
                  </a:lnTo>
                  <a:lnTo>
                    <a:pt x="1490446" y="1324841"/>
                  </a:lnTo>
                  <a:close/>
                  <a:moveTo>
                    <a:pt x="960510" y="1324841"/>
                  </a:moveTo>
                  <a:lnTo>
                    <a:pt x="960510" y="662420"/>
                  </a:lnTo>
                  <a:lnTo>
                    <a:pt x="1159236" y="662420"/>
                  </a:lnTo>
                  <a:lnTo>
                    <a:pt x="1159236" y="1324841"/>
                  </a:lnTo>
                  <a:lnTo>
                    <a:pt x="960510" y="1324841"/>
                  </a:lnTo>
                  <a:close/>
                  <a:moveTo>
                    <a:pt x="430573" y="1324841"/>
                  </a:moveTo>
                  <a:lnTo>
                    <a:pt x="430573" y="662420"/>
                  </a:lnTo>
                  <a:lnTo>
                    <a:pt x="629299" y="662420"/>
                  </a:lnTo>
                  <a:lnTo>
                    <a:pt x="629299" y="1324841"/>
                  </a:lnTo>
                  <a:lnTo>
                    <a:pt x="430573" y="1324841"/>
                  </a:lnTo>
                  <a:close/>
                  <a:moveTo>
                    <a:pt x="2649682" y="662420"/>
                  </a:moveTo>
                  <a:lnTo>
                    <a:pt x="2649682" y="463694"/>
                  </a:lnTo>
                  <a:lnTo>
                    <a:pt x="2550319" y="463694"/>
                  </a:lnTo>
                  <a:lnTo>
                    <a:pt x="2550319" y="198726"/>
                  </a:lnTo>
                  <a:lnTo>
                    <a:pt x="2384714" y="0"/>
                  </a:lnTo>
                  <a:lnTo>
                    <a:pt x="2219109" y="198726"/>
                  </a:lnTo>
                  <a:lnTo>
                    <a:pt x="2219109" y="463694"/>
                  </a:lnTo>
                  <a:lnTo>
                    <a:pt x="2020382" y="463694"/>
                  </a:lnTo>
                  <a:lnTo>
                    <a:pt x="2020382" y="198726"/>
                  </a:lnTo>
                  <a:lnTo>
                    <a:pt x="1854777" y="0"/>
                  </a:lnTo>
                  <a:lnTo>
                    <a:pt x="1689172" y="198726"/>
                  </a:lnTo>
                  <a:lnTo>
                    <a:pt x="1689172" y="463694"/>
                  </a:lnTo>
                  <a:lnTo>
                    <a:pt x="1490446" y="463694"/>
                  </a:lnTo>
                  <a:lnTo>
                    <a:pt x="1490446" y="198726"/>
                  </a:lnTo>
                  <a:lnTo>
                    <a:pt x="1324841" y="0"/>
                  </a:lnTo>
                  <a:lnTo>
                    <a:pt x="1159236" y="198726"/>
                  </a:lnTo>
                  <a:lnTo>
                    <a:pt x="1159236" y="463694"/>
                  </a:lnTo>
                  <a:lnTo>
                    <a:pt x="960510" y="463694"/>
                  </a:lnTo>
                  <a:lnTo>
                    <a:pt x="960510" y="198726"/>
                  </a:lnTo>
                  <a:lnTo>
                    <a:pt x="794905" y="0"/>
                  </a:lnTo>
                  <a:lnTo>
                    <a:pt x="629299" y="198726"/>
                  </a:lnTo>
                  <a:lnTo>
                    <a:pt x="629299" y="463694"/>
                  </a:lnTo>
                  <a:lnTo>
                    <a:pt x="430573" y="463694"/>
                  </a:lnTo>
                  <a:lnTo>
                    <a:pt x="430573" y="198726"/>
                  </a:lnTo>
                  <a:lnTo>
                    <a:pt x="264968" y="0"/>
                  </a:lnTo>
                  <a:lnTo>
                    <a:pt x="99363" y="198726"/>
                  </a:lnTo>
                  <a:lnTo>
                    <a:pt x="99363" y="463694"/>
                  </a:lnTo>
                  <a:lnTo>
                    <a:pt x="0" y="463694"/>
                  </a:lnTo>
                  <a:lnTo>
                    <a:pt x="0" y="662420"/>
                  </a:lnTo>
                  <a:lnTo>
                    <a:pt x="99363" y="662420"/>
                  </a:lnTo>
                  <a:lnTo>
                    <a:pt x="99363" y="1324841"/>
                  </a:lnTo>
                  <a:lnTo>
                    <a:pt x="0" y="1324841"/>
                  </a:lnTo>
                  <a:lnTo>
                    <a:pt x="0" y="1523567"/>
                  </a:lnTo>
                  <a:lnTo>
                    <a:pt x="99363" y="1523567"/>
                  </a:lnTo>
                  <a:lnTo>
                    <a:pt x="99363" y="1854777"/>
                  </a:lnTo>
                  <a:lnTo>
                    <a:pt x="430573" y="1854777"/>
                  </a:lnTo>
                  <a:lnTo>
                    <a:pt x="430573" y="1523567"/>
                  </a:lnTo>
                  <a:lnTo>
                    <a:pt x="629299" y="1523567"/>
                  </a:lnTo>
                  <a:lnTo>
                    <a:pt x="629299" y="1854777"/>
                  </a:lnTo>
                  <a:lnTo>
                    <a:pt x="960510" y="1854777"/>
                  </a:lnTo>
                  <a:lnTo>
                    <a:pt x="960510" y="1523567"/>
                  </a:lnTo>
                  <a:lnTo>
                    <a:pt x="1159236" y="1523567"/>
                  </a:lnTo>
                  <a:lnTo>
                    <a:pt x="1159236" y="1854777"/>
                  </a:lnTo>
                  <a:lnTo>
                    <a:pt x="1490446" y="1854777"/>
                  </a:lnTo>
                  <a:lnTo>
                    <a:pt x="1490446" y="1523567"/>
                  </a:lnTo>
                  <a:lnTo>
                    <a:pt x="1689172" y="1523567"/>
                  </a:lnTo>
                  <a:lnTo>
                    <a:pt x="1689172" y="1854777"/>
                  </a:lnTo>
                  <a:lnTo>
                    <a:pt x="2020382" y="1854777"/>
                  </a:lnTo>
                  <a:lnTo>
                    <a:pt x="2020382" y="1523567"/>
                  </a:lnTo>
                  <a:lnTo>
                    <a:pt x="2219109" y="1523567"/>
                  </a:lnTo>
                  <a:lnTo>
                    <a:pt x="2219109" y="1854777"/>
                  </a:lnTo>
                  <a:lnTo>
                    <a:pt x="2550319" y="1854777"/>
                  </a:lnTo>
                  <a:lnTo>
                    <a:pt x="2550319" y="1523567"/>
                  </a:lnTo>
                  <a:lnTo>
                    <a:pt x="2649682" y="1523567"/>
                  </a:lnTo>
                  <a:lnTo>
                    <a:pt x="2649682" y="1324841"/>
                  </a:lnTo>
                  <a:lnTo>
                    <a:pt x="2550319" y="1324841"/>
                  </a:lnTo>
                  <a:lnTo>
                    <a:pt x="2550319" y="662420"/>
                  </a:lnTo>
                  <a:lnTo>
                    <a:pt x="2649682" y="662420"/>
                  </a:lnTo>
                  <a:close/>
                </a:path>
              </a:pathLst>
            </a:custGeom>
            <a:grpFill/>
            <a:ln w="120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8" descr="Fence with solid fill">
              <a:extLst>
                <a:ext uri="{FF2B5EF4-FFF2-40B4-BE49-F238E27FC236}">
                  <a16:creationId xmlns:a16="http://schemas.microsoft.com/office/drawing/2014/main" id="{96FE7686-4884-5003-7B12-C8518C4818D5}"/>
                </a:ext>
              </a:extLst>
            </p:cNvPr>
            <p:cNvSpPr/>
            <p:nvPr/>
          </p:nvSpPr>
          <p:spPr>
            <a:xfrm>
              <a:off x="9708249" y="3994438"/>
              <a:ext cx="2649680" cy="1854777"/>
            </a:xfrm>
            <a:custGeom>
              <a:avLst/>
              <a:gdLst>
                <a:gd name="connsiteX0" fmla="*/ 2219109 w 2649681"/>
                <a:gd name="connsiteY0" fmla="*/ 1324841 h 1854777"/>
                <a:gd name="connsiteX1" fmla="*/ 2020382 w 2649681"/>
                <a:gd name="connsiteY1" fmla="*/ 1324841 h 1854777"/>
                <a:gd name="connsiteX2" fmla="*/ 2020382 w 2649681"/>
                <a:gd name="connsiteY2" fmla="*/ 662420 h 1854777"/>
                <a:gd name="connsiteX3" fmla="*/ 2219109 w 2649681"/>
                <a:gd name="connsiteY3" fmla="*/ 662420 h 1854777"/>
                <a:gd name="connsiteX4" fmla="*/ 2219109 w 2649681"/>
                <a:gd name="connsiteY4" fmla="*/ 1324841 h 1854777"/>
                <a:gd name="connsiteX5" fmla="*/ 1490446 w 2649681"/>
                <a:gd name="connsiteY5" fmla="*/ 1324841 h 1854777"/>
                <a:gd name="connsiteX6" fmla="*/ 1490446 w 2649681"/>
                <a:gd name="connsiteY6" fmla="*/ 662420 h 1854777"/>
                <a:gd name="connsiteX7" fmla="*/ 1689172 w 2649681"/>
                <a:gd name="connsiteY7" fmla="*/ 662420 h 1854777"/>
                <a:gd name="connsiteX8" fmla="*/ 1689172 w 2649681"/>
                <a:gd name="connsiteY8" fmla="*/ 1324841 h 1854777"/>
                <a:gd name="connsiteX9" fmla="*/ 1490446 w 2649681"/>
                <a:gd name="connsiteY9" fmla="*/ 1324841 h 1854777"/>
                <a:gd name="connsiteX10" fmla="*/ 960510 w 2649681"/>
                <a:gd name="connsiteY10" fmla="*/ 1324841 h 1854777"/>
                <a:gd name="connsiteX11" fmla="*/ 960510 w 2649681"/>
                <a:gd name="connsiteY11" fmla="*/ 662420 h 1854777"/>
                <a:gd name="connsiteX12" fmla="*/ 1159236 w 2649681"/>
                <a:gd name="connsiteY12" fmla="*/ 662420 h 1854777"/>
                <a:gd name="connsiteX13" fmla="*/ 1159236 w 2649681"/>
                <a:gd name="connsiteY13" fmla="*/ 1324841 h 1854777"/>
                <a:gd name="connsiteX14" fmla="*/ 960510 w 2649681"/>
                <a:gd name="connsiteY14" fmla="*/ 1324841 h 1854777"/>
                <a:gd name="connsiteX15" fmla="*/ 430573 w 2649681"/>
                <a:gd name="connsiteY15" fmla="*/ 1324841 h 1854777"/>
                <a:gd name="connsiteX16" fmla="*/ 430573 w 2649681"/>
                <a:gd name="connsiteY16" fmla="*/ 662420 h 1854777"/>
                <a:gd name="connsiteX17" fmla="*/ 629299 w 2649681"/>
                <a:gd name="connsiteY17" fmla="*/ 662420 h 1854777"/>
                <a:gd name="connsiteX18" fmla="*/ 629299 w 2649681"/>
                <a:gd name="connsiteY18" fmla="*/ 1324841 h 1854777"/>
                <a:gd name="connsiteX19" fmla="*/ 430573 w 2649681"/>
                <a:gd name="connsiteY19" fmla="*/ 1324841 h 1854777"/>
                <a:gd name="connsiteX20" fmla="*/ 2649682 w 2649681"/>
                <a:gd name="connsiteY20" fmla="*/ 662420 h 1854777"/>
                <a:gd name="connsiteX21" fmla="*/ 2649682 w 2649681"/>
                <a:gd name="connsiteY21" fmla="*/ 463694 h 1854777"/>
                <a:gd name="connsiteX22" fmla="*/ 2550319 w 2649681"/>
                <a:gd name="connsiteY22" fmla="*/ 463694 h 1854777"/>
                <a:gd name="connsiteX23" fmla="*/ 2550319 w 2649681"/>
                <a:gd name="connsiteY23" fmla="*/ 198726 h 1854777"/>
                <a:gd name="connsiteX24" fmla="*/ 2384714 w 2649681"/>
                <a:gd name="connsiteY24" fmla="*/ 0 h 1854777"/>
                <a:gd name="connsiteX25" fmla="*/ 2219109 w 2649681"/>
                <a:gd name="connsiteY25" fmla="*/ 198726 h 1854777"/>
                <a:gd name="connsiteX26" fmla="*/ 2219109 w 2649681"/>
                <a:gd name="connsiteY26" fmla="*/ 463694 h 1854777"/>
                <a:gd name="connsiteX27" fmla="*/ 2020382 w 2649681"/>
                <a:gd name="connsiteY27" fmla="*/ 463694 h 1854777"/>
                <a:gd name="connsiteX28" fmla="*/ 2020382 w 2649681"/>
                <a:gd name="connsiteY28" fmla="*/ 198726 h 1854777"/>
                <a:gd name="connsiteX29" fmla="*/ 1854777 w 2649681"/>
                <a:gd name="connsiteY29" fmla="*/ 0 h 1854777"/>
                <a:gd name="connsiteX30" fmla="*/ 1689172 w 2649681"/>
                <a:gd name="connsiteY30" fmla="*/ 198726 h 1854777"/>
                <a:gd name="connsiteX31" fmla="*/ 1689172 w 2649681"/>
                <a:gd name="connsiteY31" fmla="*/ 463694 h 1854777"/>
                <a:gd name="connsiteX32" fmla="*/ 1490446 w 2649681"/>
                <a:gd name="connsiteY32" fmla="*/ 463694 h 1854777"/>
                <a:gd name="connsiteX33" fmla="*/ 1490446 w 2649681"/>
                <a:gd name="connsiteY33" fmla="*/ 198726 h 1854777"/>
                <a:gd name="connsiteX34" fmla="*/ 1324841 w 2649681"/>
                <a:gd name="connsiteY34" fmla="*/ 0 h 1854777"/>
                <a:gd name="connsiteX35" fmla="*/ 1159236 w 2649681"/>
                <a:gd name="connsiteY35" fmla="*/ 198726 h 1854777"/>
                <a:gd name="connsiteX36" fmla="*/ 1159236 w 2649681"/>
                <a:gd name="connsiteY36" fmla="*/ 463694 h 1854777"/>
                <a:gd name="connsiteX37" fmla="*/ 960510 w 2649681"/>
                <a:gd name="connsiteY37" fmla="*/ 463694 h 1854777"/>
                <a:gd name="connsiteX38" fmla="*/ 960510 w 2649681"/>
                <a:gd name="connsiteY38" fmla="*/ 198726 h 1854777"/>
                <a:gd name="connsiteX39" fmla="*/ 794905 w 2649681"/>
                <a:gd name="connsiteY39" fmla="*/ 0 h 1854777"/>
                <a:gd name="connsiteX40" fmla="*/ 629299 w 2649681"/>
                <a:gd name="connsiteY40" fmla="*/ 198726 h 1854777"/>
                <a:gd name="connsiteX41" fmla="*/ 629299 w 2649681"/>
                <a:gd name="connsiteY41" fmla="*/ 463694 h 1854777"/>
                <a:gd name="connsiteX42" fmla="*/ 430573 w 2649681"/>
                <a:gd name="connsiteY42" fmla="*/ 463694 h 1854777"/>
                <a:gd name="connsiteX43" fmla="*/ 430573 w 2649681"/>
                <a:gd name="connsiteY43" fmla="*/ 198726 h 1854777"/>
                <a:gd name="connsiteX44" fmla="*/ 264968 w 2649681"/>
                <a:gd name="connsiteY44" fmla="*/ 0 h 1854777"/>
                <a:gd name="connsiteX45" fmla="*/ 99363 w 2649681"/>
                <a:gd name="connsiteY45" fmla="*/ 198726 h 1854777"/>
                <a:gd name="connsiteX46" fmla="*/ 99363 w 2649681"/>
                <a:gd name="connsiteY46" fmla="*/ 463694 h 1854777"/>
                <a:gd name="connsiteX47" fmla="*/ 0 w 2649681"/>
                <a:gd name="connsiteY47" fmla="*/ 463694 h 1854777"/>
                <a:gd name="connsiteX48" fmla="*/ 0 w 2649681"/>
                <a:gd name="connsiteY48" fmla="*/ 662420 h 1854777"/>
                <a:gd name="connsiteX49" fmla="*/ 99363 w 2649681"/>
                <a:gd name="connsiteY49" fmla="*/ 662420 h 1854777"/>
                <a:gd name="connsiteX50" fmla="*/ 99363 w 2649681"/>
                <a:gd name="connsiteY50" fmla="*/ 1324841 h 1854777"/>
                <a:gd name="connsiteX51" fmla="*/ 0 w 2649681"/>
                <a:gd name="connsiteY51" fmla="*/ 1324841 h 1854777"/>
                <a:gd name="connsiteX52" fmla="*/ 0 w 2649681"/>
                <a:gd name="connsiteY52" fmla="*/ 1523567 h 1854777"/>
                <a:gd name="connsiteX53" fmla="*/ 99363 w 2649681"/>
                <a:gd name="connsiteY53" fmla="*/ 1523567 h 1854777"/>
                <a:gd name="connsiteX54" fmla="*/ 99363 w 2649681"/>
                <a:gd name="connsiteY54" fmla="*/ 1854777 h 1854777"/>
                <a:gd name="connsiteX55" fmla="*/ 430573 w 2649681"/>
                <a:gd name="connsiteY55" fmla="*/ 1854777 h 1854777"/>
                <a:gd name="connsiteX56" fmla="*/ 430573 w 2649681"/>
                <a:gd name="connsiteY56" fmla="*/ 1523567 h 1854777"/>
                <a:gd name="connsiteX57" fmla="*/ 629299 w 2649681"/>
                <a:gd name="connsiteY57" fmla="*/ 1523567 h 1854777"/>
                <a:gd name="connsiteX58" fmla="*/ 629299 w 2649681"/>
                <a:gd name="connsiteY58" fmla="*/ 1854777 h 1854777"/>
                <a:gd name="connsiteX59" fmla="*/ 960510 w 2649681"/>
                <a:gd name="connsiteY59" fmla="*/ 1854777 h 1854777"/>
                <a:gd name="connsiteX60" fmla="*/ 960510 w 2649681"/>
                <a:gd name="connsiteY60" fmla="*/ 1523567 h 1854777"/>
                <a:gd name="connsiteX61" fmla="*/ 1159236 w 2649681"/>
                <a:gd name="connsiteY61" fmla="*/ 1523567 h 1854777"/>
                <a:gd name="connsiteX62" fmla="*/ 1159236 w 2649681"/>
                <a:gd name="connsiteY62" fmla="*/ 1854777 h 1854777"/>
                <a:gd name="connsiteX63" fmla="*/ 1490446 w 2649681"/>
                <a:gd name="connsiteY63" fmla="*/ 1854777 h 1854777"/>
                <a:gd name="connsiteX64" fmla="*/ 1490446 w 2649681"/>
                <a:gd name="connsiteY64" fmla="*/ 1523567 h 1854777"/>
                <a:gd name="connsiteX65" fmla="*/ 1689172 w 2649681"/>
                <a:gd name="connsiteY65" fmla="*/ 1523567 h 1854777"/>
                <a:gd name="connsiteX66" fmla="*/ 1689172 w 2649681"/>
                <a:gd name="connsiteY66" fmla="*/ 1854777 h 1854777"/>
                <a:gd name="connsiteX67" fmla="*/ 2020382 w 2649681"/>
                <a:gd name="connsiteY67" fmla="*/ 1854777 h 1854777"/>
                <a:gd name="connsiteX68" fmla="*/ 2020382 w 2649681"/>
                <a:gd name="connsiteY68" fmla="*/ 1523567 h 1854777"/>
                <a:gd name="connsiteX69" fmla="*/ 2219109 w 2649681"/>
                <a:gd name="connsiteY69" fmla="*/ 1523567 h 1854777"/>
                <a:gd name="connsiteX70" fmla="*/ 2219109 w 2649681"/>
                <a:gd name="connsiteY70" fmla="*/ 1854777 h 1854777"/>
                <a:gd name="connsiteX71" fmla="*/ 2550319 w 2649681"/>
                <a:gd name="connsiteY71" fmla="*/ 1854777 h 1854777"/>
                <a:gd name="connsiteX72" fmla="*/ 2550319 w 2649681"/>
                <a:gd name="connsiteY72" fmla="*/ 1523567 h 1854777"/>
                <a:gd name="connsiteX73" fmla="*/ 2649682 w 2649681"/>
                <a:gd name="connsiteY73" fmla="*/ 1523567 h 1854777"/>
                <a:gd name="connsiteX74" fmla="*/ 2649682 w 2649681"/>
                <a:gd name="connsiteY74" fmla="*/ 1324841 h 1854777"/>
                <a:gd name="connsiteX75" fmla="*/ 2550319 w 2649681"/>
                <a:gd name="connsiteY75" fmla="*/ 1324841 h 1854777"/>
                <a:gd name="connsiteX76" fmla="*/ 2550319 w 2649681"/>
                <a:gd name="connsiteY76" fmla="*/ 662420 h 1854777"/>
                <a:gd name="connsiteX77" fmla="*/ 2649682 w 2649681"/>
                <a:gd name="connsiteY77" fmla="*/ 662420 h 185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49681" h="1854777">
                  <a:moveTo>
                    <a:pt x="2219109" y="1324841"/>
                  </a:moveTo>
                  <a:lnTo>
                    <a:pt x="2020382" y="1324841"/>
                  </a:lnTo>
                  <a:lnTo>
                    <a:pt x="2020382" y="662420"/>
                  </a:lnTo>
                  <a:lnTo>
                    <a:pt x="2219109" y="662420"/>
                  </a:lnTo>
                  <a:lnTo>
                    <a:pt x="2219109" y="1324841"/>
                  </a:lnTo>
                  <a:close/>
                  <a:moveTo>
                    <a:pt x="1490446" y="1324841"/>
                  </a:moveTo>
                  <a:lnTo>
                    <a:pt x="1490446" y="662420"/>
                  </a:lnTo>
                  <a:lnTo>
                    <a:pt x="1689172" y="662420"/>
                  </a:lnTo>
                  <a:lnTo>
                    <a:pt x="1689172" y="1324841"/>
                  </a:lnTo>
                  <a:lnTo>
                    <a:pt x="1490446" y="1324841"/>
                  </a:lnTo>
                  <a:close/>
                  <a:moveTo>
                    <a:pt x="960510" y="1324841"/>
                  </a:moveTo>
                  <a:lnTo>
                    <a:pt x="960510" y="662420"/>
                  </a:lnTo>
                  <a:lnTo>
                    <a:pt x="1159236" y="662420"/>
                  </a:lnTo>
                  <a:lnTo>
                    <a:pt x="1159236" y="1324841"/>
                  </a:lnTo>
                  <a:lnTo>
                    <a:pt x="960510" y="1324841"/>
                  </a:lnTo>
                  <a:close/>
                  <a:moveTo>
                    <a:pt x="430573" y="1324841"/>
                  </a:moveTo>
                  <a:lnTo>
                    <a:pt x="430573" y="662420"/>
                  </a:lnTo>
                  <a:lnTo>
                    <a:pt x="629299" y="662420"/>
                  </a:lnTo>
                  <a:lnTo>
                    <a:pt x="629299" y="1324841"/>
                  </a:lnTo>
                  <a:lnTo>
                    <a:pt x="430573" y="1324841"/>
                  </a:lnTo>
                  <a:close/>
                  <a:moveTo>
                    <a:pt x="2649682" y="662420"/>
                  </a:moveTo>
                  <a:lnTo>
                    <a:pt x="2649682" y="463694"/>
                  </a:lnTo>
                  <a:lnTo>
                    <a:pt x="2550319" y="463694"/>
                  </a:lnTo>
                  <a:lnTo>
                    <a:pt x="2550319" y="198726"/>
                  </a:lnTo>
                  <a:lnTo>
                    <a:pt x="2384714" y="0"/>
                  </a:lnTo>
                  <a:lnTo>
                    <a:pt x="2219109" y="198726"/>
                  </a:lnTo>
                  <a:lnTo>
                    <a:pt x="2219109" y="463694"/>
                  </a:lnTo>
                  <a:lnTo>
                    <a:pt x="2020382" y="463694"/>
                  </a:lnTo>
                  <a:lnTo>
                    <a:pt x="2020382" y="198726"/>
                  </a:lnTo>
                  <a:lnTo>
                    <a:pt x="1854777" y="0"/>
                  </a:lnTo>
                  <a:lnTo>
                    <a:pt x="1689172" y="198726"/>
                  </a:lnTo>
                  <a:lnTo>
                    <a:pt x="1689172" y="463694"/>
                  </a:lnTo>
                  <a:lnTo>
                    <a:pt x="1490446" y="463694"/>
                  </a:lnTo>
                  <a:lnTo>
                    <a:pt x="1490446" y="198726"/>
                  </a:lnTo>
                  <a:lnTo>
                    <a:pt x="1324841" y="0"/>
                  </a:lnTo>
                  <a:lnTo>
                    <a:pt x="1159236" y="198726"/>
                  </a:lnTo>
                  <a:lnTo>
                    <a:pt x="1159236" y="463694"/>
                  </a:lnTo>
                  <a:lnTo>
                    <a:pt x="960510" y="463694"/>
                  </a:lnTo>
                  <a:lnTo>
                    <a:pt x="960510" y="198726"/>
                  </a:lnTo>
                  <a:lnTo>
                    <a:pt x="794905" y="0"/>
                  </a:lnTo>
                  <a:lnTo>
                    <a:pt x="629299" y="198726"/>
                  </a:lnTo>
                  <a:lnTo>
                    <a:pt x="629299" y="463694"/>
                  </a:lnTo>
                  <a:lnTo>
                    <a:pt x="430573" y="463694"/>
                  </a:lnTo>
                  <a:lnTo>
                    <a:pt x="430573" y="198726"/>
                  </a:lnTo>
                  <a:lnTo>
                    <a:pt x="264968" y="0"/>
                  </a:lnTo>
                  <a:lnTo>
                    <a:pt x="99363" y="198726"/>
                  </a:lnTo>
                  <a:lnTo>
                    <a:pt x="99363" y="463694"/>
                  </a:lnTo>
                  <a:lnTo>
                    <a:pt x="0" y="463694"/>
                  </a:lnTo>
                  <a:lnTo>
                    <a:pt x="0" y="662420"/>
                  </a:lnTo>
                  <a:lnTo>
                    <a:pt x="99363" y="662420"/>
                  </a:lnTo>
                  <a:lnTo>
                    <a:pt x="99363" y="1324841"/>
                  </a:lnTo>
                  <a:lnTo>
                    <a:pt x="0" y="1324841"/>
                  </a:lnTo>
                  <a:lnTo>
                    <a:pt x="0" y="1523567"/>
                  </a:lnTo>
                  <a:lnTo>
                    <a:pt x="99363" y="1523567"/>
                  </a:lnTo>
                  <a:lnTo>
                    <a:pt x="99363" y="1854777"/>
                  </a:lnTo>
                  <a:lnTo>
                    <a:pt x="430573" y="1854777"/>
                  </a:lnTo>
                  <a:lnTo>
                    <a:pt x="430573" y="1523567"/>
                  </a:lnTo>
                  <a:lnTo>
                    <a:pt x="629299" y="1523567"/>
                  </a:lnTo>
                  <a:lnTo>
                    <a:pt x="629299" y="1854777"/>
                  </a:lnTo>
                  <a:lnTo>
                    <a:pt x="960510" y="1854777"/>
                  </a:lnTo>
                  <a:lnTo>
                    <a:pt x="960510" y="1523567"/>
                  </a:lnTo>
                  <a:lnTo>
                    <a:pt x="1159236" y="1523567"/>
                  </a:lnTo>
                  <a:lnTo>
                    <a:pt x="1159236" y="1854777"/>
                  </a:lnTo>
                  <a:lnTo>
                    <a:pt x="1490446" y="1854777"/>
                  </a:lnTo>
                  <a:lnTo>
                    <a:pt x="1490446" y="1523567"/>
                  </a:lnTo>
                  <a:lnTo>
                    <a:pt x="1689172" y="1523567"/>
                  </a:lnTo>
                  <a:lnTo>
                    <a:pt x="1689172" y="1854777"/>
                  </a:lnTo>
                  <a:lnTo>
                    <a:pt x="2020382" y="1854777"/>
                  </a:lnTo>
                  <a:lnTo>
                    <a:pt x="2020382" y="1523567"/>
                  </a:lnTo>
                  <a:lnTo>
                    <a:pt x="2219109" y="1523567"/>
                  </a:lnTo>
                  <a:lnTo>
                    <a:pt x="2219109" y="1854777"/>
                  </a:lnTo>
                  <a:lnTo>
                    <a:pt x="2550319" y="1854777"/>
                  </a:lnTo>
                  <a:lnTo>
                    <a:pt x="2550319" y="1523567"/>
                  </a:lnTo>
                  <a:lnTo>
                    <a:pt x="2649682" y="1523567"/>
                  </a:lnTo>
                  <a:lnTo>
                    <a:pt x="2649682" y="1324841"/>
                  </a:lnTo>
                  <a:lnTo>
                    <a:pt x="2550319" y="1324841"/>
                  </a:lnTo>
                  <a:lnTo>
                    <a:pt x="2550319" y="662420"/>
                  </a:lnTo>
                  <a:lnTo>
                    <a:pt x="2649682" y="662420"/>
                  </a:lnTo>
                  <a:close/>
                </a:path>
              </a:pathLst>
            </a:custGeom>
            <a:grpFill/>
            <a:ln w="120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8" descr="Fence with solid fill">
              <a:extLst>
                <a:ext uri="{FF2B5EF4-FFF2-40B4-BE49-F238E27FC236}">
                  <a16:creationId xmlns:a16="http://schemas.microsoft.com/office/drawing/2014/main" id="{B7174D73-D881-409F-509D-AD9BF373D823}"/>
                </a:ext>
              </a:extLst>
            </p:cNvPr>
            <p:cNvSpPr/>
            <p:nvPr/>
          </p:nvSpPr>
          <p:spPr>
            <a:xfrm>
              <a:off x="12356759" y="3994438"/>
              <a:ext cx="2649680" cy="1854777"/>
            </a:xfrm>
            <a:custGeom>
              <a:avLst/>
              <a:gdLst>
                <a:gd name="connsiteX0" fmla="*/ 2219109 w 2649681"/>
                <a:gd name="connsiteY0" fmla="*/ 1324841 h 1854777"/>
                <a:gd name="connsiteX1" fmla="*/ 2020382 w 2649681"/>
                <a:gd name="connsiteY1" fmla="*/ 1324841 h 1854777"/>
                <a:gd name="connsiteX2" fmla="*/ 2020382 w 2649681"/>
                <a:gd name="connsiteY2" fmla="*/ 662420 h 1854777"/>
                <a:gd name="connsiteX3" fmla="*/ 2219109 w 2649681"/>
                <a:gd name="connsiteY3" fmla="*/ 662420 h 1854777"/>
                <a:gd name="connsiteX4" fmla="*/ 2219109 w 2649681"/>
                <a:gd name="connsiteY4" fmla="*/ 1324841 h 1854777"/>
                <a:gd name="connsiteX5" fmla="*/ 1490446 w 2649681"/>
                <a:gd name="connsiteY5" fmla="*/ 1324841 h 1854777"/>
                <a:gd name="connsiteX6" fmla="*/ 1490446 w 2649681"/>
                <a:gd name="connsiteY6" fmla="*/ 662420 h 1854777"/>
                <a:gd name="connsiteX7" fmla="*/ 1689172 w 2649681"/>
                <a:gd name="connsiteY7" fmla="*/ 662420 h 1854777"/>
                <a:gd name="connsiteX8" fmla="*/ 1689172 w 2649681"/>
                <a:gd name="connsiteY8" fmla="*/ 1324841 h 1854777"/>
                <a:gd name="connsiteX9" fmla="*/ 1490446 w 2649681"/>
                <a:gd name="connsiteY9" fmla="*/ 1324841 h 1854777"/>
                <a:gd name="connsiteX10" fmla="*/ 960510 w 2649681"/>
                <a:gd name="connsiteY10" fmla="*/ 1324841 h 1854777"/>
                <a:gd name="connsiteX11" fmla="*/ 960510 w 2649681"/>
                <a:gd name="connsiteY11" fmla="*/ 662420 h 1854777"/>
                <a:gd name="connsiteX12" fmla="*/ 1159236 w 2649681"/>
                <a:gd name="connsiteY12" fmla="*/ 662420 h 1854777"/>
                <a:gd name="connsiteX13" fmla="*/ 1159236 w 2649681"/>
                <a:gd name="connsiteY13" fmla="*/ 1324841 h 1854777"/>
                <a:gd name="connsiteX14" fmla="*/ 960510 w 2649681"/>
                <a:gd name="connsiteY14" fmla="*/ 1324841 h 1854777"/>
                <a:gd name="connsiteX15" fmla="*/ 430573 w 2649681"/>
                <a:gd name="connsiteY15" fmla="*/ 1324841 h 1854777"/>
                <a:gd name="connsiteX16" fmla="*/ 430573 w 2649681"/>
                <a:gd name="connsiteY16" fmla="*/ 662420 h 1854777"/>
                <a:gd name="connsiteX17" fmla="*/ 629299 w 2649681"/>
                <a:gd name="connsiteY17" fmla="*/ 662420 h 1854777"/>
                <a:gd name="connsiteX18" fmla="*/ 629299 w 2649681"/>
                <a:gd name="connsiteY18" fmla="*/ 1324841 h 1854777"/>
                <a:gd name="connsiteX19" fmla="*/ 430573 w 2649681"/>
                <a:gd name="connsiteY19" fmla="*/ 1324841 h 1854777"/>
                <a:gd name="connsiteX20" fmla="*/ 2649682 w 2649681"/>
                <a:gd name="connsiteY20" fmla="*/ 662420 h 1854777"/>
                <a:gd name="connsiteX21" fmla="*/ 2649682 w 2649681"/>
                <a:gd name="connsiteY21" fmla="*/ 463694 h 1854777"/>
                <a:gd name="connsiteX22" fmla="*/ 2550319 w 2649681"/>
                <a:gd name="connsiteY22" fmla="*/ 463694 h 1854777"/>
                <a:gd name="connsiteX23" fmla="*/ 2550319 w 2649681"/>
                <a:gd name="connsiteY23" fmla="*/ 198726 h 1854777"/>
                <a:gd name="connsiteX24" fmla="*/ 2384714 w 2649681"/>
                <a:gd name="connsiteY24" fmla="*/ 0 h 1854777"/>
                <a:gd name="connsiteX25" fmla="*/ 2219109 w 2649681"/>
                <a:gd name="connsiteY25" fmla="*/ 198726 h 1854777"/>
                <a:gd name="connsiteX26" fmla="*/ 2219109 w 2649681"/>
                <a:gd name="connsiteY26" fmla="*/ 463694 h 1854777"/>
                <a:gd name="connsiteX27" fmla="*/ 2020382 w 2649681"/>
                <a:gd name="connsiteY27" fmla="*/ 463694 h 1854777"/>
                <a:gd name="connsiteX28" fmla="*/ 2020382 w 2649681"/>
                <a:gd name="connsiteY28" fmla="*/ 198726 h 1854777"/>
                <a:gd name="connsiteX29" fmla="*/ 1854777 w 2649681"/>
                <a:gd name="connsiteY29" fmla="*/ 0 h 1854777"/>
                <a:gd name="connsiteX30" fmla="*/ 1689172 w 2649681"/>
                <a:gd name="connsiteY30" fmla="*/ 198726 h 1854777"/>
                <a:gd name="connsiteX31" fmla="*/ 1689172 w 2649681"/>
                <a:gd name="connsiteY31" fmla="*/ 463694 h 1854777"/>
                <a:gd name="connsiteX32" fmla="*/ 1490446 w 2649681"/>
                <a:gd name="connsiteY32" fmla="*/ 463694 h 1854777"/>
                <a:gd name="connsiteX33" fmla="*/ 1490446 w 2649681"/>
                <a:gd name="connsiteY33" fmla="*/ 198726 h 1854777"/>
                <a:gd name="connsiteX34" fmla="*/ 1324841 w 2649681"/>
                <a:gd name="connsiteY34" fmla="*/ 0 h 1854777"/>
                <a:gd name="connsiteX35" fmla="*/ 1159236 w 2649681"/>
                <a:gd name="connsiteY35" fmla="*/ 198726 h 1854777"/>
                <a:gd name="connsiteX36" fmla="*/ 1159236 w 2649681"/>
                <a:gd name="connsiteY36" fmla="*/ 463694 h 1854777"/>
                <a:gd name="connsiteX37" fmla="*/ 960510 w 2649681"/>
                <a:gd name="connsiteY37" fmla="*/ 463694 h 1854777"/>
                <a:gd name="connsiteX38" fmla="*/ 960510 w 2649681"/>
                <a:gd name="connsiteY38" fmla="*/ 198726 h 1854777"/>
                <a:gd name="connsiteX39" fmla="*/ 794905 w 2649681"/>
                <a:gd name="connsiteY39" fmla="*/ 0 h 1854777"/>
                <a:gd name="connsiteX40" fmla="*/ 629299 w 2649681"/>
                <a:gd name="connsiteY40" fmla="*/ 198726 h 1854777"/>
                <a:gd name="connsiteX41" fmla="*/ 629299 w 2649681"/>
                <a:gd name="connsiteY41" fmla="*/ 463694 h 1854777"/>
                <a:gd name="connsiteX42" fmla="*/ 430573 w 2649681"/>
                <a:gd name="connsiteY42" fmla="*/ 463694 h 1854777"/>
                <a:gd name="connsiteX43" fmla="*/ 430573 w 2649681"/>
                <a:gd name="connsiteY43" fmla="*/ 198726 h 1854777"/>
                <a:gd name="connsiteX44" fmla="*/ 264968 w 2649681"/>
                <a:gd name="connsiteY44" fmla="*/ 0 h 1854777"/>
                <a:gd name="connsiteX45" fmla="*/ 99363 w 2649681"/>
                <a:gd name="connsiteY45" fmla="*/ 198726 h 1854777"/>
                <a:gd name="connsiteX46" fmla="*/ 99363 w 2649681"/>
                <a:gd name="connsiteY46" fmla="*/ 463694 h 1854777"/>
                <a:gd name="connsiteX47" fmla="*/ 0 w 2649681"/>
                <a:gd name="connsiteY47" fmla="*/ 463694 h 1854777"/>
                <a:gd name="connsiteX48" fmla="*/ 0 w 2649681"/>
                <a:gd name="connsiteY48" fmla="*/ 662420 h 1854777"/>
                <a:gd name="connsiteX49" fmla="*/ 99363 w 2649681"/>
                <a:gd name="connsiteY49" fmla="*/ 662420 h 1854777"/>
                <a:gd name="connsiteX50" fmla="*/ 99363 w 2649681"/>
                <a:gd name="connsiteY50" fmla="*/ 1324841 h 1854777"/>
                <a:gd name="connsiteX51" fmla="*/ 0 w 2649681"/>
                <a:gd name="connsiteY51" fmla="*/ 1324841 h 1854777"/>
                <a:gd name="connsiteX52" fmla="*/ 0 w 2649681"/>
                <a:gd name="connsiteY52" fmla="*/ 1523567 h 1854777"/>
                <a:gd name="connsiteX53" fmla="*/ 99363 w 2649681"/>
                <a:gd name="connsiteY53" fmla="*/ 1523567 h 1854777"/>
                <a:gd name="connsiteX54" fmla="*/ 99363 w 2649681"/>
                <a:gd name="connsiteY54" fmla="*/ 1854777 h 1854777"/>
                <a:gd name="connsiteX55" fmla="*/ 430573 w 2649681"/>
                <a:gd name="connsiteY55" fmla="*/ 1854777 h 1854777"/>
                <a:gd name="connsiteX56" fmla="*/ 430573 w 2649681"/>
                <a:gd name="connsiteY56" fmla="*/ 1523567 h 1854777"/>
                <a:gd name="connsiteX57" fmla="*/ 629299 w 2649681"/>
                <a:gd name="connsiteY57" fmla="*/ 1523567 h 1854777"/>
                <a:gd name="connsiteX58" fmla="*/ 629299 w 2649681"/>
                <a:gd name="connsiteY58" fmla="*/ 1854777 h 1854777"/>
                <a:gd name="connsiteX59" fmla="*/ 960510 w 2649681"/>
                <a:gd name="connsiteY59" fmla="*/ 1854777 h 1854777"/>
                <a:gd name="connsiteX60" fmla="*/ 960510 w 2649681"/>
                <a:gd name="connsiteY60" fmla="*/ 1523567 h 1854777"/>
                <a:gd name="connsiteX61" fmla="*/ 1159236 w 2649681"/>
                <a:gd name="connsiteY61" fmla="*/ 1523567 h 1854777"/>
                <a:gd name="connsiteX62" fmla="*/ 1159236 w 2649681"/>
                <a:gd name="connsiteY62" fmla="*/ 1854777 h 1854777"/>
                <a:gd name="connsiteX63" fmla="*/ 1490446 w 2649681"/>
                <a:gd name="connsiteY63" fmla="*/ 1854777 h 1854777"/>
                <a:gd name="connsiteX64" fmla="*/ 1490446 w 2649681"/>
                <a:gd name="connsiteY64" fmla="*/ 1523567 h 1854777"/>
                <a:gd name="connsiteX65" fmla="*/ 1689172 w 2649681"/>
                <a:gd name="connsiteY65" fmla="*/ 1523567 h 1854777"/>
                <a:gd name="connsiteX66" fmla="*/ 1689172 w 2649681"/>
                <a:gd name="connsiteY66" fmla="*/ 1854777 h 1854777"/>
                <a:gd name="connsiteX67" fmla="*/ 2020382 w 2649681"/>
                <a:gd name="connsiteY67" fmla="*/ 1854777 h 1854777"/>
                <a:gd name="connsiteX68" fmla="*/ 2020382 w 2649681"/>
                <a:gd name="connsiteY68" fmla="*/ 1523567 h 1854777"/>
                <a:gd name="connsiteX69" fmla="*/ 2219109 w 2649681"/>
                <a:gd name="connsiteY69" fmla="*/ 1523567 h 1854777"/>
                <a:gd name="connsiteX70" fmla="*/ 2219109 w 2649681"/>
                <a:gd name="connsiteY70" fmla="*/ 1854777 h 1854777"/>
                <a:gd name="connsiteX71" fmla="*/ 2550319 w 2649681"/>
                <a:gd name="connsiteY71" fmla="*/ 1854777 h 1854777"/>
                <a:gd name="connsiteX72" fmla="*/ 2550319 w 2649681"/>
                <a:gd name="connsiteY72" fmla="*/ 1523567 h 1854777"/>
                <a:gd name="connsiteX73" fmla="*/ 2649682 w 2649681"/>
                <a:gd name="connsiteY73" fmla="*/ 1523567 h 1854777"/>
                <a:gd name="connsiteX74" fmla="*/ 2649682 w 2649681"/>
                <a:gd name="connsiteY74" fmla="*/ 1324841 h 1854777"/>
                <a:gd name="connsiteX75" fmla="*/ 2550319 w 2649681"/>
                <a:gd name="connsiteY75" fmla="*/ 1324841 h 1854777"/>
                <a:gd name="connsiteX76" fmla="*/ 2550319 w 2649681"/>
                <a:gd name="connsiteY76" fmla="*/ 662420 h 1854777"/>
                <a:gd name="connsiteX77" fmla="*/ 2649682 w 2649681"/>
                <a:gd name="connsiteY77" fmla="*/ 662420 h 185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49681" h="1854777">
                  <a:moveTo>
                    <a:pt x="2219109" y="1324841"/>
                  </a:moveTo>
                  <a:lnTo>
                    <a:pt x="2020382" y="1324841"/>
                  </a:lnTo>
                  <a:lnTo>
                    <a:pt x="2020382" y="662420"/>
                  </a:lnTo>
                  <a:lnTo>
                    <a:pt x="2219109" y="662420"/>
                  </a:lnTo>
                  <a:lnTo>
                    <a:pt x="2219109" y="1324841"/>
                  </a:lnTo>
                  <a:close/>
                  <a:moveTo>
                    <a:pt x="1490446" y="1324841"/>
                  </a:moveTo>
                  <a:lnTo>
                    <a:pt x="1490446" y="662420"/>
                  </a:lnTo>
                  <a:lnTo>
                    <a:pt x="1689172" y="662420"/>
                  </a:lnTo>
                  <a:lnTo>
                    <a:pt x="1689172" y="1324841"/>
                  </a:lnTo>
                  <a:lnTo>
                    <a:pt x="1490446" y="1324841"/>
                  </a:lnTo>
                  <a:close/>
                  <a:moveTo>
                    <a:pt x="960510" y="1324841"/>
                  </a:moveTo>
                  <a:lnTo>
                    <a:pt x="960510" y="662420"/>
                  </a:lnTo>
                  <a:lnTo>
                    <a:pt x="1159236" y="662420"/>
                  </a:lnTo>
                  <a:lnTo>
                    <a:pt x="1159236" y="1324841"/>
                  </a:lnTo>
                  <a:lnTo>
                    <a:pt x="960510" y="1324841"/>
                  </a:lnTo>
                  <a:close/>
                  <a:moveTo>
                    <a:pt x="430573" y="1324841"/>
                  </a:moveTo>
                  <a:lnTo>
                    <a:pt x="430573" y="662420"/>
                  </a:lnTo>
                  <a:lnTo>
                    <a:pt x="629299" y="662420"/>
                  </a:lnTo>
                  <a:lnTo>
                    <a:pt x="629299" y="1324841"/>
                  </a:lnTo>
                  <a:lnTo>
                    <a:pt x="430573" y="1324841"/>
                  </a:lnTo>
                  <a:close/>
                  <a:moveTo>
                    <a:pt x="2649682" y="662420"/>
                  </a:moveTo>
                  <a:lnTo>
                    <a:pt x="2649682" y="463694"/>
                  </a:lnTo>
                  <a:lnTo>
                    <a:pt x="2550319" y="463694"/>
                  </a:lnTo>
                  <a:lnTo>
                    <a:pt x="2550319" y="198726"/>
                  </a:lnTo>
                  <a:lnTo>
                    <a:pt x="2384714" y="0"/>
                  </a:lnTo>
                  <a:lnTo>
                    <a:pt x="2219109" y="198726"/>
                  </a:lnTo>
                  <a:lnTo>
                    <a:pt x="2219109" y="463694"/>
                  </a:lnTo>
                  <a:lnTo>
                    <a:pt x="2020382" y="463694"/>
                  </a:lnTo>
                  <a:lnTo>
                    <a:pt x="2020382" y="198726"/>
                  </a:lnTo>
                  <a:lnTo>
                    <a:pt x="1854777" y="0"/>
                  </a:lnTo>
                  <a:lnTo>
                    <a:pt x="1689172" y="198726"/>
                  </a:lnTo>
                  <a:lnTo>
                    <a:pt x="1689172" y="463694"/>
                  </a:lnTo>
                  <a:lnTo>
                    <a:pt x="1490446" y="463694"/>
                  </a:lnTo>
                  <a:lnTo>
                    <a:pt x="1490446" y="198726"/>
                  </a:lnTo>
                  <a:lnTo>
                    <a:pt x="1324841" y="0"/>
                  </a:lnTo>
                  <a:lnTo>
                    <a:pt x="1159236" y="198726"/>
                  </a:lnTo>
                  <a:lnTo>
                    <a:pt x="1159236" y="463694"/>
                  </a:lnTo>
                  <a:lnTo>
                    <a:pt x="960510" y="463694"/>
                  </a:lnTo>
                  <a:lnTo>
                    <a:pt x="960510" y="198726"/>
                  </a:lnTo>
                  <a:lnTo>
                    <a:pt x="794905" y="0"/>
                  </a:lnTo>
                  <a:lnTo>
                    <a:pt x="629299" y="198726"/>
                  </a:lnTo>
                  <a:lnTo>
                    <a:pt x="629299" y="463694"/>
                  </a:lnTo>
                  <a:lnTo>
                    <a:pt x="430573" y="463694"/>
                  </a:lnTo>
                  <a:lnTo>
                    <a:pt x="430573" y="198726"/>
                  </a:lnTo>
                  <a:lnTo>
                    <a:pt x="264968" y="0"/>
                  </a:lnTo>
                  <a:lnTo>
                    <a:pt x="99363" y="198726"/>
                  </a:lnTo>
                  <a:lnTo>
                    <a:pt x="99363" y="463694"/>
                  </a:lnTo>
                  <a:lnTo>
                    <a:pt x="0" y="463694"/>
                  </a:lnTo>
                  <a:lnTo>
                    <a:pt x="0" y="662420"/>
                  </a:lnTo>
                  <a:lnTo>
                    <a:pt x="99363" y="662420"/>
                  </a:lnTo>
                  <a:lnTo>
                    <a:pt x="99363" y="1324841"/>
                  </a:lnTo>
                  <a:lnTo>
                    <a:pt x="0" y="1324841"/>
                  </a:lnTo>
                  <a:lnTo>
                    <a:pt x="0" y="1523567"/>
                  </a:lnTo>
                  <a:lnTo>
                    <a:pt x="99363" y="1523567"/>
                  </a:lnTo>
                  <a:lnTo>
                    <a:pt x="99363" y="1854777"/>
                  </a:lnTo>
                  <a:lnTo>
                    <a:pt x="430573" y="1854777"/>
                  </a:lnTo>
                  <a:lnTo>
                    <a:pt x="430573" y="1523567"/>
                  </a:lnTo>
                  <a:lnTo>
                    <a:pt x="629299" y="1523567"/>
                  </a:lnTo>
                  <a:lnTo>
                    <a:pt x="629299" y="1854777"/>
                  </a:lnTo>
                  <a:lnTo>
                    <a:pt x="960510" y="1854777"/>
                  </a:lnTo>
                  <a:lnTo>
                    <a:pt x="960510" y="1523567"/>
                  </a:lnTo>
                  <a:lnTo>
                    <a:pt x="1159236" y="1523567"/>
                  </a:lnTo>
                  <a:lnTo>
                    <a:pt x="1159236" y="1854777"/>
                  </a:lnTo>
                  <a:lnTo>
                    <a:pt x="1490446" y="1854777"/>
                  </a:lnTo>
                  <a:lnTo>
                    <a:pt x="1490446" y="1523567"/>
                  </a:lnTo>
                  <a:lnTo>
                    <a:pt x="1689172" y="1523567"/>
                  </a:lnTo>
                  <a:lnTo>
                    <a:pt x="1689172" y="1854777"/>
                  </a:lnTo>
                  <a:lnTo>
                    <a:pt x="2020382" y="1854777"/>
                  </a:lnTo>
                  <a:lnTo>
                    <a:pt x="2020382" y="1523567"/>
                  </a:lnTo>
                  <a:lnTo>
                    <a:pt x="2219109" y="1523567"/>
                  </a:lnTo>
                  <a:lnTo>
                    <a:pt x="2219109" y="1854777"/>
                  </a:lnTo>
                  <a:lnTo>
                    <a:pt x="2550319" y="1854777"/>
                  </a:lnTo>
                  <a:lnTo>
                    <a:pt x="2550319" y="1523567"/>
                  </a:lnTo>
                  <a:lnTo>
                    <a:pt x="2649682" y="1523567"/>
                  </a:lnTo>
                  <a:lnTo>
                    <a:pt x="2649682" y="1324841"/>
                  </a:lnTo>
                  <a:lnTo>
                    <a:pt x="2550319" y="1324841"/>
                  </a:lnTo>
                  <a:lnTo>
                    <a:pt x="2550319" y="662420"/>
                  </a:lnTo>
                  <a:lnTo>
                    <a:pt x="2649682" y="662420"/>
                  </a:lnTo>
                  <a:close/>
                </a:path>
              </a:pathLst>
            </a:custGeom>
            <a:grpFill/>
            <a:ln w="120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81" descr="Cactus with solid fill">
            <a:extLst>
              <a:ext uri="{FF2B5EF4-FFF2-40B4-BE49-F238E27FC236}">
                <a16:creationId xmlns:a16="http://schemas.microsoft.com/office/drawing/2014/main" id="{54197CA5-DDED-1350-83FC-3A0C5A49173F}"/>
              </a:ext>
            </a:extLst>
          </p:cNvPr>
          <p:cNvSpPr/>
          <p:nvPr/>
        </p:nvSpPr>
        <p:spPr>
          <a:xfrm>
            <a:off x="553429" y="4394381"/>
            <a:ext cx="981254" cy="1734979"/>
          </a:xfrm>
          <a:custGeom>
            <a:avLst/>
            <a:gdLst>
              <a:gd name="connsiteX0" fmla="*/ 200383 w 223153"/>
              <a:gd name="connsiteY0" fmla="*/ 63758 h 400765"/>
              <a:gd name="connsiteX1" fmla="*/ 177612 w 223153"/>
              <a:gd name="connsiteY1" fmla="*/ 86529 h 400765"/>
              <a:gd name="connsiteX2" fmla="*/ 177612 w 223153"/>
              <a:gd name="connsiteY2" fmla="*/ 182166 h 400765"/>
              <a:gd name="connsiteX3" fmla="*/ 163950 w 223153"/>
              <a:gd name="connsiteY3" fmla="*/ 195829 h 400765"/>
              <a:gd name="connsiteX4" fmla="*/ 150287 w 223153"/>
              <a:gd name="connsiteY4" fmla="*/ 195829 h 400765"/>
              <a:gd name="connsiteX5" fmla="*/ 140268 w 223153"/>
              <a:gd name="connsiteY5" fmla="*/ 27325 h 400765"/>
              <a:gd name="connsiteX6" fmla="*/ 113854 w 223153"/>
              <a:gd name="connsiteY6" fmla="*/ 0 h 400765"/>
              <a:gd name="connsiteX7" fmla="*/ 87440 w 223153"/>
              <a:gd name="connsiteY7" fmla="*/ 27325 h 400765"/>
              <a:gd name="connsiteX8" fmla="*/ 77421 w 223153"/>
              <a:gd name="connsiteY8" fmla="*/ 200383 h 400765"/>
              <a:gd name="connsiteX9" fmla="*/ 78787 w 223153"/>
              <a:gd name="connsiteY9" fmla="*/ 250479 h 400765"/>
              <a:gd name="connsiteX10" fmla="*/ 59204 w 223153"/>
              <a:gd name="connsiteY10" fmla="*/ 250479 h 400765"/>
              <a:gd name="connsiteX11" fmla="*/ 45542 w 223153"/>
              <a:gd name="connsiteY11" fmla="*/ 236816 h 400765"/>
              <a:gd name="connsiteX12" fmla="*/ 45542 w 223153"/>
              <a:gd name="connsiteY12" fmla="*/ 177612 h 400765"/>
              <a:gd name="connsiteX13" fmla="*/ 22771 w 223153"/>
              <a:gd name="connsiteY13" fmla="*/ 154841 h 400765"/>
              <a:gd name="connsiteX14" fmla="*/ 0 w 223153"/>
              <a:gd name="connsiteY14" fmla="*/ 177612 h 400765"/>
              <a:gd name="connsiteX15" fmla="*/ 0 w 223153"/>
              <a:gd name="connsiteY15" fmla="*/ 236816 h 400765"/>
              <a:gd name="connsiteX16" fmla="*/ 59204 w 223153"/>
              <a:gd name="connsiteY16" fmla="*/ 296020 h 400765"/>
              <a:gd name="connsiteX17" fmla="*/ 81519 w 223153"/>
              <a:gd name="connsiteY17" fmla="*/ 296020 h 400765"/>
              <a:gd name="connsiteX18" fmla="*/ 88806 w 223153"/>
              <a:gd name="connsiteY18" fmla="*/ 400766 h 400765"/>
              <a:gd name="connsiteX19" fmla="*/ 138902 w 223153"/>
              <a:gd name="connsiteY19" fmla="*/ 400766 h 400765"/>
              <a:gd name="connsiteX20" fmla="*/ 149376 w 223153"/>
              <a:gd name="connsiteY20" fmla="*/ 241370 h 400765"/>
              <a:gd name="connsiteX21" fmla="*/ 163950 w 223153"/>
              <a:gd name="connsiteY21" fmla="*/ 241370 h 400765"/>
              <a:gd name="connsiteX22" fmla="*/ 223154 w 223153"/>
              <a:gd name="connsiteY22" fmla="*/ 182166 h 400765"/>
              <a:gd name="connsiteX23" fmla="*/ 223154 w 223153"/>
              <a:gd name="connsiteY23" fmla="*/ 86529 h 400765"/>
              <a:gd name="connsiteX24" fmla="*/ 200383 w 223153"/>
              <a:gd name="connsiteY24" fmla="*/ 63758 h 4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153" h="400765">
                <a:moveTo>
                  <a:pt x="200383" y="63758"/>
                </a:moveTo>
                <a:cubicBezTo>
                  <a:pt x="187631" y="63758"/>
                  <a:pt x="177612" y="73777"/>
                  <a:pt x="177612" y="86529"/>
                </a:cubicBezTo>
                <a:lnTo>
                  <a:pt x="177612" y="182166"/>
                </a:lnTo>
                <a:cubicBezTo>
                  <a:pt x="177612" y="189908"/>
                  <a:pt x="171692" y="195829"/>
                  <a:pt x="163950" y="195829"/>
                </a:cubicBezTo>
                <a:lnTo>
                  <a:pt x="150287" y="195829"/>
                </a:lnTo>
                <a:cubicBezTo>
                  <a:pt x="149832" y="129338"/>
                  <a:pt x="140268" y="27325"/>
                  <a:pt x="140268" y="27325"/>
                </a:cubicBezTo>
                <a:cubicBezTo>
                  <a:pt x="140268" y="12296"/>
                  <a:pt x="128427" y="455"/>
                  <a:pt x="113854" y="0"/>
                </a:cubicBezTo>
                <a:cubicBezTo>
                  <a:pt x="99281" y="455"/>
                  <a:pt x="87440" y="12296"/>
                  <a:pt x="87440" y="27325"/>
                </a:cubicBezTo>
                <a:cubicBezTo>
                  <a:pt x="87440" y="27325"/>
                  <a:pt x="77421" y="134348"/>
                  <a:pt x="77421" y="200383"/>
                </a:cubicBezTo>
                <a:cubicBezTo>
                  <a:pt x="77421" y="214501"/>
                  <a:pt x="77876" y="231807"/>
                  <a:pt x="78787" y="250479"/>
                </a:cubicBezTo>
                <a:lnTo>
                  <a:pt x="59204" y="250479"/>
                </a:lnTo>
                <a:cubicBezTo>
                  <a:pt x="51462" y="250479"/>
                  <a:pt x="45542" y="244558"/>
                  <a:pt x="45542" y="236816"/>
                </a:cubicBezTo>
                <a:lnTo>
                  <a:pt x="45542" y="177612"/>
                </a:lnTo>
                <a:cubicBezTo>
                  <a:pt x="45542" y="164860"/>
                  <a:pt x="35522" y="154841"/>
                  <a:pt x="22771" y="154841"/>
                </a:cubicBezTo>
                <a:cubicBezTo>
                  <a:pt x="10019" y="154841"/>
                  <a:pt x="0" y="164860"/>
                  <a:pt x="0" y="177612"/>
                </a:cubicBezTo>
                <a:lnTo>
                  <a:pt x="0" y="236816"/>
                </a:lnTo>
                <a:cubicBezTo>
                  <a:pt x="0" y="269606"/>
                  <a:pt x="26414" y="296020"/>
                  <a:pt x="59204" y="296020"/>
                </a:cubicBezTo>
                <a:lnTo>
                  <a:pt x="81519" y="296020"/>
                </a:lnTo>
                <a:cubicBezTo>
                  <a:pt x="84707" y="350215"/>
                  <a:pt x="88806" y="400766"/>
                  <a:pt x="88806" y="400766"/>
                </a:cubicBezTo>
                <a:lnTo>
                  <a:pt x="138902" y="400766"/>
                </a:lnTo>
                <a:cubicBezTo>
                  <a:pt x="138902" y="400766"/>
                  <a:pt x="146644" y="309683"/>
                  <a:pt x="149376" y="241370"/>
                </a:cubicBezTo>
                <a:lnTo>
                  <a:pt x="163950" y="241370"/>
                </a:lnTo>
                <a:cubicBezTo>
                  <a:pt x="196740" y="241370"/>
                  <a:pt x="223154" y="214956"/>
                  <a:pt x="223154" y="182166"/>
                </a:cubicBezTo>
                <a:lnTo>
                  <a:pt x="223154" y="86529"/>
                </a:lnTo>
                <a:cubicBezTo>
                  <a:pt x="223154" y="73777"/>
                  <a:pt x="213135" y="63758"/>
                  <a:pt x="200383" y="63758"/>
                </a:cubicBezTo>
                <a:close/>
              </a:path>
            </a:pathLst>
          </a:custGeom>
          <a:solidFill>
            <a:schemeClr val="bg1"/>
          </a:solidFill>
          <a:ln w="351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34" descr="Fir tree with solid fill">
            <a:extLst>
              <a:ext uri="{FF2B5EF4-FFF2-40B4-BE49-F238E27FC236}">
                <a16:creationId xmlns:a16="http://schemas.microsoft.com/office/drawing/2014/main" id="{FE3C743A-784A-62C2-A3ED-AA989393F6C6}"/>
              </a:ext>
            </a:extLst>
          </p:cNvPr>
          <p:cNvSpPr/>
          <p:nvPr/>
        </p:nvSpPr>
        <p:spPr>
          <a:xfrm>
            <a:off x="434906" y="4396323"/>
            <a:ext cx="1241587" cy="1734976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1"/>
          </a:solidFill>
          <a:ln w="3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Tamaddun, Kazi A</dc:creator>
  <cp:lastModifiedBy>Tamaddun, Kazi A</cp:lastModifiedBy>
  <cp:revision>1</cp:revision>
  <dcterms:created xsi:type="dcterms:W3CDTF">2023-09-19T17:25:23Z</dcterms:created>
  <dcterms:modified xsi:type="dcterms:W3CDTF">2023-09-20T04:21:48Z</dcterms:modified>
</cp:coreProperties>
</file>