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5BA74-5C34-4E80-8B19-ED53D8FE0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46E89F-23BF-438F-8212-FB501200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4D8E61-5D6E-4040-9235-0FF53CAC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F0FE26-66E2-4F5E-A842-8608DE0B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DB8163-E8B7-4978-A51E-FF27D9C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262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A8044-AD63-4CE8-BE3F-724583BE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A575A39-CC84-4BFF-BE70-7CB9DC7F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1E4E94-F5A5-4941-A324-BF1318A9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7BB89F-F3EB-4767-9488-CCF2ADD7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E9A71C-F0E6-4F9A-BE95-F84F91E4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82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1232BE-0A57-419C-A47F-717FA45A2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5AAEE7B-166B-496D-9643-43489AC88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6DC081-64EF-42C9-8675-C56BDF6F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CB6795-2A32-4D21-8890-4CB926E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B8C78F-4C57-4268-88E3-E8DDA949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13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AFB98-DD19-4559-BD53-15153AA6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513361-C398-45E8-8DE3-6B479768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E8A9FA-35BF-465F-9846-2B31D950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E3CB50-91EE-4A20-AD40-BA6CE5BB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8491BB-88F4-4BAE-A079-9CE0272C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08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F67FE-5C9D-46A1-B2DD-3DD16A52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0F1334-FA5D-4429-94BB-98B50720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03B20D-455B-45A3-84A3-838E233F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134FE0-7301-41D4-B82F-2B4DFF97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A9736C-ABED-406F-942B-3870C5E0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29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B91D-786C-432F-8EB8-9F90D90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965315-1BF0-40C0-B84D-D7FE02221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4A8A1B2-E2EB-4149-B151-557762DE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6BD69E-3814-4CA2-9699-4F839ED1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148DD9-53A2-4E97-916F-1A331BE4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62D9334-4E4E-4334-A8E3-B16A8CB1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52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98ABD-0087-4541-A0DC-32155C90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AF9BA42-D16D-4B1C-B41E-68379BED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2D4662A-4EA0-4436-8B49-A03C8F125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F4A588C-4C2E-424A-820D-9B14212C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73B9736-BA09-430C-8C50-6D8ACB577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4311DBB-F6CB-4793-BB4C-DECE2B6C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D23ABFB-AF02-4DC7-8B9A-92DDA1FC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D1C9F13-21B0-493C-9F5B-B1B9A5E6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4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3C25F-5F44-4EDB-905A-4CDE4DA9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7AA10C2-A19D-48ED-BB28-92E88A58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458369-8B6B-4BB3-8FEB-484D8C72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DCC38FB-D927-4321-A7FC-6EA095AB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7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ABA7AE9-E1F3-456B-B835-6AAC2D45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E837087-A25A-40C6-B152-1214F82E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152B9C9-31B6-4E43-9D11-ADCE696F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684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5C50F-25D1-4B65-A537-DB0456AE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148D02-7831-4A80-A77D-5F1E0613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125EAC1-E702-4454-985B-1067E8F0B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920C066-DDD4-459E-85D3-BE0D0203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5B01FB-080D-4BB2-BD2F-FD49F260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74D6EE-D257-4FAD-8374-982EAA02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11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DF33E-BC1E-4D0F-BDEF-F74802C3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A75DB8C-AA7A-46BF-ADE0-9EAFCB05E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942375B-3BA5-4055-A4D3-ED46616A3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1A3CD64-8218-407B-8647-1E165003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5D70EDA-E890-4CAE-8994-DC85E720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BFC521-27D0-482B-B59B-00C2DBA5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00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FE5869C-2F19-4640-BF28-CF32B03E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3A2E5BC-782E-46EF-8293-2BC7108B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2F3823-F25F-4D51-9212-BEC90837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1006-EEAD-443D-9CD3-48DD3C2F7135}" type="datetimeFigureOut">
              <a:rPr lang="pt-PT" smtClean="0"/>
              <a:t>01/04/2022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2CB94D-100D-4AED-9ACF-FD9A27C3D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F9B8EB5-BF78-421E-AB7F-533F1F291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7D53-1039-4D0B-9FEF-8338732BE4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3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CA4A79-F957-4F13-9A27-792EAD1C8E1A}"/>
              </a:ext>
            </a:extLst>
          </p:cNvPr>
          <p:cNvSpPr/>
          <p:nvPr/>
        </p:nvSpPr>
        <p:spPr>
          <a:xfrm>
            <a:off x="1297899" y="2420722"/>
            <a:ext cx="2272653" cy="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SMS 1 hour in advance to check if the package can be delivered in user’s house</a:t>
            </a:r>
            <a:endParaRPr lang="pt-PT" sz="1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6700E1-1804-4D8E-81BB-549EA192D314}"/>
              </a:ext>
            </a:extLst>
          </p:cNvPr>
          <p:cNvSpPr/>
          <p:nvPr/>
        </p:nvSpPr>
        <p:spPr>
          <a:xfrm>
            <a:off x="5085552" y="1681923"/>
            <a:ext cx="2371018" cy="923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The Package will be delivered in the closest available smart locker at the end of the day</a:t>
            </a:r>
            <a:endParaRPr lang="pt-PT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28E3D3-64A0-4942-BF82-161C218E5934}"/>
              </a:ext>
            </a:extLst>
          </p:cNvPr>
          <p:cNvSpPr/>
          <p:nvPr/>
        </p:nvSpPr>
        <p:spPr>
          <a:xfrm>
            <a:off x="9104293" y="2251252"/>
            <a:ext cx="2266906" cy="72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Camera data to indetify the dimensions of the packages</a:t>
            </a:r>
            <a:endParaRPr lang="pt-PT" sz="1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2734F7-0993-4D61-90B4-93331E650AB0}"/>
              </a:ext>
            </a:extLst>
          </p:cNvPr>
          <p:cNvSpPr/>
          <p:nvPr/>
        </p:nvSpPr>
        <p:spPr>
          <a:xfrm>
            <a:off x="9104293" y="3127215"/>
            <a:ext cx="2266906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Check  the availability of the lockers</a:t>
            </a:r>
            <a:endParaRPr lang="pt-PT" sz="1400" dirty="0"/>
          </a:p>
        </p:txBody>
      </p:sp>
      <p:cxnSp>
        <p:nvCxnSpPr>
          <p:cNvPr id="10" name="Conexão: Ângulo Reto 9">
            <a:extLst>
              <a:ext uri="{FF2B5EF4-FFF2-40B4-BE49-F238E27FC236}">
                <a16:creationId xmlns:a16="http://schemas.microsoft.com/office/drawing/2014/main" id="{64BA7C8D-85DC-490E-BB97-2F4F98F670C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570552" y="2143758"/>
            <a:ext cx="1515000" cy="68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838C4E6-560A-4F06-AD91-1B20F7CDCEDC}"/>
              </a:ext>
            </a:extLst>
          </p:cNvPr>
          <p:cNvSpPr/>
          <p:nvPr/>
        </p:nvSpPr>
        <p:spPr>
          <a:xfrm>
            <a:off x="1297899" y="4144471"/>
            <a:ext cx="2272651" cy="83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Automatic phonecall informing that the package will be delivered within 15 min</a:t>
            </a:r>
            <a:endParaRPr lang="pt-PT" sz="1400" dirty="0"/>
          </a:p>
        </p:txBody>
      </p:sp>
      <p:cxnSp>
        <p:nvCxnSpPr>
          <p:cNvPr id="15" name="Conexão: Ângulo Reto 14">
            <a:extLst>
              <a:ext uri="{FF2B5EF4-FFF2-40B4-BE49-F238E27FC236}">
                <a16:creationId xmlns:a16="http://schemas.microsoft.com/office/drawing/2014/main" id="{042CA42E-5BCF-4ECD-8048-5CF516FF0829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570550" y="2143758"/>
            <a:ext cx="1515002" cy="2417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675367AD-3E1F-45F3-A6E6-A13B230D573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34225" y="3237151"/>
            <a:ext cx="1" cy="90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Conexão: Ângulo Reto 23">
            <a:extLst>
              <a:ext uri="{FF2B5EF4-FFF2-40B4-BE49-F238E27FC236}">
                <a16:creationId xmlns:a16="http://schemas.microsoft.com/office/drawing/2014/main" id="{A674B61E-3B2E-4602-9547-1368E4D9A3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456570" y="2143758"/>
            <a:ext cx="1647723" cy="469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6FBCB3DE-9163-4C66-9A07-72CF95FAFA7A}"/>
              </a:ext>
            </a:extLst>
          </p:cNvPr>
          <p:cNvSpPr/>
          <p:nvPr/>
        </p:nvSpPr>
        <p:spPr>
          <a:xfrm>
            <a:off x="9104293" y="3812683"/>
            <a:ext cx="2266906" cy="986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Optimization of the packege distribution: Both for user trip distance and company routes</a:t>
            </a:r>
            <a:endParaRPr lang="pt-PT" sz="14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433047F-FF10-45D0-8F11-C43604BE76FD}"/>
              </a:ext>
            </a:extLst>
          </p:cNvPr>
          <p:cNvSpPr/>
          <p:nvPr/>
        </p:nvSpPr>
        <p:spPr>
          <a:xfrm>
            <a:off x="1297897" y="5674491"/>
            <a:ext cx="2267985" cy="484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Package Delivered</a:t>
            </a:r>
            <a:endParaRPr lang="pt-PT" sz="14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212608C-EA6F-4D9E-9D87-370682201D24}"/>
              </a:ext>
            </a:extLst>
          </p:cNvPr>
          <p:cNvSpPr/>
          <p:nvPr/>
        </p:nvSpPr>
        <p:spPr>
          <a:xfrm>
            <a:off x="9104293" y="5088196"/>
            <a:ext cx="2264573" cy="722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SMS to the user where its package is avaliable and for how long</a:t>
            </a:r>
            <a:endParaRPr lang="pt-PT" sz="140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21D7F2F-E42E-44DE-A7CB-4D1E93712EE3}"/>
              </a:ext>
            </a:extLst>
          </p:cNvPr>
          <p:cNvSpPr/>
          <p:nvPr/>
        </p:nvSpPr>
        <p:spPr>
          <a:xfrm>
            <a:off x="9104293" y="6023069"/>
            <a:ext cx="2264573" cy="60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The user collects the package</a:t>
            </a:r>
            <a:endParaRPr lang="pt-PT" sz="1400" dirty="0"/>
          </a:p>
        </p:txBody>
      </p: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0EEC48C8-CF09-4E87-8134-27C38F7FA796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flipH="1">
            <a:off x="2431890" y="4978215"/>
            <a:ext cx="2335" cy="69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75F7339A-36B1-444C-8FDD-60299AB3859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237746" y="2974374"/>
            <a:ext cx="0" cy="152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D76F4107-5AED-477F-B9BC-05AE1CA9C850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10237746" y="3621198"/>
            <a:ext cx="0" cy="191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AC5682FC-F0E9-425F-B8FF-565A17A11E2D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10236580" y="4798946"/>
            <a:ext cx="1166" cy="289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42D28DA8-66AB-48A7-969C-98E91526811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236580" y="5810753"/>
            <a:ext cx="0" cy="21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6375AB1-63C7-4EDB-8EE2-0FAB26A5B8A0}"/>
              </a:ext>
            </a:extLst>
          </p:cNvPr>
          <p:cNvSpPr txBox="1"/>
          <p:nvPr/>
        </p:nvSpPr>
        <p:spPr>
          <a:xfrm>
            <a:off x="2517364" y="3586135"/>
            <a:ext cx="378630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pt-BR" sz="1100" dirty="0"/>
              <a:t>Yes</a:t>
            </a:r>
            <a:endParaRPr lang="pt-PT" sz="11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1455B636-8135-4748-B3FF-502BFA96FE46}"/>
              </a:ext>
            </a:extLst>
          </p:cNvPr>
          <p:cNvSpPr txBox="1"/>
          <p:nvPr/>
        </p:nvSpPr>
        <p:spPr>
          <a:xfrm>
            <a:off x="2517364" y="5144136"/>
            <a:ext cx="378630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pt-BR" sz="1100" dirty="0"/>
              <a:t>Yes</a:t>
            </a:r>
            <a:endParaRPr lang="pt-PT" sz="110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9A1E542-75AE-408D-864B-C136D82F8347}"/>
              </a:ext>
            </a:extLst>
          </p:cNvPr>
          <p:cNvSpPr txBox="1"/>
          <p:nvPr/>
        </p:nvSpPr>
        <p:spPr>
          <a:xfrm>
            <a:off x="3803387" y="4289339"/>
            <a:ext cx="349776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pt-BR" sz="1100" dirty="0"/>
              <a:t>No</a:t>
            </a:r>
            <a:endParaRPr lang="pt-PT" sz="11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A7E2C34-8CEF-4B50-B575-86D11256595E}"/>
              </a:ext>
            </a:extLst>
          </p:cNvPr>
          <p:cNvSpPr txBox="1"/>
          <p:nvPr/>
        </p:nvSpPr>
        <p:spPr>
          <a:xfrm>
            <a:off x="4506989" y="1882148"/>
            <a:ext cx="349776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pt-BR" sz="1100" dirty="0"/>
              <a:t>No</a:t>
            </a:r>
            <a:endParaRPr lang="pt-PT" sz="11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98587454-0FF2-46CE-A7E1-AD0F74D594FD}"/>
              </a:ext>
            </a:extLst>
          </p:cNvPr>
          <p:cNvSpPr/>
          <p:nvPr/>
        </p:nvSpPr>
        <p:spPr>
          <a:xfrm>
            <a:off x="1297898" y="480771"/>
            <a:ext cx="2267985" cy="898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The user selects if the package will be delivered in their home or in a smart locker</a:t>
            </a:r>
            <a:endParaRPr lang="pt-PT" sz="1400" dirty="0"/>
          </a:p>
        </p:txBody>
      </p: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5E72F2E3-98F3-482D-BE6A-4BA1DE39BA04}"/>
              </a:ext>
            </a:extLst>
          </p:cNvPr>
          <p:cNvCxnSpPr>
            <a:cxnSpLocks/>
            <a:stCxn id="73" idx="2"/>
            <a:endCxn id="4" idx="0"/>
          </p:cNvCxnSpPr>
          <p:nvPr/>
        </p:nvCxnSpPr>
        <p:spPr>
          <a:xfrm>
            <a:off x="2431891" y="1379172"/>
            <a:ext cx="2335" cy="104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529B47CD-FBBD-45D4-91B1-6E2422969192}"/>
              </a:ext>
            </a:extLst>
          </p:cNvPr>
          <p:cNvSpPr txBox="1"/>
          <p:nvPr/>
        </p:nvSpPr>
        <p:spPr>
          <a:xfrm>
            <a:off x="2442023" y="1728156"/>
            <a:ext cx="529312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Home</a:t>
            </a:r>
            <a:endParaRPr lang="pt-PT" sz="1100" dirty="0"/>
          </a:p>
        </p:txBody>
      </p:sp>
      <p:cxnSp>
        <p:nvCxnSpPr>
          <p:cNvPr id="86" name="Conexão: Ângulo Reto 85">
            <a:extLst>
              <a:ext uri="{FF2B5EF4-FFF2-40B4-BE49-F238E27FC236}">
                <a16:creationId xmlns:a16="http://schemas.microsoft.com/office/drawing/2014/main" id="{53D42F81-5AA7-4B5D-BBC2-1775056E9C62}"/>
              </a:ext>
            </a:extLst>
          </p:cNvPr>
          <p:cNvCxnSpPr>
            <a:cxnSpLocks/>
            <a:stCxn id="73" idx="3"/>
            <a:endCxn id="7" idx="3"/>
          </p:cNvCxnSpPr>
          <p:nvPr/>
        </p:nvCxnSpPr>
        <p:spPr>
          <a:xfrm>
            <a:off x="3565883" y="929972"/>
            <a:ext cx="7805316" cy="2444235"/>
          </a:xfrm>
          <a:prstGeom prst="bentConnector3">
            <a:avLst>
              <a:gd name="adj1" fmla="val 10292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BF82F1F-1183-4467-9BA1-C1974197C05B}"/>
              </a:ext>
            </a:extLst>
          </p:cNvPr>
          <p:cNvSpPr txBox="1"/>
          <p:nvPr/>
        </p:nvSpPr>
        <p:spPr>
          <a:xfrm>
            <a:off x="6319776" y="650525"/>
            <a:ext cx="1030147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Smart Locker</a:t>
            </a:r>
            <a:endParaRPr lang="pt-PT" sz="1100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340D50FF-F844-48AF-89F5-248151592A35}"/>
              </a:ext>
            </a:extLst>
          </p:cNvPr>
          <p:cNvSpPr/>
          <p:nvPr/>
        </p:nvSpPr>
        <p:spPr>
          <a:xfrm>
            <a:off x="6364391" y="4042762"/>
            <a:ext cx="1971064" cy="986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/>
              <a:t>Users that initially selected Smart Locker have priority in this distribution</a:t>
            </a:r>
            <a:endParaRPr lang="pt-PT" sz="1400" dirty="0"/>
          </a:p>
        </p:txBody>
      </p:sp>
      <p:cxnSp>
        <p:nvCxnSpPr>
          <p:cNvPr id="90" name="Conexão: Ângulo Reto 89">
            <a:extLst>
              <a:ext uri="{FF2B5EF4-FFF2-40B4-BE49-F238E27FC236}">
                <a16:creationId xmlns:a16="http://schemas.microsoft.com/office/drawing/2014/main" id="{EABB999D-F29B-45F1-A537-99E4227C45A0}"/>
              </a:ext>
            </a:extLst>
          </p:cNvPr>
          <p:cNvCxnSpPr>
            <a:stCxn id="88" idx="3"/>
            <a:endCxn id="27" idx="1"/>
          </p:cNvCxnSpPr>
          <p:nvPr/>
        </p:nvCxnSpPr>
        <p:spPr>
          <a:xfrm flipV="1">
            <a:off x="8335455" y="4305815"/>
            <a:ext cx="768838" cy="230079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0E07C50-FD6B-49D1-86E1-5008E8E2B214}"/>
              </a:ext>
            </a:extLst>
          </p:cNvPr>
          <p:cNvSpPr txBox="1"/>
          <p:nvPr/>
        </p:nvSpPr>
        <p:spPr>
          <a:xfrm>
            <a:off x="3771588" y="2567326"/>
            <a:ext cx="349776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pt-BR" sz="1100" dirty="0"/>
              <a:t>No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686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130</Words>
  <Application>Microsoft Office PowerPoint</Application>
  <PresentationFormat>Ecrã Panorâmico</PresentationFormat>
  <Paragraphs>18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Armando Dauer</dc:creator>
  <cp:lastModifiedBy>Armando Dauer</cp:lastModifiedBy>
  <cp:revision>3</cp:revision>
  <dcterms:created xsi:type="dcterms:W3CDTF">2022-04-01T10:41:06Z</dcterms:created>
  <dcterms:modified xsi:type="dcterms:W3CDTF">2022-04-01T11:06:08Z</dcterms:modified>
</cp:coreProperties>
</file>