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8.xml" ContentType="application/vnd.openxmlformats-officedocument.presentationml.tags+xml"/>
  <Override PartName="/ppt/notesSlides/notesSlide1.xml" ContentType="application/vnd.openxmlformats-officedocument.presentationml.notesSlide+xml"/>
  <Override PartName="/ppt/tags/tag59.xml" ContentType="application/vnd.openxmlformats-officedocument.presentationml.tags+xml"/>
  <Override PartName="/ppt/notesSlides/notesSlide2.xml" ContentType="application/vnd.openxmlformats-officedocument.presentationml.notesSlide+xml"/>
  <Override PartName="/ppt/tags/tag60.xml" ContentType="application/vnd.openxmlformats-officedocument.presentationml.tags+xml"/>
  <Override PartName="/ppt/notesSlides/notesSlide3.xml" ContentType="application/vnd.openxmlformats-officedocument.presentationml.notesSlide+xml"/>
  <Override PartName="/ppt/tags/tag61.xml" ContentType="application/vnd.openxmlformats-officedocument.presentationml.tags+xml"/>
  <Override PartName="/ppt/notesSlides/notesSlide4.xml" ContentType="application/vnd.openxmlformats-officedocument.presentationml.notesSlide+xml"/>
  <Override PartName="/ppt/tags/tag62.xml" ContentType="application/vnd.openxmlformats-officedocument.presentationml.tags+xml"/>
  <Override PartName="/ppt/notesSlides/notesSlide5.xml" ContentType="application/vnd.openxmlformats-officedocument.presentationml.notesSlide+xml"/>
  <Override PartName="/ppt/tags/tag63.xml" ContentType="application/vnd.openxmlformats-officedocument.presentationml.tags+xml"/>
  <Override PartName="/ppt/notesSlides/notesSlide6.xml" ContentType="application/vnd.openxmlformats-officedocument.presentationml.notesSlide+xml"/>
  <Override PartName="/ppt/tags/tag64.xml" ContentType="application/vnd.openxmlformats-officedocument.presentationml.tags+xml"/>
  <Override PartName="/ppt/notesSlides/notesSlide7.xml" ContentType="application/vnd.openxmlformats-officedocument.presentationml.notesSlide+xml"/>
  <Override PartName="/ppt/tags/tag65.xml" ContentType="application/vnd.openxmlformats-officedocument.presentationml.tags+xml"/>
  <Override PartName="/ppt/notesSlides/notesSlide8.xml" ContentType="application/vnd.openxmlformats-officedocument.presentationml.notesSlide+xml"/>
  <Override PartName="/ppt/tags/tag66.xml" ContentType="application/vnd.openxmlformats-officedocument.presentationml.tags+xml"/>
  <Override PartName="/ppt/notesSlides/notesSlide9.xml" ContentType="application/vnd.openxmlformats-officedocument.presentationml.notesSlide+xml"/>
  <Override PartName="/ppt/tags/tag67.xml" ContentType="application/vnd.openxmlformats-officedocument.presentationml.tags+xml"/>
  <Override PartName="/ppt/notesSlides/notesSlide10.xml" ContentType="application/vnd.openxmlformats-officedocument.presentationml.notesSlide+xml"/>
  <Override PartName="/ppt/tags/tag68.xml" ContentType="application/vnd.openxmlformats-officedocument.presentationml.tags+xml"/>
  <Override PartName="/ppt/notesSlides/notesSlide11.xml" ContentType="application/vnd.openxmlformats-officedocument.presentationml.notesSlide+xml"/>
  <Override PartName="/ppt/tags/tag69.xml" ContentType="application/vnd.openxmlformats-officedocument.presentationml.tags+xml"/>
  <Override PartName="/ppt/notesSlides/notesSlide12.xml" ContentType="application/vnd.openxmlformats-officedocument.presentationml.notesSlide+xml"/>
  <Override PartName="/ppt/tags/tag70.xml" ContentType="application/vnd.openxmlformats-officedocument.presentationml.tags+xml"/>
  <Override PartName="/ppt/notesSlides/notesSlide13.xml" ContentType="application/vnd.openxmlformats-officedocument.presentationml.notesSlide+xml"/>
  <Override PartName="/ppt/tags/tag71.xml" ContentType="application/vnd.openxmlformats-officedocument.presentationml.tags+xml"/>
  <Override PartName="/ppt/notesSlides/notesSlide14.xml" ContentType="application/vnd.openxmlformats-officedocument.presentationml.notesSlide+xml"/>
  <Override PartName="/ppt/tags/tag72.xml" ContentType="application/vnd.openxmlformats-officedocument.presentationml.tags+xml"/>
  <Override PartName="/ppt/notesSlides/notesSlide15.xml" ContentType="application/vnd.openxmlformats-officedocument.presentationml.notesSlide+xml"/>
  <Override PartName="/ppt/tags/tag73.xml" ContentType="application/vnd.openxmlformats-officedocument.presentationml.tags+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3"/>
  </p:notesMasterIdLst>
  <p:handoutMasterIdLst>
    <p:handoutMasterId r:id="rId24"/>
  </p:handoutMasterIdLst>
  <p:sldIdLst>
    <p:sldId id="281" r:id="rId5"/>
    <p:sldId id="259" r:id="rId6"/>
    <p:sldId id="265" r:id="rId7"/>
    <p:sldId id="280" r:id="rId8"/>
    <p:sldId id="274" r:id="rId9"/>
    <p:sldId id="261" r:id="rId10"/>
    <p:sldId id="275" r:id="rId11"/>
    <p:sldId id="277" r:id="rId12"/>
    <p:sldId id="276" r:id="rId13"/>
    <p:sldId id="278" r:id="rId14"/>
    <p:sldId id="279" r:id="rId15"/>
    <p:sldId id="282" r:id="rId16"/>
    <p:sldId id="283" r:id="rId17"/>
    <p:sldId id="284" r:id="rId18"/>
    <p:sldId id="285" r:id="rId19"/>
    <p:sldId id="286" r:id="rId20"/>
    <p:sldId id="287" r:id="rId21"/>
    <p:sldId id="288" r:id="rId22"/>
  </p:sldIdLst>
  <p:sldSz cx="6858000" cy="9906000" type="A4"/>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 Bjørn Ørskov" initials="EBØ" lastIdx="14" clrIdx="0">
    <p:extLst>
      <p:ext uri="{19B8F6BF-5375-455C-9EA6-DF929625EA0E}">
        <p15:presenceInfo xmlns:p15="http://schemas.microsoft.com/office/powerpoint/2012/main" userId="S::ebor@ramboll.com::e34853b4-8fea-4c12-a230-937333f9670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36D25"/>
    <a:srgbClr val="3EB049"/>
    <a:srgbClr val="48773E"/>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5CC1AB-AD3E-4384-B623-03900EB3477D}" v="23" dt="2022-03-15T09:00:30.349"/>
    <p1510:client id="{41CDD054-7490-4F3F-8961-49CE2C74ECE9}" v="1263" dt="2022-03-15T11:39:48.236"/>
  </p1510:revLst>
</p1510:revInfo>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1"/>
  </p:normalViewPr>
  <p:slideViewPr>
    <p:cSldViewPr snapToGrid="0">
      <p:cViewPr varScale="1">
        <p:scale>
          <a:sx n="74" d="100"/>
          <a:sy n="74" d="100"/>
        </p:scale>
        <p:origin x="3248" y="19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61ADCD-0986-466F-BCF4-F140374402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6FAD45B1-DDA3-4823-B57F-398ED6D7CE5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42B987-EC31-4746-B4E6-062CD7AA3A1A}" type="datetime1">
              <a:rPr lang="en-GB" smtClean="0"/>
              <a:t>16/03/2022</a:t>
            </a:fld>
            <a:endParaRPr lang="en-GB"/>
          </a:p>
        </p:txBody>
      </p:sp>
      <p:sp>
        <p:nvSpPr>
          <p:cNvPr id="4" name="Slide Number Placeholder 3">
            <a:extLst>
              <a:ext uri="{FF2B5EF4-FFF2-40B4-BE49-F238E27FC236}">
                <a16:creationId xmlns:a16="http://schemas.microsoft.com/office/drawing/2014/main" id="{7A3B3C53-DC75-4A5C-81E7-5D7CB96E12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F6EE6-6533-46A0-A8FB-DBC252423243}" type="slidenum">
              <a:rPr lang="en-GB" smtClean="0"/>
              <a:t>‹nr.›</a:t>
            </a:fld>
            <a:endParaRPr lang="en-GB"/>
          </a:p>
        </p:txBody>
      </p:sp>
      <p:sp>
        <p:nvSpPr>
          <p:cNvPr id="5" name="Footer Placeholder 4">
            <a:extLst>
              <a:ext uri="{FF2B5EF4-FFF2-40B4-BE49-F238E27FC236}">
                <a16:creationId xmlns:a16="http://schemas.microsoft.com/office/drawing/2014/main" id="{9891B013-C79C-4BAB-9591-CE1E1BF2A98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838611-CB23-4A11-B466-01829FB3E64B}"/>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1B1D025B-ACD2-45C1-B156-1DDB470CE319}" type="slidenum">
              <a:rPr lang="en-US" smtClean="0"/>
              <a:pPr/>
              <a:t>‹nr.›</a:t>
            </a:fld>
            <a:endParaRPr lang="en-US"/>
          </a:p>
        </p:txBody>
      </p:sp>
      <p:sp>
        <p:nvSpPr>
          <p:cNvPr id="3" name="Notes Placeholder 2">
            <a:extLst>
              <a:ext uri="{FF2B5EF4-FFF2-40B4-BE49-F238E27FC236}">
                <a16:creationId xmlns:a16="http://schemas.microsoft.com/office/drawing/2014/main" id="{05F8BE06-C1AD-4FF4-9212-678516BAB91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410225-CB48-4A2A-9739-463AD2DBC31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D325BBF7-0B0C-48D4-ABAA-EF360EF241C5}" type="datetime1">
              <a:rPr lang="en-US" smtClean="0"/>
              <a:pPr/>
              <a:t>3/16/22</a:t>
            </a:fld>
            <a:endParaRPr lang="en-US"/>
          </a:p>
        </p:txBody>
      </p:sp>
      <p:sp>
        <p:nvSpPr>
          <p:cNvPr id="5" name="Header Placeholder 4">
            <a:extLst>
              <a:ext uri="{FF2B5EF4-FFF2-40B4-BE49-F238E27FC236}">
                <a16:creationId xmlns:a16="http://schemas.microsoft.com/office/drawing/2014/main" id="{668863D3-1D0C-412C-99BB-873840116A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endParaRPr lang="en-US"/>
          </a:p>
        </p:txBody>
      </p:sp>
      <p:sp>
        <p:nvSpPr>
          <p:cNvPr id="6" name="Slide Image Placeholder 5">
            <a:extLst>
              <a:ext uri="{FF2B5EF4-FFF2-40B4-BE49-F238E27FC236}">
                <a16:creationId xmlns:a16="http://schemas.microsoft.com/office/drawing/2014/main" id="{5E44B7E2-ED93-42BE-81A6-FE398D91C198}"/>
              </a:ext>
            </a:extLst>
          </p:cNvPr>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GB"/>
          </a:p>
        </p:txBody>
      </p:sp>
      <p:sp>
        <p:nvSpPr>
          <p:cNvPr id="7" name="Footer Placeholder 6">
            <a:extLst>
              <a:ext uri="{FF2B5EF4-FFF2-40B4-BE49-F238E27FC236}">
                <a16:creationId xmlns:a16="http://schemas.microsoft.com/office/drawing/2014/main" id="{75691570-C65F-4C66-9CB2-8798BF7E897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endParaRPr lang="en-US"/>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hf/>
  <p:notesStyle>
    <a:lvl1pPr marL="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1pPr>
    <a:lvl2pPr marL="1800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2pPr>
    <a:lvl3pPr marL="3600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3pPr>
    <a:lvl4pPr marL="5400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4pPr>
    <a:lvl5pPr marL="7200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a:p>
        </p:txBody>
      </p:sp>
      <p:sp>
        <p:nvSpPr>
          <p:cNvPr id="4" name="Pladsholder til slidenummer 3"/>
          <p:cNvSpPr>
            <a:spLocks noGrp="1"/>
          </p:cNvSpPr>
          <p:nvPr>
            <p:ph type="sldNum" sz="quarter" idx="5"/>
          </p:nvPr>
        </p:nvSpPr>
        <p:spPr/>
        <p:txBody>
          <a:bodyPr/>
          <a:lstStyle/>
          <a:p>
            <a:fld id="{1B1D025B-ACD2-45C1-B156-1DDB470CE319}" type="slidenum">
              <a:rPr lang="en-US" smtClean="0"/>
              <a:pPr/>
              <a:t>2</a:t>
            </a:fld>
            <a:endParaRPr lang="en-US"/>
          </a:p>
        </p:txBody>
      </p:sp>
      <p:sp>
        <p:nvSpPr>
          <p:cNvPr id="5" name="Pladsholder til dato 4"/>
          <p:cNvSpPr>
            <a:spLocks noGrp="1"/>
          </p:cNvSpPr>
          <p:nvPr>
            <p:ph type="dt" idx="1"/>
          </p:nvPr>
        </p:nvSpPr>
        <p:spPr/>
        <p:txBody>
          <a:bodyPr/>
          <a:lstStyle/>
          <a:p>
            <a:fld id="{D325BBF7-0B0C-48D4-ABAA-EF360EF241C5}" type="datetime1">
              <a:rPr lang="en-US" smtClean="0"/>
              <a:pPr/>
              <a:t>3/16/22</a:t>
            </a:fld>
            <a:endParaRPr lang="en-US"/>
          </a:p>
        </p:txBody>
      </p:sp>
      <p:sp>
        <p:nvSpPr>
          <p:cNvPr id="6" name="Pladsholder til sidehoved 5"/>
          <p:cNvSpPr>
            <a:spLocks noGrp="1"/>
          </p:cNvSpPr>
          <p:nvPr>
            <p:ph type="hdr" sz="quarter"/>
          </p:nvPr>
        </p:nvSpPr>
        <p:spPr/>
        <p:txBody>
          <a:bodyPr/>
          <a:lstStyle/>
          <a:p>
            <a:endParaRPr lang="en-US"/>
          </a:p>
        </p:txBody>
      </p:sp>
      <p:sp>
        <p:nvSpPr>
          <p:cNvPr id="7" name="Pladsholder til sidefod 6"/>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3993583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a:p>
        </p:txBody>
      </p:sp>
      <p:sp>
        <p:nvSpPr>
          <p:cNvPr id="4" name="Pladsholder til slidenummer 3"/>
          <p:cNvSpPr>
            <a:spLocks noGrp="1"/>
          </p:cNvSpPr>
          <p:nvPr>
            <p:ph type="sldNum" sz="quarter" idx="5"/>
          </p:nvPr>
        </p:nvSpPr>
        <p:spPr/>
        <p:txBody>
          <a:bodyPr/>
          <a:lstStyle/>
          <a:p>
            <a:fld id="{1B1D025B-ACD2-45C1-B156-1DDB470CE319}" type="slidenum">
              <a:rPr lang="en-US" smtClean="0"/>
              <a:pPr/>
              <a:t>11</a:t>
            </a:fld>
            <a:endParaRPr lang="en-US"/>
          </a:p>
        </p:txBody>
      </p:sp>
      <p:sp>
        <p:nvSpPr>
          <p:cNvPr id="5" name="Pladsholder til dato 4"/>
          <p:cNvSpPr>
            <a:spLocks noGrp="1"/>
          </p:cNvSpPr>
          <p:nvPr>
            <p:ph type="dt" idx="1"/>
          </p:nvPr>
        </p:nvSpPr>
        <p:spPr/>
        <p:txBody>
          <a:bodyPr/>
          <a:lstStyle/>
          <a:p>
            <a:fld id="{D325BBF7-0B0C-48D4-ABAA-EF360EF241C5}" type="datetime1">
              <a:rPr lang="en-US" smtClean="0"/>
              <a:pPr/>
              <a:t>3/16/22</a:t>
            </a:fld>
            <a:endParaRPr lang="en-US"/>
          </a:p>
        </p:txBody>
      </p:sp>
      <p:sp>
        <p:nvSpPr>
          <p:cNvPr id="6" name="Pladsholder til sidehoved 5"/>
          <p:cNvSpPr>
            <a:spLocks noGrp="1"/>
          </p:cNvSpPr>
          <p:nvPr>
            <p:ph type="hdr" sz="quarter"/>
          </p:nvPr>
        </p:nvSpPr>
        <p:spPr/>
        <p:txBody>
          <a:bodyPr/>
          <a:lstStyle/>
          <a:p>
            <a:endParaRPr lang="en-US"/>
          </a:p>
        </p:txBody>
      </p:sp>
      <p:sp>
        <p:nvSpPr>
          <p:cNvPr id="7" name="Pladsholder til sidefod 6"/>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1629647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a:p>
        </p:txBody>
      </p:sp>
      <p:sp>
        <p:nvSpPr>
          <p:cNvPr id="4" name="Pladsholder til slide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1D025B-ACD2-45C1-B156-1DDB470CE319}" type="slidenum">
              <a:rPr kumimoji="0" lang="en-US"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5" name="Pladsholder til dato 4"/>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25BBF7-0B0C-48D4-ABAA-EF360EF241C5}" type="datetime1">
              <a:rPr kumimoji="0" lang="en-US"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3/16/22</a:t>
            </a:fld>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6" name="Pladsholder til sidehoved 5"/>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7" name="Pladsholder til sidefod 6"/>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74909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a:p>
        </p:txBody>
      </p:sp>
      <p:sp>
        <p:nvSpPr>
          <p:cNvPr id="4" name="Pladsholder til slide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1D025B-ACD2-45C1-B156-1DDB470CE319}" type="slidenum">
              <a:rPr kumimoji="0" lang="en-US"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5" name="Pladsholder til dato 4"/>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25BBF7-0B0C-48D4-ABAA-EF360EF241C5}" type="datetime1">
              <a:rPr kumimoji="0" lang="en-US"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3/16/22</a:t>
            </a:fld>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6" name="Pladsholder til sidehoved 5"/>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7" name="Pladsholder til sidefod 6"/>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208320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a:p>
        </p:txBody>
      </p:sp>
      <p:sp>
        <p:nvSpPr>
          <p:cNvPr id="4" name="Pladsholder til slide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1D025B-ACD2-45C1-B156-1DDB470CE319}" type="slidenum">
              <a:rPr kumimoji="0" lang="en-US"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5" name="Pladsholder til dato 4"/>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25BBF7-0B0C-48D4-ABAA-EF360EF241C5}" type="datetime1">
              <a:rPr kumimoji="0" lang="en-US"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3/16/22</a:t>
            </a:fld>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6" name="Pladsholder til sidehoved 5"/>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7" name="Pladsholder til sidefod 6"/>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78088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a:p>
        </p:txBody>
      </p:sp>
      <p:sp>
        <p:nvSpPr>
          <p:cNvPr id="4" name="Pladsholder til slide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1D025B-ACD2-45C1-B156-1DDB470CE319}" type="slidenum">
              <a:rPr kumimoji="0" lang="en-US"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5" name="Pladsholder til dato 4"/>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25BBF7-0B0C-48D4-ABAA-EF360EF241C5}" type="datetime1">
              <a:rPr kumimoji="0" lang="en-US"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3/16/22</a:t>
            </a:fld>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6" name="Pladsholder til sidehoved 5"/>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7" name="Pladsholder til sidefod 6"/>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993583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a:p>
        </p:txBody>
      </p:sp>
      <p:sp>
        <p:nvSpPr>
          <p:cNvPr id="4" name="Pladsholder til slide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1D025B-ACD2-45C1-B156-1DDB470CE319}" type="slidenum">
              <a:rPr kumimoji="0" lang="en-US"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5" name="Pladsholder til dato 4"/>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25BBF7-0B0C-48D4-ABAA-EF360EF241C5}" type="datetime1">
              <a:rPr kumimoji="0" lang="en-US"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3/16/22</a:t>
            </a:fld>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6" name="Pladsholder til sidehoved 5"/>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7" name="Pladsholder til sidefod 6"/>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210565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a:p>
        </p:txBody>
      </p:sp>
      <p:sp>
        <p:nvSpPr>
          <p:cNvPr id="4" name="Pladsholder til slide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1D025B-ACD2-45C1-B156-1DDB470CE319}" type="slidenum">
              <a:rPr kumimoji="0" lang="en-US"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5" name="Pladsholder til dato 4"/>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25BBF7-0B0C-48D4-ABAA-EF360EF241C5}" type="datetime1">
              <a:rPr kumimoji="0" lang="en-US"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3/16/22</a:t>
            </a:fld>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6" name="Pladsholder til sidehoved 5"/>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7" name="Pladsholder til sidefod 6"/>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500819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a:p>
        </p:txBody>
      </p:sp>
      <p:sp>
        <p:nvSpPr>
          <p:cNvPr id="4" name="Pladsholder til slidenummer 3"/>
          <p:cNvSpPr>
            <a:spLocks noGrp="1"/>
          </p:cNvSpPr>
          <p:nvPr>
            <p:ph type="sldNum" sz="quarter" idx="5"/>
          </p:nvPr>
        </p:nvSpPr>
        <p:spPr/>
        <p:txBody>
          <a:bodyPr/>
          <a:lstStyle/>
          <a:p>
            <a:fld id="{1B1D025B-ACD2-45C1-B156-1DDB470CE319}" type="slidenum">
              <a:rPr lang="en-US" smtClean="0"/>
              <a:pPr/>
              <a:t>3</a:t>
            </a:fld>
            <a:endParaRPr lang="en-US"/>
          </a:p>
        </p:txBody>
      </p:sp>
      <p:sp>
        <p:nvSpPr>
          <p:cNvPr id="5" name="Pladsholder til dato 4"/>
          <p:cNvSpPr>
            <a:spLocks noGrp="1"/>
          </p:cNvSpPr>
          <p:nvPr>
            <p:ph type="dt" idx="1"/>
          </p:nvPr>
        </p:nvSpPr>
        <p:spPr/>
        <p:txBody>
          <a:bodyPr/>
          <a:lstStyle/>
          <a:p>
            <a:fld id="{D325BBF7-0B0C-48D4-ABAA-EF360EF241C5}" type="datetime1">
              <a:rPr lang="en-US" smtClean="0"/>
              <a:pPr/>
              <a:t>3/16/22</a:t>
            </a:fld>
            <a:endParaRPr lang="en-US"/>
          </a:p>
        </p:txBody>
      </p:sp>
      <p:sp>
        <p:nvSpPr>
          <p:cNvPr id="6" name="Pladsholder til sidehoved 5"/>
          <p:cNvSpPr>
            <a:spLocks noGrp="1"/>
          </p:cNvSpPr>
          <p:nvPr>
            <p:ph type="hdr" sz="quarter"/>
          </p:nvPr>
        </p:nvSpPr>
        <p:spPr/>
        <p:txBody>
          <a:bodyPr/>
          <a:lstStyle/>
          <a:p>
            <a:endParaRPr lang="en-US"/>
          </a:p>
        </p:txBody>
      </p:sp>
      <p:sp>
        <p:nvSpPr>
          <p:cNvPr id="7" name="Pladsholder til sidefod 6"/>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360634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a:p>
        </p:txBody>
      </p:sp>
      <p:sp>
        <p:nvSpPr>
          <p:cNvPr id="4" name="Pladsholder til slide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1D025B-ACD2-45C1-B156-1DDB470CE319}" type="slidenum">
              <a:rPr kumimoji="0" lang="en-US"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5" name="Pladsholder til dato 4"/>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25BBF7-0B0C-48D4-ABAA-EF360EF241C5}" type="datetime1">
              <a:rPr kumimoji="0" lang="en-US"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3/16/22</a:t>
            </a:fld>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6" name="Pladsholder til sidehoved 5"/>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7" name="Pladsholder til sidefod 6"/>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62842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a:p>
        </p:txBody>
      </p:sp>
      <p:sp>
        <p:nvSpPr>
          <p:cNvPr id="4" name="Pladsholder til slidenummer 3"/>
          <p:cNvSpPr>
            <a:spLocks noGrp="1"/>
          </p:cNvSpPr>
          <p:nvPr>
            <p:ph type="sldNum" sz="quarter" idx="5"/>
          </p:nvPr>
        </p:nvSpPr>
        <p:spPr/>
        <p:txBody>
          <a:bodyPr/>
          <a:lstStyle/>
          <a:p>
            <a:fld id="{1B1D025B-ACD2-45C1-B156-1DDB470CE319}" type="slidenum">
              <a:rPr lang="en-US" smtClean="0"/>
              <a:pPr/>
              <a:t>5</a:t>
            </a:fld>
            <a:endParaRPr lang="en-US"/>
          </a:p>
        </p:txBody>
      </p:sp>
      <p:sp>
        <p:nvSpPr>
          <p:cNvPr id="5" name="Pladsholder til dato 4"/>
          <p:cNvSpPr>
            <a:spLocks noGrp="1"/>
          </p:cNvSpPr>
          <p:nvPr>
            <p:ph type="dt" idx="1"/>
          </p:nvPr>
        </p:nvSpPr>
        <p:spPr/>
        <p:txBody>
          <a:bodyPr/>
          <a:lstStyle/>
          <a:p>
            <a:fld id="{D325BBF7-0B0C-48D4-ABAA-EF360EF241C5}" type="datetime1">
              <a:rPr lang="en-US" smtClean="0"/>
              <a:pPr/>
              <a:t>3/16/22</a:t>
            </a:fld>
            <a:endParaRPr lang="en-US"/>
          </a:p>
        </p:txBody>
      </p:sp>
      <p:sp>
        <p:nvSpPr>
          <p:cNvPr id="6" name="Pladsholder til sidehoved 5"/>
          <p:cNvSpPr>
            <a:spLocks noGrp="1"/>
          </p:cNvSpPr>
          <p:nvPr>
            <p:ph type="hdr" sz="quarter"/>
          </p:nvPr>
        </p:nvSpPr>
        <p:spPr/>
        <p:txBody>
          <a:bodyPr/>
          <a:lstStyle/>
          <a:p>
            <a:endParaRPr lang="en-US"/>
          </a:p>
        </p:txBody>
      </p:sp>
      <p:sp>
        <p:nvSpPr>
          <p:cNvPr id="7" name="Pladsholder til sidefod 6"/>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1595180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a:p>
        </p:txBody>
      </p:sp>
      <p:sp>
        <p:nvSpPr>
          <p:cNvPr id="4" name="Pladsholder til slidenummer 3"/>
          <p:cNvSpPr>
            <a:spLocks noGrp="1"/>
          </p:cNvSpPr>
          <p:nvPr>
            <p:ph type="sldNum" sz="quarter" idx="5"/>
          </p:nvPr>
        </p:nvSpPr>
        <p:spPr/>
        <p:txBody>
          <a:bodyPr/>
          <a:lstStyle/>
          <a:p>
            <a:fld id="{1B1D025B-ACD2-45C1-B156-1DDB470CE319}" type="slidenum">
              <a:rPr lang="en-US" smtClean="0"/>
              <a:pPr/>
              <a:t>6</a:t>
            </a:fld>
            <a:endParaRPr lang="en-US"/>
          </a:p>
        </p:txBody>
      </p:sp>
      <p:sp>
        <p:nvSpPr>
          <p:cNvPr id="5" name="Pladsholder til dato 4"/>
          <p:cNvSpPr>
            <a:spLocks noGrp="1"/>
          </p:cNvSpPr>
          <p:nvPr>
            <p:ph type="dt" idx="1"/>
          </p:nvPr>
        </p:nvSpPr>
        <p:spPr/>
        <p:txBody>
          <a:bodyPr/>
          <a:lstStyle/>
          <a:p>
            <a:fld id="{D325BBF7-0B0C-48D4-ABAA-EF360EF241C5}" type="datetime1">
              <a:rPr lang="en-US" smtClean="0"/>
              <a:pPr/>
              <a:t>3/16/22</a:t>
            </a:fld>
            <a:endParaRPr lang="en-US"/>
          </a:p>
        </p:txBody>
      </p:sp>
      <p:sp>
        <p:nvSpPr>
          <p:cNvPr id="6" name="Pladsholder til sidehoved 5"/>
          <p:cNvSpPr>
            <a:spLocks noGrp="1"/>
          </p:cNvSpPr>
          <p:nvPr>
            <p:ph type="hdr" sz="quarter"/>
          </p:nvPr>
        </p:nvSpPr>
        <p:spPr/>
        <p:txBody>
          <a:bodyPr/>
          <a:lstStyle/>
          <a:p>
            <a:endParaRPr lang="en-US"/>
          </a:p>
        </p:txBody>
      </p:sp>
      <p:sp>
        <p:nvSpPr>
          <p:cNvPr id="7" name="Pladsholder til sidefod 6"/>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3694084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a:p>
        </p:txBody>
      </p:sp>
      <p:sp>
        <p:nvSpPr>
          <p:cNvPr id="4" name="Pladsholder til slidenummer 3"/>
          <p:cNvSpPr>
            <a:spLocks noGrp="1"/>
          </p:cNvSpPr>
          <p:nvPr>
            <p:ph type="sldNum" sz="quarter" idx="5"/>
          </p:nvPr>
        </p:nvSpPr>
        <p:spPr/>
        <p:txBody>
          <a:bodyPr/>
          <a:lstStyle/>
          <a:p>
            <a:fld id="{1B1D025B-ACD2-45C1-B156-1DDB470CE319}" type="slidenum">
              <a:rPr lang="en-US" smtClean="0"/>
              <a:pPr/>
              <a:t>7</a:t>
            </a:fld>
            <a:endParaRPr lang="en-US"/>
          </a:p>
        </p:txBody>
      </p:sp>
      <p:sp>
        <p:nvSpPr>
          <p:cNvPr id="5" name="Pladsholder til dato 4"/>
          <p:cNvSpPr>
            <a:spLocks noGrp="1"/>
          </p:cNvSpPr>
          <p:nvPr>
            <p:ph type="dt" idx="1"/>
          </p:nvPr>
        </p:nvSpPr>
        <p:spPr/>
        <p:txBody>
          <a:bodyPr/>
          <a:lstStyle/>
          <a:p>
            <a:fld id="{D325BBF7-0B0C-48D4-ABAA-EF360EF241C5}" type="datetime1">
              <a:rPr lang="en-US" smtClean="0"/>
              <a:pPr/>
              <a:t>3/16/22</a:t>
            </a:fld>
            <a:endParaRPr lang="en-US"/>
          </a:p>
        </p:txBody>
      </p:sp>
      <p:sp>
        <p:nvSpPr>
          <p:cNvPr id="6" name="Pladsholder til sidehoved 5"/>
          <p:cNvSpPr>
            <a:spLocks noGrp="1"/>
          </p:cNvSpPr>
          <p:nvPr>
            <p:ph type="hdr" sz="quarter"/>
          </p:nvPr>
        </p:nvSpPr>
        <p:spPr/>
        <p:txBody>
          <a:bodyPr/>
          <a:lstStyle/>
          <a:p>
            <a:endParaRPr lang="en-US"/>
          </a:p>
        </p:txBody>
      </p:sp>
      <p:sp>
        <p:nvSpPr>
          <p:cNvPr id="7" name="Pladsholder til sidefod 6"/>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3792456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a:p>
        </p:txBody>
      </p:sp>
      <p:sp>
        <p:nvSpPr>
          <p:cNvPr id="4" name="Pladsholder til slidenummer 3"/>
          <p:cNvSpPr>
            <a:spLocks noGrp="1"/>
          </p:cNvSpPr>
          <p:nvPr>
            <p:ph type="sldNum" sz="quarter" idx="5"/>
          </p:nvPr>
        </p:nvSpPr>
        <p:spPr/>
        <p:txBody>
          <a:bodyPr/>
          <a:lstStyle/>
          <a:p>
            <a:fld id="{1B1D025B-ACD2-45C1-B156-1DDB470CE319}" type="slidenum">
              <a:rPr lang="en-US" smtClean="0"/>
              <a:pPr/>
              <a:t>8</a:t>
            </a:fld>
            <a:endParaRPr lang="en-US"/>
          </a:p>
        </p:txBody>
      </p:sp>
      <p:sp>
        <p:nvSpPr>
          <p:cNvPr id="5" name="Pladsholder til dato 4"/>
          <p:cNvSpPr>
            <a:spLocks noGrp="1"/>
          </p:cNvSpPr>
          <p:nvPr>
            <p:ph type="dt" idx="1"/>
          </p:nvPr>
        </p:nvSpPr>
        <p:spPr/>
        <p:txBody>
          <a:bodyPr/>
          <a:lstStyle/>
          <a:p>
            <a:fld id="{D325BBF7-0B0C-48D4-ABAA-EF360EF241C5}" type="datetime1">
              <a:rPr lang="en-US" smtClean="0"/>
              <a:pPr/>
              <a:t>3/16/22</a:t>
            </a:fld>
            <a:endParaRPr lang="en-US"/>
          </a:p>
        </p:txBody>
      </p:sp>
      <p:sp>
        <p:nvSpPr>
          <p:cNvPr id="6" name="Pladsholder til sidehoved 5"/>
          <p:cNvSpPr>
            <a:spLocks noGrp="1"/>
          </p:cNvSpPr>
          <p:nvPr>
            <p:ph type="hdr" sz="quarter"/>
          </p:nvPr>
        </p:nvSpPr>
        <p:spPr/>
        <p:txBody>
          <a:bodyPr/>
          <a:lstStyle/>
          <a:p>
            <a:endParaRPr lang="en-US"/>
          </a:p>
        </p:txBody>
      </p:sp>
      <p:sp>
        <p:nvSpPr>
          <p:cNvPr id="7" name="Pladsholder til sidefod 6"/>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437958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a:p>
        </p:txBody>
      </p:sp>
      <p:sp>
        <p:nvSpPr>
          <p:cNvPr id="4" name="Pladsholder til slidenummer 3"/>
          <p:cNvSpPr>
            <a:spLocks noGrp="1"/>
          </p:cNvSpPr>
          <p:nvPr>
            <p:ph type="sldNum" sz="quarter" idx="5"/>
          </p:nvPr>
        </p:nvSpPr>
        <p:spPr/>
        <p:txBody>
          <a:bodyPr/>
          <a:lstStyle/>
          <a:p>
            <a:fld id="{1B1D025B-ACD2-45C1-B156-1DDB470CE319}" type="slidenum">
              <a:rPr lang="en-US" smtClean="0"/>
              <a:pPr/>
              <a:t>9</a:t>
            </a:fld>
            <a:endParaRPr lang="en-US"/>
          </a:p>
        </p:txBody>
      </p:sp>
      <p:sp>
        <p:nvSpPr>
          <p:cNvPr id="5" name="Pladsholder til dato 4"/>
          <p:cNvSpPr>
            <a:spLocks noGrp="1"/>
          </p:cNvSpPr>
          <p:nvPr>
            <p:ph type="dt" idx="1"/>
          </p:nvPr>
        </p:nvSpPr>
        <p:spPr/>
        <p:txBody>
          <a:bodyPr/>
          <a:lstStyle/>
          <a:p>
            <a:fld id="{D325BBF7-0B0C-48D4-ABAA-EF360EF241C5}" type="datetime1">
              <a:rPr lang="en-US" smtClean="0"/>
              <a:pPr/>
              <a:t>3/16/22</a:t>
            </a:fld>
            <a:endParaRPr lang="en-US"/>
          </a:p>
        </p:txBody>
      </p:sp>
      <p:sp>
        <p:nvSpPr>
          <p:cNvPr id="6" name="Pladsholder til sidehoved 5"/>
          <p:cNvSpPr>
            <a:spLocks noGrp="1"/>
          </p:cNvSpPr>
          <p:nvPr>
            <p:ph type="hdr" sz="quarter"/>
          </p:nvPr>
        </p:nvSpPr>
        <p:spPr/>
        <p:txBody>
          <a:bodyPr/>
          <a:lstStyle/>
          <a:p>
            <a:endParaRPr lang="en-US"/>
          </a:p>
        </p:txBody>
      </p:sp>
      <p:sp>
        <p:nvSpPr>
          <p:cNvPr id="7" name="Pladsholder til sidefod 6"/>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35989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a:p>
        </p:txBody>
      </p:sp>
      <p:sp>
        <p:nvSpPr>
          <p:cNvPr id="4" name="Pladsholder til slidenummer 3"/>
          <p:cNvSpPr>
            <a:spLocks noGrp="1"/>
          </p:cNvSpPr>
          <p:nvPr>
            <p:ph type="sldNum" sz="quarter" idx="5"/>
          </p:nvPr>
        </p:nvSpPr>
        <p:spPr/>
        <p:txBody>
          <a:bodyPr/>
          <a:lstStyle/>
          <a:p>
            <a:fld id="{1B1D025B-ACD2-45C1-B156-1DDB470CE319}" type="slidenum">
              <a:rPr lang="en-US" smtClean="0"/>
              <a:pPr/>
              <a:t>10</a:t>
            </a:fld>
            <a:endParaRPr lang="en-US"/>
          </a:p>
        </p:txBody>
      </p:sp>
      <p:sp>
        <p:nvSpPr>
          <p:cNvPr id="5" name="Pladsholder til dato 4"/>
          <p:cNvSpPr>
            <a:spLocks noGrp="1"/>
          </p:cNvSpPr>
          <p:nvPr>
            <p:ph type="dt" idx="1"/>
          </p:nvPr>
        </p:nvSpPr>
        <p:spPr/>
        <p:txBody>
          <a:bodyPr/>
          <a:lstStyle/>
          <a:p>
            <a:fld id="{D325BBF7-0B0C-48D4-ABAA-EF360EF241C5}" type="datetime1">
              <a:rPr lang="en-US" smtClean="0"/>
              <a:pPr/>
              <a:t>3/16/22</a:t>
            </a:fld>
            <a:endParaRPr lang="en-US"/>
          </a:p>
        </p:txBody>
      </p:sp>
      <p:sp>
        <p:nvSpPr>
          <p:cNvPr id="6" name="Pladsholder til sidehoved 5"/>
          <p:cNvSpPr>
            <a:spLocks noGrp="1"/>
          </p:cNvSpPr>
          <p:nvPr>
            <p:ph type="hdr" sz="quarter"/>
          </p:nvPr>
        </p:nvSpPr>
        <p:spPr/>
        <p:txBody>
          <a:bodyPr/>
          <a:lstStyle/>
          <a:p>
            <a:endParaRPr lang="en-US"/>
          </a:p>
        </p:txBody>
      </p:sp>
      <p:sp>
        <p:nvSpPr>
          <p:cNvPr id="7" name="Pladsholder til sidefod 6"/>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10935147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20.vml"/><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vmlDrawing" Target="../drawings/vmlDrawing21.vml"/><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22.vml"/><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23.vml"/><Relationship Id="rId5" Type="http://schemas.openxmlformats.org/officeDocument/2006/relationships/image" Target="../media/image1.emf"/><Relationship Id="rId4" Type="http://schemas.openxmlformats.org/officeDocument/2006/relationships/oleObject" Target="../embeddings/oleObject23.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24.vml"/><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25.vml"/><Relationship Id="rId5" Type="http://schemas.openxmlformats.org/officeDocument/2006/relationships/image" Target="../media/image1.emf"/><Relationship Id="rId4" Type="http://schemas.openxmlformats.org/officeDocument/2006/relationships/oleObject" Target="../embeddings/oleObject25.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26.vml"/><Relationship Id="rId5" Type="http://schemas.openxmlformats.org/officeDocument/2006/relationships/image" Target="../media/image1.emf"/><Relationship Id="rId4" Type="http://schemas.openxmlformats.org/officeDocument/2006/relationships/oleObject" Target="../embeddings/oleObject26.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27.vml"/><Relationship Id="rId5" Type="http://schemas.openxmlformats.org/officeDocument/2006/relationships/image" Target="../media/image1.emf"/><Relationship Id="rId4" Type="http://schemas.openxmlformats.org/officeDocument/2006/relationships/oleObject" Target="../embeddings/oleObject27.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28.vml"/><Relationship Id="rId5" Type="http://schemas.openxmlformats.org/officeDocument/2006/relationships/image" Target="../media/image1.emf"/><Relationship Id="rId4" Type="http://schemas.openxmlformats.org/officeDocument/2006/relationships/oleObject" Target="../embeddings/oleObject28.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vmlDrawing" Target="../drawings/vmlDrawing30.vml"/><Relationship Id="rId5" Type="http://schemas.openxmlformats.org/officeDocument/2006/relationships/image" Target="../media/image1.emf"/><Relationship Id="rId4" Type="http://schemas.openxmlformats.org/officeDocument/2006/relationships/oleObject" Target="../embeddings/oleObject30.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vmlDrawing" Target="../drawings/vmlDrawing31.vml"/><Relationship Id="rId5" Type="http://schemas.openxmlformats.org/officeDocument/2006/relationships/image" Target="../media/image1.emf"/><Relationship Id="rId4" Type="http://schemas.openxmlformats.org/officeDocument/2006/relationships/oleObject" Target="../embeddings/oleObject31.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vmlDrawing" Target="../drawings/vmlDrawing32.vml"/><Relationship Id="rId5" Type="http://schemas.openxmlformats.org/officeDocument/2006/relationships/image" Target="../media/image1.emf"/><Relationship Id="rId4" Type="http://schemas.openxmlformats.org/officeDocument/2006/relationships/oleObject" Target="../embeddings/oleObject32.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vmlDrawing" Target="../drawings/vmlDrawing33.vml"/><Relationship Id="rId5" Type="http://schemas.openxmlformats.org/officeDocument/2006/relationships/image" Target="../media/image1.emf"/><Relationship Id="rId4" Type="http://schemas.openxmlformats.org/officeDocument/2006/relationships/oleObject" Target="../embeddings/oleObject33.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vmlDrawing" Target="../drawings/vmlDrawing34.vml"/><Relationship Id="rId5" Type="http://schemas.openxmlformats.org/officeDocument/2006/relationships/image" Target="../media/image1.emf"/><Relationship Id="rId4" Type="http://schemas.openxmlformats.org/officeDocument/2006/relationships/oleObject" Target="../embeddings/oleObject34.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vmlDrawing" Target="../drawings/vmlDrawing35.vml"/><Relationship Id="rId5" Type="http://schemas.openxmlformats.org/officeDocument/2006/relationships/image" Target="../media/image1.emf"/><Relationship Id="rId4" Type="http://schemas.openxmlformats.org/officeDocument/2006/relationships/oleObject" Target="../embeddings/oleObject35.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36.vml"/><Relationship Id="rId5" Type="http://schemas.openxmlformats.org/officeDocument/2006/relationships/image" Target="../media/image1.emf"/><Relationship Id="rId4" Type="http://schemas.openxmlformats.org/officeDocument/2006/relationships/oleObject" Target="../embeddings/oleObject36.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vmlDrawing" Target="../drawings/vmlDrawing37.vml"/><Relationship Id="rId5" Type="http://schemas.openxmlformats.org/officeDocument/2006/relationships/image" Target="../media/image1.emf"/><Relationship Id="rId4" Type="http://schemas.openxmlformats.org/officeDocument/2006/relationships/oleObject" Target="../embeddings/oleObject37.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vmlDrawing" Target="../drawings/vmlDrawing38.vml"/><Relationship Id="rId5" Type="http://schemas.openxmlformats.org/officeDocument/2006/relationships/image" Target="../media/image1.emf"/><Relationship Id="rId4" Type="http://schemas.openxmlformats.org/officeDocument/2006/relationships/oleObject" Target="../embeddings/oleObject38.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0.xml"/><Relationship Id="rId1" Type="http://schemas.openxmlformats.org/officeDocument/2006/relationships/vmlDrawing" Target="../drawings/vmlDrawing39.vml"/><Relationship Id="rId5" Type="http://schemas.openxmlformats.org/officeDocument/2006/relationships/image" Target="../media/image1.emf"/><Relationship Id="rId4" Type="http://schemas.openxmlformats.org/officeDocument/2006/relationships/oleObject" Target="../embeddings/oleObject39.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1.xml"/><Relationship Id="rId1" Type="http://schemas.openxmlformats.org/officeDocument/2006/relationships/vmlDrawing" Target="../drawings/vmlDrawing40.vml"/><Relationship Id="rId5" Type="http://schemas.openxmlformats.org/officeDocument/2006/relationships/image" Target="../media/image1.emf"/><Relationship Id="rId4" Type="http://schemas.openxmlformats.org/officeDocument/2006/relationships/oleObject" Target="../embeddings/oleObject40.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2.xml"/><Relationship Id="rId1" Type="http://schemas.openxmlformats.org/officeDocument/2006/relationships/vmlDrawing" Target="../drawings/vmlDrawing41.vml"/><Relationship Id="rId5" Type="http://schemas.openxmlformats.org/officeDocument/2006/relationships/image" Target="../media/image1.emf"/><Relationship Id="rId4" Type="http://schemas.openxmlformats.org/officeDocument/2006/relationships/oleObject" Target="../embeddings/oleObject41.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vmlDrawing" Target="../drawings/vmlDrawing42.vml"/><Relationship Id="rId5" Type="http://schemas.openxmlformats.org/officeDocument/2006/relationships/image" Target="../media/image1.emf"/><Relationship Id="rId4" Type="http://schemas.openxmlformats.org/officeDocument/2006/relationships/oleObject" Target="../embeddings/oleObject42.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43.vml"/><Relationship Id="rId5" Type="http://schemas.openxmlformats.org/officeDocument/2006/relationships/image" Target="../media/image1.emf"/><Relationship Id="rId4" Type="http://schemas.openxmlformats.org/officeDocument/2006/relationships/oleObject" Target="../embeddings/oleObject43.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vmlDrawing" Target="../drawings/vmlDrawing44.vml"/><Relationship Id="rId5" Type="http://schemas.openxmlformats.org/officeDocument/2006/relationships/image" Target="../media/image1.emf"/><Relationship Id="rId4" Type="http://schemas.openxmlformats.org/officeDocument/2006/relationships/oleObject" Target="../embeddings/oleObject44.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6.xml"/><Relationship Id="rId1" Type="http://schemas.openxmlformats.org/officeDocument/2006/relationships/vmlDrawing" Target="../drawings/vmlDrawing45.vml"/><Relationship Id="rId5" Type="http://schemas.openxmlformats.org/officeDocument/2006/relationships/image" Target="../media/image1.emf"/><Relationship Id="rId4" Type="http://schemas.openxmlformats.org/officeDocument/2006/relationships/oleObject" Target="../embeddings/oleObject45.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7.xml"/><Relationship Id="rId1" Type="http://schemas.openxmlformats.org/officeDocument/2006/relationships/vmlDrawing" Target="../drawings/vmlDrawing46.vml"/><Relationship Id="rId5" Type="http://schemas.openxmlformats.org/officeDocument/2006/relationships/image" Target="../media/image1.emf"/><Relationship Id="rId4" Type="http://schemas.openxmlformats.org/officeDocument/2006/relationships/oleObject" Target="../embeddings/oleObject46.bin"/></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8.xml"/><Relationship Id="rId1" Type="http://schemas.openxmlformats.org/officeDocument/2006/relationships/vmlDrawing" Target="../drawings/vmlDrawing47.vml"/><Relationship Id="rId5" Type="http://schemas.openxmlformats.org/officeDocument/2006/relationships/image" Target="../media/image1.emf"/><Relationship Id="rId4" Type="http://schemas.openxmlformats.org/officeDocument/2006/relationships/oleObject" Target="../embeddings/oleObject47.bin"/></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vmlDrawing" Target="../drawings/vmlDrawing48.vml"/><Relationship Id="rId5" Type="http://schemas.openxmlformats.org/officeDocument/2006/relationships/image" Target="../media/image1.emf"/><Relationship Id="rId4" Type="http://schemas.openxmlformats.org/officeDocument/2006/relationships/oleObject" Target="../embeddings/oleObject48.bin"/></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vmlDrawing" Target="../drawings/vmlDrawing49.vml"/><Relationship Id="rId5" Type="http://schemas.openxmlformats.org/officeDocument/2006/relationships/image" Target="../media/image1.emf"/><Relationship Id="rId4" Type="http://schemas.openxmlformats.org/officeDocument/2006/relationships/oleObject" Target="../embeddings/oleObject49.bin"/></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1.xml"/><Relationship Id="rId1" Type="http://schemas.openxmlformats.org/officeDocument/2006/relationships/vmlDrawing" Target="../drawings/vmlDrawing50.v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50.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vmlDrawing" Target="../drawings/vmlDrawing51.v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51.bin"/></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3.xml"/><Relationship Id="rId1" Type="http://schemas.openxmlformats.org/officeDocument/2006/relationships/vmlDrawing" Target="../drawings/vmlDrawing52.v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oleObject" Target="../embeddings/oleObject52.bin"/></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svg"/><Relationship Id="rId2" Type="http://schemas.openxmlformats.org/officeDocument/2006/relationships/tags" Target="../tags/tag54.xml"/><Relationship Id="rId1" Type="http://schemas.openxmlformats.org/officeDocument/2006/relationships/vmlDrawing" Target="../drawings/vmlDrawing53.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53.bin"/></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svg"/><Relationship Id="rId2" Type="http://schemas.openxmlformats.org/officeDocument/2006/relationships/tags" Target="../tags/tag55.xml"/><Relationship Id="rId1" Type="http://schemas.openxmlformats.org/officeDocument/2006/relationships/vmlDrawing" Target="../drawings/vmlDrawing5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54.bin"/></Relationships>
</file>

<file path=ppt/slideLayouts/_rels/slideLayout5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slideMaster" Target="../slideMasters/slideMaster1.xml"/><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tags" Target="../tags/tag56.xml"/><Relationship Id="rId16" Type="http://schemas.openxmlformats.org/officeDocument/2006/relationships/image" Target="../media/image16.png"/><Relationship Id="rId1" Type="http://schemas.openxmlformats.org/officeDocument/2006/relationships/vmlDrawing" Target="../drawings/vmlDrawing55.v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1.emf"/><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oleObject" Target="../embeddings/oleObject55.bin"/><Relationship Id="rId9" Type="http://schemas.openxmlformats.org/officeDocument/2006/relationships/image" Target="../media/image9.png"/><Relationship Id="rId14" Type="http://schemas.openxmlformats.org/officeDocument/2006/relationships/image" Target="../media/image14.png"/></Relationships>
</file>

<file path=ppt/slideLayouts/_rels/slideLayout5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7.xml"/><Relationship Id="rId1" Type="http://schemas.openxmlformats.org/officeDocument/2006/relationships/vmlDrawing" Target="../drawings/vmlDrawing56.vml"/><Relationship Id="rId5" Type="http://schemas.openxmlformats.org/officeDocument/2006/relationships/image" Target="../media/image1.emf"/><Relationship Id="rId4" Type="http://schemas.openxmlformats.org/officeDocument/2006/relationships/oleObject" Target="../embeddings/oleObject5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image (A)">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F8D3E125-9124-444A-89AD-9E0353D89E54}"/>
              </a:ext>
            </a:extLst>
          </p:cNvPr>
          <p:cNvGraphicFramePr>
            <a:graphicFrameLocks noChangeAspect="1"/>
          </p:cNvGraphicFramePr>
          <p:nvPr userDrawn="1">
            <p:custDataLst>
              <p:tags r:id="rId2"/>
            </p:custDataLst>
            <p:extLst>
              <p:ext uri="{D42A27DB-BD31-4B8C-83A1-F6EECF244321}">
                <p14:modId xmlns:p14="http://schemas.microsoft.com/office/powerpoint/2010/main" val="9926310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9" name="think-cell Slide" r:id="rId4" imgW="351" imgH="351" progId="TCLayout.ActiveDocument.1">
                  <p:embed/>
                </p:oleObj>
              </mc:Choice>
              <mc:Fallback>
                <p:oleObj name="think-cell Slide" r:id="rId4" imgW="351" imgH="351" progId="TCLayout.ActiveDocument.1">
                  <p:embed/>
                  <p:pic>
                    <p:nvPicPr>
                      <p:cNvPr id="3" name="Objekt 2" hidden="1">
                        <a:extLst>
                          <a:ext uri="{FF2B5EF4-FFF2-40B4-BE49-F238E27FC236}">
                            <a16:creationId xmlns:a16="http://schemas.microsoft.com/office/drawing/2014/main" id="{F8D3E125-9124-444A-89AD-9E0353D89E5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Date Placeholder 6" hidden="1">
            <a:extLst>
              <a:ext uri="{FF2B5EF4-FFF2-40B4-BE49-F238E27FC236}">
                <a16:creationId xmlns:a16="http://schemas.microsoft.com/office/drawing/2014/main" id="{19E8C21D-363E-4C29-BCB1-2C67A41A6B1A}"/>
              </a:ext>
            </a:extLst>
          </p:cNvPr>
          <p:cNvSpPr>
            <a:spLocks noGrp="1"/>
          </p:cNvSpPr>
          <p:nvPr>
            <p:ph type="dt" sz="half" idx="15"/>
          </p:nvPr>
        </p:nvSpPr>
        <p:spPr>
          <a:xfrm>
            <a:off x="0" y="9906000"/>
            <a:ext cx="0" cy="0"/>
          </a:xfrm>
        </p:spPr>
        <p:txBody>
          <a:bodyPr/>
          <a:lstStyle>
            <a:lvl1pPr rtl="0">
              <a:defRPr sz="144">
                <a:noFill/>
              </a:defRPr>
            </a:lvl1pPr>
          </a:lstStyle>
          <a:p>
            <a:fld id="{D1903C8B-6A03-40C4-AD50-AACDEC5FDA0C}" type="datetime1">
              <a:rPr lang="en-US" smtClean="0"/>
              <a:pPr/>
              <a:t>3/16/22</a:t>
            </a:fld>
            <a:endParaRPr lang="en-US"/>
          </a:p>
        </p:txBody>
      </p:sp>
      <p:sp>
        <p:nvSpPr>
          <p:cNvPr id="11" name="Footer Placeholder 8" hidden="1">
            <a:extLst>
              <a:ext uri="{FF2B5EF4-FFF2-40B4-BE49-F238E27FC236}">
                <a16:creationId xmlns:a16="http://schemas.microsoft.com/office/drawing/2014/main" id="{6DB35B2F-204D-4092-A860-94E70637BD46}"/>
              </a:ext>
            </a:extLst>
          </p:cNvPr>
          <p:cNvSpPr>
            <a:spLocks noGrp="1"/>
          </p:cNvSpPr>
          <p:nvPr>
            <p:ph type="ftr" sz="quarter" idx="16"/>
          </p:nvPr>
        </p:nvSpPr>
        <p:spPr>
          <a:xfrm>
            <a:off x="0" y="9906000"/>
            <a:ext cx="0" cy="0"/>
          </a:xfrm>
        </p:spPr>
        <p:txBody>
          <a:bodyPr/>
          <a:lstStyle>
            <a:lvl1pPr rtl="0">
              <a:defRPr sz="144">
                <a:noFill/>
              </a:defRPr>
            </a:lvl1pPr>
          </a:lstStyle>
          <a:p>
            <a:endParaRPr lang="en-US"/>
          </a:p>
        </p:txBody>
      </p:sp>
      <p:sp>
        <p:nvSpPr>
          <p:cNvPr id="12" name="Slide Number Placeholder 10" hidden="1">
            <a:extLst>
              <a:ext uri="{FF2B5EF4-FFF2-40B4-BE49-F238E27FC236}">
                <a16:creationId xmlns:a16="http://schemas.microsoft.com/office/drawing/2014/main" id="{1BEB41F5-194C-405C-8EDC-8C5E550FE046}"/>
              </a:ext>
            </a:extLst>
          </p:cNvPr>
          <p:cNvSpPr>
            <a:spLocks noGrp="1"/>
          </p:cNvSpPr>
          <p:nvPr>
            <p:ph type="sldNum" sz="quarter" idx="17"/>
          </p:nvPr>
        </p:nvSpPr>
        <p:spPr>
          <a:xfrm>
            <a:off x="0" y="9906000"/>
            <a:ext cx="0" cy="0"/>
          </a:xfrm>
        </p:spPr>
        <p:txBody>
          <a:bodyPr/>
          <a:lstStyle>
            <a:lvl1pPr rtl="0">
              <a:defRPr sz="144">
                <a:noFill/>
              </a:defRPr>
            </a:lvl1pPr>
          </a:lstStyle>
          <a:p>
            <a:fld id="{23AA811B-2EBD-4900-905E-5BE206449611}" type="slidenum">
              <a:rPr lang="en-US" smtClean="0"/>
              <a:pPr/>
              <a:t>‹nr.›</a:t>
            </a:fld>
            <a:endParaRPr lang="en-US"/>
          </a:p>
        </p:txBody>
      </p:sp>
      <p:sp>
        <p:nvSpPr>
          <p:cNvPr id="9" name="Background">
            <a:extLst>
              <a:ext uri="{FF2B5EF4-FFF2-40B4-BE49-F238E27FC236}">
                <a16:creationId xmlns:a16="http://schemas.microsoft.com/office/drawing/2014/main" id="{22F6F34B-A8D0-4DB2-A40E-DF14A9DD8EC5}"/>
              </a:ext>
            </a:extLst>
          </p:cNvPr>
          <p:cNvSpPr/>
          <p:nvPr userDrawn="1"/>
        </p:nvSpPr>
        <p:spPr>
          <a:xfrm>
            <a:off x="0" y="0"/>
            <a:ext cx="6858000" cy="990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4000" tIns="52000" rIns="104000" bIns="52000" rtlCol="0" anchor="ctr"/>
          <a:lstStyle/>
          <a:p>
            <a:pPr algn="ctr" rtl="0"/>
            <a:endParaRPr lang="en-US" sz="2889" noProof="0"/>
          </a:p>
        </p:txBody>
      </p:sp>
      <p:sp>
        <p:nvSpPr>
          <p:cNvPr id="15" name="Picture Placeholder 14">
            <a:extLst>
              <a:ext uri="{FF2B5EF4-FFF2-40B4-BE49-F238E27FC236}">
                <a16:creationId xmlns:a16="http://schemas.microsoft.com/office/drawing/2014/main" id="{F5DCE21D-C322-4B21-A60A-71E6E2C54DDC}"/>
              </a:ext>
            </a:extLst>
          </p:cNvPr>
          <p:cNvSpPr>
            <a:spLocks noGrp="1"/>
          </p:cNvSpPr>
          <p:nvPr>
            <p:ph type="pic" sz="quarter" idx="13" hasCustomPrompt="1"/>
          </p:nvPr>
        </p:nvSpPr>
        <p:spPr>
          <a:xfrm>
            <a:off x="-675" y="0"/>
            <a:ext cx="6858675" cy="9911200"/>
          </a:xfrm>
          <a:custGeom>
            <a:avLst/>
            <a:gdLst>
              <a:gd name="connsiteX0" fmla="*/ 6275387 w 12193200"/>
              <a:gd name="connsiteY0" fmla="*/ 0 h 6861600"/>
              <a:gd name="connsiteX1" fmla="*/ 12193200 w 12193200"/>
              <a:gd name="connsiteY1" fmla="*/ 0 h 6861600"/>
              <a:gd name="connsiteX2" fmla="*/ 12193200 w 12193200"/>
              <a:gd name="connsiteY2" fmla="*/ 6861600 h 6861600"/>
              <a:gd name="connsiteX3" fmla="*/ 0 w 12193200"/>
              <a:gd name="connsiteY3" fmla="*/ 6861600 h 6861600"/>
              <a:gd name="connsiteX4" fmla="*/ 0 w 12193200"/>
              <a:gd name="connsiteY4" fmla="*/ 2245058 h 6861600"/>
              <a:gd name="connsiteX5" fmla="*/ 1 w 12193200"/>
              <a:gd name="connsiteY5" fmla="*/ 2245058 h 6861600"/>
              <a:gd name="connsiteX6" fmla="*/ 1 w 12193200"/>
              <a:gd name="connsiteY6" fmla="*/ 3378783 h 6861600"/>
              <a:gd name="connsiteX7" fmla="*/ 3519949 w 12193200"/>
              <a:gd name="connsiteY7" fmla="*/ 3378783 h 6861600"/>
              <a:gd name="connsiteX8" fmla="*/ 3519949 w 12193200"/>
              <a:gd name="connsiteY8" fmla="*/ 2245058 h 6861600"/>
              <a:gd name="connsiteX9" fmla="*/ 6275387 w 12193200"/>
              <a:gd name="connsiteY9" fmla="*/ 2245058 h 686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3200" h="6861600">
                <a:moveTo>
                  <a:pt x="6275387" y="0"/>
                </a:moveTo>
                <a:lnTo>
                  <a:pt x="12193200" y="0"/>
                </a:lnTo>
                <a:lnTo>
                  <a:pt x="12193200" y="6861600"/>
                </a:lnTo>
                <a:lnTo>
                  <a:pt x="0" y="6861600"/>
                </a:lnTo>
                <a:lnTo>
                  <a:pt x="0" y="2245058"/>
                </a:lnTo>
                <a:lnTo>
                  <a:pt x="1" y="2245058"/>
                </a:lnTo>
                <a:lnTo>
                  <a:pt x="1" y="3378783"/>
                </a:lnTo>
                <a:lnTo>
                  <a:pt x="3519949" y="3378783"/>
                </a:lnTo>
                <a:lnTo>
                  <a:pt x="3519949" y="2245058"/>
                </a:lnTo>
                <a:lnTo>
                  <a:pt x="6275387" y="2245058"/>
                </a:lnTo>
                <a:close/>
              </a:path>
            </a:pathLst>
          </a:custGeom>
          <a:solidFill>
            <a:srgbClr val="F9F9F7"/>
          </a:solidFill>
        </p:spPr>
        <p:txBody>
          <a:bodyPr wrap="square" lIns="72000" tIns="0" bIns="72000" anchor="b" anchorCtr="0">
            <a:noAutofit/>
          </a:bodyPr>
          <a:lstStyle>
            <a:lvl1pPr marL="0" indent="0" algn="l" rtl="0">
              <a:spcAft>
                <a:spcPts val="0"/>
              </a:spcAft>
              <a:buNone/>
              <a:defRPr sz="2311"/>
            </a:lvl1pPr>
          </a:lstStyle>
          <a:p>
            <a:r>
              <a:rPr lang="en-US" noProof="0"/>
              <a:t>Mark placeholder to insert image </a:t>
            </a:r>
            <a:r>
              <a:rPr lang="en-US"/>
              <a:t>using the Insert tab – Pictures or from Templafy</a:t>
            </a:r>
          </a:p>
        </p:txBody>
      </p:sp>
      <p:sp>
        <p:nvSpPr>
          <p:cNvPr id="2" name="Title 1"/>
          <p:cNvSpPr>
            <a:spLocks noGrp="1"/>
          </p:cNvSpPr>
          <p:nvPr>
            <p:ph type="ctrTitle" hasCustomPrompt="1"/>
          </p:nvPr>
        </p:nvSpPr>
        <p:spPr bwMode="white">
          <a:xfrm>
            <a:off x="202501" y="518327"/>
            <a:ext cx="2865890" cy="2184000"/>
          </a:xfrm>
        </p:spPr>
        <p:txBody>
          <a:bodyPr vert="horz" anchor="t" anchorCtr="0"/>
          <a:lstStyle>
            <a:lvl1pPr algn="l" rtl="0">
              <a:lnSpc>
                <a:spcPct val="91000"/>
              </a:lnSpc>
              <a:defRPr sz="5200">
                <a:solidFill>
                  <a:schemeClr val="bg1"/>
                </a:solidFill>
              </a:defRPr>
            </a:lvl1pPr>
          </a:lstStyle>
          <a:p>
            <a:r>
              <a:rPr lang="en-US"/>
              <a:t>Headline</a:t>
            </a:r>
          </a:p>
        </p:txBody>
      </p:sp>
      <p:pic>
        <p:nvPicPr>
          <p:cNvPr id="4" name="Logo">
            <a:extLst>
              <a:ext uri="{FF2B5EF4-FFF2-40B4-BE49-F238E27FC236}">
                <a16:creationId xmlns:a16="http://schemas.microsoft.com/office/drawing/2014/main" id="{FF3BE45C-E4DE-42B7-B25F-83E216F00AFA}"/>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02500" y="3817555"/>
            <a:ext cx="1472462" cy="473200"/>
          </a:xfrm>
          <a:prstGeom prst="rect">
            <a:avLst/>
          </a:prstGeom>
        </p:spPr>
      </p:pic>
    </p:spTree>
    <p:extLst>
      <p:ext uri="{BB962C8B-B14F-4D97-AF65-F5344CB8AC3E}">
        <p14:creationId xmlns:p14="http://schemas.microsoft.com/office/powerpoint/2010/main" val="42271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Titel og indholdsobjekt">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71A37DAE-6BDD-47F5-80C3-F2C11AFF523C}"/>
              </a:ext>
            </a:extLst>
          </p:cNvPr>
          <p:cNvGraphicFramePr>
            <a:graphicFrameLocks noChangeAspect="1"/>
          </p:cNvGraphicFramePr>
          <p:nvPr userDrawn="1">
            <p:custDataLst>
              <p:tags r:id="rId2"/>
            </p:custDataLst>
            <p:extLst>
              <p:ext uri="{D42A27DB-BD31-4B8C-83A1-F6EECF244321}">
                <p14:modId xmlns:p14="http://schemas.microsoft.com/office/powerpoint/2010/main" val="23445937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5" name="think-cell Slide" r:id="rId4" imgW="351" imgH="351" progId="TCLayout.ActiveDocument.1">
                  <p:embed/>
                </p:oleObj>
              </mc:Choice>
              <mc:Fallback>
                <p:oleObj name="think-cell Slide" r:id="rId4" imgW="351" imgH="351" progId="TCLayout.ActiveDocument.1">
                  <p:embed/>
                  <p:pic>
                    <p:nvPicPr>
                      <p:cNvPr id="7" name="Objekt 6" hidden="1">
                        <a:extLst>
                          <a:ext uri="{FF2B5EF4-FFF2-40B4-BE49-F238E27FC236}">
                            <a16:creationId xmlns:a16="http://schemas.microsoft.com/office/drawing/2014/main" id="{71A37DAE-6BDD-47F5-80C3-F2C11AFF523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p:txBody>
          <a:bodyPr vert="horz"/>
          <a:lstStyle>
            <a:lvl1pPr rtl="0">
              <a:defRPr/>
            </a:lvl1pPr>
          </a:lstStyle>
          <a:p>
            <a:r>
              <a:rPr lang="en-US" noProof="0"/>
              <a:t>Click to add title</a:t>
            </a:r>
          </a:p>
        </p:txBody>
      </p:sp>
      <p:sp>
        <p:nvSpPr>
          <p:cNvPr id="3" name="Content Placeholder 2"/>
          <p:cNvSpPr>
            <a:spLocks noGrp="1"/>
          </p:cNvSpPr>
          <p:nvPr>
            <p:ph idx="1" hasCustomPrompt="1"/>
          </p:nvPr>
        </p:nvSpPr>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4" name="Date Placeholder 3">
            <a:extLst>
              <a:ext uri="{FF2B5EF4-FFF2-40B4-BE49-F238E27FC236}">
                <a16:creationId xmlns:a16="http://schemas.microsoft.com/office/drawing/2014/main" id="{C1ACC7FD-8EF4-43FC-BAB3-47E907F17871}"/>
              </a:ext>
            </a:extLst>
          </p:cNvPr>
          <p:cNvSpPr>
            <a:spLocks noGrp="1"/>
          </p:cNvSpPr>
          <p:nvPr>
            <p:ph type="dt" sz="half" idx="10"/>
          </p:nvPr>
        </p:nvSpPr>
        <p:spPr/>
        <p:txBody>
          <a:bodyPr/>
          <a:lstStyle>
            <a:lvl1pPr rtl="0">
              <a:defRPr/>
            </a:lvl1pPr>
          </a:lstStyle>
          <a:p>
            <a:fld id="{4DE8F052-B495-40BE-9682-094846479C8E}" type="datetime1">
              <a:rPr lang="en-US" smtClean="0"/>
              <a:pPr/>
              <a:t>3/16/22</a:t>
            </a:fld>
            <a:endParaRPr lang="en-US"/>
          </a:p>
        </p:txBody>
      </p:sp>
      <p:sp>
        <p:nvSpPr>
          <p:cNvPr id="5" name="Footer Placeholder 4">
            <a:extLst>
              <a:ext uri="{FF2B5EF4-FFF2-40B4-BE49-F238E27FC236}">
                <a16:creationId xmlns:a16="http://schemas.microsoft.com/office/drawing/2014/main" id="{084C6AF5-5886-488E-94AF-540306D52116}"/>
              </a:ext>
            </a:extLst>
          </p:cNvPr>
          <p:cNvSpPr>
            <a:spLocks noGrp="1"/>
          </p:cNvSpPr>
          <p:nvPr>
            <p:ph type="ftr" sz="quarter" idx="11"/>
          </p:nvPr>
        </p:nvSpPr>
        <p:spPr/>
        <p:txBody>
          <a:bodyPr/>
          <a:lstStyle>
            <a:lvl1pPr rtl="0">
              <a:defRPr/>
            </a:lvl1pPr>
          </a:lstStyle>
          <a:p>
            <a:endParaRPr lang="en-US"/>
          </a:p>
        </p:txBody>
      </p:sp>
    </p:spTree>
    <p:extLst>
      <p:ext uri="{BB962C8B-B14F-4D97-AF65-F5344CB8AC3E}">
        <p14:creationId xmlns:p14="http://schemas.microsoft.com/office/powerpoint/2010/main" val="1801837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A)">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E1CF2542-BA2B-4F9A-9D82-C4537ED325D7}"/>
              </a:ext>
            </a:extLst>
          </p:cNvPr>
          <p:cNvGraphicFramePr>
            <a:graphicFrameLocks noChangeAspect="1"/>
          </p:cNvGraphicFramePr>
          <p:nvPr userDrawn="1">
            <p:custDataLst>
              <p:tags r:id="rId2"/>
            </p:custDataLst>
            <p:extLst>
              <p:ext uri="{D42A27DB-BD31-4B8C-83A1-F6EECF244321}">
                <p14:modId xmlns:p14="http://schemas.microsoft.com/office/powerpoint/2010/main" val="3452898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89" name="think-cell Slide" r:id="rId4" imgW="351" imgH="351" progId="TCLayout.ActiveDocument.1">
                  <p:embed/>
                </p:oleObj>
              </mc:Choice>
              <mc:Fallback>
                <p:oleObj name="think-cell Slide" r:id="rId4" imgW="351" imgH="351" progId="TCLayout.ActiveDocument.1">
                  <p:embed/>
                  <p:pic>
                    <p:nvPicPr>
                      <p:cNvPr id="8" name="Objekt 7" hidden="1">
                        <a:extLst>
                          <a:ext uri="{FF2B5EF4-FFF2-40B4-BE49-F238E27FC236}">
                            <a16:creationId xmlns:a16="http://schemas.microsoft.com/office/drawing/2014/main" id="{E1CF2542-BA2B-4F9A-9D82-C4537ED325D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cxnSp>
        <p:nvCxnSpPr>
          <p:cNvPr id="5" name="Straight Connector 4">
            <a:extLst>
              <a:ext uri="{FF2B5EF4-FFF2-40B4-BE49-F238E27FC236}">
                <a16:creationId xmlns:a16="http://schemas.microsoft.com/office/drawing/2014/main" id="{69B33E8C-77AA-45CF-BAED-72698ECB8677}"/>
              </a:ext>
            </a:extLst>
          </p:cNvPr>
          <p:cNvCxnSpPr>
            <a:cxnSpLocks/>
          </p:cNvCxnSpPr>
          <p:nvPr userDrawn="1"/>
        </p:nvCxnSpPr>
        <p:spPr>
          <a:xfrm>
            <a:off x="3429000" y="2642605"/>
            <a:ext cx="0" cy="6203600"/>
          </a:xfrm>
          <a:prstGeom prst="line">
            <a:avLst/>
          </a:prstGeom>
          <a:ln w="6350">
            <a:solidFill>
              <a:srgbClr val="B1B2B3"/>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hasCustomPrompt="1"/>
          </p:nvPr>
        </p:nvSpPr>
        <p:spPr>
          <a:xfrm>
            <a:off x="202499" y="2642606"/>
            <a:ext cx="3126600" cy="6205335"/>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3529574" y="2642605"/>
            <a:ext cx="3126600" cy="6203600"/>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endParaRPr lang="en-US"/>
          </a:p>
          <a:p>
            <a:pPr lvl="1"/>
            <a:r>
              <a:rPr lang="en-US"/>
              <a:t>Second level</a:t>
            </a:r>
          </a:p>
          <a:p>
            <a:pPr lvl="2"/>
            <a:r>
              <a:rPr lang="en-US"/>
              <a:t>Third level</a:t>
            </a:r>
          </a:p>
          <a:p>
            <a:pPr lvl="3"/>
            <a:r>
              <a:rPr lang="en-US"/>
              <a:t>Fourth level</a:t>
            </a:r>
          </a:p>
          <a:p>
            <a:pPr lvl="4"/>
            <a:r>
              <a:rPr lang="en-US"/>
              <a:t>Fifth level</a:t>
            </a:r>
          </a:p>
          <a:p>
            <a:pPr lvl="5"/>
            <a:r>
              <a:rPr lang="en-US" noProof="0"/>
              <a:t>6</a:t>
            </a:r>
          </a:p>
          <a:p>
            <a:pPr lvl="6"/>
            <a:r>
              <a:rPr lang="en-US" noProof="0"/>
              <a:t>7</a:t>
            </a:r>
          </a:p>
          <a:p>
            <a:pPr lvl="7"/>
            <a:r>
              <a:rPr lang="en-US" noProof="0"/>
              <a:t>8</a:t>
            </a:r>
          </a:p>
          <a:p>
            <a:pPr lvl="8"/>
            <a:r>
              <a:rPr lang="en-US" noProof="0"/>
              <a:t>9</a:t>
            </a:r>
            <a:endParaRPr lang="en-US"/>
          </a:p>
        </p:txBody>
      </p:sp>
      <p:sp>
        <p:nvSpPr>
          <p:cNvPr id="6" name="Date Placeholder 5">
            <a:extLst>
              <a:ext uri="{FF2B5EF4-FFF2-40B4-BE49-F238E27FC236}">
                <a16:creationId xmlns:a16="http://schemas.microsoft.com/office/drawing/2014/main" id="{F54D13B6-5D47-4342-AE7D-6E53AE9D62A4}"/>
              </a:ext>
            </a:extLst>
          </p:cNvPr>
          <p:cNvSpPr>
            <a:spLocks noGrp="1"/>
          </p:cNvSpPr>
          <p:nvPr>
            <p:ph type="dt" sz="half" idx="10"/>
          </p:nvPr>
        </p:nvSpPr>
        <p:spPr/>
        <p:txBody>
          <a:bodyPr/>
          <a:lstStyle>
            <a:lvl1pPr rtl="0">
              <a:defRPr/>
            </a:lvl1pPr>
          </a:lstStyle>
          <a:p>
            <a:fld id="{1B4C9864-BFD0-4574-B370-8DFD1BF6363B}" type="datetime1">
              <a:rPr lang="en-US" smtClean="0"/>
              <a:pPr/>
              <a:t>3/16/22</a:t>
            </a:fld>
            <a:endParaRPr lang="en-US"/>
          </a:p>
        </p:txBody>
      </p:sp>
      <p:sp>
        <p:nvSpPr>
          <p:cNvPr id="12" name="Footer Placeholder 11">
            <a:extLst>
              <a:ext uri="{FF2B5EF4-FFF2-40B4-BE49-F238E27FC236}">
                <a16:creationId xmlns:a16="http://schemas.microsoft.com/office/drawing/2014/main" id="{04AC3241-D38F-486C-A52D-8F4AF51C70A7}"/>
              </a:ext>
            </a:extLst>
          </p:cNvPr>
          <p:cNvSpPr>
            <a:spLocks noGrp="1"/>
          </p:cNvSpPr>
          <p:nvPr>
            <p:ph type="ftr" sz="quarter" idx="11"/>
          </p:nvPr>
        </p:nvSpPr>
        <p:spPr/>
        <p:txBody>
          <a:bodyPr/>
          <a:lstStyle>
            <a:lvl1pPr rtl="0">
              <a:defRPr/>
            </a:lvl1pPr>
          </a:lstStyle>
          <a:p>
            <a:endParaRPr lang="en-US"/>
          </a:p>
        </p:txBody>
      </p:sp>
      <p:sp>
        <p:nvSpPr>
          <p:cNvPr id="4" name="Title 3">
            <a:extLst>
              <a:ext uri="{FF2B5EF4-FFF2-40B4-BE49-F238E27FC236}">
                <a16:creationId xmlns:a16="http://schemas.microsoft.com/office/drawing/2014/main" id="{84077399-E20C-4E2D-ABA6-E98BC4B1451C}"/>
              </a:ext>
            </a:extLst>
          </p:cNvPr>
          <p:cNvSpPr>
            <a:spLocks noGrp="1"/>
          </p:cNvSpPr>
          <p:nvPr>
            <p:ph type="title" hasCustomPrompt="1"/>
          </p:nvPr>
        </p:nvSpPr>
        <p:spPr/>
        <p:txBody>
          <a:bodyPr vert="horz"/>
          <a:lstStyle>
            <a:lvl1pPr rtl="0">
              <a:defRPr/>
            </a:lvl1pPr>
          </a:lstStyle>
          <a:p>
            <a:r>
              <a:rPr lang="en-US" noProof="0"/>
              <a:t>Click to add title</a:t>
            </a:r>
            <a:endParaRPr lang="en-US"/>
          </a:p>
        </p:txBody>
      </p:sp>
    </p:spTree>
    <p:extLst>
      <p:ext uri="{BB962C8B-B14F-4D97-AF65-F5344CB8AC3E}">
        <p14:creationId xmlns:p14="http://schemas.microsoft.com/office/powerpoint/2010/main" val="2887015281"/>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B)">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7B0EC1E3-CCF6-4A47-B072-9CFEEE6359E5}"/>
              </a:ext>
            </a:extLst>
          </p:cNvPr>
          <p:cNvGraphicFramePr>
            <a:graphicFrameLocks noChangeAspect="1"/>
          </p:cNvGraphicFramePr>
          <p:nvPr userDrawn="1">
            <p:custDataLst>
              <p:tags r:id="rId2"/>
            </p:custDataLst>
            <p:extLst>
              <p:ext uri="{D42A27DB-BD31-4B8C-83A1-F6EECF244321}">
                <p14:modId xmlns:p14="http://schemas.microsoft.com/office/powerpoint/2010/main" val="22755070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3" name="think-cell Slide" r:id="rId4" imgW="351" imgH="351" progId="TCLayout.ActiveDocument.1">
                  <p:embed/>
                </p:oleObj>
              </mc:Choice>
              <mc:Fallback>
                <p:oleObj name="think-cell Slide" r:id="rId4" imgW="351" imgH="351" progId="TCLayout.ActiveDocument.1">
                  <p:embed/>
                  <p:pic>
                    <p:nvPicPr>
                      <p:cNvPr id="5" name="Objekt 4" hidden="1">
                        <a:extLst>
                          <a:ext uri="{FF2B5EF4-FFF2-40B4-BE49-F238E27FC236}">
                            <a16:creationId xmlns:a16="http://schemas.microsoft.com/office/drawing/2014/main" id="{7B0EC1E3-CCF6-4A47-B072-9CFEEE6359E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cxnSp>
        <p:nvCxnSpPr>
          <p:cNvPr id="10" name="Straight Connector 9">
            <a:extLst>
              <a:ext uri="{FF2B5EF4-FFF2-40B4-BE49-F238E27FC236}">
                <a16:creationId xmlns:a16="http://schemas.microsoft.com/office/drawing/2014/main" id="{70D1FB72-4098-4689-9361-6F1734C49467}"/>
              </a:ext>
            </a:extLst>
          </p:cNvPr>
          <p:cNvCxnSpPr>
            <a:cxnSpLocks/>
          </p:cNvCxnSpPr>
          <p:nvPr userDrawn="1"/>
        </p:nvCxnSpPr>
        <p:spPr>
          <a:xfrm>
            <a:off x="2319933" y="2642605"/>
            <a:ext cx="0" cy="6203600"/>
          </a:xfrm>
          <a:prstGeom prst="line">
            <a:avLst/>
          </a:prstGeom>
          <a:ln w="6350">
            <a:solidFill>
              <a:srgbClr val="B1B2B3"/>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hasCustomPrompt="1"/>
          </p:nvPr>
        </p:nvSpPr>
        <p:spPr>
          <a:xfrm>
            <a:off x="202500" y="2642606"/>
            <a:ext cx="2015634" cy="6205335"/>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2420839" y="2642605"/>
            <a:ext cx="4235335" cy="6203600"/>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endParaRPr lang="en-US"/>
          </a:p>
          <a:p>
            <a:pPr lvl="1"/>
            <a:r>
              <a:rPr lang="en-US"/>
              <a:t>Second level</a:t>
            </a:r>
          </a:p>
          <a:p>
            <a:pPr lvl="2"/>
            <a:r>
              <a:rPr lang="en-US"/>
              <a:t>Third level</a:t>
            </a:r>
          </a:p>
          <a:p>
            <a:pPr lvl="3"/>
            <a:r>
              <a:rPr lang="en-US"/>
              <a:t>Fourth level</a:t>
            </a:r>
          </a:p>
          <a:p>
            <a:pPr lvl="4"/>
            <a:r>
              <a:rPr lang="en-US"/>
              <a:t>Fifth level</a:t>
            </a:r>
          </a:p>
          <a:p>
            <a:pPr lvl="5"/>
            <a:r>
              <a:rPr lang="en-US" noProof="0"/>
              <a:t>6</a:t>
            </a:r>
          </a:p>
          <a:p>
            <a:pPr lvl="6"/>
            <a:r>
              <a:rPr lang="en-US" noProof="0"/>
              <a:t>7</a:t>
            </a:r>
          </a:p>
          <a:p>
            <a:pPr lvl="7"/>
            <a:r>
              <a:rPr lang="en-US" noProof="0"/>
              <a:t>8</a:t>
            </a:r>
          </a:p>
          <a:p>
            <a:pPr lvl="8"/>
            <a:r>
              <a:rPr lang="en-US" noProof="0"/>
              <a:t>9</a:t>
            </a:r>
            <a:endParaRPr lang="en-US"/>
          </a:p>
        </p:txBody>
      </p:sp>
      <p:sp>
        <p:nvSpPr>
          <p:cNvPr id="6" name="Date Placeholder 5">
            <a:extLst>
              <a:ext uri="{FF2B5EF4-FFF2-40B4-BE49-F238E27FC236}">
                <a16:creationId xmlns:a16="http://schemas.microsoft.com/office/drawing/2014/main" id="{F54D13B6-5D47-4342-AE7D-6E53AE9D62A4}"/>
              </a:ext>
            </a:extLst>
          </p:cNvPr>
          <p:cNvSpPr>
            <a:spLocks noGrp="1"/>
          </p:cNvSpPr>
          <p:nvPr>
            <p:ph type="dt" sz="half" idx="10"/>
          </p:nvPr>
        </p:nvSpPr>
        <p:spPr/>
        <p:txBody>
          <a:bodyPr/>
          <a:lstStyle>
            <a:lvl1pPr rtl="0">
              <a:defRPr/>
            </a:lvl1pPr>
          </a:lstStyle>
          <a:p>
            <a:fld id="{B9941A0D-1A7D-4418-872D-0A573109AE3D}" type="datetime1">
              <a:rPr lang="en-US" smtClean="0"/>
              <a:pPr/>
              <a:t>3/16/22</a:t>
            </a:fld>
            <a:endParaRPr lang="en-US"/>
          </a:p>
        </p:txBody>
      </p:sp>
      <p:sp>
        <p:nvSpPr>
          <p:cNvPr id="12" name="Footer Placeholder 11">
            <a:extLst>
              <a:ext uri="{FF2B5EF4-FFF2-40B4-BE49-F238E27FC236}">
                <a16:creationId xmlns:a16="http://schemas.microsoft.com/office/drawing/2014/main" id="{04AC3241-D38F-486C-A52D-8F4AF51C70A7}"/>
              </a:ext>
            </a:extLst>
          </p:cNvPr>
          <p:cNvSpPr>
            <a:spLocks noGrp="1"/>
          </p:cNvSpPr>
          <p:nvPr>
            <p:ph type="ftr" sz="quarter" idx="11"/>
          </p:nvPr>
        </p:nvSpPr>
        <p:spPr/>
        <p:txBody>
          <a:bodyPr/>
          <a:lstStyle>
            <a:lvl1pPr rtl="0">
              <a:defRPr/>
            </a:lvl1pPr>
          </a:lstStyle>
          <a:p>
            <a:endParaRPr lang="en-US"/>
          </a:p>
        </p:txBody>
      </p:sp>
      <p:sp>
        <p:nvSpPr>
          <p:cNvPr id="4" name="Title 3">
            <a:extLst>
              <a:ext uri="{FF2B5EF4-FFF2-40B4-BE49-F238E27FC236}">
                <a16:creationId xmlns:a16="http://schemas.microsoft.com/office/drawing/2014/main" id="{EE224427-B940-40D0-B905-8D8D27971032}"/>
              </a:ext>
            </a:extLst>
          </p:cNvPr>
          <p:cNvSpPr>
            <a:spLocks noGrp="1"/>
          </p:cNvSpPr>
          <p:nvPr>
            <p:ph type="title" hasCustomPrompt="1"/>
          </p:nvPr>
        </p:nvSpPr>
        <p:spPr/>
        <p:txBody>
          <a:bodyPr vert="horz"/>
          <a:lstStyle>
            <a:lvl1pPr rtl="0">
              <a:defRPr/>
            </a:lvl1pPr>
          </a:lstStyle>
          <a:p>
            <a:r>
              <a:rPr lang="en-US" noProof="0"/>
              <a:t>Click to add title</a:t>
            </a:r>
            <a:endParaRPr lang="en-US"/>
          </a:p>
        </p:txBody>
      </p:sp>
    </p:spTree>
    <p:extLst>
      <p:ext uri="{BB962C8B-B14F-4D97-AF65-F5344CB8AC3E}">
        <p14:creationId xmlns:p14="http://schemas.microsoft.com/office/powerpoint/2010/main" val="3039157876"/>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C)">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BC482E3C-8E0A-48A2-8A62-FBF78C0B3E5A}"/>
              </a:ext>
            </a:extLst>
          </p:cNvPr>
          <p:cNvGraphicFramePr>
            <a:graphicFrameLocks noChangeAspect="1"/>
          </p:cNvGraphicFramePr>
          <p:nvPr userDrawn="1">
            <p:custDataLst>
              <p:tags r:id="rId2"/>
            </p:custDataLst>
            <p:extLst>
              <p:ext uri="{D42A27DB-BD31-4B8C-83A1-F6EECF244321}">
                <p14:modId xmlns:p14="http://schemas.microsoft.com/office/powerpoint/2010/main" val="1347625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37" name="think-cell Slide" r:id="rId4" imgW="351" imgH="351" progId="TCLayout.ActiveDocument.1">
                  <p:embed/>
                </p:oleObj>
              </mc:Choice>
              <mc:Fallback>
                <p:oleObj name="think-cell Slide" r:id="rId4" imgW="351" imgH="351" progId="TCLayout.ActiveDocument.1">
                  <p:embed/>
                  <p:pic>
                    <p:nvPicPr>
                      <p:cNvPr id="5" name="Objekt 4" hidden="1">
                        <a:extLst>
                          <a:ext uri="{FF2B5EF4-FFF2-40B4-BE49-F238E27FC236}">
                            <a16:creationId xmlns:a16="http://schemas.microsoft.com/office/drawing/2014/main" id="{BC482E3C-8E0A-48A2-8A62-FBF78C0B3E5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cxnSp>
        <p:nvCxnSpPr>
          <p:cNvPr id="11" name="Straight Connector 10">
            <a:extLst>
              <a:ext uri="{FF2B5EF4-FFF2-40B4-BE49-F238E27FC236}">
                <a16:creationId xmlns:a16="http://schemas.microsoft.com/office/drawing/2014/main" id="{D05F7E35-11CE-4F15-B222-DEDB33EE33A5}"/>
              </a:ext>
            </a:extLst>
          </p:cNvPr>
          <p:cNvCxnSpPr>
            <a:cxnSpLocks/>
          </p:cNvCxnSpPr>
          <p:nvPr userDrawn="1"/>
        </p:nvCxnSpPr>
        <p:spPr>
          <a:xfrm>
            <a:off x="4538067" y="2642605"/>
            <a:ext cx="0" cy="6203600"/>
          </a:xfrm>
          <a:prstGeom prst="line">
            <a:avLst/>
          </a:prstGeom>
          <a:ln w="6350">
            <a:solidFill>
              <a:srgbClr val="B1B2B3"/>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hasCustomPrompt="1"/>
          </p:nvPr>
        </p:nvSpPr>
        <p:spPr>
          <a:xfrm>
            <a:off x="4638973" y="2642606"/>
            <a:ext cx="2017201" cy="6205335"/>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202499" y="2642605"/>
            <a:ext cx="4232250" cy="6203600"/>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endParaRPr lang="en-US"/>
          </a:p>
          <a:p>
            <a:pPr lvl="1"/>
            <a:r>
              <a:rPr lang="en-US"/>
              <a:t>Second level</a:t>
            </a:r>
          </a:p>
          <a:p>
            <a:pPr lvl="2"/>
            <a:r>
              <a:rPr lang="en-US"/>
              <a:t>Third level</a:t>
            </a:r>
          </a:p>
          <a:p>
            <a:pPr lvl="3"/>
            <a:r>
              <a:rPr lang="en-US"/>
              <a:t>Fourth level</a:t>
            </a:r>
          </a:p>
          <a:p>
            <a:pPr lvl="4"/>
            <a:r>
              <a:rPr lang="en-US"/>
              <a:t>Fifth level</a:t>
            </a:r>
          </a:p>
          <a:p>
            <a:pPr lvl="5"/>
            <a:r>
              <a:rPr lang="en-US" noProof="0"/>
              <a:t>6</a:t>
            </a:r>
          </a:p>
          <a:p>
            <a:pPr lvl="6"/>
            <a:r>
              <a:rPr lang="en-US" noProof="0"/>
              <a:t>7</a:t>
            </a:r>
          </a:p>
          <a:p>
            <a:pPr lvl="7"/>
            <a:r>
              <a:rPr lang="en-US" noProof="0"/>
              <a:t>8</a:t>
            </a:r>
          </a:p>
          <a:p>
            <a:pPr lvl="8"/>
            <a:r>
              <a:rPr lang="en-US" noProof="0"/>
              <a:t>9</a:t>
            </a:r>
            <a:endParaRPr lang="en-US"/>
          </a:p>
        </p:txBody>
      </p:sp>
      <p:sp>
        <p:nvSpPr>
          <p:cNvPr id="6" name="Date Placeholder 5">
            <a:extLst>
              <a:ext uri="{FF2B5EF4-FFF2-40B4-BE49-F238E27FC236}">
                <a16:creationId xmlns:a16="http://schemas.microsoft.com/office/drawing/2014/main" id="{F54D13B6-5D47-4342-AE7D-6E53AE9D62A4}"/>
              </a:ext>
            </a:extLst>
          </p:cNvPr>
          <p:cNvSpPr>
            <a:spLocks noGrp="1"/>
          </p:cNvSpPr>
          <p:nvPr>
            <p:ph type="dt" sz="half" idx="10"/>
          </p:nvPr>
        </p:nvSpPr>
        <p:spPr/>
        <p:txBody>
          <a:bodyPr/>
          <a:lstStyle>
            <a:lvl1pPr rtl="0">
              <a:defRPr/>
            </a:lvl1pPr>
          </a:lstStyle>
          <a:p>
            <a:fld id="{CE630481-804D-4542-835F-93D05E69FE5F}" type="datetime1">
              <a:rPr lang="en-US" smtClean="0"/>
              <a:pPr/>
              <a:t>3/16/22</a:t>
            </a:fld>
            <a:endParaRPr lang="en-US"/>
          </a:p>
        </p:txBody>
      </p:sp>
      <p:sp>
        <p:nvSpPr>
          <p:cNvPr id="12" name="Footer Placeholder 11">
            <a:extLst>
              <a:ext uri="{FF2B5EF4-FFF2-40B4-BE49-F238E27FC236}">
                <a16:creationId xmlns:a16="http://schemas.microsoft.com/office/drawing/2014/main" id="{04AC3241-D38F-486C-A52D-8F4AF51C70A7}"/>
              </a:ext>
            </a:extLst>
          </p:cNvPr>
          <p:cNvSpPr>
            <a:spLocks noGrp="1"/>
          </p:cNvSpPr>
          <p:nvPr>
            <p:ph type="ftr" sz="quarter" idx="11"/>
          </p:nvPr>
        </p:nvSpPr>
        <p:spPr/>
        <p:txBody>
          <a:bodyPr/>
          <a:lstStyle>
            <a:lvl1pPr rtl="0">
              <a:defRPr/>
            </a:lvl1pPr>
          </a:lstStyle>
          <a:p>
            <a:endParaRPr lang="en-US"/>
          </a:p>
        </p:txBody>
      </p:sp>
      <p:sp>
        <p:nvSpPr>
          <p:cNvPr id="13" name="Slide Number Placeholder 12">
            <a:extLst>
              <a:ext uri="{FF2B5EF4-FFF2-40B4-BE49-F238E27FC236}">
                <a16:creationId xmlns:a16="http://schemas.microsoft.com/office/drawing/2014/main" id="{BFA9F9E2-0E4E-4885-BB6E-89C9B4A00F5C}"/>
              </a:ext>
            </a:extLst>
          </p:cNvPr>
          <p:cNvSpPr>
            <a:spLocks noGrp="1"/>
          </p:cNvSpPr>
          <p:nvPr>
            <p:ph type="sldNum" sz="quarter" idx="12"/>
          </p:nvPr>
        </p:nvSpPr>
        <p:spPr/>
        <p:txBody>
          <a:bodyPr/>
          <a:lstStyle>
            <a:lvl1pPr rtl="0">
              <a:defRPr/>
            </a:lvl1pPr>
          </a:lstStyle>
          <a:p>
            <a:fld id="{23AA811B-2EBD-4900-905E-5BE206449611}" type="slidenum">
              <a:rPr lang="en-US" smtClean="0"/>
              <a:pPr/>
              <a:t>‹nr.›</a:t>
            </a:fld>
            <a:endParaRPr lang="en-US"/>
          </a:p>
        </p:txBody>
      </p:sp>
      <p:sp>
        <p:nvSpPr>
          <p:cNvPr id="4" name="Title 3">
            <a:extLst>
              <a:ext uri="{FF2B5EF4-FFF2-40B4-BE49-F238E27FC236}">
                <a16:creationId xmlns:a16="http://schemas.microsoft.com/office/drawing/2014/main" id="{B1B64688-EF18-4F0E-8937-7DCB334BAC85}"/>
              </a:ext>
            </a:extLst>
          </p:cNvPr>
          <p:cNvSpPr>
            <a:spLocks noGrp="1"/>
          </p:cNvSpPr>
          <p:nvPr>
            <p:ph type="title" hasCustomPrompt="1"/>
          </p:nvPr>
        </p:nvSpPr>
        <p:spPr/>
        <p:txBody>
          <a:bodyPr vert="horz"/>
          <a:lstStyle>
            <a:lvl1pPr rtl="0">
              <a:defRPr/>
            </a:lvl1pPr>
          </a:lstStyle>
          <a:p>
            <a:r>
              <a:rPr lang="en-US" noProof="0"/>
              <a:t>Click to add title</a:t>
            </a:r>
            <a:endParaRPr lang="en-US"/>
          </a:p>
        </p:txBody>
      </p:sp>
    </p:spTree>
    <p:extLst>
      <p:ext uri="{BB962C8B-B14F-4D97-AF65-F5344CB8AC3E}">
        <p14:creationId xmlns:p14="http://schemas.microsoft.com/office/powerpoint/2010/main" val="4234044073"/>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graphicFrame>
        <p:nvGraphicFramePr>
          <p:cNvPr id="9" name="Objekt 8" hidden="1">
            <a:extLst>
              <a:ext uri="{FF2B5EF4-FFF2-40B4-BE49-F238E27FC236}">
                <a16:creationId xmlns:a16="http://schemas.microsoft.com/office/drawing/2014/main" id="{BF799A60-B6B8-435E-A56B-EE35005FA167}"/>
              </a:ext>
            </a:extLst>
          </p:cNvPr>
          <p:cNvGraphicFramePr>
            <a:graphicFrameLocks noChangeAspect="1"/>
          </p:cNvGraphicFramePr>
          <p:nvPr userDrawn="1">
            <p:custDataLst>
              <p:tags r:id="rId2"/>
            </p:custDataLst>
            <p:extLst>
              <p:ext uri="{D42A27DB-BD31-4B8C-83A1-F6EECF244321}">
                <p14:modId xmlns:p14="http://schemas.microsoft.com/office/powerpoint/2010/main" val="2600421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1" name="think-cell Slide" r:id="rId4" imgW="351" imgH="351" progId="TCLayout.ActiveDocument.1">
                  <p:embed/>
                </p:oleObj>
              </mc:Choice>
              <mc:Fallback>
                <p:oleObj name="think-cell Slide" r:id="rId4" imgW="351" imgH="351" progId="TCLayout.ActiveDocument.1">
                  <p:embed/>
                  <p:pic>
                    <p:nvPicPr>
                      <p:cNvPr id="9" name="Objekt 8" hidden="1">
                        <a:extLst>
                          <a:ext uri="{FF2B5EF4-FFF2-40B4-BE49-F238E27FC236}">
                            <a16:creationId xmlns:a16="http://schemas.microsoft.com/office/drawing/2014/main" id="{BF799A60-B6B8-435E-A56B-EE35005FA16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cxnSp>
        <p:nvCxnSpPr>
          <p:cNvPr id="11" name="Straight Connector 10">
            <a:extLst>
              <a:ext uri="{FF2B5EF4-FFF2-40B4-BE49-F238E27FC236}">
                <a16:creationId xmlns:a16="http://schemas.microsoft.com/office/drawing/2014/main" id="{A682D290-910D-44B1-91A3-31A92E9BCB84}"/>
              </a:ext>
            </a:extLst>
          </p:cNvPr>
          <p:cNvCxnSpPr>
            <a:cxnSpLocks/>
          </p:cNvCxnSpPr>
          <p:nvPr userDrawn="1"/>
        </p:nvCxnSpPr>
        <p:spPr>
          <a:xfrm>
            <a:off x="3429000" y="2642605"/>
            <a:ext cx="0" cy="6203600"/>
          </a:xfrm>
          <a:prstGeom prst="line">
            <a:avLst/>
          </a:prstGeom>
          <a:ln w="6350">
            <a:solidFill>
              <a:srgbClr val="B1B2B3"/>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hasCustomPrompt="1"/>
          </p:nvPr>
        </p:nvSpPr>
        <p:spPr>
          <a:xfrm>
            <a:off x="202500" y="2642606"/>
            <a:ext cx="3126600" cy="6205335"/>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7" name="Picture Placeholder 3">
            <a:extLst>
              <a:ext uri="{FF2B5EF4-FFF2-40B4-BE49-F238E27FC236}">
                <a16:creationId xmlns:a16="http://schemas.microsoft.com/office/drawing/2014/main" id="{C3740E63-FE5A-40EF-8F52-2CDC77D09BCF}"/>
              </a:ext>
            </a:extLst>
          </p:cNvPr>
          <p:cNvSpPr>
            <a:spLocks noGrp="1"/>
          </p:cNvSpPr>
          <p:nvPr>
            <p:ph type="pic" sz="quarter" idx="14" hasCustomPrompt="1"/>
          </p:nvPr>
        </p:nvSpPr>
        <p:spPr>
          <a:xfrm>
            <a:off x="3529574" y="2642605"/>
            <a:ext cx="3126600" cy="6203600"/>
          </a:xfrm>
          <a:solidFill>
            <a:srgbClr val="F9F9F7"/>
          </a:solidFill>
        </p:spPr>
        <p:txBody>
          <a:bodyPr lIns="72000" tIns="72000" anchor="t" anchorCtr="0"/>
          <a:lstStyle>
            <a:lvl1pPr marL="0" indent="0" algn="l" rtl="0">
              <a:spcAft>
                <a:spcPts val="0"/>
              </a:spcAft>
              <a:buNone/>
              <a:defRPr sz="2311"/>
            </a:lvl1pPr>
          </a:lstStyle>
          <a:p>
            <a:r>
              <a:rPr lang="en-US" noProof="0"/>
              <a:t>Mark placeholder to insert image using the Insert tab – Pictures or from Templafy</a:t>
            </a:r>
          </a:p>
        </p:txBody>
      </p:sp>
      <p:sp>
        <p:nvSpPr>
          <p:cNvPr id="4" name="Date Placeholder 3">
            <a:extLst>
              <a:ext uri="{FF2B5EF4-FFF2-40B4-BE49-F238E27FC236}">
                <a16:creationId xmlns:a16="http://schemas.microsoft.com/office/drawing/2014/main" id="{BBE84024-A9C5-4508-AFCD-8D104EF76416}"/>
              </a:ext>
            </a:extLst>
          </p:cNvPr>
          <p:cNvSpPr>
            <a:spLocks noGrp="1"/>
          </p:cNvSpPr>
          <p:nvPr>
            <p:ph type="dt" sz="half" idx="15"/>
          </p:nvPr>
        </p:nvSpPr>
        <p:spPr/>
        <p:txBody>
          <a:bodyPr/>
          <a:lstStyle>
            <a:lvl1pPr rtl="0">
              <a:defRPr/>
            </a:lvl1pPr>
          </a:lstStyle>
          <a:p>
            <a:fld id="{7BF43399-B145-4BBC-AF2A-C9EC8B4305A6}" type="datetime1">
              <a:rPr lang="en-US" smtClean="0"/>
              <a:pPr/>
              <a:t>3/16/22</a:t>
            </a:fld>
            <a:endParaRPr lang="en-US"/>
          </a:p>
        </p:txBody>
      </p:sp>
      <p:sp>
        <p:nvSpPr>
          <p:cNvPr id="5" name="Footer Placeholder 4">
            <a:extLst>
              <a:ext uri="{FF2B5EF4-FFF2-40B4-BE49-F238E27FC236}">
                <a16:creationId xmlns:a16="http://schemas.microsoft.com/office/drawing/2014/main" id="{EB0B2F8F-9F9B-42D4-A558-CAD2544BFEDB}"/>
              </a:ext>
            </a:extLst>
          </p:cNvPr>
          <p:cNvSpPr>
            <a:spLocks noGrp="1"/>
          </p:cNvSpPr>
          <p:nvPr>
            <p:ph type="ftr" sz="quarter" idx="16"/>
          </p:nvPr>
        </p:nvSpPr>
        <p:spPr/>
        <p:txBody>
          <a:bodyPr/>
          <a:lstStyle>
            <a:lvl1pPr rtl="0">
              <a:defRPr/>
            </a:lvl1pPr>
          </a:lstStyle>
          <a:p>
            <a:endParaRPr lang="en-US"/>
          </a:p>
        </p:txBody>
      </p:sp>
      <p:sp>
        <p:nvSpPr>
          <p:cNvPr id="6" name="Slide Number Placeholder 5">
            <a:extLst>
              <a:ext uri="{FF2B5EF4-FFF2-40B4-BE49-F238E27FC236}">
                <a16:creationId xmlns:a16="http://schemas.microsoft.com/office/drawing/2014/main" id="{BE42A5FB-27BA-4F64-94C0-20040B8BCF35}"/>
              </a:ext>
            </a:extLst>
          </p:cNvPr>
          <p:cNvSpPr>
            <a:spLocks noGrp="1"/>
          </p:cNvSpPr>
          <p:nvPr>
            <p:ph type="sldNum" sz="quarter" idx="17"/>
          </p:nvPr>
        </p:nvSpPr>
        <p:spPr/>
        <p:txBody>
          <a:bodyPr/>
          <a:lstStyle>
            <a:lvl1pPr rtl="0">
              <a:defRPr/>
            </a:lvl1pPr>
          </a:lstStyle>
          <a:p>
            <a:fld id="{23AA811B-2EBD-4900-905E-5BE206449611}" type="slidenum">
              <a:rPr lang="en-US" smtClean="0"/>
              <a:pPr/>
              <a:t>‹nr.›</a:t>
            </a:fld>
            <a:endParaRPr lang="en-US"/>
          </a:p>
        </p:txBody>
      </p:sp>
      <p:sp>
        <p:nvSpPr>
          <p:cNvPr id="8" name="Title 7">
            <a:extLst>
              <a:ext uri="{FF2B5EF4-FFF2-40B4-BE49-F238E27FC236}">
                <a16:creationId xmlns:a16="http://schemas.microsoft.com/office/drawing/2014/main" id="{2537FCD8-5A4A-4089-A17B-F334A5974EF8}"/>
              </a:ext>
            </a:extLst>
          </p:cNvPr>
          <p:cNvSpPr>
            <a:spLocks noGrp="1"/>
          </p:cNvSpPr>
          <p:nvPr>
            <p:ph type="title" hasCustomPrompt="1"/>
          </p:nvPr>
        </p:nvSpPr>
        <p:spPr/>
        <p:txBody>
          <a:bodyPr vert="horz"/>
          <a:lstStyle>
            <a:lvl1pPr rtl="0">
              <a:defRPr/>
            </a:lvl1pPr>
          </a:lstStyle>
          <a:p>
            <a:r>
              <a:rPr lang="en-US" noProof="0"/>
              <a:t>Click to add title</a:t>
            </a:r>
            <a:endParaRPr lang="en-US"/>
          </a:p>
        </p:txBody>
      </p:sp>
    </p:spTree>
    <p:extLst>
      <p:ext uri="{BB962C8B-B14F-4D97-AF65-F5344CB8AC3E}">
        <p14:creationId xmlns:p14="http://schemas.microsoft.com/office/powerpoint/2010/main" val="726481537"/>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graphicFrame>
        <p:nvGraphicFramePr>
          <p:cNvPr id="9" name="Objekt 8" hidden="1">
            <a:extLst>
              <a:ext uri="{FF2B5EF4-FFF2-40B4-BE49-F238E27FC236}">
                <a16:creationId xmlns:a16="http://schemas.microsoft.com/office/drawing/2014/main" id="{EA912C68-3B07-4A33-AC47-864181E59B10}"/>
              </a:ext>
            </a:extLst>
          </p:cNvPr>
          <p:cNvGraphicFramePr>
            <a:graphicFrameLocks noChangeAspect="1"/>
          </p:cNvGraphicFramePr>
          <p:nvPr userDrawn="1">
            <p:custDataLst>
              <p:tags r:id="rId2"/>
            </p:custDataLst>
            <p:extLst>
              <p:ext uri="{D42A27DB-BD31-4B8C-83A1-F6EECF244321}">
                <p14:modId xmlns:p14="http://schemas.microsoft.com/office/powerpoint/2010/main" val="13091334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5" name="think-cell Slide" r:id="rId4" imgW="351" imgH="351" progId="TCLayout.ActiveDocument.1">
                  <p:embed/>
                </p:oleObj>
              </mc:Choice>
              <mc:Fallback>
                <p:oleObj name="think-cell Slide" r:id="rId4" imgW="351" imgH="351" progId="TCLayout.ActiveDocument.1">
                  <p:embed/>
                  <p:pic>
                    <p:nvPicPr>
                      <p:cNvPr id="9" name="Objekt 8" hidden="1">
                        <a:extLst>
                          <a:ext uri="{FF2B5EF4-FFF2-40B4-BE49-F238E27FC236}">
                            <a16:creationId xmlns:a16="http://schemas.microsoft.com/office/drawing/2014/main" id="{EA912C68-3B07-4A33-AC47-864181E59B1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cxnSp>
        <p:nvCxnSpPr>
          <p:cNvPr id="13" name="Straight Connector 12">
            <a:extLst>
              <a:ext uri="{FF2B5EF4-FFF2-40B4-BE49-F238E27FC236}">
                <a16:creationId xmlns:a16="http://schemas.microsoft.com/office/drawing/2014/main" id="{535648FC-B3C8-47BD-845A-99E2EB0898EB}"/>
              </a:ext>
            </a:extLst>
          </p:cNvPr>
          <p:cNvCxnSpPr>
            <a:cxnSpLocks/>
          </p:cNvCxnSpPr>
          <p:nvPr userDrawn="1"/>
        </p:nvCxnSpPr>
        <p:spPr>
          <a:xfrm>
            <a:off x="2319933" y="2642605"/>
            <a:ext cx="0" cy="6203600"/>
          </a:xfrm>
          <a:prstGeom prst="line">
            <a:avLst/>
          </a:prstGeom>
          <a:ln w="6350">
            <a:solidFill>
              <a:srgbClr val="B1B2B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244B13E-5492-434C-AF88-0302168B648A}"/>
              </a:ext>
            </a:extLst>
          </p:cNvPr>
          <p:cNvCxnSpPr>
            <a:cxnSpLocks/>
          </p:cNvCxnSpPr>
          <p:nvPr userDrawn="1"/>
        </p:nvCxnSpPr>
        <p:spPr>
          <a:xfrm>
            <a:off x="4538067" y="2642605"/>
            <a:ext cx="0" cy="6203600"/>
          </a:xfrm>
          <a:prstGeom prst="line">
            <a:avLst/>
          </a:prstGeom>
          <a:ln w="6350">
            <a:solidFill>
              <a:srgbClr val="B1B2B3"/>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hasCustomPrompt="1"/>
          </p:nvPr>
        </p:nvSpPr>
        <p:spPr>
          <a:xfrm>
            <a:off x="202499" y="2642605"/>
            <a:ext cx="2015636" cy="6203600"/>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2420838" y="2642605"/>
            <a:ext cx="2015430" cy="6203600"/>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endParaRPr lang="en-US"/>
          </a:p>
          <a:p>
            <a:pPr lvl="1"/>
            <a:r>
              <a:rPr lang="en-US"/>
              <a:t>Second level</a:t>
            </a:r>
          </a:p>
          <a:p>
            <a:pPr lvl="2"/>
            <a:r>
              <a:rPr lang="en-US"/>
              <a:t>Third level</a:t>
            </a:r>
          </a:p>
          <a:p>
            <a:pPr lvl="3"/>
            <a:r>
              <a:rPr lang="en-US"/>
              <a:t>Fourth level</a:t>
            </a:r>
          </a:p>
          <a:p>
            <a:pPr lvl="4"/>
            <a:r>
              <a:rPr lang="en-US"/>
              <a:t>Fifth level</a:t>
            </a:r>
          </a:p>
          <a:p>
            <a:pPr lvl="5"/>
            <a:r>
              <a:rPr lang="en-US" noProof="0"/>
              <a:t>6</a:t>
            </a:r>
          </a:p>
          <a:p>
            <a:pPr lvl="6"/>
            <a:r>
              <a:rPr lang="en-US" noProof="0"/>
              <a:t>7</a:t>
            </a:r>
          </a:p>
          <a:p>
            <a:pPr lvl="7"/>
            <a:r>
              <a:rPr lang="en-US" noProof="0"/>
              <a:t>8</a:t>
            </a:r>
          </a:p>
          <a:p>
            <a:pPr lvl="8"/>
            <a:r>
              <a:rPr lang="en-US" noProof="0"/>
              <a:t>9</a:t>
            </a:r>
            <a:endParaRPr lang="en-US"/>
          </a:p>
        </p:txBody>
      </p:sp>
      <p:sp>
        <p:nvSpPr>
          <p:cNvPr id="8" name="Content Placeholder 4">
            <a:extLst>
              <a:ext uri="{FF2B5EF4-FFF2-40B4-BE49-F238E27FC236}">
                <a16:creationId xmlns:a16="http://schemas.microsoft.com/office/drawing/2014/main" id="{9A42D6F0-A4EA-4276-A4AC-9D1AB4342CE2}"/>
              </a:ext>
            </a:extLst>
          </p:cNvPr>
          <p:cNvSpPr>
            <a:spLocks noGrp="1"/>
          </p:cNvSpPr>
          <p:nvPr>
            <p:ph sz="half" idx="13" hasCustomPrompt="1"/>
          </p:nvPr>
        </p:nvSpPr>
        <p:spPr>
          <a:xfrm>
            <a:off x="4638973" y="2642605"/>
            <a:ext cx="2016323" cy="6203600"/>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endParaRPr lang="en-US"/>
          </a:p>
          <a:p>
            <a:pPr lvl="1"/>
            <a:r>
              <a:rPr lang="en-US"/>
              <a:t>Second level</a:t>
            </a:r>
          </a:p>
          <a:p>
            <a:pPr lvl="2"/>
            <a:r>
              <a:rPr lang="en-US"/>
              <a:t>Third level</a:t>
            </a:r>
          </a:p>
          <a:p>
            <a:pPr lvl="3"/>
            <a:r>
              <a:rPr lang="en-US"/>
              <a:t>Fourth level</a:t>
            </a:r>
          </a:p>
          <a:p>
            <a:pPr lvl="4"/>
            <a:r>
              <a:rPr lang="en-US"/>
              <a:t>Fifth level</a:t>
            </a:r>
          </a:p>
          <a:p>
            <a:pPr lvl="5"/>
            <a:r>
              <a:rPr lang="en-US" noProof="0"/>
              <a:t>6</a:t>
            </a:r>
          </a:p>
          <a:p>
            <a:pPr lvl="6"/>
            <a:r>
              <a:rPr lang="en-US" noProof="0"/>
              <a:t>7</a:t>
            </a:r>
          </a:p>
          <a:p>
            <a:pPr lvl="7"/>
            <a:r>
              <a:rPr lang="en-US" noProof="0"/>
              <a:t>8</a:t>
            </a:r>
          </a:p>
          <a:p>
            <a:pPr lvl="8"/>
            <a:r>
              <a:rPr lang="en-US" noProof="0"/>
              <a:t>9</a:t>
            </a:r>
            <a:endParaRPr lang="en-US"/>
          </a:p>
        </p:txBody>
      </p:sp>
      <p:sp>
        <p:nvSpPr>
          <p:cNvPr id="5" name="Date Placeholder 4">
            <a:extLst>
              <a:ext uri="{FF2B5EF4-FFF2-40B4-BE49-F238E27FC236}">
                <a16:creationId xmlns:a16="http://schemas.microsoft.com/office/drawing/2014/main" id="{22B89D45-376E-4BB4-AF66-EBFB8157555C}"/>
              </a:ext>
            </a:extLst>
          </p:cNvPr>
          <p:cNvSpPr>
            <a:spLocks noGrp="1"/>
          </p:cNvSpPr>
          <p:nvPr>
            <p:ph type="dt" sz="half" idx="14"/>
          </p:nvPr>
        </p:nvSpPr>
        <p:spPr/>
        <p:txBody>
          <a:bodyPr/>
          <a:lstStyle>
            <a:lvl1pPr rtl="0">
              <a:defRPr/>
            </a:lvl1pPr>
          </a:lstStyle>
          <a:p>
            <a:fld id="{2D74F0F3-9842-478D-99B7-277D0E19CEC9}" type="datetime1">
              <a:rPr lang="en-US" smtClean="0"/>
              <a:pPr/>
              <a:t>3/16/22</a:t>
            </a:fld>
            <a:endParaRPr lang="en-US"/>
          </a:p>
        </p:txBody>
      </p:sp>
      <p:sp>
        <p:nvSpPr>
          <p:cNvPr id="6" name="Footer Placeholder 5">
            <a:extLst>
              <a:ext uri="{FF2B5EF4-FFF2-40B4-BE49-F238E27FC236}">
                <a16:creationId xmlns:a16="http://schemas.microsoft.com/office/drawing/2014/main" id="{41DE4065-89C1-4F31-92C2-C722F8FDD561}"/>
              </a:ext>
            </a:extLst>
          </p:cNvPr>
          <p:cNvSpPr>
            <a:spLocks noGrp="1"/>
          </p:cNvSpPr>
          <p:nvPr>
            <p:ph type="ftr" sz="quarter" idx="15"/>
          </p:nvPr>
        </p:nvSpPr>
        <p:spPr/>
        <p:txBody>
          <a:bodyPr/>
          <a:lstStyle>
            <a:lvl1pPr rtl="0">
              <a:defRPr/>
            </a:lvl1pPr>
          </a:lstStyle>
          <a:p>
            <a:endParaRPr lang="en-US"/>
          </a:p>
        </p:txBody>
      </p:sp>
      <p:sp>
        <p:nvSpPr>
          <p:cNvPr id="15" name="Slide Number Placeholder 14">
            <a:extLst>
              <a:ext uri="{FF2B5EF4-FFF2-40B4-BE49-F238E27FC236}">
                <a16:creationId xmlns:a16="http://schemas.microsoft.com/office/drawing/2014/main" id="{2CBF5B00-B445-4B0E-8583-A5FF5F82E34D}"/>
              </a:ext>
            </a:extLst>
          </p:cNvPr>
          <p:cNvSpPr>
            <a:spLocks noGrp="1"/>
          </p:cNvSpPr>
          <p:nvPr>
            <p:ph type="sldNum" sz="quarter" idx="16"/>
          </p:nvPr>
        </p:nvSpPr>
        <p:spPr/>
        <p:txBody>
          <a:bodyPr/>
          <a:lstStyle>
            <a:lvl1pPr rtl="0">
              <a:defRPr/>
            </a:lvl1pPr>
          </a:lstStyle>
          <a:p>
            <a:fld id="{23AA811B-2EBD-4900-905E-5BE206449611}" type="slidenum">
              <a:rPr lang="en-US" smtClean="0"/>
              <a:pPr/>
              <a:t>‹nr.›</a:t>
            </a:fld>
            <a:endParaRPr lang="en-US"/>
          </a:p>
        </p:txBody>
      </p:sp>
      <p:sp>
        <p:nvSpPr>
          <p:cNvPr id="2" name="Title 1">
            <a:extLst>
              <a:ext uri="{FF2B5EF4-FFF2-40B4-BE49-F238E27FC236}">
                <a16:creationId xmlns:a16="http://schemas.microsoft.com/office/drawing/2014/main" id="{E3CB6F92-9067-4F04-94D8-F7763241FA62}"/>
              </a:ext>
            </a:extLst>
          </p:cNvPr>
          <p:cNvSpPr>
            <a:spLocks noGrp="1"/>
          </p:cNvSpPr>
          <p:nvPr>
            <p:ph type="title" hasCustomPrompt="1"/>
          </p:nvPr>
        </p:nvSpPr>
        <p:spPr/>
        <p:txBody>
          <a:bodyPr vert="horz"/>
          <a:lstStyle>
            <a:lvl1pPr rtl="0">
              <a:defRPr/>
            </a:lvl1pPr>
          </a:lstStyle>
          <a:p>
            <a:r>
              <a:rPr lang="en-US" noProof="0"/>
              <a:t>Click to add title</a:t>
            </a:r>
            <a:endParaRPr lang="en-US"/>
          </a:p>
        </p:txBody>
      </p:sp>
    </p:spTree>
    <p:extLst>
      <p:ext uri="{BB962C8B-B14F-4D97-AF65-F5344CB8AC3E}">
        <p14:creationId xmlns:p14="http://schemas.microsoft.com/office/powerpoint/2010/main" val="8247501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graphicFrame>
        <p:nvGraphicFramePr>
          <p:cNvPr id="9" name="Objekt 8" hidden="1">
            <a:extLst>
              <a:ext uri="{FF2B5EF4-FFF2-40B4-BE49-F238E27FC236}">
                <a16:creationId xmlns:a16="http://schemas.microsoft.com/office/drawing/2014/main" id="{AE74BF0E-745E-41A3-8B60-49F3A13A18ED}"/>
              </a:ext>
            </a:extLst>
          </p:cNvPr>
          <p:cNvGraphicFramePr>
            <a:graphicFrameLocks noChangeAspect="1"/>
          </p:cNvGraphicFramePr>
          <p:nvPr userDrawn="1">
            <p:custDataLst>
              <p:tags r:id="rId2"/>
            </p:custDataLst>
            <p:extLst>
              <p:ext uri="{D42A27DB-BD31-4B8C-83A1-F6EECF244321}">
                <p14:modId xmlns:p14="http://schemas.microsoft.com/office/powerpoint/2010/main" val="5842089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09" name="think-cell Slide" r:id="rId4" imgW="351" imgH="351" progId="TCLayout.ActiveDocument.1">
                  <p:embed/>
                </p:oleObj>
              </mc:Choice>
              <mc:Fallback>
                <p:oleObj name="think-cell Slide" r:id="rId4" imgW="351" imgH="351" progId="TCLayout.ActiveDocument.1">
                  <p:embed/>
                  <p:pic>
                    <p:nvPicPr>
                      <p:cNvPr id="9" name="Objekt 8" hidden="1">
                        <a:extLst>
                          <a:ext uri="{FF2B5EF4-FFF2-40B4-BE49-F238E27FC236}">
                            <a16:creationId xmlns:a16="http://schemas.microsoft.com/office/drawing/2014/main" id="{AE74BF0E-745E-41A3-8B60-49F3A13A18E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cxnSp>
        <p:nvCxnSpPr>
          <p:cNvPr id="13" name="Straight Connector 12">
            <a:extLst>
              <a:ext uri="{FF2B5EF4-FFF2-40B4-BE49-F238E27FC236}">
                <a16:creationId xmlns:a16="http://schemas.microsoft.com/office/drawing/2014/main" id="{535648FC-B3C8-47BD-845A-99E2EB0898EB}"/>
              </a:ext>
            </a:extLst>
          </p:cNvPr>
          <p:cNvCxnSpPr>
            <a:cxnSpLocks/>
          </p:cNvCxnSpPr>
          <p:nvPr userDrawn="1"/>
        </p:nvCxnSpPr>
        <p:spPr>
          <a:xfrm>
            <a:off x="1763162" y="2642605"/>
            <a:ext cx="0" cy="6203600"/>
          </a:xfrm>
          <a:prstGeom prst="line">
            <a:avLst/>
          </a:prstGeom>
          <a:ln w="6350">
            <a:solidFill>
              <a:srgbClr val="B1B2B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244B13E-5492-434C-AF88-0302168B648A}"/>
              </a:ext>
            </a:extLst>
          </p:cNvPr>
          <p:cNvCxnSpPr>
            <a:cxnSpLocks/>
          </p:cNvCxnSpPr>
          <p:nvPr userDrawn="1"/>
        </p:nvCxnSpPr>
        <p:spPr>
          <a:xfrm>
            <a:off x="3429028" y="2642605"/>
            <a:ext cx="0" cy="6203600"/>
          </a:xfrm>
          <a:prstGeom prst="line">
            <a:avLst/>
          </a:prstGeom>
          <a:ln w="6350">
            <a:solidFill>
              <a:srgbClr val="B1B2B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7D38A04-1ABE-4166-96F7-5B391214ECCE}"/>
              </a:ext>
            </a:extLst>
          </p:cNvPr>
          <p:cNvCxnSpPr>
            <a:cxnSpLocks/>
          </p:cNvCxnSpPr>
          <p:nvPr userDrawn="1"/>
        </p:nvCxnSpPr>
        <p:spPr>
          <a:xfrm>
            <a:off x="5094893" y="2642605"/>
            <a:ext cx="0" cy="6203600"/>
          </a:xfrm>
          <a:prstGeom prst="line">
            <a:avLst/>
          </a:prstGeom>
          <a:ln w="6350">
            <a:solidFill>
              <a:srgbClr val="B1B2B3"/>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hasCustomPrompt="1"/>
          </p:nvPr>
        </p:nvSpPr>
        <p:spPr>
          <a:xfrm>
            <a:off x="202499" y="2642605"/>
            <a:ext cx="1460025" cy="6203600"/>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1867049" y="2642605"/>
            <a:ext cx="1460025" cy="6203600"/>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endParaRPr lang="en-US"/>
          </a:p>
          <a:p>
            <a:pPr lvl="1"/>
            <a:r>
              <a:rPr lang="en-US"/>
              <a:t>Second level</a:t>
            </a:r>
          </a:p>
          <a:p>
            <a:pPr lvl="2"/>
            <a:r>
              <a:rPr lang="en-US"/>
              <a:t>Third level</a:t>
            </a:r>
          </a:p>
          <a:p>
            <a:pPr lvl="3"/>
            <a:r>
              <a:rPr lang="en-US"/>
              <a:t>Fourth level</a:t>
            </a:r>
          </a:p>
          <a:p>
            <a:pPr lvl="4"/>
            <a:r>
              <a:rPr lang="en-US"/>
              <a:t>Fifth level</a:t>
            </a:r>
          </a:p>
          <a:p>
            <a:pPr lvl="5"/>
            <a:r>
              <a:rPr lang="en-US" noProof="0"/>
              <a:t>6</a:t>
            </a:r>
          </a:p>
          <a:p>
            <a:pPr lvl="6"/>
            <a:r>
              <a:rPr lang="en-US" noProof="0"/>
              <a:t>7</a:t>
            </a:r>
          </a:p>
          <a:p>
            <a:pPr lvl="7"/>
            <a:r>
              <a:rPr lang="en-US" noProof="0"/>
              <a:t>8</a:t>
            </a:r>
          </a:p>
          <a:p>
            <a:pPr lvl="8"/>
            <a:r>
              <a:rPr lang="en-US" noProof="0"/>
              <a:t>9</a:t>
            </a:r>
            <a:endParaRPr lang="en-US"/>
          </a:p>
        </p:txBody>
      </p:sp>
      <p:sp>
        <p:nvSpPr>
          <p:cNvPr id="8" name="Content Placeholder 4">
            <a:extLst>
              <a:ext uri="{FF2B5EF4-FFF2-40B4-BE49-F238E27FC236}">
                <a16:creationId xmlns:a16="http://schemas.microsoft.com/office/drawing/2014/main" id="{9A42D6F0-A4EA-4276-A4AC-9D1AB4342CE2}"/>
              </a:ext>
            </a:extLst>
          </p:cNvPr>
          <p:cNvSpPr>
            <a:spLocks noGrp="1"/>
          </p:cNvSpPr>
          <p:nvPr>
            <p:ph sz="half" idx="13" hasCustomPrompt="1"/>
          </p:nvPr>
        </p:nvSpPr>
        <p:spPr>
          <a:xfrm>
            <a:off x="3531599" y="2642605"/>
            <a:ext cx="1460025" cy="6203600"/>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endParaRPr lang="en-US"/>
          </a:p>
          <a:p>
            <a:pPr lvl="1"/>
            <a:r>
              <a:rPr lang="en-US"/>
              <a:t>Second level</a:t>
            </a:r>
          </a:p>
          <a:p>
            <a:pPr lvl="2"/>
            <a:r>
              <a:rPr lang="en-US"/>
              <a:t>Third level</a:t>
            </a:r>
          </a:p>
          <a:p>
            <a:pPr lvl="3"/>
            <a:r>
              <a:rPr lang="en-US"/>
              <a:t>Fourth level</a:t>
            </a:r>
          </a:p>
          <a:p>
            <a:pPr lvl="4"/>
            <a:r>
              <a:rPr lang="en-US"/>
              <a:t>Fifth level</a:t>
            </a:r>
          </a:p>
          <a:p>
            <a:pPr lvl="5"/>
            <a:r>
              <a:rPr lang="en-US" noProof="0"/>
              <a:t>6</a:t>
            </a:r>
          </a:p>
          <a:p>
            <a:pPr lvl="6"/>
            <a:r>
              <a:rPr lang="en-US" noProof="0"/>
              <a:t>7</a:t>
            </a:r>
          </a:p>
          <a:p>
            <a:pPr lvl="7"/>
            <a:r>
              <a:rPr lang="en-US" noProof="0"/>
              <a:t>8</a:t>
            </a:r>
          </a:p>
          <a:p>
            <a:pPr lvl="8"/>
            <a:r>
              <a:rPr lang="en-US" noProof="0"/>
              <a:t>9</a:t>
            </a:r>
            <a:endParaRPr lang="en-US"/>
          </a:p>
        </p:txBody>
      </p:sp>
      <p:sp>
        <p:nvSpPr>
          <p:cNvPr id="12" name="Content Placeholder 4">
            <a:extLst>
              <a:ext uri="{FF2B5EF4-FFF2-40B4-BE49-F238E27FC236}">
                <a16:creationId xmlns:a16="http://schemas.microsoft.com/office/drawing/2014/main" id="{9C11E749-AE1E-4399-8F9B-3CD1A336BEF6}"/>
              </a:ext>
            </a:extLst>
          </p:cNvPr>
          <p:cNvSpPr>
            <a:spLocks noGrp="1"/>
          </p:cNvSpPr>
          <p:nvPr>
            <p:ph sz="half" idx="17" hasCustomPrompt="1"/>
          </p:nvPr>
        </p:nvSpPr>
        <p:spPr>
          <a:xfrm>
            <a:off x="5196149" y="2642605"/>
            <a:ext cx="1460025" cy="6203600"/>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endParaRPr lang="en-US"/>
          </a:p>
          <a:p>
            <a:pPr lvl="1"/>
            <a:r>
              <a:rPr lang="en-US"/>
              <a:t>Second level</a:t>
            </a:r>
          </a:p>
          <a:p>
            <a:pPr lvl="2"/>
            <a:r>
              <a:rPr lang="en-US"/>
              <a:t>Third level</a:t>
            </a:r>
          </a:p>
          <a:p>
            <a:pPr lvl="3"/>
            <a:r>
              <a:rPr lang="en-US"/>
              <a:t>Fourth level</a:t>
            </a:r>
          </a:p>
          <a:p>
            <a:pPr lvl="4"/>
            <a:r>
              <a:rPr lang="en-US"/>
              <a:t>Fifth level</a:t>
            </a:r>
          </a:p>
          <a:p>
            <a:pPr lvl="5"/>
            <a:r>
              <a:rPr lang="en-US" noProof="0"/>
              <a:t>6</a:t>
            </a:r>
          </a:p>
          <a:p>
            <a:pPr lvl="6"/>
            <a:r>
              <a:rPr lang="en-US" noProof="0"/>
              <a:t>7</a:t>
            </a:r>
          </a:p>
          <a:p>
            <a:pPr lvl="7"/>
            <a:r>
              <a:rPr lang="en-US" noProof="0"/>
              <a:t>8</a:t>
            </a:r>
          </a:p>
          <a:p>
            <a:pPr lvl="8"/>
            <a:r>
              <a:rPr lang="en-US" noProof="0"/>
              <a:t>9</a:t>
            </a:r>
            <a:endParaRPr lang="en-US"/>
          </a:p>
        </p:txBody>
      </p:sp>
      <p:sp>
        <p:nvSpPr>
          <p:cNvPr id="5" name="Date Placeholder 4">
            <a:extLst>
              <a:ext uri="{FF2B5EF4-FFF2-40B4-BE49-F238E27FC236}">
                <a16:creationId xmlns:a16="http://schemas.microsoft.com/office/drawing/2014/main" id="{22B89D45-376E-4BB4-AF66-EBFB8157555C}"/>
              </a:ext>
            </a:extLst>
          </p:cNvPr>
          <p:cNvSpPr>
            <a:spLocks noGrp="1"/>
          </p:cNvSpPr>
          <p:nvPr>
            <p:ph type="dt" sz="half" idx="14"/>
          </p:nvPr>
        </p:nvSpPr>
        <p:spPr/>
        <p:txBody>
          <a:bodyPr/>
          <a:lstStyle>
            <a:lvl1pPr rtl="0">
              <a:defRPr/>
            </a:lvl1pPr>
          </a:lstStyle>
          <a:p>
            <a:fld id="{233B4BAF-2B92-4850-839C-D15349852EB5}" type="datetime1">
              <a:rPr lang="en-US" smtClean="0"/>
              <a:pPr/>
              <a:t>3/16/22</a:t>
            </a:fld>
            <a:endParaRPr lang="en-US"/>
          </a:p>
        </p:txBody>
      </p:sp>
      <p:sp>
        <p:nvSpPr>
          <p:cNvPr id="6" name="Footer Placeholder 5">
            <a:extLst>
              <a:ext uri="{FF2B5EF4-FFF2-40B4-BE49-F238E27FC236}">
                <a16:creationId xmlns:a16="http://schemas.microsoft.com/office/drawing/2014/main" id="{41DE4065-89C1-4F31-92C2-C722F8FDD561}"/>
              </a:ext>
            </a:extLst>
          </p:cNvPr>
          <p:cNvSpPr>
            <a:spLocks noGrp="1"/>
          </p:cNvSpPr>
          <p:nvPr>
            <p:ph type="ftr" sz="quarter" idx="15"/>
          </p:nvPr>
        </p:nvSpPr>
        <p:spPr/>
        <p:txBody>
          <a:bodyPr/>
          <a:lstStyle>
            <a:lvl1pPr rtl="0">
              <a:defRPr/>
            </a:lvl1pPr>
          </a:lstStyle>
          <a:p>
            <a:endParaRPr lang="en-US"/>
          </a:p>
        </p:txBody>
      </p:sp>
      <p:sp>
        <p:nvSpPr>
          <p:cNvPr id="15" name="Slide Number Placeholder 14">
            <a:extLst>
              <a:ext uri="{FF2B5EF4-FFF2-40B4-BE49-F238E27FC236}">
                <a16:creationId xmlns:a16="http://schemas.microsoft.com/office/drawing/2014/main" id="{2CBF5B00-B445-4B0E-8583-A5FF5F82E34D}"/>
              </a:ext>
            </a:extLst>
          </p:cNvPr>
          <p:cNvSpPr>
            <a:spLocks noGrp="1"/>
          </p:cNvSpPr>
          <p:nvPr>
            <p:ph type="sldNum" sz="quarter" idx="16"/>
          </p:nvPr>
        </p:nvSpPr>
        <p:spPr/>
        <p:txBody>
          <a:bodyPr/>
          <a:lstStyle>
            <a:lvl1pPr rtl="0">
              <a:defRPr/>
            </a:lvl1pPr>
          </a:lstStyle>
          <a:p>
            <a:fld id="{23AA811B-2EBD-4900-905E-5BE206449611}" type="slidenum">
              <a:rPr lang="en-US" smtClean="0"/>
              <a:pPr/>
              <a:t>‹nr.›</a:t>
            </a:fld>
            <a:endParaRPr lang="en-US"/>
          </a:p>
        </p:txBody>
      </p:sp>
      <p:sp>
        <p:nvSpPr>
          <p:cNvPr id="2" name="Title 1">
            <a:extLst>
              <a:ext uri="{FF2B5EF4-FFF2-40B4-BE49-F238E27FC236}">
                <a16:creationId xmlns:a16="http://schemas.microsoft.com/office/drawing/2014/main" id="{7FEBD53E-C155-468A-BF38-271FB0741E31}"/>
              </a:ext>
            </a:extLst>
          </p:cNvPr>
          <p:cNvSpPr>
            <a:spLocks noGrp="1"/>
          </p:cNvSpPr>
          <p:nvPr>
            <p:ph type="title" hasCustomPrompt="1"/>
          </p:nvPr>
        </p:nvSpPr>
        <p:spPr/>
        <p:txBody>
          <a:bodyPr vert="horz"/>
          <a:lstStyle>
            <a:lvl1pPr rtl="0">
              <a:defRPr/>
            </a:lvl1pPr>
          </a:lstStyle>
          <a:p>
            <a:r>
              <a:rPr lang="en-US" noProof="0"/>
              <a:t>Click to add title</a:t>
            </a:r>
            <a:endParaRPr lang="en-US"/>
          </a:p>
        </p:txBody>
      </p:sp>
    </p:spTree>
    <p:extLst>
      <p:ext uri="{BB962C8B-B14F-4D97-AF65-F5344CB8AC3E}">
        <p14:creationId xmlns:p14="http://schemas.microsoft.com/office/powerpoint/2010/main" val="3261030656"/>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ntent with images">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72D7939A-DE5F-4439-84C5-4BA9FC450DEF}"/>
              </a:ext>
            </a:extLst>
          </p:cNvPr>
          <p:cNvGraphicFramePr>
            <a:graphicFrameLocks noChangeAspect="1"/>
          </p:cNvGraphicFramePr>
          <p:nvPr userDrawn="1">
            <p:custDataLst>
              <p:tags r:id="rId2"/>
            </p:custDataLst>
            <p:extLst>
              <p:ext uri="{D42A27DB-BD31-4B8C-83A1-F6EECF244321}">
                <p14:modId xmlns:p14="http://schemas.microsoft.com/office/powerpoint/2010/main" val="8843043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33" name="think-cell Slide" r:id="rId4" imgW="351" imgH="351" progId="TCLayout.ActiveDocument.1">
                  <p:embed/>
                </p:oleObj>
              </mc:Choice>
              <mc:Fallback>
                <p:oleObj name="think-cell Slide" r:id="rId4" imgW="351" imgH="351" progId="TCLayout.ActiveDocument.1">
                  <p:embed/>
                  <p:pic>
                    <p:nvPicPr>
                      <p:cNvPr id="4" name="Objekt 3" hidden="1">
                        <a:extLst>
                          <a:ext uri="{FF2B5EF4-FFF2-40B4-BE49-F238E27FC236}">
                            <a16:creationId xmlns:a16="http://schemas.microsoft.com/office/drawing/2014/main" id="{72D7939A-DE5F-4439-84C5-4BA9FC450DE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cxnSp>
        <p:nvCxnSpPr>
          <p:cNvPr id="13" name="Straight Connector 12">
            <a:extLst>
              <a:ext uri="{FF2B5EF4-FFF2-40B4-BE49-F238E27FC236}">
                <a16:creationId xmlns:a16="http://schemas.microsoft.com/office/drawing/2014/main" id="{535648FC-B3C8-47BD-845A-99E2EB0898EB}"/>
              </a:ext>
            </a:extLst>
          </p:cNvPr>
          <p:cNvCxnSpPr>
            <a:cxnSpLocks/>
          </p:cNvCxnSpPr>
          <p:nvPr userDrawn="1"/>
        </p:nvCxnSpPr>
        <p:spPr>
          <a:xfrm>
            <a:off x="1763162" y="2642605"/>
            <a:ext cx="0" cy="6203600"/>
          </a:xfrm>
          <a:prstGeom prst="line">
            <a:avLst/>
          </a:prstGeom>
          <a:ln w="6350">
            <a:solidFill>
              <a:srgbClr val="B1B2B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244B13E-5492-434C-AF88-0302168B648A}"/>
              </a:ext>
            </a:extLst>
          </p:cNvPr>
          <p:cNvCxnSpPr>
            <a:cxnSpLocks/>
          </p:cNvCxnSpPr>
          <p:nvPr userDrawn="1"/>
        </p:nvCxnSpPr>
        <p:spPr>
          <a:xfrm>
            <a:off x="3429028" y="2642605"/>
            <a:ext cx="0" cy="6203600"/>
          </a:xfrm>
          <a:prstGeom prst="line">
            <a:avLst/>
          </a:prstGeom>
          <a:ln w="6350">
            <a:solidFill>
              <a:srgbClr val="B1B2B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7D38A04-1ABE-4166-96F7-5B391214ECCE}"/>
              </a:ext>
            </a:extLst>
          </p:cNvPr>
          <p:cNvCxnSpPr>
            <a:cxnSpLocks/>
          </p:cNvCxnSpPr>
          <p:nvPr userDrawn="1"/>
        </p:nvCxnSpPr>
        <p:spPr>
          <a:xfrm>
            <a:off x="5094893" y="2642605"/>
            <a:ext cx="0" cy="6203600"/>
          </a:xfrm>
          <a:prstGeom prst="line">
            <a:avLst/>
          </a:prstGeom>
          <a:ln w="6350">
            <a:solidFill>
              <a:srgbClr val="B1B2B3"/>
            </a:solidFill>
          </a:ln>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id="{5DE9F99B-72CE-4388-A07E-16E4FCA34B02}"/>
              </a:ext>
            </a:extLst>
          </p:cNvPr>
          <p:cNvSpPr>
            <a:spLocks noGrp="1"/>
          </p:cNvSpPr>
          <p:nvPr>
            <p:ph type="body" sz="quarter" idx="17" hasCustomPrompt="1"/>
          </p:nvPr>
        </p:nvSpPr>
        <p:spPr>
          <a:xfrm>
            <a:off x="201811" y="5609995"/>
            <a:ext cx="1460025" cy="3236613"/>
          </a:xfrm>
        </p:spPr>
        <p:txBody>
          <a:bodyPr/>
          <a:lstStyle>
            <a:lvl1pPr rtl="0">
              <a:defRPr/>
            </a:lvl1pPr>
            <a:lvl2pPr rtl="0">
              <a:defRPr/>
            </a:lvl2pPr>
            <a:lvl3pPr rtl="0">
              <a:defRPr/>
            </a:lvl3pPr>
            <a:lvl4pPr rtl="0">
              <a:defRPr/>
            </a:lvl4pPr>
            <a:lvl5pPr rtl="0">
              <a:defRPr/>
            </a:lvl5pPr>
          </a:lstStyle>
          <a:p>
            <a:pPr lvl="0"/>
            <a:r>
              <a:rPr lang="en-US" noProof="0"/>
              <a:t>Click to add text </a:t>
            </a:r>
            <a:br>
              <a:rPr lang="en-US" noProof="0"/>
            </a:br>
            <a:r>
              <a:rPr lang="en-US" noProof="0"/>
              <a:t>Enter &amp; TAB for next text level</a:t>
            </a:r>
            <a:br>
              <a:rPr lang="en-US" noProof="0"/>
            </a:br>
            <a:r>
              <a:rPr lang="en-US" noProof="0"/>
              <a:t>SHIFT+TAB to go back in levels</a:t>
            </a:r>
            <a:endParaRPr lang="en-US"/>
          </a:p>
          <a:p>
            <a:pPr lvl="1"/>
            <a:r>
              <a:rPr lang="en-US"/>
              <a:t>Second level</a:t>
            </a:r>
          </a:p>
          <a:p>
            <a:pPr lvl="2"/>
            <a:r>
              <a:rPr lang="en-US"/>
              <a:t>Third level</a:t>
            </a:r>
          </a:p>
          <a:p>
            <a:pPr lvl="3"/>
            <a:r>
              <a:rPr lang="en-US"/>
              <a:t>Fourth level</a:t>
            </a:r>
          </a:p>
          <a:p>
            <a:pPr lvl="4"/>
            <a:r>
              <a:rPr lang="en-US"/>
              <a:t>Fifth level</a:t>
            </a:r>
          </a:p>
        </p:txBody>
      </p:sp>
      <p:sp>
        <p:nvSpPr>
          <p:cNvPr id="18" name="Text Placeholder 2">
            <a:extLst>
              <a:ext uri="{FF2B5EF4-FFF2-40B4-BE49-F238E27FC236}">
                <a16:creationId xmlns:a16="http://schemas.microsoft.com/office/drawing/2014/main" id="{F984BEEF-AC3D-4E0F-9E5A-7B1D1E9410B1}"/>
              </a:ext>
            </a:extLst>
          </p:cNvPr>
          <p:cNvSpPr>
            <a:spLocks noGrp="1"/>
          </p:cNvSpPr>
          <p:nvPr>
            <p:ph type="body" sz="quarter" idx="18" hasCustomPrompt="1"/>
          </p:nvPr>
        </p:nvSpPr>
        <p:spPr>
          <a:xfrm>
            <a:off x="1866590" y="5609995"/>
            <a:ext cx="1460025" cy="3236613"/>
          </a:xfrm>
        </p:spPr>
        <p:txBody>
          <a:bodyPr/>
          <a:lstStyle>
            <a:lvl1pPr rtl="0">
              <a:defRPr/>
            </a:lvl1pPr>
            <a:lvl2pPr rtl="0">
              <a:defRPr/>
            </a:lvl2pPr>
            <a:lvl3pPr rtl="0">
              <a:defRPr/>
            </a:lvl3pPr>
            <a:lvl4pPr rtl="0">
              <a:defRPr/>
            </a:lvl4pPr>
            <a:lvl5pPr rtl="0">
              <a:defRPr/>
            </a:lvl5pPr>
          </a:lstStyle>
          <a:p>
            <a:pPr lvl="0"/>
            <a:r>
              <a:rPr lang="en-US" noProof="0"/>
              <a:t>Click to add text </a:t>
            </a:r>
            <a:br>
              <a:rPr lang="en-US" noProof="0"/>
            </a:br>
            <a:r>
              <a:rPr lang="en-US" noProof="0"/>
              <a:t>Enter &amp; TAB for next text level</a:t>
            </a:r>
            <a:br>
              <a:rPr lang="en-US" noProof="0"/>
            </a:br>
            <a:r>
              <a:rPr lang="en-US" noProof="0"/>
              <a:t>SHIFT+TAB to go back in levels</a:t>
            </a:r>
            <a:endParaRPr lang="en-US"/>
          </a:p>
          <a:p>
            <a:pPr lvl="1"/>
            <a:r>
              <a:rPr lang="en-US"/>
              <a:t>Second level</a:t>
            </a:r>
          </a:p>
          <a:p>
            <a:pPr lvl="2"/>
            <a:r>
              <a:rPr lang="en-US"/>
              <a:t>Third level</a:t>
            </a:r>
          </a:p>
          <a:p>
            <a:pPr lvl="3"/>
            <a:r>
              <a:rPr lang="en-US"/>
              <a:t>Fourth level</a:t>
            </a:r>
          </a:p>
          <a:p>
            <a:pPr lvl="4"/>
            <a:r>
              <a:rPr lang="en-US"/>
              <a:t>Fifth level</a:t>
            </a:r>
          </a:p>
        </p:txBody>
      </p:sp>
      <p:sp>
        <p:nvSpPr>
          <p:cNvPr id="19" name="Text Placeholder 2">
            <a:extLst>
              <a:ext uri="{FF2B5EF4-FFF2-40B4-BE49-F238E27FC236}">
                <a16:creationId xmlns:a16="http://schemas.microsoft.com/office/drawing/2014/main" id="{CE32555A-FE40-40E8-A71D-91AFA7E977FC}"/>
              </a:ext>
            </a:extLst>
          </p:cNvPr>
          <p:cNvSpPr>
            <a:spLocks noGrp="1"/>
          </p:cNvSpPr>
          <p:nvPr>
            <p:ph type="body" sz="quarter" idx="19" hasCustomPrompt="1"/>
          </p:nvPr>
        </p:nvSpPr>
        <p:spPr>
          <a:xfrm>
            <a:off x="3531370" y="5609995"/>
            <a:ext cx="1460025" cy="3236613"/>
          </a:xfrm>
        </p:spPr>
        <p:txBody>
          <a:bodyPr/>
          <a:lstStyle>
            <a:lvl1pPr rtl="0">
              <a:defRPr/>
            </a:lvl1pPr>
            <a:lvl2pPr rtl="0">
              <a:defRPr/>
            </a:lvl2pPr>
            <a:lvl3pPr rtl="0">
              <a:defRPr/>
            </a:lvl3pPr>
            <a:lvl4pPr rtl="0">
              <a:defRPr/>
            </a:lvl4pPr>
            <a:lvl5pPr rtl="0">
              <a:defRPr/>
            </a:lvl5pPr>
          </a:lstStyle>
          <a:p>
            <a:pPr lvl="0"/>
            <a:r>
              <a:rPr lang="en-US" noProof="0"/>
              <a:t>Click to add text </a:t>
            </a:r>
            <a:br>
              <a:rPr lang="en-US" noProof="0"/>
            </a:br>
            <a:r>
              <a:rPr lang="en-US" noProof="0"/>
              <a:t>Enter &amp; TAB for next text level</a:t>
            </a:r>
            <a:br>
              <a:rPr lang="en-US" noProof="0"/>
            </a:br>
            <a:r>
              <a:rPr lang="en-US" noProof="0"/>
              <a:t>SHIFT+TAB to go back in levels</a:t>
            </a:r>
            <a:endParaRPr lang="en-US"/>
          </a:p>
          <a:p>
            <a:pPr lvl="1"/>
            <a:r>
              <a:rPr lang="en-US"/>
              <a:t>Second level</a:t>
            </a:r>
          </a:p>
          <a:p>
            <a:pPr lvl="2"/>
            <a:r>
              <a:rPr lang="en-US"/>
              <a:t>Third level</a:t>
            </a:r>
          </a:p>
          <a:p>
            <a:pPr lvl="3"/>
            <a:r>
              <a:rPr lang="en-US"/>
              <a:t>Fourth level</a:t>
            </a:r>
          </a:p>
          <a:p>
            <a:pPr lvl="4"/>
            <a:r>
              <a:rPr lang="en-US"/>
              <a:t>Fifth level</a:t>
            </a:r>
          </a:p>
        </p:txBody>
      </p:sp>
      <p:sp>
        <p:nvSpPr>
          <p:cNvPr id="20" name="Text Placeholder 2">
            <a:extLst>
              <a:ext uri="{FF2B5EF4-FFF2-40B4-BE49-F238E27FC236}">
                <a16:creationId xmlns:a16="http://schemas.microsoft.com/office/drawing/2014/main" id="{F3477BD4-C018-4A4A-A1E7-1BDA53EDD048}"/>
              </a:ext>
            </a:extLst>
          </p:cNvPr>
          <p:cNvSpPr>
            <a:spLocks noGrp="1"/>
          </p:cNvSpPr>
          <p:nvPr>
            <p:ph type="body" sz="quarter" idx="20" hasCustomPrompt="1"/>
          </p:nvPr>
        </p:nvSpPr>
        <p:spPr>
          <a:xfrm>
            <a:off x="5196149" y="5609995"/>
            <a:ext cx="1460025" cy="3236613"/>
          </a:xfrm>
        </p:spPr>
        <p:txBody>
          <a:bodyPr/>
          <a:lstStyle>
            <a:lvl1pPr rtl="0">
              <a:defRPr/>
            </a:lvl1pPr>
            <a:lvl2pPr rtl="0">
              <a:defRPr/>
            </a:lvl2pPr>
            <a:lvl3pPr rtl="0">
              <a:defRPr/>
            </a:lvl3pPr>
            <a:lvl4pPr rtl="0">
              <a:defRPr/>
            </a:lvl4pPr>
            <a:lvl5pPr rtl="0">
              <a:defRPr/>
            </a:lvl5pPr>
          </a:lstStyle>
          <a:p>
            <a:pPr lvl="0"/>
            <a:r>
              <a:rPr lang="en-US" noProof="0"/>
              <a:t>Click to add text </a:t>
            </a:r>
            <a:br>
              <a:rPr lang="en-US" noProof="0"/>
            </a:br>
            <a:r>
              <a:rPr lang="en-US" noProof="0"/>
              <a:t>Enter &amp; TAB for next text level</a:t>
            </a:r>
            <a:br>
              <a:rPr lang="en-US" noProof="0"/>
            </a:br>
            <a:r>
              <a:rPr lang="en-US" noProof="0"/>
              <a:t>SHIFT+TAB to go back in levels</a:t>
            </a:r>
            <a:endParaRPr lang="en-US"/>
          </a:p>
          <a:p>
            <a:pPr lvl="1"/>
            <a:r>
              <a:rPr lang="en-US"/>
              <a:t>Second level</a:t>
            </a:r>
          </a:p>
          <a:p>
            <a:pPr lvl="2"/>
            <a:r>
              <a:rPr lang="en-US"/>
              <a:t>Third level</a:t>
            </a:r>
          </a:p>
          <a:p>
            <a:pPr lvl="3"/>
            <a:r>
              <a:rPr lang="en-US"/>
              <a:t>Fourth level</a:t>
            </a:r>
          </a:p>
          <a:p>
            <a:pPr lvl="4"/>
            <a:r>
              <a:rPr lang="en-US"/>
              <a:t>Fifth level</a:t>
            </a:r>
          </a:p>
        </p:txBody>
      </p:sp>
      <p:sp>
        <p:nvSpPr>
          <p:cNvPr id="21" name="Picture Placeholder 3">
            <a:extLst>
              <a:ext uri="{FF2B5EF4-FFF2-40B4-BE49-F238E27FC236}">
                <a16:creationId xmlns:a16="http://schemas.microsoft.com/office/drawing/2014/main" id="{E78D1B62-08BD-49AB-8756-078500D81791}"/>
              </a:ext>
            </a:extLst>
          </p:cNvPr>
          <p:cNvSpPr>
            <a:spLocks noGrp="1"/>
          </p:cNvSpPr>
          <p:nvPr>
            <p:ph type="pic" sz="quarter" idx="21" hasCustomPrompt="1"/>
          </p:nvPr>
        </p:nvSpPr>
        <p:spPr>
          <a:xfrm>
            <a:off x="202499" y="2642605"/>
            <a:ext cx="1460025" cy="2735911"/>
          </a:xfrm>
          <a:solidFill>
            <a:srgbClr val="F9F9F7"/>
          </a:solidFill>
        </p:spPr>
        <p:txBody>
          <a:bodyPr lIns="72000" tIns="72000" anchor="t" anchorCtr="0"/>
          <a:lstStyle>
            <a:lvl1pPr marL="0" indent="0" algn="l" rtl="0">
              <a:spcAft>
                <a:spcPts val="0"/>
              </a:spcAft>
              <a:buNone/>
              <a:defRPr sz="1733"/>
            </a:lvl1pPr>
          </a:lstStyle>
          <a:p>
            <a:r>
              <a:rPr lang="en-US" noProof="0"/>
              <a:t>Mark placeholder to insert image using the Insert tab – Pictures or from Templafy</a:t>
            </a:r>
          </a:p>
        </p:txBody>
      </p:sp>
      <p:sp>
        <p:nvSpPr>
          <p:cNvPr id="22" name="Picture Placeholder 3">
            <a:extLst>
              <a:ext uri="{FF2B5EF4-FFF2-40B4-BE49-F238E27FC236}">
                <a16:creationId xmlns:a16="http://schemas.microsoft.com/office/drawing/2014/main" id="{27E426B3-007C-4DCD-B395-04C274D48424}"/>
              </a:ext>
            </a:extLst>
          </p:cNvPr>
          <p:cNvSpPr>
            <a:spLocks noGrp="1"/>
          </p:cNvSpPr>
          <p:nvPr>
            <p:ph type="pic" sz="quarter" idx="22" hasCustomPrompt="1"/>
          </p:nvPr>
        </p:nvSpPr>
        <p:spPr>
          <a:xfrm>
            <a:off x="1867049" y="2642605"/>
            <a:ext cx="1460025" cy="2735911"/>
          </a:xfrm>
          <a:solidFill>
            <a:srgbClr val="F9F9F7"/>
          </a:solidFill>
        </p:spPr>
        <p:txBody>
          <a:bodyPr lIns="72000" tIns="72000" anchor="t" anchorCtr="0"/>
          <a:lstStyle>
            <a:lvl1pPr marL="0" indent="0" algn="l" rtl="0">
              <a:spcAft>
                <a:spcPts val="0"/>
              </a:spcAft>
              <a:buNone/>
              <a:defRPr sz="1733"/>
            </a:lvl1pPr>
          </a:lstStyle>
          <a:p>
            <a:r>
              <a:rPr lang="en-US" noProof="0"/>
              <a:t>Mark placeholder to insert image using the Insert tab – Pictures or from Templafy</a:t>
            </a:r>
          </a:p>
        </p:txBody>
      </p:sp>
      <p:sp>
        <p:nvSpPr>
          <p:cNvPr id="23" name="Picture Placeholder 3">
            <a:extLst>
              <a:ext uri="{FF2B5EF4-FFF2-40B4-BE49-F238E27FC236}">
                <a16:creationId xmlns:a16="http://schemas.microsoft.com/office/drawing/2014/main" id="{D826721D-67F8-4284-AA9F-4B3CCE1F525B}"/>
              </a:ext>
            </a:extLst>
          </p:cNvPr>
          <p:cNvSpPr>
            <a:spLocks noGrp="1"/>
          </p:cNvSpPr>
          <p:nvPr>
            <p:ph type="pic" sz="quarter" idx="23" hasCustomPrompt="1"/>
          </p:nvPr>
        </p:nvSpPr>
        <p:spPr>
          <a:xfrm>
            <a:off x="3531599" y="2642605"/>
            <a:ext cx="1460025" cy="2735911"/>
          </a:xfrm>
          <a:solidFill>
            <a:srgbClr val="F9F9F7"/>
          </a:solidFill>
        </p:spPr>
        <p:txBody>
          <a:bodyPr lIns="72000" tIns="72000" anchor="t" anchorCtr="0"/>
          <a:lstStyle>
            <a:lvl1pPr marL="0" indent="0" algn="l" rtl="0">
              <a:spcAft>
                <a:spcPts val="0"/>
              </a:spcAft>
              <a:buNone/>
              <a:defRPr sz="1733"/>
            </a:lvl1pPr>
          </a:lstStyle>
          <a:p>
            <a:r>
              <a:rPr lang="en-US" noProof="0"/>
              <a:t>Mark placeholder to insert image using the Insert tab – Pictures or from Templafy</a:t>
            </a:r>
          </a:p>
        </p:txBody>
      </p:sp>
      <p:sp>
        <p:nvSpPr>
          <p:cNvPr id="24" name="Picture Placeholder 3">
            <a:extLst>
              <a:ext uri="{FF2B5EF4-FFF2-40B4-BE49-F238E27FC236}">
                <a16:creationId xmlns:a16="http://schemas.microsoft.com/office/drawing/2014/main" id="{11DEFE19-EE06-43A9-A968-EE248DB75F74}"/>
              </a:ext>
            </a:extLst>
          </p:cNvPr>
          <p:cNvSpPr>
            <a:spLocks noGrp="1"/>
          </p:cNvSpPr>
          <p:nvPr>
            <p:ph type="pic" sz="quarter" idx="24" hasCustomPrompt="1"/>
          </p:nvPr>
        </p:nvSpPr>
        <p:spPr>
          <a:xfrm>
            <a:off x="5196149" y="2642605"/>
            <a:ext cx="1460025" cy="2735911"/>
          </a:xfrm>
          <a:solidFill>
            <a:srgbClr val="F9F9F7"/>
          </a:solidFill>
        </p:spPr>
        <p:txBody>
          <a:bodyPr lIns="72000" tIns="72000" anchor="t" anchorCtr="0"/>
          <a:lstStyle>
            <a:lvl1pPr marL="0" indent="0" algn="l" rtl="0">
              <a:spcAft>
                <a:spcPts val="0"/>
              </a:spcAft>
              <a:buNone/>
              <a:defRPr sz="1733"/>
            </a:lvl1pPr>
          </a:lstStyle>
          <a:p>
            <a:r>
              <a:rPr lang="en-US" noProof="0"/>
              <a:t>Mark placeholder to insert image using the Insert tab – Pictures or from Templafy</a:t>
            </a:r>
          </a:p>
        </p:txBody>
      </p:sp>
      <p:sp>
        <p:nvSpPr>
          <p:cNvPr id="5" name="Date Placeholder 4">
            <a:extLst>
              <a:ext uri="{FF2B5EF4-FFF2-40B4-BE49-F238E27FC236}">
                <a16:creationId xmlns:a16="http://schemas.microsoft.com/office/drawing/2014/main" id="{22B89D45-376E-4BB4-AF66-EBFB8157555C}"/>
              </a:ext>
            </a:extLst>
          </p:cNvPr>
          <p:cNvSpPr>
            <a:spLocks noGrp="1"/>
          </p:cNvSpPr>
          <p:nvPr>
            <p:ph type="dt" sz="half" idx="14"/>
          </p:nvPr>
        </p:nvSpPr>
        <p:spPr/>
        <p:txBody>
          <a:bodyPr/>
          <a:lstStyle>
            <a:lvl1pPr rtl="0">
              <a:defRPr/>
            </a:lvl1pPr>
          </a:lstStyle>
          <a:p>
            <a:fld id="{7B5352C5-81EC-4100-8EF4-0409291AC406}" type="datetime1">
              <a:rPr lang="en-US" smtClean="0"/>
              <a:pPr/>
              <a:t>3/16/22</a:t>
            </a:fld>
            <a:endParaRPr lang="en-US"/>
          </a:p>
        </p:txBody>
      </p:sp>
      <p:sp>
        <p:nvSpPr>
          <p:cNvPr id="6" name="Footer Placeholder 5">
            <a:extLst>
              <a:ext uri="{FF2B5EF4-FFF2-40B4-BE49-F238E27FC236}">
                <a16:creationId xmlns:a16="http://schemas.microsoft.com/office/drawing/2014/main" id="{41DE4065-89C1-4F31-92C2-C722F8FDD561}"/>
              </a:ext>
            </a:extLst>
          </p:cNvPr>
          <p:cNvSpPr>
            <a:spLocks noGrp="1"/>
          </p:cNvSpPr>
          <p:nvPr>
            <p:ph type="ftr" sz="quarter" idx="15"/>
          </p:nvPr>
        </p:nvSpPr>
        <p:spPr/>
        <p:txBody>
          <a:bodyPr/>
          <a:lstStyle>
            <a:lvl1pPr rtl="0">
              <a:defRPr/>
            </a:lvl1pPr>
          </a:lstStyle>
          <a:p>
            <a:endParaRPr lang="en-US"/>
          </a:p>
        </p:txBody>
      </p:sp>
      <p:sp>
        <p:nvSpPr>
          <p:cNvPr id="15" name="Slide Number Placeholder 14">
            <a:extLst>
              <a:ext uri="{FF2B5EF4-FFF2-40B4-BE49-F238E27FC236}">
                <a16:creationId xmlns:a16="http://schemas.microsoft.com/office/drawing/2014/main" id="{2CBF5B00-B445-4B0E-8583-A5FF5F82E34D}"/>
              </a:ext>
            </a:extLst>
          </p:cNvPr>
          <p:cNvSpPr>
            <a:spLocks noGrp="1"/>
          </p:cNvSpPr>
          <p:nvPr>
            <p:ph type="sldNum" sz="quarter" idx="16"/>
          </p:nvPr>
        </p:nvSpPr>
        <p:spPr/>
        <p:txBody>
          <a:bodyPr/>
          <a:lstStyle>
            <a:lvl1pPr rtl="0">
              <a:defRPr/>
            </a:lvl1pPr>
          </a:lstStyle>
          <a:p>
            <a:fld id="{23AA811B-2EBD-4900-905E-5BE206449611}" type="slidenum">
              <a:rPr lang="en-US" smtClean="0"/>
              <a:pPr/>
              <a:t>‹nr.›</a:t>
            </a:fld>
            <a:endParaRPr lang="en-US"/>
          </a:p>
        </p:txBody>
      </p:sp>
      <p:sp>
        <p:nvSpPr>
          <p:cNvPr id="2" name="Title 1">
            <a:extLst>
              <a:ext uri="{FF2B5EF4-FFF2-40B4-BE49-F238E27FC236}">
                <a16:creationId xmlns:a16="http://schemas.microsoft.com/office/drawing/2014/main" id="{1B37A819-D59E-4FB0-B4D8-4B50F3690A51}"/>
              </a:ext>
            </a:extLst>
          </p:cNvPr>
          <p:cNvSpPr>
            <a:spLocks noGrp="1"/>
          </p:cNvSpPr>
          <p:nvPr>
            <p:ph type="title" hasCustomPrompt="1"/>
          </p:nvPr>
        </p:nvSpPr>
        <p:spPr/>
        <p:txBody>
          <a:bodyPr vert="horz"/>
          <a:lstStyle>
            <a:lvl1pPr rtl="0">
              <a:defRPr/>
            </a:lvl1pPr>
          </a:lstStyle>
          <a:p>
            <a:r>
              <a:rPr lang="en-US" noProof="0"/>
              <a:t>Click to add title</a:t>
            </a:r>
            <a:endParaRPr lang="en-US"/>
          </a:p>
        </p:txBody>
      </p:sp>
    </p:spTree>
    <p:extLst>
      <p:ext uri="{BB962C8B-B14F-4D97-AF65-F5344CB8AC3E}">
        <p14:creationId xmlns:p14="http://schemas.microsoft.com/office/powerpoint/2010/main" val="336716850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cyan (A)">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B6521336-CE9C-4AEC-A224-ECCF862A750B}"/>
              </a:ext>
            </a:extLst>
          </p:cNvPr>
          <p:cNvGraphicFramePr>
            <a:graphicFrameLocks noChangeAspect="1"/>
          </p:cNvGraphicFramePr>
          <p:nvPr userDrawn="1">
            <p:custDataLst>
              <p:tags r:id="rId2"/>
            </p:custDataLst>
            <p:extLst>
              <p:ext uri="{D42A27DB-BD31-4B8C-83A1-F6EECF244321}">
                <p14:modId xmlns:p14="http://schemas.microsoft.com/office/powerpoint/2010/main" val="3817144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57" name="think-cell Slide" r:id="rId4" imgW="351" imgH="351" progId="TCLayout.ActiveDocument.1">
                  <p:embed/>
                </p:oleObj>
              </mc:Choice>
              <mc:Fallback>
                <p:oleObj name="think-cell Slide" r:id="rId4" imgW="351" imgH="351" progId="TCLayout.ActiveDocument.1">
                  <p:embed/>
                  <p:pic>
                    <p:nvPicPr>
                      <p:cNvPr id="5" name="Objekt 4" hidden="1">
                        <a:extLst>
                          <a:ext uri="{FF2B5EF4-FFF2-40B4-BE49-F238E27FC236}">
                            <a16:creationId xmlns:a16="http://schemas.microsoft.com/office/drawing/2014/main" id="{B6521336-CE9C-4AEC-A224-ECCF862A750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Background">
            <a:extLst>
              <a:ext uri="{FF2B5EF4-FFF2-40B4-BE49-F238E27FC236}">
                <a16:creationId xmlns:a16="http://schemas.microsoft.com/office/drawing/2014/main" id="{5B4101BC-2F6D-4C7D-BAF1-B5E98F520306}"/>
              </a:ext>
            </a:extLst>
          </p:cNvPr>
          <p:cNvSpPr/>
          <p:nvPr userDrawn="1"/>
        </p:nvSpPr>
        <p:spPr>
          <a:xfrm>
            <a:off x="4640625" y="0"/>
            <a:ext cx="2217375" cy="991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89" noProof="0"/>
          </a:p>
        </p:txBody>
      </p:sp>
      <p:sp>
        <p:nvSpPr>
          <p:cNvPr id="3" name="Content Placeholder 2"/>
          <p:cNvSpPr>
            <a:spLocks noGrp="1"/>
          </p:cNvSpPr>
          <p:nvPr>
            <p:ph idx="1" hasCustomPrompt="1"/>
          </p:nvPr>
        </p:nvSpPr>
        <p:spPr>
          <a:xfrm>
            <a:off x="202499" y="2642606"/>
            <a:ext cx="4232250" cy="6205335"/>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4849034" y="944739"/>
            <a:ext cx="1806577" cy="7901466"/>
          </a:xfrm>
        </p:spPr>
        <p:txBody>
          <a:bodyPr/>
          <a:lstStyle>
            <a:lvl1pPr rtl="0">
              <a:defRPr>
                <a:solidFill>
                  <a:schemeClr val="bg1"/>
                </a:solidFill>
              </a:defRPr>
            </a:lvl1pPr>
            <a:lvl2pPr rtl="0">
              <a:defRPr>
                <a:solidFill>
                  <a:schemeClr val="bg1"/>
                </a:solidFill>
              </a:defRPr>
            </a:lvl2pPr>
            <a:lvl3pPr rtl="0">
              <a:defRPr>
                <a:solidFill>
                  <a:schemeClr val="bg1"/>
                </a:solidFill>
              </a:defRPr>
            </a:lvl3pPr>
            <a:lvl4pPr rtl="0">
              <a:defRPr>
                <a:solidFill>
                  <a:schemeClr val="bg1"/>
                </a:solidFill>
              </a:defRPr>
            </a:lvl4pPr>
            <a:lvl5pPr rtl="0">
              <a:defRPr>
                <a:solidFill>
                  <a:schemeClr val="bg1"/>
                </a:solidFill>
              </a:defRPr>
            </a:lvl5pPr>
            <a:lvl6pPr rtl="0">
              <a:defRPr>
                <a:solidFill>
                  <a:schemeClr val="bg1"/>
                </a:solidFill>
              </a:defRPr>
            </a:lvl6pPr>
            <a:lvl7pPr rtl="0">
              <a:defRPr>
                <a:solidFill>
                  <a:schemeClr val="bg1"/>
                </a:solidFill>
              </a:defRPr>
            </a:lvl7pPr>
            <a:lvl8pPr rtl="0">
              <a:defRPr>
                <a:solidFill>
                  <a:schemeClr val="bg1"/>
                </a:solidFill>
              </a:defRPr>
            </a:lvl8pPr>
            <a:lvl9pPr rtl="0">
              <a:defRPr>
                <a:solidFill>
                  <a:schemeClr val="bg1"/>
                </a:solidFill>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endParaRPr lang="en-US"/>
          </a:p>
          <a:p>
            <a:pPr lvl="1"/>
            <a:r>
              <a:rPr lang="en-US"/>
              <a:t>Second level</a:t>
            </a:r>
          </a:p>
          <a:p>
            <a:pPr lvl="2"/>
            <a:r>
              <a:rPr lang="en-US"/>
              <a:t>Third level</a:t>
            </a:r>
          </a:p>
          <a:p>
            <a:pPr lvl="3"/>
            <a:r>
              <a:rPr lang="en-US"/>
              <a:t>Fourth level</a:t>
            </a:r>
          </a:p>
          <a:p>
            <a:pPr lvl="4"/>
            <a:r>
              <a:rPr lang="en-US"/>
              <a:t>Fifth level</a:t>
            </a:r>
          </a:p>
          <a:p>
            <a:pPr lvl="5"/>
            <a:r>
              <a:rPr lang="en-US" noProof="0"/>
              <a:t>6</a:t>
            </a:r>
          </a:p>
          <a:p>
            <a:pPr lvl="6"/>
            <a:r>
              <a:rPr lang="en-US" noProof="0"/>
              <a:t>7</a:t>
            </a:r>
          </a:p>
          <a:p>
            <a:pPr lvl="7"/>
            <a:r>
              <a:rPr lang="en-US" noProof="0"/>
              <a:t>8</a:t>
            </a:r>
          </a:p>
          <a:p>
            <a:pPr lvl="8"/>
            <a:r>
              <a:rPr lang="en-US" noProof="0"/>
              <a:t>9</a:t>
            </a:r>
            <a:endParaRPr lang="en-US"/>
          </a:p>
        </p:txBody>
      </p:sp>
      <p:sp>
        <p:nvSpPr>
          <p:cNvPr id="6" name="Date Placeholder 5">
            <a:extLst>
              <a:ext uri="{FF2B5EF4-FFF2-40B4-BE49-F238E27FC236}">
                <a16:creationId xmlns:a16="http://schemas.microsoft.com/office/drawing/2014/main" id="{F54D13B6-5D47-4342-AE7D-6E53AE9D62A4}"/>
              </a:ext>
            </a:extLst>
          </p:cNvPr>
          <p:cNvSpPr>
            <a:spLocks noGrp="1"/>
          </p:cNvSpPr>
          <p:nvPr>
            <p:ph type="dt" sz="half" idx="10"/>
          </p:nvPr>
        </p:nvSpPr>
        <p:spPr/>
        <p:txBody>
          <a:bodyPr/>
          <a:lstStyle>
            <a:lvl1pPr rtl="0">
              <a:defRPr>
                <a:solidFill>
                  <a:schemeClr val="bg1"/>
                </a:solidFill>
              </a:defRPr>
            </a:lvl1pPr>
          </a:lstStyle>
          <a:p>
            <a:fld id="{8A4F6F59-6CB3-4166-9CD8-0F5BCD967261}" type="datetime1">
              <a:rPr lang="en-US" smtClean="0"/>
              <a:pPr/>
              <a:t>3/16/22</a:t>
            </a:fld>
            <a:endParaRPr lang="en-US"/>
          </a:p>
        </p:txBody>
      </p:sp>
      <p:sp>
        <p:nvSpPr>
          <p:cNvPr id="12" name="Footer Placeholder 11">
            <a:extLst>
              <a:ext uri="{FF2B5EF4-FFF2-40B4-BE49-F238E27FC236}">
                <a16:creationId xmlns:a16="http://schemas.microsoft.com/office/drawing/2014/main" id="{04AC3241-D38F-486C-A52D-8F4AF51C70A7}"/>
              </a:ext>
            </a:extLst>
          </p:cNvPr>
          <p:cNvSpPr>
            <a:spLocks noGrp="1"/>
          </p:cNvSpPr>
          <p:nvPr>
            <p:ph type="ftr" sz="quarter" idx="11"/>
          </p:nvPr>
        </p:nvSpPr>
        <p:spPr>
          <a:xfrm>
            <a:off x="755980" y="9300486"/>
            <a:ext cx="3678769" cy="208000"/>
          </a:xfrm>
        </p:spPr>
        <p:txBody>
          <a:bodyPr/>
          <a:lstStyle>
            <a:lvl1pPr rtl="0">
              <a:defRPr/>
            </a:lvl1pPr>
          </a:lstStyle>
          <a:p>
            <a:endParaRPr lang="en-US"/>
          </a:p>
        </p:txBody>
      </p:sp>
      <p:sp>
        <p:nvSpPr>
          <p:cNvPr id="13" name="Slide Number Placeholder 12">
            <a:extLst>
              <a:ext uri="{FF2B5EF4-FFF2-40B4-BE49-F238E27FC236}">
                <a16:creationId xmlns:a16="http://schemas.microsoft.com/office/drawing/2014/main" id="{BFA9F9E2-0E4E-4885-BB6E-89C9B4A00F5C}"/>
              </a:ext>
            </a:extLst>
          </p:cNvPr>
          <p:cNvSpPr>
            <a:spLocks noGrp="1"/>
          </p:cNvSpPr>
          <p:nvPr>
            <p:ph type="sldNum" sz="quarter" idx="12"/>
          </p:nvPr>
        </p:nvSpPr>
        <p:spPr/>
        <p:txBody>
          <a:bodyPr/>
          <a:lstStyle>
            <a:lvl1pPr rtl="0">
              <a:defRPr>
                <a:solidFill>
                  <a:schemeClr val="bg1"/>
                </a:solidFill>
              </a:defRPr>
            </a:lvl1pPr>
          </a:lstStyle>
          <a:p>
            <a:fld id="{23AA811B-2EBD-4900-905E-5BE206449611}" type="slidenum">
              <a:rPr lang="en-US" smtClean="0"/>
              <a:pPr/>
              <a:t>‹nr.›</a:t>
            </a:fld>
            <a:endParaRPr lang="en-US"/>
          </a:p>
        </p:txBody>
      </p:sp>
      <p:sp>
        <p:nvSpPr>
          <p:cNvPr id="4" name="Title 3">
            <a:extLst>
              <a:ext uri="{FF2B5EF4-FFF2-40B4-BE49-F238E27FC236}">
                <a16:creationId xmlns:a16="http://schemas.microsoft.com/office/drawing/2014/main" id="{02E1FB56-AB97-4B01-A917-7353F3799443}"/>
              </a:ext>
            </a:extLst>
          </p:cNvPr>
          <p:cNvSpPr>
            <a:spLocks noGrp="1"/>
          </p:cNvSpPr>
          <p:nvPr>
            <p:ph type="title" hasCustomPrompt="1"/>
          </p:nvPr>
        </p:nvSpPr>
        <p:spPr>
          <a:xfrm>
            <a:off x="202499" y="944682"/>
            <a:ext cx="4232249" cy="1355254"/>
          </a:xfrm>
        </p:spPr>
        <p:txBody>
          <a:bodyPr vert="horz"/>
          <a:lstStyle>
            <a:lvl1pPr rtl="0">
              <a:defRPr/>
            </a:lvl1pPr>
          </a:lstStyle>
          <a:p>
            <a:r>
              <a:rPr lang="en-US" noProof="0"/>
              <a:t>Click to add title</a:t>
            </a:r>
            <a:endParaRPr lang="en-US"/>
          </a:p>
        </p:txBody>
      </p:sp>
    </p:spTree>
    <p:extLst>
      <p:ext uri="{BB962C8B-B14F-4D97-AF65-F5344CB8AC3E}">
        <p14:creationId xmlns:p14="http://schemas.microsoft.com/office/powerpoint/2010/main" val="702620898"/>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cyan (B)">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3B9AB80F-57D2-4C86-BE30-713679DC55AB}"/>
              </a:ext>
            </a:extLst>
          </p:cNvPr>
          <p:cNvGraphicFramePr>
            <a:graphicFrameLocks noChangeAspect="1"/>
          </p:cNvGraphicFramePr>
          <p:nvPr userDrawn="1">
            <p:custDataLst>
              <p:tags r:id="rId2"/>
            </p:custDataLst>
            <p:extLst>
              <p:ext uri="{D42A27DB-BD31-4B8C-83A1-F6EECF244321}">
                <p14:modId xmlns:p14="http://schemas.microsoft.com/office/powerpoint/2010/main" val="12749209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81" name="think-cell Slide" r:id="rId4" imgW="351" imgH="351" progId="TCLayout.ActiveDocument.1">
                  <p:embed/>
                </p:oleObj>
              </mc:Choice>
              <mc:Fallback>
                <p:oleObj name="think-cell Slide" r:id="rId4" imgW="351" imgH="351" progId="TCLayout.ActiveDocument.1">
                  <p:embed/>
                  <p:pic>
                    <p:nvPicPr>
                      <p:cNvPr id="5" name="Objekt 4" hidden="1">
                        <a:extLst>
                          <a:ext uri="{FF2B5EF4-FFF2-40B4-BE49-F238E27FC236}">
                            <a16:creationId xmlns:a16="http://schemas.microsoft.com/office/drawing/2014/main" id="{3B9AB80F-57D2-4C86-BE30-713679DC55A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Background">
            <a:extLst>
              <a:ext uri="{FF2B5EF4-FFF2-40B4-BE49-F238E27FC236}">
                <a16:creationId xmlns:a16="http://schemas.microsoft.com/office/drawing/2014/main" id="{5B4101BC-2F6D-4C7D-BAF1-B5E98F520306}"/>
              </a:ext>
            </a:extLst>
          </p:cNvPr>
          <p:cNvSpPr/>
          <p:nvPr userDrawn="1"/>
        </p:nvSpPr>
        <p:spPr>
          <a:xfrm>
            <a:off x="0" y="0"/>
            <a:ext cx="2217375" cy="991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89" noProof="0"/>
          </a:p>
        </p:txBody>
      </p:sp>
      <p:sp>
        <p:nvSpPr>
          <p:cNvPr id="2" name="Title 1"/>
          <p:cNvSpPr>
            <a:spLocks noGrp="1"/>
          </p:cNvSpPr>
          <p:nvPr>
            <p:ph type="title" hasCustomPrompt="1"/>
          </p:nvPr>
        </p:nvSpPr>
        <p:spPr>
          <a:xfrm>
            <a:off x="2417342" y="944739"/>
            <a:ext cx="4232250" cy="1355197"/>
          </a:xfrm>
        </p:spPr>
        <p:txBody>
          <a:bodyPr vert="horz"/>
          <a:lstStyle>
            <a:lvl1pPr rtl="0">
              <a:defRPr/>
            </a:lvl1pPr>
          </a:lstStyle>
          <a:p>
            <a:r>
              <a:rPr lang="en-US" noProof="0"/>
              <a:t>Click to add title</a:t>
            </a:r>
          </a:p>
        </p:txBody>
      </p:sp>
      <p:sp>
        <p:nvSpPr>
          <p:cNvPr id="3" name="Content Placeholder 2"/>
          <p:cNvSpPr>
            <a:spLocks noGrp="1"/>
          </p:cNvSpPr>
          <p:nvPr>
            <p:ph idx="1" hasCustomPrompt="1"/>
          </p:nvPr>
        </p:nvSpPr>
        <p:spPr>
          <a:xfrm>
            <a:off x="2417342" y="2642606"/>
            <a:ext cx="4232250" cy="6205335"/>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202500" y="944739"/>
            <a:ext cx="1806577" cy="7901466"/>
          </a:xfrm>
        </p:spPr>
        <p:txBody>
          <a:bodyPr/>
          <a:lstStyle>
            <a:lvl1pPr rtl="0">
              <a:defRPr>
                <a:solidFill>
                  <a:schemeClr val="bg1"/>
                </a:solidFill>
              </a:defRPr>
            </a:lvl1pPr>
            <a:lvl2pPr rtl="0">
              <a:defRPr>
                <a:solidFill>
                  <a:schemeClr val="bg1"/>
                </a:solidFill>
              </a:defRPr>
            </a:lvl2pPr>
            <a:lvl3pPr rtl="0">
              <a:defRPr>
                <a:solidFill>
                  <a:schemeClr val="bg1"/>
                </a:solidFill>
              </a:defRPr>
            </a:lvl3pPr>
            <a:lvl4pPr rtl="0">
              <a:defRPr>
                <a:solidFill>
                  <a:schemeClr val="bg1"/>
                </a:solidFill>
              </a:defRPr>
            </a:lvl4pPr>
            <a:lvl5pPr rtl="0">
              <a:defRPr>
                <a:solidFill>
                  <a:schemeClr val="bg1"/>
                </a:solidFill>
              </a:defRPr>
            </a:lvl5pPr>
            <a:lvl6pPr rtl="0">
              <a:defRPr>
                <a:solidFill>
                  <a:schemeClr val="bg1"/>
                </a:solidFill>
              </a:defRPr>
            </a:lvl6pPr>
            <a:lvl7pPr rtl="0">
              <a:defRPr>
                <a:solidFill>
                  <a:schemeClr val="bg1"/>
                </a:solidFill>
              </a:defRPr>
            </a:lvl7pPr>
            <a:lvl8pPr rtl="0">
              <a:defRPr>
                <a:solidFill>
                  <a:schemeClr val="bg1"/>
                </a:solidFill>
              </a:defRPr>
            </a:lvl8pPr>
            <a:lvl9pPr rtl="0">
              <a:defRPr>
                <a:solidFill>
                  <a:schemeClr val="bg1"/>
                </a:solidFill>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endParaRPr lang="en-US"/>
          </a:p>
          <a:p>
            <a:pPr lvl="1"/>
            <a:r>
              <a:rPr lang="en-US"/>
              <a:t>Second level</a:t>
            </a:r>
          </a:p>
          <a:p>
            <a:pPr lvl="2"/>
            <a:r>
              <a:rPr lang="en-US"/>
              <a:t>Third level</a:t>
            </a:r>
          </a:p>
          <a:p>
            <a:pPr lvl="3"/>
            <a:r>
              <a:rPr lang="en-US"/>
              <a:t>Fourth level</a:t>
            </a:r>
          </a:p>
          <a:p>
            <a:pPr lvl="4"/>
            <a:r>
              <a:rPr lang="en-US"/>
              <a:t>Fifth level</a:t>
            </a:r>
          </a:p>
          <a:p>
            <a:pPr lvl="5"/>
            <a:r>
              <a:rPr lang="en-US" noProof="0"/>
              <a:t>6</a:t>
            </a:r>
          </a:p>
          <a:p>
            <a:pPr lvl="6"/>
            <a:r>
              <a:rPr lang="en-US" noProof="0"/>
              <a:t>7</a:t>
            </a:r>
          </a:p>
          <a:p>
            <a:pPr lvl="7"/>
            <a:r>
              <a:rPr lang="en-US" noProof="0"/>
              <a:t>8</a:t>
            </a:r>
          </a:p>
          <a:p>
            <a:pPr lvl="8"/>
            <a:r>
              <a:rPr lang="en-US" noProof="0"/>
              <a:t>9</a:t>
            </a:r>
            <a:endParaRPr lang="en-US"/>
          </a:p>
        </p:txBody>
      </p:sp>
      <p:sp>
        <p:nvSpPr>
          <p:cNvPr id="6" name="Date Placeholder 5">
            <a:extLst>
              <a:ext uri="{FF2B5EF4-FFF2-40B4-BE49-F238E27FC236}">
                <a16:creationId xmlns:a16="http://schemas.microsoft.com/office/drawing/2014/main" id="{E19C5DF7-AA05-44B8-878C-85AD93C7ED30}"/>
              </a:ext>
            </a:extLst>
          </p:cNvPr>
          <p:cNvSpPr>
            <a:spLocks noGrp="1"/>
          </p:cNvSpPr>
          <p:nvPr>
            <p:ph type="dt" sz="half" idx="10"/>
          </p:nvPr>
        </p:nvSpPr>
        <p:spPr/>
        <p:txBody>
          <a:bodyPr/>
          <a:lstStyle>
            <a:lvl1pPr rtl="0">
              <a:defRPr/>
            </a:lvl1pPr>
          </a:lstStyle>
          <a:p>
            <a:fld id="{6ACCEA19-5171-4127-A28C-C6D875C2D7D4}" type="datetime1">
              <a:rPr lang="en-US" smtClean="0"/>
              <a:pPr/>
              <a:t>3/16/22</a:t>
            </a:fld>
            <a:endParaRPr lang="en-US"/>
          </a:p>
        </p:txBody>
      </p:sp>
      <p:sp>
        <p:nvSpPr>
          <p:cNvPr id="9" name="Footer Placeholder 8">
            <a:extLst>
              <a:ext uri="{FF2B5EF4-FFF2-40B4-BE49-F238E27FC236}">
                <a16:creationId xmlns:a16="http://schemas.microsoft.com/office/drawing/2014/main" id="{B44664D2-EB52-4A0B-B455-1050F47E9E8C}"/>
              </a:ext>
            </a:extLst>
          </p:cNvPr>
          <p:cNvSpPr>
            <a:spLocks noGrp="1"/>
          </p:cNvSpPr>
          <p:nvPr>
            <p:ph type="ftr" sz="quarter" idx="11"/>
          </p:nvPr>
        </p:nvSpPr>
        <p:spPr>
          <a:xfrm>
            <a:off x="2420839" y="9300486"/>
            <a:ext cx="3327911" cy="208000"/>
          </a:xfrm>
        </p:spPr>
        <p:txBody>
          <a:bodyPr/>
          <a:lstStyle>
            <a:lvl1pPr rtl="0">
              <a:defRPr/>
            </a:lvl1pPr>
          </a:lstStyle>
          <a:p>
            <a:endParaRPr lang="en-US"/>
          </a:p>
        </p:txBody>
      </p:sp>
      <p:sp>
        <p:nvSpPr>
          <p:cNvPr id="11" name="Slide Number Placeholder 10">
            <a:extLst>
              <a:ext uri="{FF2B5EF4-FFF2-40B4-BE49-F238E27FC236}">
                <a16:creationId xmlns:a16="http://schemas.microsoft.com/office/drawing/2014/main" id="{7C95586C-4D9B-49BB-B75A-228B73D2F86D}"/>
              </a:ext>
            </a:extLst>
          </p:cNvPr>
          <p:cNvSpPr>
            <a:spLocks noGrp="1"/>
          </p:cNvSpPr>
          <p:nvPr>
            <p:ph type="sldNum" sz="quarter" idx="12"/>
          </p:nvPr>
        </p:nvSpPr>
        <p:spPr/>
        <p:txBody>
          <a:bodyPr/>
          <a:lstStyle>
            <a:lvl1pPr rtl="0">
              <a:defRPr/>
            </a:lvl1pPr>
          </a:lstStyle>
          <a:p>
            <a:fld id="{23AA811B-2EBD-4900-905E-5BE206449611}" type="slidenum">
              <a:rPr lang="en-US" smtClean="0"/>
              <a:pPr/>
              <a:t>‹nr.›</a:t>
            </a:fld>
            <a:endParaRPr lang="en-US"/>
          </a:p>
        </p:txBody>
      </p:sp>
      <p:sp>
        <p:nvSpPr>
          <p:cNvPr id="13" name="Lav dynamik">
            <a:extLst>
              <a:ext uri="{FF2B5EF4-FFF2-40B4-BE49-F238E27FC236}">
                <a16:creationId xmlns:a16="http://schemas.microsoft.com/office/drawing/2014/main" id="{09BBAAE4-B138-434A-AB2B-8751F2BDF242}"/>
              </a:ext>
            </a:extLst>
          </p:cNvPr>
          <p:cNvSpPr txBox="1"/>
          <p:nvPr userDrawn="1"/>
        </p:nvSpPr>
        <p:spPr>
          <a:xfrm>
            <a:off x="202500" y="9197289"/>
            <a:ext cx="436333" cy="311197"/>
          </a:xfrm>
          <a:prstGeom prst="rect">
            <a:avLst/>
          </a:prstGeom>
          <a:noFill/>
        </p:spPr>
        <p:txBody>
          <a:bodyPr wrap="square" lIns="0" tIns="0" rIns="0" bIns="0" rtlCol="0" anchor="b" anchorCtr="0">
            <a:noAutofit/>
          </a:bodyPr>
          <a:lstStyle/>
          <a:p>
            <a:pPr rtl="0"/>
            <a:r>
              <a:rPr lang="en-US" sz="1011">
                <a:solidFill>
                  <a:schemeClr val="bg1"/>
                </a:solidFill>
              </a:rPr>
              <a:t>Ramboll</a:t>
            </a:r>
          </a:p>
        </p:txBody>
      </p:sp>
    </p:spTree>
    <p:extLst>
      <p:ext uri="{BB962C8B-B14F-4D97-AF65-F5344CB8AC3E}">
        <p14:creationId xmlns:p14="http://schemas.microsoft.com/office/powerpoint/2010/main" val="399696354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image (B)">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6466DAB9-B134-4B5D-B22C-B865AE125814}"/>
              </a:ext>
            </a:extLst>
          </p:cNvPr>
          <p:cNvGraphicFramePr>
            <a:graphicFrameLocks noChangeAspect="1"/>
          </p:cNvGraphicFramePr>
          <p:nvPr userDrawn="1">
            <p:custDataLst>
              <p:tags r:id="rId2"/>
            </p:custDataLst>
            <p:extLst>
              <p:ext uri="{D42A27DB-BD31-4B8C-83A1-F6EECF244321}">
                <p14:modId xmlns:p14="http://schemas.microsoft.com/office/powerpoint/2010/main" val="450669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3" name="think-cell Slide" r:id="rId4" imgW="351" imgH="351" progId="TCLayout.ActiveDocument.1">
                  <p:embed/>
                </p:oleObj>
              </mc:Choice>
              <mc:Fallback>
                <p:oleObj name="think-cell Slide" r:id="rId4" imgW="351" imgH="351" progId="TCLayout.ActiveDocument.1">
                  <p:embed/>
                  <p:pic>
                    <p:nvPicPr>
                      <p:cNvPr id="3" name="Objekt 2" hidden="1">
                        <a:extLst>
                          <a:ext uri="{FF2B5EF4-FFF2-40B4-BE49-F238E27FC236}">
                            <a16:creationId xmlns:a16="http://schemas.microsoft.com/office/drawing/2014/main" id="{6466DAB9-B134-4B5D-B22C-B865AE12581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Date Placeholder 6" hidden="1">
            <a:extLst>
              <a:ext uri="{FF2B5EF4-FFF2-40B4-BE49-F238E27FC236}">
                <a16:creationId xmlns:a16="http://schemas.microsoft.com/office/drawing/2014/main" id="{19E8C21D-363E-4C29-BCB1-2C67A41A6B1A}"/>
              </a:ext>
            </a:extLst>
          </p:cNvPr>
          <p:cNvSpPr>
            <a:spLocks noGrp="1"/>
          </p:cNvSpPr>
          <p:nvPr>
            <p:ph type="dt" sz="half" idx="15"/>
          </p:nvPr>
        </p:nvSpPr>
        <p:spPr>
          <a:xfrm>
            <a:off x="0" y="9906000"/>
            <a:ext cx="0" cy="0"/>
          </a:xfrm>
        </p:spPr>
        <p:txBody>
          <a:bodyPr/>
          <a:lstStyle>
            <a:lvl1pPr rtl="0">
              <a:defRPr sz="144">
                <a:noFill/>
              </a:defRPr>
            </a:lvl1pPr>
          </a:lstStyle>
          <a:p>
            <a:fld id="{1B42BF88-9EAB-4FF1-8C7D-3D1A57D94546}" type="datetime1">
              <a:rPr lang="en-US" smtClean="0"/>
              <a:pPr/>
              <a:t>3/16/22</a:t>
            </a:fld>
            <a:endParaRPr lang="en-US"/>
          </a:p>
        </p:txBody>
      </p:sp>
      <p:sp>
        <p:nvSpPr>
          <p:cNvPr id="11" name="Footer Placeholder 8" hidden="1">
            <a:extLst>
              <a:ext uri="{FF2B5EF4-FFF2-40B4-BE49-F238E27FC236}">
                <a16:creationId xmlns:a16="http://schemas.microsoft.com/office/drawing/2014/main" id="{6DB35B2F-204D-4092-A860-94E70637BD46}"/>
              </a:ext>
            </a:extLst>
          </p:cNvPr>
          <p:cNvSpPr>
            <a:spLocks noGrp="1"/>
          </p:cNvSpPr>
          <p:nvPr>
            <p:ph type="ftr" sz="quarter" idx="16"/>
          </p:nvPr>
        </p:nvSpPr>
        <p:spPr>
          <a:xfrm>
            <a:off x="0" y="9906000"/>
            <a:ext cx="0" cy="0"/>
          </a:xfrm>
        </p:spPr>
        <p:txBody>
          <a:bodyPr/>
          <a:lstStyle>
            <a:lvl1pPr rtl="0">
              <a:defRPr sz="144">
                <a:noFill/>
              </a:defRPr>
            </a:lvl1pPr>
          </a:lstStyle>
          <a:p>
            <a:endParaRPr lang="en-US"/>
          </a:p>
        </p:txBody>
      </p:sp>
      <p:sp>
        <p:nvSpPr>
          <p:cNvPr id="12" name="Slide Number Placeholder 10" hidden="1">
            <a:extLst>
              <a:ext uri="{FF2B5EF4-FFF2-40B4-BE49-F238E27FC236}">
                <a16:creationId xmlns:a16="http://schemas.microsoft.com/office/drawing/2014/main" id="{1BEB41F5-194C-405C-8EDC-8C5E550FE046}"/>
              </a:ext>
            </a:extLst>
          </p:cNvPr>
          <p:cNvSpPr>
            <a:spLocks noGrp="1"/>
          </p:cNvSpPr>
          <p:nvPr>
            <p:ph type="sldNum" sz="quarter" idx="17"/>
          </p:nvPr>
        </p:nvSpPr>
        <p:spPr>
          <a:xfrm>
            <a:off x="0" y="9906000"/>
            <a:ext cx="0" cy="0"/>
          </a:xfrm>
        </p:spPr>
        <p:txBody>
          <a:bodyPr/>
          <a:lstStyle>
            <a:lvl1pPr rtl="0">
              <a:defRPr sz="144">
                <a:noFill/>
              </a:defRPr>
            </a:lvl1pPr>
          </a:lstStyle>
          <a:p>
            <a:fld id="{23AA811B-2EBD-4900-905E-5BE206449611}" type="slidenum">
              <a:rPr lang="en-US" smtClean="0"/>
              <a:pPr/>
              <a:t>‹nr.›</a:t>
            </a:fld>
            <a:endParaRPr lang="en-US"/>
          </a:p>
        </p:txBody>
      </p:sp>
      <p:sp>
        <p:nvSpPr>
          <p:cNvPr id="9" name="Background">
            <a:extLst>
              <a:ext uri="{FF2B5EF4-FFF2-40B4-BE49-F238E27FC236}">
                <a16:creationId xmlns:a16="http://schemas.microsoft.com/office/drawing/2014/main" id="{22F6F34B-A8D0-4DB2-A40E-DF14A9DD8EC5}"/>
              </a:ext>
            </a:extLst>
          </p:cNvPr>
          <p:cNvSpPr/>
          <p:nvPr userDrawn="1"/>
        </p:nvSpPr>
        <p:spPr>
          <a:xfrm>
            <a:off x="0" y="0"/>
            <a:ext cx="6858000" cy="990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4000" tIns="52000" rIns="104000" bIns="52000" rtlCol="0" anchor="ctr"/>
          <a:lstStyle/>
          <a:p>
            <a:pPr algn="ctr" rtl="0"/>
            <a:endParaRPr lang="en-US" sz="2889" noProof="0"/>
          </a:p>
        </p:txBody>
      </p:sp>
      <p:sp>
        <p:nvSpPr>
          <p:cNvPr id="17" name="Picture Placeholder 16">
            <a:extLst>
              <a:ext uri="{FF2B5EF4-FFF2-40B4-BE49-F238E27FC236}">
                <a16:creationId xmlns:a16="http://schemas.microsoft.com/office/drawing/2014/main" id="{66F7659C-7B1E-49FB-B560-86891DD5634F}"/>
              </a:ext>
            </a:extLst>
          </p:cNvPr>
          <p:cNvSpPr>
            <a:spLocks noGrp="1"/>
          </p:cNvSpPr>
          <p:nvPr>
            <p:ph type="pic" sz="quarter" idx="13" hasCustomPrompt="1"/>
          </p:nvPr>
        </p:nvSpPr>
        <p:spPr>
          <a:xfrm>
            <a:off x="0" y="-1"/>
            <a:ext cx="6858675" cy="9911200"/>
          </a:xfrm>
          <a:custGeom>
            <a:avLst/>
            <a:gdLst>
              <a:gd name="connsiteX0" fmla="*/ 6275387 w 12193200"/>
              <a:gd name="connsiteY0" fmla="*/ 0 h 6861600"/>
              <a:gd name="connsiteX1" fmla="*/ 12193200 w 12193200"/>
              <a:gd name="connsiteY1" fmla="*/ 0 h 6861600"/>
              <a:gd name="connsiteX2" fmla="*/ 12193200 w 12193200"/>
              <a:gd name="connsiteY2" fmla="*/ 6861600 h 6861600"/>
              <a:gd name="connsiteX3" fmla="*/ 0 w 12193200"/>
              <a:gd name="connsiteY3" fmla="*/ 6861600 h 6861600"/>
              <a:gd name="connsiteX4" fmla="*/ 0 w 12193200"/>
              <a:gd name="connsiteY4" fmla="*/ 2780908 h 6861600"/>
              <a:gd name="connsiteX5" fmla="*/ 1 w 12193200"/>
              <a:gd name="connsiteY5" fmla="*/ 2780908 h 6861600"/>
              <a:gd name="connsiteX6" fmla="*/ 1 w 12193200"/>
              <a:gd name="connsiteY6" fmla="*/ 3934964 h 6861600"/>
              <a:gd name="connsiteX7" fmla="*/ 3519949 w 12193200"/>
              <a:gd name="connsiteY7" fmla="*/ 3934964 h 6861600"/>
              <a:gd name="connsiteX8" fmla="*/ 3519949 w 12193200"/>
              <a:gd name="connsiteY8" fmla="*/ 2780908 h 6861600"/>
              <a:gd name="connsiteX9" fmla="*/ 6275387 w 12193200"/>
              <a:gd name="connsiteY9" fmla="*/ 2780908 h 686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3200" h="6861600">
                <a:moveTo>
                  <a:pt x="6275387" y="0"/>
                </a:moveTo>
                <a:lnTo>
                  <a:pt x="12193200" y="0"/>
                </a:lnTo>
                <a:lnTo>
                  <a:pt x="12193200" y="6861600"/>
                </a:lnTo>
                <a:lnTo>
                  <a:pt x="0" y="6861600"/>
                </a:lnTo>
                <a:lnTo>
                  <a:pt x="0" y="2780908"/>
                </a:lnTo>
                <a:lnTo>
                  <a:pt x="1" y="2780908"/>
                </a:lnTo>
                <a:lnTo>
                  <a:pt x="1" y="3934964"/>
                </a:lnTo>
                <a:lnTo>
                  <a:pt x="3519949" y="3934964"/>
                </a:lnTo>
                <a:lnTo>
                  <a:pt x="3519949" y="2780908"/>
                </a:lnTo>
                <a:lnTo>
                  <a:pt x="6275387" y="2780908"/>
                </a:lnTo>
                <a:close/>
              </a:path>
            </a:pathLst>
          </a:custGeom>
          <a:solidFill>
            <a:srgbClr val="F9F9F7"/>
          </a:solidFill>
        </p:spPr>
        <p:txBody>
          <a:bodyPr wrap="square" lIns="72000" tIns="0" bIns="72000" anchor="b" anchorCtr="0">
            <a:noAutofit/>
          </a:bodyPr>
          <a:lstStyle>
            <a:lvl1pPr marL="0" indent="0" algn="l" rtl="0">
              <a:spcAft>
                <a:spcPts val="0"/>
              </a:spcAft>
              <a:buNone/>
              <a:defRPr sz="2311"/>
            </a:lvl1pPr>
          </a:lstStyle>
          <a:p>
            <a:r>
              <a:rPr lang="en-US" noProof="0"/>
              <a:t>Mark placeholder to insert image </a:t>
            </a:r>
            <a:r>
              <a:rPr lang="en-US"/>
              <a:t>using the Insert tab – Pictures or from Templafy</a:t>
            </a:r>
          </a:p>
        </p:txBody>
      </p:sp>
      <p:sp>
        <p:nvSpPr>
          <p:cNvPr id="2" name="Title 1"/>
          <p:cNvSpPr>
            <a:spLocks noGrp="1"/>
          </p:cNvSpPr>
          <p:nvPr>
            <p:ph type="ctrTitle" hasCustomPrompt="1"/>
          </p:nvPr>
        </p:nvSpPr>
        <p:spPr bwMode="white">
          <a:xfrm>
            <a:off x="202500" y="488756"/>
            <a:ext cx="2865375" cy="2488784"/>
          </a:xfrm>
        </p:spPr>
        <p:txBody>
          <a:bodyPr vert="horz" anchor="t" anchorCtr="0"/>
          <a:lstStyle>
            <a:lvl1pPr algn="l" rtl="0">
              <a:lnSpc>
                <a:spcPct val="91000"/>
              </a:lnSpc>
              <a:defRPr sz="8666">
                <a:solidFill>
                  <a:schemeClr val="bg1"/>
                </a:solidFill>
              </a:defRPr>
            </a:lvl1pPr>
          </a:lstStyle>
          <a:p>
            <a:r>
              <a:rPr lang="en-US"/>
              <a:t>Headline</a:t>
            </a:r>
          </a:p>
        </p:txBody>
      </p:sp>
      <p:sp>
        <p:nvSpPr>
          <p:cNvPr id="13" name="Subtitle 2">
            <a:extLst>
              <a:ext uri="{FF2B5EF4-FFF2-40B4-BE49-F238E27FC236}">
                <a16:creationId xmlns:a16="http://schemas.microsoft.com/office/drawing/2014/main" id="{FE897BB9-C0DA-41AA-90EC-DB8C5FCE355C}"/>
              </a:ext>
            </a:extLst>
          </p:cNvPr>
          <p:cNvSpPr>
            <a:spLocks noGrp="1"/>
          </p:cNvSpPr>
          <p:nvPr>
            <p:ph type="subTitle" idx="1" hasCustomPrompt="1"/>
          </p:nvPr>
        </p:nvSpPr>
        <p:spPr bwMode="white">
          <a:xfrm>
            <a:off x="201230" y="3124821"/>
            <a:ext cx="2865375" cy="612729"/>
          </a:xfrm>
        </p:spPr>
        <p:txBody>
          <a:bodyPr/>
          <a:lstStyle>
            <a:lvl1pPr marL="0" indent="0" algn="l" rtl="0">
              <a:spcBef>
                <a:spcPts val="0"/>
              </a:spcBef>
              <a:buFont typeface="Verdana" panose="020B0604030504040204" pitchFamily="34" charset="0"/>
              <a:buChar char="​"/>
              <a:defRPr sz="2022">
                <a:solidFill>
                  <a:schemeClr val="bg1"/>
                </a:solidFill>
              </a:defRPr>
            </a:lvl1pPr>
            <a:lvl2pPr marL="0" indent="0" algn="l">
              <a:buFont typeface="Verdana" panose="020B0604030504040204" pitchFamily="34" charset="0"/>
              <a:buNone/>
              <a:defRPr sz="1733">
                <a:solidFill>
                  <a:srgbClr val="333333"/>
                </a:solidFill>
              </a:defRPr>
            </a:lvl2pPr>
            <a:lvl3pPr marL="0" indent="0" algn="l">
              <a:buFont typeface="Verdana" panose="020B0604030504040204" pitchFamily="34" charset="0"/>
              <a:buChar char="​"/>
              <a:defRPr sz="1733">
                <a:solidFill>
                  <a:srgbClr val="333333"/>
                </a:solidFill>
              </a:defRPr>
            </a:lvl3pPr>
            <a:lvl4pPr marL="0" indent="0" algn="l">
              <a:buFont typeface="Verdana" panose="020B0604030504040204" pitchFamily="34" charset="0"/>
              <a:buChar char="​"/>
              <a:defRPr sz="1733">
                <a:solidFill>
                  <a:srgbClr val="333333"/>
                </a:solidFill>
              </a:defRPr>
            </a:lvl4pPr>
            <a:lvl5pPr marL="0" indent="0" algn="l">
              <a:buFont typeface="Verdana" panose="020B0604030504040204" pitchFamily="34" charset="0"/>
              <a:buChar char="​"/>
              <a:defRPr sz="1733">
                <a:solidFill>
                  <a:srgbClr val="333333"/>
                </a:solidFill>
              </a:defRPr>
            </a:lvl5pPr>
            <a:lvl6pPr marL="0" indent="0" algn="l">
              <a:buFont typeface="Verdana" panose="020B0604030504040204" pitchFamily="34" charset="0"/>
              <a:buChar char="​"/>
              <a:defRPr sz="1733">
                <a:solidFill>
                  <a:srgbClr val="333333"/>
                </a:solidFill>
              </a:defRPr>
            </a:lvl6pPr>
            <a:lvl7pPr marL="0" indent="0" algn="l">
              <a:buFont typeface="Verdana" panose="020B0604030504040204" pitchFamily="34" charset="0"/>
              <a:buChar char="​"/>
              <a:defRPr sz="1733">
                <a:solidFill>
                  <a:srgbClr val="333333"/>
                </a:solidFill>
              </a:defRPr>
            </a:lvl7pPr>
            <a:lvl8pPr marL="0" indent="0" algn="l">
              <a:buFont typeface="Verdana" panose="020B0604030504040204" pitchFamily="34" charset="0"/>
              <a:buChar char="​"/>
              <a:defRPr sz="1733">
                <a:solidFill>
                  <a:srgbClr val="333333"/>
                </a:solidFill>
              </a:defRPr>
            </a:lvl8pPr>
            <a:lvl9pPr marL="0" indent="0" algn="l">
              <a:buFont typeface="Verdana" panose="020B0604030504040204" pitchFamily="34" charset="0"/>
              <a:buChar char="​"/>
              <a:defRPr sz="1733">
                <a:solidFill>
                  <a:srgbClr val="333333"/>
                </a:solidFill>
              </a:defRPr>
            </a:lvl9pPr>
          </a:lstStyle>
          <a:p>
            <a:r>
              <a:rPr lang="en-US"/>
              <a:t>Subtitle</a:t>
            </a:r>
          </a:p>
        </p:txBody>
      </p:sp>
      <p:pic>
        <p:nvPicPr>
          <p:cNvPr id="15" name="Logo">
            <a:extLst>
              <a:ext uri="{FF2B5EF4-FFF2-40B4-BE49-F238E27FC236}">
                <a16:creationId xmlns:a16="http://schemas.microsoft.com/office/drawing/2014/main" id="{BE643BFE-CC71-4C45-A510-41469C9CD8FA}"/>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02500" y="4629564"/>
            <a:ext cx="1472462" cy="473200"/>
          </a:xfrm>
          <a:prstGeom prst="rect">
            <a:avLst/>
          </a:prstGeom>
        </p:spPr>
      </p:pic>
    </p:spTree>
    <p:extLst>
      <p:ext uri="{BB962C8B-B14F-4D97-AF65-F5344CB8AC3E}">
        <p14:creationId xmlns:p14="http://schemas.microsoft.com/office/powerpoint/2010/main" val="4356286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 cyan (A)">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4F9F68D1-1063-41EF-8055-BBCE421FA488}"/>
              </a:ext>
            </a:extLst>
          </p:cNvPr>
          <p:cNvGraphicFramePr>
            <a:graphicFrameLocks noChangeAspect="1"/>
          </p:cNvGraphicFramePr>
          <p:nvPr userDrawn="1">
            <p:custDataLst>
              <p:tags r:id="rId2"/>
            </p:custDataLst>
            <p:extLst>
              <p:ext uri="{D42A27DB-BD31-4B8C-83A1-F6EECF244321}">
                <p14:modId xmlns:p14="http://schemas.microsoft.com/office/powerpoint/2010/main" val="36952315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05" name="think-cell Slide" r:id="rId4" imgW="351" imgH="351" progId="TCLayout.ActiveDocument.1">
                  <p:embed/>
                </p:oleObj>
              </mc:Choice>
              <mc:Fallback>
                <p:oleObj name="think-cell Slide" r:id="rId4" imgW="351" imgH="351" progId="TCLayout.ActiveDocument.1">
                  <p:embed/>
                  <p:pic>
                    <p:nvPicPr>
                      <p:cNvPr id="5" name="Objekt 4" hidden="1">
                        <a:extLst>
                          <a:ext uri="{FF2B5EF4-FFF2-40B4-BE49-F238E27FC236}">
                            <a16:creationId xmlns:a16="http://schemas.microsoft.com/office/drawing/2014/main" id="{4F9F68D1-1063-41EF-8055-BBCE421FA48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cxnSp>
        <p:nvCxnSpPr>
          <p:cNvPr id="14" name="Straight Connector 13">
            <a:extLst>
              <a:ext uri="{FF2B5EF4-FFF2-40B4-BE49-F238E27FC236}">
                <a16:creationId xmlns:a16="http://schemas.microsoft.com/office/drawing/2014/main" id="{430F3B86-9DC3-4846-A1AC-7D66924C2E85}"/>
              </a:ext>
            </a:extLst>
          </p:cNvPr>
          <p:cNvCxnSpPr>
            <a:cxnSpLocks/>
          </p:cNvCxnSpPr>
          <p:nvPr userDrawn="1"/>
        </p:nvCxnSpPr>
        <p:spPr>
          <a:xfrm>
            <a:off x="2320864" y="2643008"/>
            <a:ext cx="0" cy="6203600"/>
          </a:xfrm>
          <a:prstGeom prst="line">
            <a:avLst/>
          </a:prstGeom>
          <a:ln w="6350">
            <a:solidFill>
              <a:srgbClr val="B1B2B3"/>
            </a:solidFill>
          </a:ln>
        </p:spPr>
        <p:style>
          <a:lnRef idx="1">
            <a:schemeClr val="accent1"/>
          </a:lnRef>
          <a:fillRef idx="0">
            <a:schemeClr val="accent1"/>
          </a:fillRef>
          <a:effectRef idx="0">
            <a:schemeClr val="accent1"/>
          </a:effectRef>
          <a:fontRef idx="minor">
            <a:schemeClr val="tx1"/>
          </a:fontRef>
        </p:style>
      </p:cxnSp>
      <p:sp>
        <p:nvSpPr>
          <p:cNvPr id="10" name="Background">
            <a:extLst>
              <a:ext uri="{FF2B5EF4-FFF2-40B4-BE49-F238E27FC236}">
                <a16:creationId xmlns:a16="http://schemas.microsoft.com/office/drawing/2014/main" id="{5B4101BC-2F6D-4C7D-BAF1-B5E98F520306}"/>
              </a:ext>
            </a:extLst>
          </p:cNvPr>
          <p:cNvSpPr/>
          <p:nvPr userDrawn="1"/>
        </p:nvSpPr>
        <p:spPr>
          <a:xfrm>
            <a:off x="4640625" y="0"/>
            <a:ext cx="2217375" cy="991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89" noProof="0"/>
          </a:p>
        </p:txBody>
      </p:sp>
      <p:sp>
        <p:nvSpPr>
          <p:cNvPr id="3" name="Content Placeholder 2"/>
          <p:cNvSpPr>
            <a:spLocks noGrp="1"/>
          </p:cNvSpPr>
          <p:nvPr>
            <p:ph idx="1" hasCustomPrompt="1"/>
          </p:nvPr>
        </p:nvSpPr>
        <p:spPr>
          <a:xfrm>
            <a:off x="202499" y="2642606"/>
            <a:ext cx="2018925" cy="6205335"/>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11" name="Content Placeholder 2">
            <a:extLst>
              <a:ext uri="{FF2B5EF4-FFF2-40B4-BE49-F238E27FC236}">
                <a16:creationId xmlns:a16="http://schemas.microsoft.com/office/drawing/2014/main" id="{A5573133-6D27-4CF6-9680-4BBF4FB964AB}"/>
              </a:ext>
            </a:extLst>
          </p:cNvPr>
          <p:cNvSpPr>
            <a:spLocks noGrp="1"/>
          </p:cNvSpPr>
          <p:nvPr>
            <p:ph idx="13" hasCustomPrompt="1"/>
          </p:nvPr>
        </p:nvSpPr>
        <p:spPr>
          <a:xfrm>
            <a:off x="2415824" y="2642606"/>
            <a:ext cx="2018925" cy="6205335"/>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4849034" y="944739"/>
            <a:ext cx="1806577" cy="7901466"/>
          </a:xfrm>
        </p:spPr>
        <p:txBody>
          <a:bodyPr/>
          <a:lstStyle>
            <a:lvl1pPr rtl="0">
              <a:defRPr>
                <a:solidFill>
                  <a:schemeClr val="bg1"/>
                </a:solidFill>
              </a:defRPr>
            </a:lvl1pPr>
            <a:lvl2pPr rtl="0">
              <a:defRPr>
                <a:solidFill>
                  <a:schemeClr val="bg1"/>
                </a:solidFill>
              </a:defRPr>
            </a:lvl2pPr>
            <a:lvl3pPr rtl="0">
              <a:defRPr>
                <a:solidFill>
                  <a:schemeClr val="bg1"/>
                </a:solidFill>
              </a:defRPr>
            </a:lvl3pPr>
            <a:lvl4pPr rtl="0">
              <a:defRPr>
                <a:solidFill>
                  <a:schemeClr val="bg1"/>
                </a:solidFill>
              </a:defRPr>
            </a:lvl4pPr>
            <a:lvl5pPr rtl="0">
              <a:defRPr>
                <a:solidFill>
                  <a:schemeClr val="bg1"/>
                </a:solidFill>
              </a:defRPr>
            </a:lvl5pPr>
            <a:lvl6pPr rtl="0">
              <a:defRPr>
                <a:solidFill>
                  <a:schemeClr val="bg1"/>
                </a:solidFill>
              </a:defRPr>
            </a:lvl6pPr>
            <a:lvl7pPr rtl="0">
              <a:defRPr>
                <a:solidFill>
                  <a:schemeClr val="bg1"/>
                </a:solidFill>
              </a:defRPr>
            </a:lvl7pPr>
            <a:lvl8pPr rtl="0">
              <a:defRPr>
                <a:solidFill>
                  <a:schemeClr val="bg1"/>
                </a:solidFill>
              </a:defRPr>
            </a:lvl8pPr>
            <a:lvl9pPr rtl="0">
              <a:defRPr>
                <a:solidFill>
                  <a:schemeClr val="bg1"/>
                </a:solidFill>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endParaRPr lang="en-US"/>
          </a:p>
          <a:p>
            <a:pPr lvl="1"/>
            <a:r>
              <a:rPr lang="en-US"/>
              <a:t>Second level</a:t>
            </a:r>
          </a:p>
          <a:p>
            <a:pPr lvl="2"/>
            <a:r>
              <a:rPr lang="en-US"/>
              <a:t>Third level</a:t>
            </a:r>
          </a:p>
          <a:p>
            <a:pPr lvl="3"/>
            <a:r>
              <a:rPr lang="en-US"/>
              <a:t>Fourth level</a:t>
            </a:r>
          </a:p>
          <a:p>
            <a:pPr lvl="4"/>
            <a:r>
              <a:rPr lang="en-US"/>
              <a:t>Fifth level</a:t>
            </a:r>
          </a:p>
          <a:p>
            <a:pPr lvl="5"/>
            <a:r>
              <a:rPr lang="en-US" noProof="0"/>
              <a:t>6</a:t>
            </a:r>
          </a:p>
          <a:p>
            <a:pPr lvl="6"/>
            <a:r>
              <a:rPr lang="en-US" noProof="0"/>
              <a:t>7</a:t>
            </a:r>
          </a:p>
          <a:p>
            <a:pPr lvl="7"/>
            <a:r>
              <a:rPr lang="en-US" noProof="0"/>
              <a:t>8</a:t>
            </a:r>
          </a:p>
          <a:p>
            <a:pPr lvl="8"/>
            <a:r>
              <a:rPr lang="en-US" noProof="0"/>
              <a:t>9</a:t>
            </a:r>
            <a:endParaRPr lang="en-US"/>
          </a:p>
        </p:txBody>
      </p:sp>
      <p:sp>
        <p:nvSpPr>
          <p:cNvPr id="6" name="Date Placeholder 5">
            <a:extLst>
              <a:ext uri="{FF2B5EF4-FFF2-40B4-BE49-F238E27FC236}">
                <a16:creationId xmlns:a16="http://schemas.microsoft.com/office/drawing/2014/main" id="{F54D13B6-5D47-4342-AE7D-6E53AE9D62A4}"/>
              </a:ext>
            </a:extLst>
          </p:cNvPr>
          <p:cNvSpPr>
            <a:spLocks noGrp="1"/>
          </p:cNvSpPr>
          <p:nvPr>
            <p:ph type="dt" sz="half" idx="10"/>
          </p:nvPr>
        </p:nvSpPr>
        <p:spPr/>
        <p:txBody>
          <a:bodyPr/>
          <a:lstStyle>
            <a:lvl1pPr rtl="0">
              <a:defRPr>
                <a:solidFill>
                  <a:schemeClr val="bg1"/>
                </a:solidFill>
              </a:defRPr>
            </a:lvl1pPr>
          </a:lstStyle>
          <a:p>
            <a:fld id="{9AA3F283-0871-412B-8A65-5C27135FA311}" type="datetime1">
              <a:rPr lang="en-US" smtClean="0"/>
              <a:pPr/>
              <a:t>3/16/22</a:t>
            </a:fld>
            <a:endParaRPr lang="en-US"/>
          </a:p>
        </p:txBody>
      </p:sp>
      <p:sp>
        <p:nvSpPr>
          <p:cNvPr id="12" name="Footer Placeholder 11">
            <a:extLst>
              <a:ext uri="{FF2B5EF4-FFF2-40B4-BE49-F238E27FC236}">
                <a16:creationId xmlns:a16="http://schemas.microsoft.com/office/drawing/2014/main" id="{04AC3241-D38F-486C-A52D-8F4AF51C70A7}"/>
              </a:ext>
            </a:extLst>
          </p:cNvPr>
          <p:cNvSpPr>
            <a:spLocks noGrp="1"/>
          </p:cNvSpPr>
          <p:nvPr>
            <p:ph type="ftr" sz="quarter" idx="11"/>
          </p:nvPr>
        </p:nvSpPr>
        <p:spPr>
          <a:xfrm>
            <a:off x="755980" y="9300486"/>
            <a:ext cx="3678768" cy="208000"/>
          </a:xfrm>
        </p:spPr>
        <p:txBody>
          <a:bodyPr/>
          <a:lstStyle>
            <a:lvl1pPr rtl="0">
              <a:defRPr/>
            </a:lvl1pPr>
          </a:lstStyle>
          <a:p>
            <a:endParaRPr lang="en-US"/>
          </a:p>
        </p:txBody>
      </p:sp>
      <p:sp>
        <p:nvSpPr>
          <p:cNvPr id="13" name="Slide Number Placeholder 12">
            <a:extLst>
              <a:ext uri="{FF2B5EF4-FFF2-40B4-BE49-F238E27FC236}">
                <a16:creationId xmlns:a16="http://schemas.microsoft.com/office/drawing/2014/main" id="{BFA9F9E2-0E4E-4885-BB6E-89C9B4A00F5C}"/>
              </a:ext>
            </a:extLst>
          </p:cNvPr>
          <p:cNvSpPr>
            <a:spLocks noGrp="1"/>
          </p:cNvSpPr>
          <p:nvPr>
            <p:ph type="sldNum" sz="quarter" idx="12"/>
          </p:nvPr>
        </p:nvSpPr>
        <p:spPr/>
        <p:txBody>
          <a:bodyPr/>
          <a:lstStyle>
            <a:lvl1pPr rtl="0">
              <a:defRPr>
                <a:solidFill>
                  <a:schemeClr val="bg1"/>
                </a:solidFill>
              </a:defRPr>
            </a:lvl1pPr>
          </a:lstStyle>
          <a:p>
            <a:fld id="{23AA811B-2EBD-4900-905E-5BE206449611}" type="slidenum">
              <a:rPr lang="en-US" smtClean="0"/>
              <a:pPr/>
              <a:t>‹nr.›</a:t>
            </a:fld>
            <a:endParaRPr lang="en-US"/>
          </a:p>
        </p:txBody>
      </p:sp>
      <p:sp>
        <p:nvSpPr>
          <p:cNvPr id="4" name="Title 3">
            <a:extLst>
              <a:ext uri="{FF2B5EF4-FFF2-40B4-BE49-F238E27FC236}">
                <a16:creationId xmlns:a16="http://schemas.microsoft.com/office/drawing/2014/main" id="{FDB260E7-5145-4D60-B0FD-D666309BC821}"/>
              </a:ext>
            </a:extLst>
          </p:cNvPr>
          <p:cNvSpPr>
            <a:spLocks noGrp="1"/>
          </p:cNvSpPr>
          <p:nvPr>
            <p:ph type="title" hasCustomPrompt="1"/>
          </p:nvPr>
        </p:nvSpPr>
        <p:spPr>
          <a:xfrm>
            <a:off x="202499" y="944682"/>
            <a:ext cx="4232248" cy="1355254"/>
          </a:xfrm>
        </p:spPr>
        <p:txBody>
          <a:bodyPr vert="horz"/>
          <a:lstStyle>
            <a:lvl1pPr rtl="0">
              <a:defRPr/>
            </a:lvl1pPr>
          </a:lstStyle>
          <a:p>
            <a:r>
              <a:rPr lang="en-US" noProof="0"/>
              <a:t>Click to add title</a:t>
            </a:r>
            <a:endParaRPr lang="en-US"/>
          </a:p>
        </p:txBody>
      </p:sp>
    </p:spTree>
    <p:extLst>
      <p:ext uri="{BB962C8B-B14F-4D97-AF65-F5344CB8AC3E}">
        <p14:creationId xmlns:p14="http://schemas.microsoft.com/office/powerpoint/2010/main" val="574162775"/>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ntent cyan (B)">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AF5D4108-F953-4B14-8E00-7F809B999731}"/>
              </a:ext>
            </a:extLst>
          </p:cNvPr>
          <p:cNvGraphicFramePr>
            <a:graphicFrameLocks noChangeAspect="1"/>
          </p:cNvGraphicFramePr>
          <p:nvPr userDrawn="1">
            <p:custDataLst>
              <p:tags r:id="rId2"/>
            </p:custDataLst>
            <p:extLst>
              <p:ext uri="{D42A27DB-BD31-4B8C-83A1-F6EECF244321}">
                <p14:modId xmlns:p14="http://schemas.microsoft.com/office/powerpoint/2010/main" val="10891125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29" name="think-cell Slide" r:id="rId4" imgW="351" imgH="351" progId="TCLayout.ActiveDocument.1">
                  <p:embed/>
                </p:oleObj>
              </mc:Choice>
              <mc:Fallback>
                <p:oleObj name="think-cell Slide" r:id="rId4" imgW="351" imgH="351" progId="TCLayout.ActiveDocument.1">
                  <p:embed/>
                  <p:pic>
                    <p:nvPicPr>
                      <p:cNvPr id="5" name="Objekt 4" hidden="1">
                        <a:extLst>
                          <a:ext uri="{FF2B5EF4-FFF2-40B4-BE49-F238E27FC236}">
                            <a16:creationId xmlns:a16="http://schemas.microsoft.com/office/drawing/2014/main" id="{AF5D4108-F953-4B14-8E00-7F809B99973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cxnSp>
        <p:nvCxnSpPr>
          <p:cNvPr id="14" name="Straight Connector 13">
            <a:extLst>
              <a:ext uri="{FF2B5EF4-FFF2-40B4-BE49-F238E27FC236}">
                <a16:creationId xmlns:a16="http://schemas.microsoft.com/office/drawing/2014/main" id="{430F3B86-9DC3-4846-A1AC-7D66924C2E85}"/>
              </a:ext>
            </a:extLst>
          </p:cNvPr>
          <p:cNvCxnSpPr>
            <a:cxnSpLocks/>
          </p:cNvCxnSpPr>
          <p:nvPr userDrawn="1"/>
        </p:nvCxnSpPr>
        <p:spPr>
          <a:xfrm>
            <a:off x="4538240" y="2643008"/>
            <a:ext cx="0" cy="6203600"/>
          </a:xfrm>
          <a:prstGeom prst="line">
            <a:avLst/>
          </a:prstGeom>
          <a:ln w="6350">
            <a:solidFill>
              <a:srgbClr val="B1B2B3"/>
            </a:solidFill>
          </a:ln>
        </p:spPr>
        <p:style>
          <a:lnRef idx="1">
            <a:schemeClr val="accent1"/>
          </a:lnRef>
          <a:fillRef idx="0">
            <a:schemeClr val="accent1"/>
          </a:fillRef>
          <a:effectRef idx="0">
            <a:schemeClr val="accent1"/>
          </a:effectRef>
          <a:fontRef idx="minor">
            <a:schemeClr val="tx1"/>
          </a:fontRef>
        </p:style>
      </p:cxnSp>
      <p:sp>
        <p:nvSpPr>
          <p:cNvPr id="10" name="Background">
            <a:extLst>
              <a:ext uri="{FF2B5EF4-FFF2-40B4-BE49-F238E27FC236}">
                <a16:creationId xmlns:a16="http://schemas.microsoft.com/office/drawing/2014/main" id="{5B4101BC-2F6D-4C7D-BAF1-B5E98F520306}"/>
              </a:ext>
            </a:extLst>
          </p:cNvPr>
          <p:cNvSpPr/>
          <p:nvPr userDrawn="1"/>
        </p:nvSpPr>
        <p:spPr>
          <a:xfrm>
            <a:off x="0" y="0"/>
            <a:ext cx="2217375" cy="991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89" noProof="0"/>
          </a:p>
        </p:txBody>
      </p:sp>
      <p:sp>
        <p:nvSpPr>
          <p:cNvPr id="2" name="Title 1"/>
          <p:cNvSpPr>
            <a:spLocks noGrp="1"/>
          </p:cNvSpPr>
          <p:nvPr>
            <p:ph type="title" hasCustomPrompt="1"/>
          </p:nvPr>
        </p:nvSpPr>
        <p:spPr>
          <a:xfrm>
            <a:off x="2419875" y="944739"/>
            <a:ext cx="4232250" cy="1355197"/>
          </a:xfrm>
        </p:spPr>
        <p:txBody>
          <a:bodyPr vert="horz"/>
          <a:lstStyle>
            <a:lvl1pPr rtl="0">
              <a:defRPr/>
            </a:lvl1pPr>
          </a:lstStyle>
          <a:p>
            <a:r>
              <a:rPr lang="en-US" noProof="0"/>
              <a:t>Click to add title</a:t>
            </a:r>
          </a:p>
        </p:txBody>
      </p:sp>
      <p:sp>
        <p:nvSpPr>
          <p:cNvPr id="3" name="Content Placeholder 2"/>
          <p:cNvSpPr>
            <a:spLocks noGrp="1"/>
          </p:cNvSpPr>
          <p:nvPr>
            <p:ph idx="1" hasCustomPrompt="1"/>
          </p:nvPr>
        </p:nvSpPr>
        <p:spPr>
          <a:xfrm>
            <a:off x="2419874" y="2642606"/>
            <a:ext cx="2018924" cy="6205335"/>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202500" y="944739"/>
            <a:ext cx="1806577" cy="7901466"/>
          </a:xfrm>
        </p:spPr>
        <p:txBody>
          <a:bodyPr/>
          <a:lstStyle>
            <a:lvl1pPr rtl="0">
              <a:defRPr>
                <a:solidFill>
                  <a:schemeClr val="bg1"/>
                </a:solidFill>
              </a:defRPr>
            </a:lvl1pPr>
            <a:lvl2pPr rtl="0">
              <a:defRPr>
                <a:solidFill>
                  <a:schemeClr val="bg1"/>
                </a:solidFill>
              </a:defRPr>
            </a:lvl2pPr>
            <a:lvl3pPr rtl="0">
              <a:defRPr>
                <a:solidFill>
                  <a:schemeClr val="bg1"/>
                </a:solidFill>
              </a:defRPr>
            </a:lvl3pPr>
            <a:lvl4pPr rtl="0">
              <a:defRPr>
                <a:solidFill>
                  <a:schemeClr val="bg1"/>
                </a:solidFill>
              </a:defRPr>
            </a:lvl4pPr>
            <a:lvl5pPr rtl="0">
              <a:defRPr>
                <a:solidFill>
                  <a:schemeClr val="bg1"/>
                </a:solidFill>
              </a:defRPr>
            </a:lvl5pPr>
            <a:lvl6pPr rtl="0">
              <a:defRPr>
                <a:solidFill>
                  <a:schemeClr val="bg1"/>
                </a:solidFill>
              </a:defRPr>
            </a:lvl6pPr>
            <a:lvl7pPr rtl="0">
              <a:defRPr>
                <a:solidFill>
                  <a:schemeClr val="bg1"/>
                </a:solidFill>
              </a:defRPr>
            </a:lvl7pPr>
            <a:lvl8pPr rtl="0">
              <a:defRPr>
                <a:solidFill>
                  <a:schemeClr val="bg1"/>
                </a:solidFill>
              </a:defRPr>
            </a:lvl8pPr>
            <a:lvl9pPr rtl="0">
              <a:defRPr>
                <a:solidFill>
                  <a:schemeClr val="bg1"/>
                </a:solidFill>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endParaRPr lang="en-US"/>
          </a:p>
          <a:p>
            <a:pPr lvl="1"/>
            <a:r>
              <a:rPr lang="en-US"/>
              <a:t>Second level</a:t>
            </a:r>
          </a:p>
          <a:p>
            <a:pPr lvl="2"/>
            <a:r>
              <a:rPr lang="en-US"/>
              <a:t>Third level</a:t>
            </a:r>
          </a:p>
          <a:p>
            <a:pPr lvl="3"/>
            <a:r>
              <a:rPr lang="en-US"/>
              <a:t>Fourth level</a:t>
            </a:r>
          </a:p>
          <a:p>
            <a:pPr lvl="4"/>
            <a:r>
              <a:rPr lang="en-US"/>
              <a:t>Fifth level</a:t>
            </a:r>
          </a:p>
          <a:p>
            <a:pPr lvl="5"/>
            <a:r>
              <a:rPr lang="en-US" noProof="0"/>
              <a:t>6</a:t>
            </a:r>
          </a:p>
          <a:p>
            <a:pPr lvl="6"/>
            <a:r>
              <a:rPr lang="en-US" noProof="0"/>
              <a:t>7</a:t>
            </a:r>
          </a:p>
          <a:p>
            <a:pPr lvl="7"/>
            <a:r>
              <a:rPr lang="en-US" noProof="0"/>
              <a:t>8</a:t>
            </a:r>
          </a:p>
          <a:p>
            <a:pPr lvl="8"/>
            <a:r>
              <a:rPr lang="en-US" noProof="0"/>
              <a:t>9</a:t>
            </a:r>
            <a:endParaRPr lang="en-US"/>
          </a:p>
        </p:txBody>
      </p:sp>
      <p:sp>
        <p:nvSpPr>
          <p:cNvPr id="11" name="Content Placeholder 2">
            <a:extLst>
              <a:ext uri="{FF2B5EF4-FFF2-40B4-BE49-F238E27FC236}">
                <a16:creationId xmlns:a16="http://schemas.microsoft.com/office/drawing/2014/main" id="{A5573133-6D27-4CF6-9680-4BBF4FB964AB}"/>
              </a:ext>
            </a:extLst>
          </p:cNvPr>
          <p:cNvSpPr>
            <a:spLocks noGrp="1"/>
          </p:cNvSpPr>
          <p:nvPr>
            <p:ph idx="13" hasCustomPrompt="1"/>
          </p:nvPr>
        </p:nvSpPr>
        <p:spPr>
          <a:xfrm>
            <a:off x="4641299" y="2642606"/>
            <a:ext cx="2014876" cy="6205335"/>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6" name="Date Placeholder 5">
            <a:extLst>
              <a:ext uri="{FF2B5EF4-FFF2-40B4-BE49-F238E27FC236}">
                <a16:creationId xmlns:a16="http://schemas.microsoft.com/office/drawing/2014/main" id="{CAAB6B10-3B1D-4A83-ABAF-2B5A7A4DE682}"/>
              </a:ext>
            </a:extLst>
          </p:cNvPr>
          <p:cNvSpPr>
            <a:spLocks noGrp="1"/>
          </p:cNvSpPr>
          <p:nvPr>
            <p:ph type="dt" sz="half" idx="14"/>
          </p:nvPr>
        </p:nvSpPr>
        <p:spPr/>
        <p:txBody>
          <a:bodyPr/>
          <a:lstStyle>
            <a:lvl1pPr rtl="0">
              <a:defRPr/>
            </a:lvl1pPr>
          </a:lstStyle>
          <a:p>
            <a:fld id="{A67BCEC0-92C2-4FF9-A782-344903368E13}" type="datetime1">
              <a:rPr lang="en-US" smtClean="0"/>
              <a:pPr/>
              <a:t>3/16/22</a:t>
            </a:fld>
            <a:endParaRPr lang="en-US"/>
          </a:p>
        </p:txBody>
      </p:sp>
      <p:sp>
        <p:nvSpPr>
          <p:cNvPr id="9" name="Footer Placeholder 8">
            <a:extLst>
              <a:ext uri="{FF2B5EF4-FFF2-40B4-BE49-F238E27FC236}">
                <a16:creationId xmlns:a16="http://schemas.microsoft.com/office/drawing/2014/main" id="{F90EB1FC-C5EB-4C51-82E0-EA7BDC127E14}"/>
              </a:ext>
            </a:extLst>
          </p:cNvPr>
          <p:cNvSpPr>
            <a:spLocks noGrp="1"/>
          </p:cNvSpPr>
          <p:nvPr>
            <p:ph type="ftr" sz="quarter" idx="15"/>
          </p:nvPr>
        </p:nvSpPr>
        <p:spPr>
          <a:xfrm>
            <a:off x="2420839" y="9300486"/>
            <a:ext cx="3327911" cy="208000"/>
          </a:xfrm>
        </p:spPr>
        <p:txBody>
          <a:bodyPr/>
          <a:lstStyle>
            <a:lvl1pPr rtl="0">
              <a:defRPr/>
            </a:lvl1pPr>
          </a:lstStyle>
          <a:p>
            <a:endParaRPr lang="en-US"/>
          </a:p>
        </p:txBody>
      </p:sp>
      <p:sp>
        <p:nvSpPr>
          <p:cNvPr id="12" name="Slide Number Placeholder 11">
            <a:extLst>
              <a:ext uri="{FF2B5EF4-FFF2-40B4-BE49-F238E27FC236}">
                <a16:creationId xmlns:a16="http://schemas.microsoft.com/office/drawing/2014/main" id="{9B3EF062-88CB-43A8-9F24-FA8FE9948D5A}"/>
              </a:ext>
            </a:extLst>
          </p:cNvPr>
          <p:cNvSpPr>
            <a:spLocks noGrp="1"/>
          </p:cNvSpPr>
          <p:nvPr>
            <p:ph type="sldNum" sz="quarter" idx="16"/>
          </p:nvPr>
        </p:nvSpPr>
        <p:spPr/>
        <p:txBody>
          <a:bodyPr/>
          <a:lstStyle>
            <a:lvl1pPr rtl="0">
              <a:defRPr/>
            </a:lvl1pPr>
          </a:lstStyle>
          <a:p>
            <a:fld id="{23AA811B-2EBD-4900-905E-5BE206449611}" type="slidenum">
              <a:rPr lang="en-US" smtClean="0"/>
              <a:pPr/>
              <a:t>‹nr.›</a:t>
            </a:fld>
            <a:endParaRPr lang="en-US"/>
          </a:p>
        </p:txBody>
      </p:sp>
      <p:sp>
        <p:nvSpPr>
          <p:cNvPr id="15" name="Lav dynamik">
            <a:extLst>
              <a:ext uri="{FF2B5EF4-FFF2-40B4-BE49-F238E27FC236}">
                <a16:creationId xmlns:a16="http://schemas.microsoft.com/office/drawing/2014/main" id="{1107FA97-AB49-4F73-B2DC-C8F68A25BF4B}"/>
              </a:ext>
            </a:extLst>
          </p:cNvPr>
          <p:cNvSpPr txBox="1"/>
          <p:nvPr userDrawn="1"/>
        </p:nvSpPr>
        <p:spPr>
          <a:xfrm>
            <a:off x="202500" y="9197289"/>
            <a:ext cx="436333" cy="311197"/>
          </a:xfrm>
          <a:prstGeom prst="rect">
            <a:avLst/>
          </a:prstGeom>
          <a:noFill/>
        </p:spPr>
        <p:txBody>
          <a:bodyPr wrap="square" lIns="0" tIns="0" rIns="0" bIns="0" rtlCol="0" anchor="b" anchorCtr="0">
            <a:noAutofit/>
          </a:bodyPr>
          <a:lstStyle/>
          <a:p>
            <a:pPr rtl="0"/>
            <a:r>
              <a:rPr lang="en-US" sz="1011">
                <a:solidFill>
                  <a:schemeClr val="bg1"/>
                </a:solidFill>
              </a:rPr>
              <a:t>Ramboll</a:t>
            </a:r>
          </a:p>
        </p:txBody>
      </p:sp>
    </p:spTree>
    <p:extLst>
      <p:ext uri="{BB962C8B-B14F-4D97-AF65-F5344CB8AC3E}">
        <p14:creationId xmlns:p14="http://schemas.microsoft.com/office/powerpoint/2010/main" val="3553665518"/>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ebble (A)">
    <p:spTree>
      <p:nvGrpSpPr>
        <p:cNvPr id="1" name=""/>
        <p:cNvGrpSpPr/>
        <p:nvPr/>
      </p:nvGrpSpPr>
      <p:grpSpPr>
        <a:xfrm>
          <a:off x="0" y="0"/>
          <a:ext cx="0" cy="0"/>
          <a:chOff x="0" y="0"/>
          <a:chExt cx="0" cy="0"/>
        </a:xfrm>
      </p:grpSpPr>
      <p:graphicFrame>
        <p:nvGraphicFramePr>
          <p:cNvPr id="9" name="Objekt 8" hidden="1">
            <a:extLst>
              <a:ext uri="{FF2B5EF4-FFF2-40B4-BE49-F238E27FC236}">
                <a16:creationId xmlns:a16="http://schemas.microsoft.com/office/drawing/2014/main" id="{0C369C17-7CCA-40FA-9505-BCB838CC9761}"/>
              </a:ext>
            </a:extLst>
          </p:cNvPr>
          <p:cNvGraphicFramePr>
            <a:graphicFrameLocks noChangeAspect="1"/>
          </p:cNvGraphicFramePr>
          <p:nvPr userDrawn="1">
            <p:custDataLst>
              <p:tags r:id="rId2"/>
            </p:custDataLst>
            <p:extLst>
              <p:ext uri="{D42A27DB-BD31-4B8C-83A1-F6EECF244321}">
                <p14:modId xmlns:p14="http://schemas.microsoft.com/office/powerpoint/2010/main" val="20493478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53" name="think-cell Slide" r:id="rId4" imgW="351" imgH="351" progId="TCLayout.ActiveDocument.1">
                  <p:embed/>
                </p:oleObj>
              </mc:Choice>
              <mc:Fallback>
                <p:oleObj name="think-cell Slide" r:id="rId4" imgW="351" imgH="351" progId="TCLayout.ActiveDocument.1">
                  <p:embed/>
                  <p:pic>
                    <p:nvPicPr>
                      <p:cNvPr id="9" name="Objekt 8" hidden="1">
                        <a:extLst>
                          <a:ext uri="{FF2B5EF4-FFF2-40B4-BE49-F238E27FC236}">
                            <a16:creationId xmlns:a16="http://schemas.microsoft.com/office/drawing/2014/main" id="{0C369C17-7CCA-40FA-9505-BCB838CC976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Background">
            <a:extLst>
              <a:ext uri="{FF2B5EF4-FFF2-40B4-BE49-F238E27FC236}">
                <a16:creationId xmlns:a16="http://schemas.microsoft.com/office/drawing/2014/main" id="{5B4101BC-2F6D-4C7D-BAF1-B5E98F520306}"/>
              </a:ext>
            </a:extLst>
          </p:cNvPr>
          <p:cNvSpPr/>
          <p:nvPr userDrawn="1"/>
        </p:nvSpPr>
        <p:spPr>
          <a:xfrm>
            <a:off x="4640625" y="0"/>
            <a:ext cx="2217375" cy="9911200"/>
          </a:xfrm>
          <a:prstGeom prst="rect">
            <a:avLst/>
          </a:prstGeom>
          <a:solidFill>
            <a:srgbClr val="E3E1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89" noProof="0"/>
          </a:p>
        </p:txBody>
      </p:sp>
      <p:sp>
        <p:nvSpPr>
          <p:cNvPr id="2" name="Title 1"/>
          <p:cNvSpPr>
            <a:spLocks noGrp="1"/>
          </p:cNvSpPr>
          <p:nvPr>
            <p:ph type="title" hasCustomPrompt="1"/>
          </p:nvPr>
        </p:nvSpPr>
        <p:spPr>
          <a:xfrm>
            <a:off x="202499" y="944739"/>
            <a:ext cx="4232250" cy="1355197"/>
          </a:xfrm>
        </p:spPr>
        <p:txBody>
          <a:bodyPr vert="horz"/>
          <a:lstStyle>
            <a:lvl1pPr rtl="0">
              <a:defRPr/>
            </a:lvl1pPr>
          </a:lstStyle>
          <a:p>
            <a:r>
              <a:rPr lang="en-US" noProof="0"/>
              <a:t>Click to add title</a:t>
            </a:r>
          </a:p>
        </p:txBody>
      </p:sp>
      <p:sp>
        <p:nvSpPr>
          <p:cNvPr id="3" name="Content Placeholder 2"/>
          <p:cNvSpPr>
            <a:spLocks noGrp="1"/>
          </p:cNvSpPr>
          <p:nvPr>
            <p:ph idx="1" hasCustomPrompt="1"/>
          </p:nvPr>
        </p:nvSpPr>
        <p:spPr>
          <a:xfrm>
            <a:off x="202499" y="2642606"/>
            <a:ext cx="4232250" cy="6205335"/>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4849034" y="944739"/>
            <a:ext cx="1806577" cy="7901466"/>
          </a:xfrm>
        </p:spPr>
        <p:txBody>
          <a:bodyPr/>
          <a:lstStyle>
            <a:lvl1pPr rtl="0">
              <a:defRPr>
                <a:solidFill>
                  <a:srgbClr val="333333"/>
                </a:solidFill>
              </a:defRPr>
            </a:lvl1pPr>
            <a:lvl2pPr rtl="0">
              <a:defRPr>
                <a:solidFill>
                  <a:srgbClr val="333333"/>
                </a:solidFill>
              </a:defRPr>
            </a:lvl2pPr>
            <a:lvl3pPr rtl="0">
              <a:defRPr>
                <a:solidFill>
                  <a:srgbClr val="333333"/>
                </a:solidFill>
              </a:defRPr>
            </a:lvl3pPr>
            <a:lvl4pPr rtl="0">
              <a:defRPr>
                <a:solidFill>
                  <a:srgbClr val="333333"/>
                </a:solidFill>
              </a:defRPr>
            </a:lvl4pPr>
            <a:lvl5pPr rtl="0">
              <a:defRPr>
                <a:solidFill>
                  <a:schemeClr val="tx2"/>
                </a:solidFill>
              </a:defRPr>
            </a:lvl5pPr>
            <a:lvl6pPr rtl="0">
              <a:defRPr>
                <a:solidFill>
                  <a:schemeClr val="tx2"/>
                </a:solidFill>
              </a:defRPr>
            </a:lvl6pPr>
            <a:lvl7pPr rtl="0">
              <a:defRPr>
                <a:solidFill>
                  <a:srgbClr val="333333"/>
                </a:solidFill>
              </a:defRPr>
            </a:lvl7pPr>
            <a:lvl8pPr rtl="0">
              <a:defRPr>
                <a:solidFill>
                  <a:srgbClr val="333333"/>
                </a:solidFill>
              </a:defRPr>
            </a:lvl8pPr>
            <a:lvl9pPr rtl="0">
              <a:defRPr>
                <a:solidFill>
                  <a:srgbClr val="333333"/>
                </a:solidFill>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endParaRPr lang="en-US"/>
          </a:p>
          <a:p>
            <a:pPr lvl="1"/>
            <a:r>
              <a:rPr lang="en-US"/>
              <a:t>Second level</a:t>
            </a:r>
          </a:p>
          <a:p>
            <a:pPr lvl="2"/>
            <a:r>
              <a:rPr lang="en-US"/>
              <a:t>Third level</a:t>
            </a:r>
          </a:p>
          <a:p>
            <a:pPr lvl="3"/>
            <a:r>
              <a:rPr lang="en-US"/>
              <a:t>Fourth level</a:t>
            </a:r>
          </a:p>
          <a:p>
            <a:pPr lvl="4"/>
            <a:r>
              <a:rPr lang="en-US"/>
              <a:t>Fifth level</a:t>
            </a:r>
          </a:p>
          <a:p>
            <a:pPr lvl="5"/>
            <a:r>
              <a:rPr lang="en-US" noProof="0"/>
              <a:t>6</a:t>
            </a:r>
          </a:p>
          <a:p>
            <a:pPr lvl="6"/>
            <a:r>
              <a:rPr lang="en-US" noProof="0"/>
              <a:t>7</a:t>
            </a:r>
          </a:p>
          <a:p>
            <a:pPr lvl="7"/>
            <a:r>
              <a:rPr lang="en-US" noProof="0"/>
              <a:t>8</a:t>
            </a:r>
          </a:p>
          <a:p>
            <a:pPr lvl="8"/>
            <a:r>
              <a:rPr lang="en-US" noProof="0"/>
              <a:t>9</a:t>
            </a:r>
            <a:endParaRPr lang="en-US"/>
          </a:p>
        </p:txBody>
      </p:sp>
      <p:sp>
        <p:nvSpPr>
          <p:cNvPr id="4" name="Date Placeholder 3">
            <a:extLst>
              <a:ext uri="{FF2B5EF4-FFF2-40B4-BE49-F238E27FC236}">
                <a16:creationId xmlns:a16="http://schemas.microsoft.com/office/drawing/2014/main" id="{E5BF0EDC-1BA0-46A5-AFF6-FF8FC3548247}"/>
              </a:ext>
            </a:extLst>
          </p:cNvPr>
          <p:cNvSpPr>
            <a:spLocks noGrp="1"/>
          </p:cNvSpPr>
          <p:nvPr>
            <p:ph type="dt" sz="half" idx="10"/>
          </p:nvPr>
        </p:nvSpPr>
        <p:spPr/>
        <p:txBody>
          <a:bodyPr/>
          <a:lstStyle>
            <a:lvl1pPr rtl="0">
              <a:defRPr/>
            </a:lvl1pPr>
          </a:lstStyle>
          <a:p>
            <a:fld id="{314D1594-E68D-46B5-98E0-BADEBF2D8E2F}" type="datetime1">
              <a:rPr lang="en-US" smtClean="0"/>
              <a:pPr/>
              <a:t>3/16/22</a:t>
            </a:fld>
            <a:endParaRPr lang="en-US"/>
          </a:p>
        </p:txBody>
      </p:sp>
      <p:sp>
        <p:nvSpPr>
          <p:cNvPr id="5" name="Footer Placeholder 4">
            <a:extLst>
              <a:ext uri="{FF2B5EF4-FFF2-40B4-BE49-F238E27FC236}">
                <a16:creationId xmlns:a16="http://schemas.microsoft.com/office/drawing/2014/main" id="{FCBB3993-746A-4812-B604-1CB12E7AB3CD}"/>
              </a:ext>
            </a:extLst>
          </p:cNvPr>
          <p:cNvSpPr>
            <a:spLocks noGrp="1"/>
          </p:cNvSpPr>
          <p:nvPr>
            <p:ph type="ftr" sz="quarter" idx="11"/>
          </p:nvPr>
        </p:nvSpPr>
        <p:spPr>
          <a:xfrm>
            <a:off x="755979" y="9300486"/>
            <a:ext cx="3679425" cy="208000"/>
          </a:xfrm>
        </p:spPr>
        <p:txBody>
          <a:bodyPr/>
          <a:lstStyle>
            <a:lvl1pPr rtl="0">
              <a:defRPr/>
            </a:lvl1pPr>
          </a:lstStyle>
          <a:p>
            <a:endParaRPr lang="en-US"/>
          </a:p>
        </p:txBody>
      </p:sp>
      <p:sp>
        <p:nvSpPr>
          <p:cNvPr id="8" name="Slide Number Placeholder 7">
            <a:extLst>
              <a:ext uri="{FF2B5EF4-FFF2-40B4-BE49-F238E27FC236}">
                <a16:creationId xmlns:a16="http://schemas.microsoft.com/office/drawing/2014/main" id="{31446710-E8D4-486F-90DE-EC9771FBA22F}"/>
              </a:ext>
            </a:extLst>
          </p:cNvPr>
          <p:cNvSpPr>
            <a:spLocks noGrp="1"/>
          </p:cNvSpPr>
          <p:nvPr>
            <p:ph type="sldNum" sz="quarter" idx="12"/>
          </p:nvPr>
        </p:nvSpPr>
        <p:spPr/>
        <p:txBody>
          <a:bodyPr/>
          <a:lstStyle>
            <a:lvl1pPr rtl="0">
              <a:defRPr/>
            </a:lvl1pPr>
          </a:lstStyle>
          <a:p>
            <a:fld id="{23AA811B-2EBD-4900-905E-5BE206449611}" type="slidenum">
              <a:rPr lang="en-US" smtClean="0"/>
              <a:pPr/>
              <a:t>‹nr.›</a:t>
            </a:fld>
            <a:endParaRPr lang="en-US"/>
          </a:p>
        </p:txBody>
      </p:sp>
    </p:spTree>
    <p:extLst>
      <p:ext uri="{BB962C8B-B14F-4D97-AF65-F5344CB8AC3E}">
        <p14:creationId xmlns:p14="http://schemas.microsoft.com/office/powerpoint/2010/main" val="3502322527"/>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pebble (B)">
    <p:spTree>
      <p:nvGrpSpPr>
        <p:cNvPr id="1" name=""/>
        <p:cNvGrpSpPr/>
        <p:nvPr/>
      </p:nvGrpSpPr>
      <p:grpSpPr>
        <a:xfrm>
          <a:off x="0" y="0"/>
          <a:ext cx="0" cy="0"/>
          <a:chOff x="0" y="0"/>
          <a:chExt cx="0" cy="0"/>
        </a:xfrm>
      </p:grpSpPr>
      <p:graphicFrame>
        <p:nvGraphicFramePr>
          <p:cNvPr id="9" name="Objekt 8" hidden="1">
            <a:extLst>
              <a:ext uri="{FF2B5EF4-FFF2-40B4-BE49-F238E27FC236}">
                <a16:creationId xmlns:a16="http://schemas.microsoft.com/office/drawing/2014/main" id="{CB9D2EA9-8A50-4ACF-B8F4-CA68573A8877}"/>
              </a:ext>
            </a:extLst>
          </p:cNvPr>
          <p:cNvGraphicFramePr>
            <a:graphicFrameLocks noChangeAspect="1"/>
          </p:cNvGraphicFramePr>
          <p:nvPr userDrawn="1">
            <p:custDataLst>
              <p:tags r:id="rId2"/>
            </p:custDataLst>
            <p:extLst>
              <p:ext uri="{D42A27DB-BD31-4B8C-83A1-F6EECF244321}">
                <p14:modId xmlns:p14="http://schemas.microsoft.com/office/powerpoint/2010/main" val="31927695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77" name="think-cell Slide" r:id="rId4" imgW="351" imgH="351" progId="TCLayout.ActiveDocument.1">
                  <p:embed/>
                </p:oleObj>
              </mc:Choice>
              <mc:Fallback>
                <p:oleObj name="think-cell Slide" r:id="rId4" imgW="351" imgH="351" progId="TCLayout.ActiveDocument.1">
                  <p:embed/>
                  <p:pic>
                    <p:nvPicPr>
                      <p:cNvPr id="9" name="Objekt 8" hidden="1">
                        <a:extLst>
                          <a:ext uri="{FF2B5EF4-FFF2-40B4-BE49-F238E27FC236}">
                            <a16:creationId xmlns:a16="http://schemas.microsoft.com/office/drawing/2014/main" id="{CB9D2EA9-8A50-4ACF-B8F4-CA68573A887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Background">
            <a:extLst>
              <a:ext uri="{FF2B5EF4-FFF2-40B4-BE49-F238E27FC236}">
                <a16:creationId xmlns:a16="http://schemas.microsoft.com/office/drawing/2014/main" id="{5B4101BC-2F6D-4C7D-BAF1-B5E98F520306}"/>
              </a:ext>
            </a:extLst>
          </p:cNvPr>
          <p:cNvSpPr/>
          <p:nvPr userDrawn="1"/>
        </p:nvSpPr>
        <p:spPr>
          <a:xfrm>
            <a:off x="0" y="0"/>
            <a:ext cx="2217375" cy="9911200"/>
          </a:xfrm>
          <a:prstGeom prst="rect">
            <a:avLst/>
          </a:prstGeom>
          <a:solidFill>
            <a:srgbClr val="E3E1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89" noProof="0"/>
          </a:p>
        </p:txBody>
      </p:sp>
      <p:sp>
        <p:nvSpPr>
          <p:cNvPr id="2" name="Title 1"/>
          <p:cNvSpPr>
            <a:spLocks noGrp="1"/>
          </p:cNvSpPr>
          <p:nvPr>
            <p:ph type="title" hasCustomPrompt="1"/>
          </p:nvPr>
        </p:nvSpPr>
        <p:spPr>
          <a:xfrm>
            <a:off x="2417342" y="944739"/>
            <a:ext cx="4232250" cy="1355197"/>
          </a:xfrm>
        </p:spPr>
        <p:txBody>
          <a:bodyPr vert="horz"/>
          <a:lstStyle>
            <a:lvl1pPr rtl="0">
              <a:defRPr/>
            </a:lvl1pPr>
          </a:lstStyle>
          <a:p>
            <a:r>
              <a:rPr lang="en-US" noProof="0"/>
              <a:t>Click to add title</a:t>
            </a:r>
          </a:p>
        </p:txBody>
      </p:sp>
      <p:sp>
        <p:nvSpPr>
          <p:cNvPr id="3" name="Content Placeholder 2"/>
          <p:cNvSpPr>
            <a:spLocks noGrp="1"/>
          </p:cNvSpPr>
          <p:nvPr>
            <p:ph idx="1" hasCustomPrompt="1"/>
          </p:nvPr>
        </p:nvSpPr>
        <p:spPr>
          <a:xfrm>
            <a:off x="2417342" y="2642606"/>
            <a:ext cx="4232250" cy="6205335"/>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202500" y="944739"/>
            <a:ext cx="1806577" cy="7901466"/>
          </a:xfrm>
        </p:spPr>
        <p:txBody>
          <a:bodyPr/>
          <a:lstStyle>
            <a:lvl1pPr rtl="0">
              <a:defRPr>
                <a:solidFill>
                  <a:srgbClr val="333333"/>
                </a:solidFill>
              </a:defRPr>
            </a:lvl1pPr>
            <a:lvl2pPr rtl="0">
              <a:defRPr>
                <a:solidFill>
                  <a:srgbClr val="333333"/>
                </a:solidFill>
              </a:defRPr>
            </a:lvl2pPr>
            <a:lvl3pPr rtl="0">
              <a:defRPr>
                <a:solidFill>
                  <a:srgbClr val="333333"/>
                </a:solidFill>
              </a:defRPr>
            </a:lvl3pPr>
            <a:lvl4pPr rtl="0">
              <a:defRPr>
                <a:solidFill>
                  <a:srgbClr val="333333"/>
                </a:solidFill>
              </a:defRPr>
            </a:lvl4pPr>
            <a:lvl5pPr rtl="0">
              <a:defRPr>
                <a:solidFill>
                  <a:schemeClr val="tx2"/>
                </a:solidFill>
              </a:defRPr>
            </a:lvl5pPr>
            <a:lvl6pPr rtl="0">
              <a:defRPr>
                <a:solidFill>
                  <a:schemeClr val="tx2"/>
                </a:solidFill>
              </a:defRPr>
            </a:lvl6pPr>
            <a:lvl7pPr rtl="0">
              <a:defRPr>
                <a:solidFill>
                  <a:srgbClr val="333333"/>
                </a:solidFill>
              </a:defRPr>
            </a:lvl7pPr>
            <a:lvl8pPr rtl="0">
              <a:defRPr>
                <a:solidFill>
                  <a:srgbClr val="333333"/>
                </a:solidFill>
              </a:defRPr>
            </a:lvl8pPr>
            <a:lvl9pPr rtl="0">
              <a:defRPr>
                <a:solidFill>
                  <a:srgbClr val="333333"/>
                </a:solidFill>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endParaRPr lang="en-US"/>
          </a:p>
          <a:p>
            <a:pPr lvl="1"/>
            <a:r>
              <a:rPr lang="en-US"/>
              <a:t>Second level</a:t>
            </a:r>
          </a:p>
          <a:p>
            <a:pPr lvl="2"/>
            <a:r>
              <a:rPr lang="en-US"/>
              <a:t>Third level</a:t>
            </a:r>
          </a:p>
          <a:p>
            <a:pPr lvl="3"/>
            <a:r>
              <a:rPr lang="en-US"/>
              <a:t>Fourth level</a:t>
            </a:r>
          </a:p>
          <a:p>
            <a:pPr lvl="4"/>
            <a:r>
              <a:rPr lang="en-US"/>
              <a:t>Fifth level</a:t>
            </a:r>
          </a:p>
          <a:p>
            <a:pPr lvl="5"/>
            <a:r>
              <a:rPr lang="en-US" noProof="0"/>
              <a:t>6</a:t>
            </a:r>
          </a:p>
          <a:p>
            <a:pPr lvl="6"/>
            <a:r>
              <a:rPr lang="en-US" noProof="0"/>
              <a:t>7</a:t>
            </a:r>
          </a:p>
          <a:p>
            <a:pPr lvl="7"/>
            <a:r>
              <a:rPr lang="en-US" noProof="0"/>
              <a:t>8</a:t>
            </a:r>
          </a:p>
          <a:p>
            <a:pPr lvl="8"/>
            <a:r>
              <a:rPr lang="en-US" noProof="0"/>
              <a:t>9</a:t>
            </a:r>
            <a:endParaRPr lang="en-US"/>
          </a:p>
        </p:txBody>
      </p:sp>
      <p:sp>
        <p:nvSpPr>
          <p:cNvPr id="4" name="Date Placeholder 3">
            <a:extLst>
              <a:ext uri="{FF2B5EF4-FFF2-40B4-BE49-F238E27FC236}">
                <a16:creationId xmlns:a16="http://schemas.microsoft.com/office/drawing/2014/main" id="{C6047831-B728-45B5-9E64-16620CFD5791}"/>
              </a:ext>
            </a:extLst>
          </p:cNvPr>
          <p:cNvSpPr>
            <a:spLocks noGrp="1"/>
          </p:cNvSpPr>
          <p:nvPr>
            <p:ph type="dt" sz="half" idx="10"/>
          </p:nvPr>
        </p:nvSpPr>
        <p:spPr/>
        <p:txBody>
          <a:bodyPr/>
          <a:lstStyle>
            <a:lvl1pPr rtl="0">
              <a:defRPr/>
            </a:lvl1pPr>
          </a:lstStyle>
          <a:p>
            <a:fld id="{265A58E6-12DB-4BF0-8165-AE5E60E9367A}" type="datetime1">
              <a:rPr lang="en-US" smtClean="0"/>
              <a:pPr/>
              <a:t>3/16/22</a:t>
            </a:fld>
            <a:endParaRPr lang="en-US"/>
          </a:p>
        </p:txBody>
      </p:sp>
      <p:sp>
        <p:nvSpPr>
          <p:cNvPr id="5" name="Footer Placeholder 4">
            <a:extLst>
              <a:ext uri="{FF2B5EF4-FFF2-40B4-BE49-F238E27FC236}">
                <a16:creationId xmlns:a16="http://schemas.microsoft.com/office/drawing/2014/main" id="{118EB497-E060-4BFF-B186-5D99D377E55E}"/>
              </a:ext>
            </a:extLst>
          </p:cNvPr>
          <p:cNvSpPr>
            <a:spLocks noGrp="1"/>
          </p:cNvSpPr>
          <p:nvPr>
            <p:ph type="ftr" sz="quarter" idx="11"/>
          </p:nvPr>
        </p:nvSpPr>
        <p:spPr>
          <a:xfrm>
            <a:off x="2420839" y="9300486"/>
            <a:ext cx="3327911" cy="208000"/>
          </a:xfrm>
        </p:spPr>
        <p:txBody>
          <a:bodyPr/>
          <a:lstStyle>
            <a:lvl1pPr rtl="0">
              <a:defRPr/>
            </a:lvl1pPr>
          </a:lstStyle>
          <a:p>
            <a:endParaRPr lang="en-US"/>
          </a:p>
        </p:txBody>
      </p:sp>
      <p:sp>
        <p:nvSpPr>
          <p:cNvPr id="8" name="Slide Number Placeholder 7">
            <a:extLst>
              <a:ext uri="{FF2B5EF4-FFF2-40B4-BE49-F238E27FC236}">
                <a16:creationId xmlns:a16="http://schemas.microsoft.com/office/drawing/2014/main" id="{66DF8674-639A-429C-8B67-B36876945C93}"/>
              </a:ext>
            </a:extLst>
          </p:cNvPr>
          <p:cNvSpPr>
            <a:spLocks noGrp="1"/>
          </p:cNvSpPr>
          <p:nvPr>
            <p:ph type="sldNum" sz="quarter" idx="12"/>
          </p:nvPr>
        </p:nvSpPr>
        <p:spPr/>
        <p:txBody>
          <a:bodyPr/>
          <a:lstStyle>
            <a:lvl1pPr rtl="0">
              <a:defRPr/>
            </a:lvl1pPr>
          </a:lstStyle>
          <a:p>
            <a:fld id="{23AA811B-2EBD-4900-905E-5BE206449611}" type="slidenum">
              <a:rPr lang="en-US" smtClean="0"/>
              <a:pPr/>
              <a:t>‹nr.›</a:t>
            </a:fld>
            <a:endParaRPr lang="en-US"/>
          </a:p>
        </p:txBody>
      </p:sp>
      <p:sp>
        <p:nvSpPr>
          <p:cNvPr id="12" name="Lav dynamik">
            <a:extLst>
              <a:ext uri="{FF2B5EF4-FFF2-40B4-BE49-F238E27FC236}">
                <a16:creationId xmlns:a16="http://schemas.microsoft.com/office/drawing/2014/main" id="{25BA861B-AC5B-40E5-BBC1-791F84A5A56F}"/>
              </a:ext>
            </a:extLst>
          </p:cNvPr>
          <p:cNvSpPr txBox="1"/>
          <p:nvPr userDrawn="1"/>
        </p:nvSpPr>
        <p:spPr>
          <a:xfrm>
            <a:off x="202500" y="9197289"/>
            <a:ext cx="436333" cy="311197"/>
          </a:xfrm>
          <a:prstGeom prst="rect">
            <a:avLst/>
          </a:prstGeom>
          <a:noFill/>
        </p:spPr>
        <p:txBody>
          <a:bodyPr wrap="square" lIns="0" tIns="0" rIns="0" bIns="0" rtlCol="0" anchor="b" anchorCtr="0">
            <a:noAutofit/>
          </a:bodyPr>
          <a:lstStyle/>
          <a:p>
            <a:pPr rtl="0"/>
            <a:r>
              <a:rPr lang="en-US" sz="1011">
                <a:solidFill>
                  <a:schemeClr val="tx2"/>
                </a:solidFill>
              </a:rPr>
              <a:t>Ramboll</a:t>
            </a:r>
          </a:p>
        </p:txBody>
      </p:sp>
    </p:spTree>
    <p:extLst>
      <p:ext uri="{BB962C8B-B14F-4D97-AF65-F5344CB8AC3E}">
        <p14:creationId xmlns:p14="http://schemas.microsoft.com/office/powerpoint/2010/main" val="2793307938"/>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ocean">
    <p:spTree>
      <p:nvGrpSpPr>
        <p:cNvPr id="1" name=""/>
        <p:cNvGrpSpPr/>
        <p:nvPr/>
      </p:nvGrpSpPr>
      <p:grpSpPr>
        <a:xfrm>
          <a:off x="0" y="0"/>
          <a:ext cx="0" cy="0"/>
          <a:chOff x="0" y="0"/>
          <a:chExt cx="0" cy="0"/>
        </a:xfrm>
      </p:grpSpPr>
      <p:graphicFrame>
        <p:nvGraphicFramePr>
          <p:cNvPr id="9" name="Objekt 8" hidden="1">
            <a:extLst>
              <a:ext uri="{FF2B5EF4-FFF2-40B4-BE49-F238E27FC236}">
                <a16:creationId xmlns:a16="http://schemas.microsoft.com/office/drawing/2014/main" id="{FFAF81F4-A1CD-4977-89F1-0B956AE60696}"/>
              </a:ext>
            </a:extLst>
          </p:cNvPr>
          <p:cNvGraphicFramePr>
            <a:graphicFrameLocks noChangeAspect="1"/>
          </p:cNvGraphicFramePr>
          <p:nvPr userDrawn="1">
            <p:custDataLst>
              <p:tags r:id="rId2"/>
            </p:custDataLst>
            <p:extLst>
              <p:ext uri="{D42A27DB-BD31-4B8C-83A1-F6EECF244321}">
                <p14:modId xmlns:p14="http://schemas.microsoft.com/office/powerpoint/2010/main" val="3252245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01" name="think-cell Slide" r:id="rId4" imgW="351" imgH="351" progId="TCLayout.ActiveDocument.1">
                  <p:embed/>
                </p:oleObj>
              </mc:Choice>
              <mc:Fallback>
                <p:oleObj name="think-cell Slide" r:id="rId4" imgW="351" imgH="351" progId="TCLayout.ActiveDocument.1">
                  <p:embed/>
                  <p:pic>
                    <p:nvPicPr>
                      <p:cNvPr id="9" name="Objekt 8" hidden="1">
                        <a:extLst>
                          <a:ext uri="{FF2B5EF4-FFF2-40B4-BE49-F238E27FC236}">
                            <a16:creationId xmlns:a16="http://schemas.microsoft.com/office/drawing/2014/main" id="{FFAF81F4-A1CD-4977-89F1-0B956AE6069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Background">
            <a:extLst>
              <a:ext uri="{FF2B5EF4-FFF2-40B4-BE49-F238E27FC236}">
                <a16:creationId xmlns:a16="http://schemas.microsoft.com/office/drawing/2014/main" id="{5B4101BC-2F6D-4C7D-BAF1-B5E98F520306}"/>
              </a:ext>
            </a:extLst>
          </p:cNvPr>
          <p:cNvSpPr/>
          <p:nvPr userDrawn="1"/>
        </p:nvSpPr>
        <p:spPr>
          <a:xfrm>
            <a:off x="4640625" y="0"/>
            <a:ext cx="2217375" cy="991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89" noProof="0"/>
          </a:p>
        </p:txBody>
      </p:sp>
      <p:sp>
        <p:nvSpPr>
          <p:cNvPr id="2" name="Title 1"/>
          <p:cNvSpPr>
            <a:spLocks noGrp="1"/>
          </p:cNvSpPr>
          <p:nvPr>
            <p:ph type="title" hasCustomPrompt="1"/>
          </p:nvPr>
        </p:nvSpPr>
        <p:spPr>
          <a:xfrm>
            <a:off x="202499" y="944739"/>
            <a:ext cx="4232250" cy="1355197"/>
          </a:xfrm>
        </p:spPr>
        <p:txBody>
          <a:bodyPr vert="horz"/>
          <a:lstStyle>
            <a:lvl1pPr rtl="0">
              <a:defRPr/>
            </a:lvl1pPr>
          </a:lstStyle>
          <a:p>
            <a:r>
              <a:rPr lang="en-US" noProof="0"/>
              <a:t>Click to add title</a:t>
            </a:r>
          </a:p>
        </p:txBody>
      </p:sp>
      <p:sp>
        <p:nvSpPr>
          <p:cNvPr id="3" name="Content Placeholder 2"/>
          <p:cNvSpPr>
            <a:spLocks noGrp="1"/>
          </p:cNvSpPr>
          <p:nvPr>
            <p:ph idx="1" hasCustomPrompt="1"/>
          </p:nvPr>
        </p:nvSpPr>
        <p:spPr>
          <a:xfrm>
            <a:off x="202499" y="2642606"/>
            <a:ext cx="4232250" cy="6205335"/>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bwMode="white">
          <a:xfrm>
            <a:off x="4849034" y="944739"/>
            <a:ext cx="1806577" cy="7901466"/>
          </a:xfrm>
        </p:spPr>
        <p:txBody>
          <a:bodyPr/>
          <a:lstStyle>
            <a:lvl1pPr rtl="0">
              <a:defRPr>
                <a:solidFill>
                  <a:schemeClr val="bg1"/>
                </a:solidFill>
              </a:defRPr>
            </a:lvl1pPr>
            <a:lvl2pPr rtl="0">
              <a:defRPr>
                <a:solidFill>
                  <a:schemeClr val="bg1"/>
                </a:solidFill>
              </a:defRPr>
            </a:lvl2pPr>
            <a:lvl3pPr rtl="0">
              <a:defRPr>
                <a:solidFill>
                  <a:schemeClr val="bg1"/>
                </a:solidFill>
              </a:defRPr>
            </a:lvl3pPr>
            <a:lvl4pPr rtl="0">
              <a:defRPr>
                <a:solidFill>
                  <a:schemeClr val="bg1"/>
                </a:solidFill>
              </a:defRPr>
            </a:lvl4pPr>
            <a:lvl5pPr rtl="0">
              <a:defRPr>
                <a:solidFill>
                  <a:schemeClr val="bg1"/>
                </a:solidFill>
              </a:defRPr>
            </a:lvl5pPr>
            <a:lvl6pPr rtl="0">
              <a:defRPr>
                <a:solidFill>
                  <a:schemeClr val="bg1"/>
                </a:solidFill>
              </a:defRPr>
            </a:lvl6pPr>
            <a:lvl7pPr rtl="0">
              <a:defRPr>
                <a:solidFill>
                  <a:schemeClr val="bg1"/>
                </a:solidFill>
              </a:defRPr>
            </a:lvl7pPr>
            <a:lvl8pPr rtl="0">
              <a:defRPr>
                <a:solidFill>
                  <a:schemeClr val="bg1"/>
                </a:solidFill>
              </a:defRPr>
            </a:lvl8pPr>
            <a:lvl9pPr rtl="0">
              <a:defRPr>
                <a:solidFill>
                  <a:schemeClr val="bg1"/>
                </a:solidFill>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endParaRPr lang="en-US"/>
          </a:p>
          <a:p>
            <a:pPr lvl="1"/>
            <a:r>
              <a:rPr lang="en-US"/>
              <a:t>Second level</a:t>
            </a:r>
          </a:p>
          <a:p>
            <a:pPr lvl="2"/>
            <a:r>
              <a:rPr lang="en-US"/>
              <a:t>Third level</a:t>
            </a:r>
          </a:p>
          <a:p>
            <a:pPr lvl="3"/>
            <a:r>
              <a:rPr lang="en-US"/>
              <a:t>Fourth level</a:t>
            </a:r>
          </a:p>
          <a:p>
            <a:pPr lvl="4"/>
            <a:r>
              <a:rPr lang="en-US"/>
              <a:t>Fifth level</a:t>
            </a:r>
          </a:p>
          <a:p>
            <a:pPr lvl="5"/>
            <a:r>
              <a:rPr lang="en-US" noProof="0"/>
              <a:t>6</a:t>
            </a:r>
          </a:p>
          <a:p>
            <a:pPr lvl="6"/>
            <a:r>
              <a:rPr lang="en-US" noProof="0"/>
              <a:t>7</a:t>
            </a:r>
          </a:p>
          <a:p>
            <a:pPr lvl="7"/>
            <a:r>
              <a:rPr lang="en-US" noProof="0"/>
              <a:t>8</a:t>
            </a:r>
          </a:p>
          <a:p>
            <a:pPr lvl="8"/>
            <a:r>
              <a:rPr lang="en-US" noProof="0"/>
              <a:t>9</a:t>
            </a:r>
            <a:endParaRPr lang="en-US"/>
          </a:p>
        </p:txBody>
      </p:sp>
      <p:sp>
        <p:nvSpPr>
          <p:cNvPr id="4" name="Date Placeholder 3">
            <a:extLst>
              <a:ext uri="{FF2B5EF4-FFF2-40B4-BE49-F238E27FC236}">
                <a16:creationId xmlns:a16="http://schemas.microsoft.com/office/drawing/2014/main" id="{E5BF0EDC-1BA0-46A5-AFF6-FF8FC3548247}"/>
              </a:ext>
            </a:extLst>
          </p:cNvPr>
          <p:cNvSpPr>
            <a:spLocks noGrp="1"/>
          </p:cNvSpPr>
          <p:nvPr>
            <p:ph type="dt" sz="half" idx="10"/>
          </p:nvPr>
        </p:nvSpPr>
        <p:spPr bwMode="white"/>
        <p:txBody>
          <a:bodyPr/>
          <a:lstStyle>
            <a:lvl1pPr rtl="0">
              <a:defRPr>
                <a:solidFill>
                  <a:schemeClr val="tx2"/>
                </a:solidFill>
              </a:defRPr>
            </a:lvl1pPr>
          </a:lstStyle>
          <a:p>
            <a:fld id="{904988D6-6DD0-4C39-8AE1-A7E25B5D1BF4}" type="datetime1">
              <a:rPr lang="en-US" smtClean="0"/>
              <a:pPr/>
              <a:t>3/16/22</a:t>
            </a:fld>
            <a:endParaRPr lang="en-US"/>
          </a:p>
        </p:txBody>
      </p:sp>
      <p:sp>
        <p:nvSpPr>
          <p:cNvPr id="5" name="Footer Placeholder 4">
            <a:extLst>
              <a:ext uri="{FF2B5EF4-FFF2-40B4-BE49-F238E27FC236}">
                <a16:creationId xmlns:a16="http://schemas.microsoft.com/office/drawing/2014/main" id="{FCBB3993-746A-4812-B604-1CB12E7AB3CD}"/>
              </a:ext>
            </a:extLst>
          </p:cNvPr>
          <p:cNvSpPr>
            <a:spLocks noGrp="1"/>
          </p:cNvSpPr>
          <p:nvPr>
            <p:ph type="ftr" sz="quarter" idx="11"/>
          </p:nvPr>
        </p:nvSpPr>
        <p:spPr>
          <a:xfrm>
            <a:off x="755979" y="9300486"/>
            <a:ext cx="3679425" cy="208000"/>
          </a:xfrm>
        </p:spPr>
        <p:txBody>
          <a:bodyPr/>
          <a:lstStyle>
            <a:lvl1pPr rtl="0">
              <a:defRPr/>
            </a:lvl1pPr>
          </a:lstStyle>
          <a:p>
            <a:endParaRPr lang="en-US"/>
          </a:p>
        </p:txBody>
      </p:sp>
      <p:sp>
        <p:nvSpPr>
          <p:cNvPr id="8" name="Slide Number Placeholder 7">
            <a:extLst>
              <a:ext uri="{FF2B5EF4-FFF2-40B4-BE49-F238E27FC236}">
                <a16:creationId xmlns:a16="http://schemas.microsoft.com/office/drawing/2014/main" id="{31446710-E8D4-486F-90DE-EC9771FBA22F}"/>
              </a:ext>
            </a:extLst>
          </p:cNvPr>
          <p:cNvSpPr>
            <a:spLocks noGrp="1"/>
          </p:cNvSpPr>
          <p:nvPr>
            <p:ph type="sldNum" sz="quarter" idx="12"/>
          </p:nvPr>
        </p:nvSpPr>
        <p:spPr bwMode="white"/>
        <p:txBody>
          <a:bodyPr/>
          <a:lstStyle>
            <a:lvl1pPr rtl="0">
              <a:defRPr>
                <a:solidFill>
                  <a:schemeClr val="tx2"/>
                </a:solidFill>
              </a:defRPr>
            </a:lvl1pPr>
          </a:lstStyle>
          <a:p>
            <a:fld id="{23AA811B-2EBD-4900-905E-5BE206449611}" type="slidenum">
              <a:rPr lang="en-US" smtClean="0"/>
              <a:pPr/>
              <a:t>‹nr.›</a:t>
            </a:fld>
            <a:endParaRPr lang="en-US"/>
          </a:p>
        </p:txBody>
      </p:sp>
    </p:spTree>
    <p:extLst>
      <p:ext uri="{BB962C8B-B14F-4D97-AF65-F5344CB8AC3E}">
        <p14:creationId xmlns:p14="http://schemas.microsoft.com/office/powerpoint/2010/main" val="660054192"/>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ntent ocean">
    <p:spTree>
      <p:nvGrpSpPr>
        <p:cNvPr id="1" name=""/>
        <p:cNvGrpSpPr/>
        <p:nvPr/>
      </p:nvGrpSpPr>
      <p:grpSpPr>
        <a:xfrm>
          <a:off x="0" y="0"/>
          <a:ext cx="0" cy="0"/>
          <a:chOff x="0" y="0"/>
          <a:chExt cx="0" cy="0"/>
        </a:xfrm>
      </p:grpSpPr>
      <p:graphicFrame>
        <p:nvGraphicFramePr>
          <p:cNvPr id="12" name="Objekt 11" hidden="1">
            <a:extLst>
              <a:ext uri="{FF2B5EF4-FFF2-40B4-BE49-F238E27FC236}">
                <a16:creationId xmlns:a16="http://schemas.microsoft.com/office/drawing/2014/main" id="{C923EBA6-5ACE-47CB-9317-FA508B57F649}"/>
              </a:ext>
            </a:extLst>
          </p:cNvPr>
          <p:cNvGraphicFramePr>
            <a:graphicFrameLocks noChangeAspect="1"/>
          </p:cNvGraphicFramePr>
          <p:nvPr userDrawn="1">
            <p:custDataLst>
              <p:tags r:id="rId2"/>
            </p:custDataLst>
            <p:extLst>
              <p:ext uri="{D42A27DB-BD31-4B8C-83A1-F6EECF244321}">
                <p14:modId xmlns:p14="http://schemas.microsoft.com/office/powerpoint/2010/main" val="25023580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25" name="think-cell Slide" r:id="rId4" imgW="351" imgH="351" progId="TCLayout.ActiveDocument.1">
                  <p:embed/>
                </p:oleObj>
              </mc:Choice>
              <mc:Fallback>
                <p:oleObj name="think-cell Slide" r:id="rId4" imgW="351" imgH="351" progId="TCLayout.ActiveDocument.1">
                  <p:embed/>
                  <p:pic>
                    <p:nvPicPr>
                      <p:cNvPr id="12" name="Objekt 11" hidden="1">
                        <a:extLst>
                          <a:ext uri="{FF2B5EF4-FFF2-40B4-BE49-F238E27FC236}">
                            <a16:creationId xmlns:a16="http://schemas.microsoft.com/office/drawing/2014/main" id="{C923EBA6-5ACE-47CB-9317-FA508B57F64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Background">
            <a:extLst>
              <a:ext uri="{FF2B5EF4-FFF2-40B4-BE49-F238E27FC236}">
                <a16:creationId xmlns:a16="http://schemas.microsoft.com/office/drawing/2014/main" id="{5B4101BC-2F6D-4C7D-BAF1-B5E98F520306}"/>
              </a:ext>
            </a:extLst>
          </p:cNvPr>
          <p:cNvSpPr/>
          <p:nvPr userDrawn="1"/>
        </p:nvSpPr>
        <p:spPr>
          <a:xfrm>
            <a:off x="5197500" y="0"/>
            <a:ext cx="1660500" cy="991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89" noProof="0"/>
          </a:p>
        </p:txBody>
      </p:sp>
      <p:sp>
        <p:nvSpPr>
          <p:cNvPr id="2" name="Title 1"/>
          <p:cNvSpPr>
            <a:spLocks noGrp="1"/>
          </p:cNvSpPr>
          <p:nvPr>
            <p:ph type="title" hasCustomPrompt="1"/>
          </p:nvPr>
        </p:nvSpPr>
        <p:spPr>
          <a:xfrm>
            <a:off x="202499" y="944739"/>
            <a:ext cx="4789125" cy="1355197"/>
          </a:xfrm>
        </p:spPr>
        <p:txBody>
          <a:bodyPr vert="horz"/>
          <a:lstStyle>
            <a:lvl1pPr rtl="0">
              <a:defRPr/>
            </a:lvl1pPr>
          </a:lstStyle>
          <a:p>
            <a:r>
              <a:rPr lang="en-US" noProof="0"/>
              <a:t>Click to add title</a:t>
            </a:r>
          </a:p>
        </p:txBody>
      </p:sp>
      <p:sp>
        <p:nvSpPr>
          <p:cNvPr id="3" name="Content Placeholder 2"/>
          <p:cNvSpPr>
            <a:spLocks noGrp="1"/>
          </p:cNvSpPr>
          <p:nvPr>
            <p:ph idx="1" hasCustomPrompt="1"/>
          </p:nvPr>
        </p:nvSpPr>
        <p:spPr>
          <a:xfrm>
            <a:off x="202499" y="2642606"/>
            <a:ext cx="2306475" cy="6205335"/>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bwMode="white">
          <a:xfrm>
            <a:off x="5403376" y="944739"/>
            <a:ext cx="1251921" cy="7901466"/>
          </a:xfrm>
        </p:spPr>
        <p:txBody>
          <a:bodyPr/>
          <a:lstStyle>
            <a:lvl1pPr rtl="0">
              <a:defRPr>
                <a:solidFill>
                  <a:schemeClr val="bg1"/>
                </a:solidFill>
              </a:defRPr>
            </a:lvl1pPr>
            <a:lvl2pPr rtl="0">
              <a:defRPr>
                <a:solidFill>
                  <a:schemeClr val="bg1"/>
                </a:solidFill>
              </a:defRPr>
            </a:lvl2pPr>
            <a:lvl3pPr rtl="0">
              <a:defRPr>
                <a:solidFill>
                  <a:schemeClr val="bg1"/>
                </a:solidFill>
              </a:defRPr>
            </a:lvl3pPr>
            <a:lvl4pPr rtl="0">
              <a:defRPr>
                <a:solidFill>
                  <a:schemeClr val="bg1"/>
                </a:solidFill>
              </a:defRPr>
            </a:lvl4pPr>
            <a:lvl5pPr rtl="0">
              <a:defRPr>
                <a:solidFill>
                  <a:schemeClr val="tx2"/>
                </a:solidFill>
              </a:defRPr>
            </a:lvl5pPr>
            <a:lvl6pPr rtl="0">
              <a:defRPr>
                <a:solidFill>
                  <a:schemeClr val="bg1"/>
                </a:solidFill>
              </a:defRPr>
            </a:lvl6pPr>
            <a:lvl7pPr rtl="0">
              <a:defRPr>
                <a:solidFill>
                  <a:schemeClr val="bg1"/>
                </a:solidFill>
              </a:defRPr>
            </a:lvl7pPr>
            <a:lvl8pPr rtl="0">
              <a:defRPr>
                <a:solidFill>
                  <a:schemeClr val="bg1"/>
                </a:solidFill>
              </a:defRPr>
            </a:lvl8pPr>
            <a:lvl9pPr rtl="0">
              <a:defRPr>
                <a:solidFill>
                  <a:schemeClr val="bg1"/>
                </a:solidFill>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endParaRPr lang="en-US"/>
          </a:p>
          <a:p>
            <a:pPr lvl="1"/>
            <a:r>
              <a:rPr lang="en-US"/>
              <a:t>Second level</a:t>
            </a:r>
          </a:p>
          <a:p>
            <a:pPr lvl="2"/>
            <a:r>
              <a:rPr lang="en-US"/>
              <a:t>Third level</a:t>
            </a:r>
          </a:p>
          <a:p>
            <a:pPr lvl="3"/>
            <a:r>
              <a:rPr lang="en-US"/>
              <a:t>Fourth level</a:t>
            </a:r>
          </a:p>
          <a:p>
            <a:pPr lvl="4"/>
            <a:r>
              <a:rPr lang="en-US"/>
              <a:t>Fifth level</a:t>
            </a:r>
          </a:p>
          <a:p>
            <a:pPr lvl="5"/>
            <a:r>
              <a:rPr lang="en-US" noProof="0"/>
              <a:t>6</a:t>
            </a:r>
          </a:p>
          <a:p>
            <a:pPr lvl="6"/>
            <a:r>
              <a:rPr lang="en-US" noProof="0"/>
              <a:t>7</a:t>
            </a:r>
          </a:p>
          <a:p>
            <a:pPr lvl="7"/>
            <a:r>
              <a:rPr lang="en-US" noProof="0"/>
              <a:t>8</a:t>
            </a:r>
          </a:p>
          <a:p>
            <a:pPr lvl="8"/>
            <a:r>
              <a:rPr lang="en-US" noProof="0"/>
              <a:t>9</a:t>
            </a:r>
            <a:endParaRPr lang="en-US"/>
          </a:p>
        </p:txBody>
      </p:sp>
      <p:sp>
        <p:nvSpPr>
          <p:cNvPr id="4" name="Date Placeholder 3">
            <a:extLst>
              <a:ext uri="{FF2B5EF4-FFF2-40B4-BE49-F238E27FC236}">
                <a16:creationId xmlns:a16="http://schemas.microsoft.com/office/drawing/2014/main" id="{E5BF0EDC-1BA0-46A5-AFF6-FF8FC3548247}"/>
              </a:ext>
            </a:extLst>
          </p:cNvPr>
          <p:cNvSpPr>
            <a:spLocks noGrp="1"/>
          </p:cNvSpPr>
          <p:nvPr>
            <p:ph type="dt" sz="half" idx="10"/>
          </p:nvPr>
        </p:nvSpPr>
        <p:spPr bwMode="white"/>
        <p:txBody>
          <a:bodyPr/>
          <a:lstStyle>
            <a:lvl1pPr rtl="0">
              <a:defRPr>
                <a:solidFill>
                  <a:schemeClr val="tx2"/>
                </a:solidFill>
              </a:defRPr>
            </a:lvl1pPr>
          </a:lstStyle>
          <a:p>
            <a:fld id="{DC7F6929-E9B5-46A3-B5E9-6150C85426CE}" type="datetime1">
              <a:rPr lang="en-US" smtClean="0"/>
              <a:pPr/>
              <a:t>3/16/22</a:t>
            </a:fld>
            <a:endParaRPr lang="en-US"/>
          </a:p>
        </p:txBody>
      </p:sp>
      <p:sp>
        <p:nvSpPr>
          <p:cNvPr id="5" name="Footer Placeholder 4">
            <a:extLst>
              <a:ext uri="{FF2B5EF4-FFF2-40B4-BE49-F238E27FC236}">
                <a16:creationId xmlns:a16="http://schemas.microsoft.com/office/drawing/2014/main" id="{FCBB3993-746A-4812-B604-1CB12E7AB3CD}"/>
              </a:ext>
            </a:extLst>
          </p:cNvPr>
          <p:cNvSpPr>
            <a:spLocks noGrp="1"/>
          </p:cNvSpPr>
          <p:nvPr>
            <p:ph type="ftr" sz="quarter" idx="11"/>
          </p:nvPr>
        </p:nvSpPr>
        <p:spPr>
          <a:xfrm>
            <a:off x="755980" y="9300486"/>
            <a:ext cx="4234821" cy="208000"/>
          </a:xfrm>
        </p:spPr>
        <p:txBody>
          <a:bodyPr/>
          <a:lstStyle>
            <a:lvl1pPr rtl="0">
              <a:defRPr/>
            </a:lvl1pPr>
          </a:lstStyle>
          <a:p>
            <a:endParaRPr lang="en-US"/>
          </a:p>
        </p:txBody>
      </p:sp>
      <p:sp>
        <p:nvSpPr>
          <p:cNvPr id="8" name="Slide Number Placeholder 7">
            <a:extLst>
              <a:ext uri="{FF2B5EF4-FFF2-40B4-BE49-F238E27FC236}">
                <a16:creationId xmlns:a16="http://schemas.microsoft.com/office/drawing/2014/main" id="{31446710-E8D4-486F-90DE-EC9771FBA22F}"/>
              </a:ext>
            </a:extLst>
          </p:cNvPr>
          <p:cNvSpPr>
            <a:spLocks noGrp="1"/>
          </p:cNvSpPr>
          <p:nvPr>
            <p:ph type="sldNum" sz="quarter" idx="12"/>
          </p:nvPr>
        </p:nvSpPr>
        <p:spPr bwMode="white"/>
        <p:txBody>
          <a:bodyPr/>
          <a:lstStyle>
            <a:lvl1pPr rtl="0">
              <a:defRPr>
                <a:solidFill>
                  <a:schemeClr val="tx2"/>
                </a:solidFill>
              </a:defRPr>
            </a:lvl1pPr>
          </a:lstStyle>
          <a:p>
            <a:fld id="{23AA811B-2EBD-4900-905E-5BE206449611}" type="slidenum">
              <a:rPr lang="en-US" smtClean="0"/>
              <a:pPr/>
              <a:t>‹nr.›</a:t>
            </a:fld>
            <a:endParaRPr lang="en-US"/>
          </a:p>
        </p:txBody>
      </p:sp>
      <p:sp>
        <p:nvSpPr>
          <p:cNvPr id="9" name="Content Placeholder 2">
            <a:extLst>
              <a:ext uri="{FF2B5EF4-FFF2-40B4-BE49-F238E27FC236}">
                <a16:creationId xmlns:a16="http://schemas.microsoft.com/office/drawing/2014/main" id="{DB50B2CC-7292-40E5-983B-8C9FE3719D3D}"/>
              </a:ext>
            </a:extLst>
          </p:cNvPr>
          <p:cNvSpPr>
            <a:spLocks noGrp="1"/>
          </p:cNvSpPr>
          <p:nvPr>
            <p:ph idx="13" hasCustomPrompt="1"/>
          </p:nvPr>
        </p:nvSpPr>
        <p:spPr>
          <a:xfrm>
            <a:off x="2685149" y="2642606"/>
            <a:ext cx="2306475" cy="6205335"/>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cxnSp>
        <p:nvCxnSpPr>
          <p:cNvPr id="11" name="Straight Connector 10">
            <a:extLst>
              <a:ext uri="{FF2B5EF4-FFF2-40B4-BE49-F238E27FC236}">
                <a16:creationId xmlns:a16="http://schemas.microsoft.com/office/drawing/2014/main" id="{B76A8F7E-A651-41D6-98A1-26DD4B538840}"/>
              </a:ext>
            </a:extLst>
          </p:cNvPr>
          <p:cNvCxnSpPr>
            <a:cxnSpLocks/>
          </p:cNvCxnSpPr>
          <p:nvPr userDrawn="1"/>
        </p:nvCxnSpPr>
        <p:spPr>
          <a:xfrm>
            <a:off x="2597187" y="2643008"/>
            <a:ext cx="0" cy="6203600"/>
          </a:xfrm>
          <a:prstGeom prst="line">
            <a:avLst/>
          </a:prstGeom>
          <a:ln w="6350">
            <a:solidFill>
              <a:srgbClr val="B1B2B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6862169"/>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grass">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AAF9F140-08AA-44D7-8DB1-5F73F5720395}"/>
              </a:ext>
            </a:extLst>
          </p:cNvPr>
          <p:cNvGraphicFramePr>
            <a:graphicFrameLocks noChangeAspect="1"/>
          </p:cNvGraphicFramePr>
          <p:nvPr userDrawn="1">
            <p:custDataLst>
              <p:tags r:id="rId2"/>
            </p:custDataLst>
            <p:extLst>
              <p:ext uri="{D42A27DB-BD31-4B8C-83A1-F6EECF244321}">
                <p14:modId xmlns:p14="http://schemas.microsoft.com/office/powerpoint/2010/main" val="12934332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49" name="think-cell Slide" r:id="rId4" imgW="351" imgH="351" progId="TCLayout.ActiveDocument.1">
                  <p:embed/>
                </p:oleObj>
              </mc:Choice>
              <mc:Fallback>
                <p:oleObj name="think-cell Slide" r:id="rId4" imgW="351" imgH="351" progId="TCLayout.ActiveDocument.1">
                  <p:embed/>
                  <p:pic>
                    <p:nvPicPr>
                      <p:cNvPr id="6" name="Objekt 5" hidden="1">
                        <a:extLst>
                          <a:ext uri="{FF2B5EF4-FFF2-40B4-BE49-F238E27FC236}">
                            <a16:creationId xmlns:a16="http://schemas.microsoft.com/office/drawing/2014/main" id="{AAF9F140-08AA-44D7-8DB1-5F73F572039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Background">
            <a:extLst>
              <a:ext uri="{FF2B5EF4-FFF2-40B4-BE49-F238E27FC236}">
                <a16:creationId xmlns:a16="http://schemas.microsoft.com/office/drawing/2014/main" id="{5B4101BC-2F6D-4C7D-BAF1-B5E98F520306}"/>
              </a:ext>
            </a:extLst>
          </p:cNvPr>
          <p:cNvSpPr/>
          <p:nvPr userDrawn="1"/>
        </p:nvSpPr>
        <p:spPr>
          <a:xfrm>
            <a:off x="4640625" y="0"/>
            <a:ext cx="2217375" cy="9911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89" noProof="0"/>
          </a:p>
        </p:txBody>
      </p:sp>
      <p:sp>
        <p:nvSpPr>
          <p:cNvPr id="2" name="Title 1"/>
          <p:cNvSpPr>
            <a:spLocks noGrp="1"/>
          </p:cNvSpPr>
          <p:nvPr>
            <p:ph type="title" hasCustomPrompt="1"/>
          </p:nvPr>
        </p:nvSpPr>
        <p:spPr>
          <a:xfrm>
            <a:off x="202499" y="944739"/>
            <a:ext cx="4232250" cy="1355197"/>
          </a:xfrm>
        </p:spPr>
        <p:txBody>
          <a:bodyPr vert="horz"/>
          <a:lstStyle>
            <a:lvl1pPr rtl="0">
              <a:defRPr/>
            </a:lvl1pPr>
          </a:lstStyle>
          <a:p>
            <a:r>
              <a:rPr lang="en-US" noProof="0"/>
              <a:t>Click to add title</a:t>
            </a:r>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4849034" y="944739"/>
            <a:ext cx="1806577" cy="7901466"/>
          </a:xfrm>
        </p:spPr>
        <p:txBody>
          <a:bodyPr/>
          <a:lstStyle>
            <a:lvl1pPr rtl="0">
              <a:defRPr>
                <a:solidFill>
                  <a:schemeClr val="accent2"/>
                </a:solidFill>
              </a:defRPr>
            </a:lvl1pPr>
            <a:lvl2pPr rtl="0">
              <a:defRPr>
                <a:solidFill>
                  <a:schemeClr val="accent2"/>
                </a:solidFill>
              </a:defRPr>
            </a:lvl2pPr>
            <a:lvl3pPr rtl="0">
              <a:defRPr>
                <a:solidFill>
                  <a:schemeClr val="accent2"/>
                </a:solidFill>
              </a:defRPr>
            </a:lvl3pPr>
            <a:lvl4pPr rtl="0">
              <a:defRPr>
                <a:solidFill>
                  <a:schemeClr val="accent2"/>
                </a:solidFill>
              </a:defRPr>
            </a:lvl4pPr>
            <a:lvl5pPr rtl="0">
              <a:defRPr>
                <a:solidFill>
                  <a:schemeClr val="accent2"/>
                </a:solidFill>
              </a:defRPr>
            </a:lvl5pPr>
            <a:lvl6pPr rtl="0">
              <a:defRPr>
                <a:solidFill>
                  <a:schemeClr val="accent2"/>
                </a:solidFill>
              </a:defRPr>
            </a:lvl6pPr>
            <a:lvl7pPr rtl="0">
              <a:defRPr>
                <a:solidFill>
                  <a:schemeClr val="accent2"/>
                </a:solidFill>
              </a:defRPr>
            </a:lvl7pPr>
            <a:lvl8pPr rtl="0">
              <a:defRPr>
                <a:solidFill>
                  <a:schemeClr val="accent2"/>
                </a:solidFill>
              </a:defRPr>
            </a:lvl8pPr>
            <a:lvl9pPr rtl="0">
              <a:defRPr>
                <a:solidFill>
                  <a:schemeClr val="accent2"/>
                </a:solidFill>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endParaRPr lang="en-US"/>
          </a:p>
          <a:p>
            <a:pPr lvl="1"/>
            <a:r>
              <a:rPr lang="en-US"/>
              <a:t>Second level</a:t>
            </a:r>
          </a:p>
          <a:p>
            <a:pPr lvl="2"/>
            <a:r>
              <a:rPr lang="en-US"/>
              <a:t>Third level</a:t>
            </a:r>
          </a:p>
          <a:p>
            <a:pPr lvl="3"/>
            <a:r>
              <a:rPr lang="en-US"/>
              <a:t>Fourth level</a:t>
            </a:r>
          </a:p>
          <a:p>
            <a:pPr lvl="4"/>
            <a:r>
              <a:rPr lang="en-US"/>
              <a:t>Fifth level</a:t>
            </a:r>
          </a:p>
          <a:p>
            <a:pPr lvl="5"/>
            <a:r>
              <a:rPr lang="en-US" noProof="0"/>
              <a:t>6</a:t>
            </a:r>
          </a:p>
          <a:p>
            <a:pPr lvl="6"/>
            <a:r>
              <a:rPr lang="en-US" noProof="0"/>
              <a:t>7</a:t>
            </a:r>
          </a:p>
          <a:p>
            <a:pPr lvl="7"/>
            <a:r>
              <a:rPr lang="en-US" noProof="0"/>
              <a:t>8</a:t>
            </a:r>
          </a:p>
          <a:p>
            <a:pPr lvl="8"/>
            <a:r>
              <a:rPr lang="en-US" noProof="0"/>
              <a:t>9</a:t>
            </a:r>
            <a:endParaRPr lang="en-US"/>
          </a:p>
        </p:txBody>
      </p:sp>
      <p:sp>
        <p:nvSpPr>
          <p:cNvPr id="4" name="Date Placeholder 3">
            <a:extLst>
              <a:ext uri="{FF2B5EF4-FFF2-40B4-BE49-F238E27FC236}">
                <a16:creationId xmlns:a16="http://schemas.microsoft.com/office/drawing/2014/main" id="{E5BF0EDC-1BA0-46A5-AFF6-FF8FC3548247}"/>
              </a:ext>
            </a:extLst>
          </p:cNvPr>
          <p:cNvSpPr>
            <a:spLocks noGrp="1"/>
          </p:cNvSpPr>
          <p:nvPr>
            <p:ph type="dt" sz="half" idx="10"/>
          </p:nvPr>
        </p:nvSpPr>
        <p:spPr/>
        <p:txBody>
          <a:bodyPr/>
          <a:lstStyle>
            <a:lvl1pPr rtl="0">
              <a:defRPr>
                <a:solidFill>
                  <a:schemeClr val="accent2"/>
                </a:solidFill>
              </a:defRPr>
            </a:lvl1pPr>
          </a:lstStyle>
          <a:p>
            <a:fld id="{59FA29BE-106E-4609-97DE-EDE0B0C087F7}" type="datetime1">
              <a:rPr lang="en-US" smtClean="0"/>
              <a:pPr/>
              <a:t>3/16/22</a:t>
            </a:fld>
            <a:endParaRPr lang="en-US"/>
          </a:p>
        </p:txBody>
      </p:sp>
      <p:sp>
        <p:nvSpPr>
          <p:cNvPr id="5" name="Footer Placeholder 4">
            <a:extLst>
              <a:ext uri="{FF2B5EF4-FFF2-40B4-BE49-F238E27FC236}">
                <a16:creationId xmlns:a16="http://schemas.microsoft.com/office/drawing/2014/main" id="{FCBB3993-746A-4812-B604-1CB12E7AB3CD}"/>
              </a:ext>
            </a:extLst>
          </p:cNvPr>
          <p:cNvSpPr>
            <a:spLocks noGrp="1"/>
          </p:cNvSpPr>
          <p:nvPr>
            <p:ph type="ftr" sz="quarter" idx="11"/>
          </p:nvPr>
        </p:nvSpPr>
        <p:spPr>
          <a:xfrm>
            <a:off x="755979" y="9300486"/>
            <a:ext cx="3679425" cy="208000"/>
          </a:xfrm>
        </p:spPr>
        <p:txBody>
          <a:bodyPr/>
          <a:lstStyle>
            <a:lvl1pPr rtl="0">
              <a:defRPr/>
            </a:lvl1pPr>
          </a:lstStyle>
          <a:p>
            <a:endParaRPr lang="en-US"/>
          </a:p>
        </p:txBody>
      </p:sp>
      <p:sp>
        <p:nvSpPr>
          <p:cNvPr id="8" name="Slide Number Placeholder 7">
            <a:extLst>
              <a:ext uri="{FF2B5EF4-FFF2-40B4-BE49-F238E27FC236}">
                <a16:creationId xmlns:a16="http://schemas.microsoft.com/office/drawing/2014/main" id="{31446710-E8D4-486F-90DE-EC9771FBA22F}"/>
              </a:ext>
            </a:extLst>
          </p:cNvPr>
          <p:cNvSpPr>
            <a:spLocks noGrp="1"/>
          </p:cNvSpPr>
          <p:nvPr>
            <p:ph type="sldNum" sz="quarter" idx="12"/>
          </p:nvPr>
        </p:nvSpPr>
        <p:spPr/>
        <p:txBody>
          <a:bodyPr/>
          <a:lstStyle>
            <a:lvl1pPr rtl="0">
              <a:defRPr>
                <a:solidFill>
                  <a:schemeClr val="accent2"/>
                </a:solidFill>
              </a:defRPr>
            </a:lvl1pPr>
          </a:lstStyle>
          <a:p>
            <a:fld id="{23AA811B-2EBD-4900-905E-5BE206449611}" type="slidenum">
              <a:rPr lang="en-US" smtClean="0"/>
              <a:pPr/>
              <a:t>‹nr.›</a:t>
            </a:fld>
            <a:endParaRPr lang="en-US"/>
          </a:p>
        </p:txBody>
      </p:sp>
      <p:sp>
        <p:nvSpPr>
          <p:cNvPr id="9" name="Content Placeholder 2">
            <a:extLst>
              <a:ext uri="{FF2B5EF4-FFF2-40B4-BE49-F238E27FC236}">
                <a16:creationId xmlns:a16="http://schemas.microsoft.com/office/drawing/2014/main" id="{B44C8BD0-DD5C-4489-9629-555B91865A6E}"/>
              </a:ext>
            </a:extLst>
          </p:cNvPr>
          <p:cNvSpPr>
            <a:spLocks noGrp="1"/>
          </p:cNvSpPr>
          <p:nvPr>
            <p:ph idx="1" hasCustomPrompt="1"/>
          </p:nvPr>
        </p:nvSpPr>
        <p:spPr>
          <a:xfrm>
            <a:off x="201811" y="2642606"/>
            <a:ext cx="4232939" cy="6205335"/>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Tree>
    <p:extLst>
      <p:ext uri="{BB962C8B-B14F-4D97-AF65-F5344CB8AC3E}">
        <p14:creationId xmlns:p14="http://schemas.microsoft.com/office/powerpoint/2010/main" val="2474620005"/>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ntent grass">
    <p:spTree>
      <p:nvGrpSpPr>
        <p:cNvPr id="1" name=""/>
        <p:cNvGrpSpPr/>
        <p:nvPr/>
      </p:nvGrpSpPr>
      <p:grpSpPr>
        <a:xfrm>
          <a:off x="0" y="0"/>
          <a:ext cx="0" cy="0"/>
          <a:chOff x="0" y="0"/>
          <a:chExt cx="0" cy="0"/>
        </a:xfrm>
      </p:grpSpPr>
      <p:graphicFrame>
        <p:nvGraphicFramePr>
          <p:cNvPr id="12" name="Objekt 11" hidden="1">
            <a:extLst>
              <a:ext uri="{FF2B5EF4-FFF2-40B4-BE49-F238E27FC236}">
                <a16:creationId xmlns:a16="http://schemas.microsoft.com/office/drawing/2014/main" id="{037CF047-93F6-4A5E-B310-304E73EC95E5}"/>
              </a:ext>
            </a:extLst>
          </p:cNvPr>
          <p:cNvGraphicFramePr>
            <a:graphicFrameLocks noChangeAspect="1"/>
          </p:cNvGraphicFramePr>
          <p:nvPr userDrawn="1">
            <p:custDataLst>
              <p:tags r:id="rId2"/>
            </p:custDataLst>
            <p:extLst>
              <p:ext uri="{D42A27DB-BD31-4B8C-83A1-F6EECF244321}">
                <p14:modId xmlns:p14="http://schemas.microsoft.com/office/powerpoint/2010/main" val="17485229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673" name="think-cell Slide" r:id="rId4" imgW="351" imgH="351" progId="TCLayout.ActiveDocument.1">
                  <p:embed/>
                </p:oleObj>
              </mc:Choice>
              <mc:Fallback>
                <p:oleObj name="think-cell Slide" r:id="rId4" imgW="351" imgH="351" progId="TCLayout.ActiveDocument.1">
                  <p:embed/>
                  <p:pic>
                    <p:nvPicPr>
                      <p:cNvPr id="12" name="Objekt 11" hidden="1">
                        <a:extLst>
                          <a:ext uri="{FF2B5EF4-FFF2-40B4-BE49-F238E27FC236}">
                            <a16:creationId xmlns:a16="http://schemas.microsoft.com/office/drawing/2014/main" id="{037CF047-93F6-4A5E-B310-304E73EC95E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Background">
            <a:extLst>
              <a:ext uri="{FF2B5EF4-FFF2-40B4-BE49-F238E27FC236}">
                <a16:creationId xmlns:a16="http://schemas.microsoft.com/office/drawing/2014/main" id="{5B4101BC-2F6D-4C7D-BAF1-B5E98F520306}"/>
              </a:ext>
            </a:extLst>
          </p:cNvPr>
          <p:cNvSpPr/>
          <p:nvPr userDrawn="1"/>
        </p:nvSpPr>
        <p:spPr>
          <a:xfrm>
            <a:off x="5197500" y="0"/>
            <a:ext cx="1660500" cy="9911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89" noProof="0"/>
          </a:p>
        </p:txBody>
      </p:sp>
      <p:sp>
        <p:nvSpPr>
          <p:cNvPr id="2" name="Title 1"/>
          <p:cNvSpPr>
            <a:spLocks noGrp="1"/>
          </p:cNvSpPr>
          <p:nvPr>
            <p:ph type="title" hasCustomPrompt="1"/>
          </p:nvPr>
        </p:nvSpPr>
        <p:spPr>
          <a:xfrm>
            <a:off x="202499" y="944739"/>
            <a:ext cx="4789125" cy="1355197"/>
          </a:xfrm>
        </p:spPr>
        <p:txBody>
          <a:bodyPr vert="horz"/>
          <a:lstStyle>
            <a:lvl1pPr rtl="0">
              <a:defRPr/>
            </a:lvl1pPr>
          </a:lstStyle>
          <a:p>
            <a:r>
              <a:rPr lang="en-US" noProof="0"/>
              <a:t>Click to add title</a:t>
            </a:r>
          </a:p>
        </p:txBody>
      </p:sp>
      <p:sp>
        <p:nvSpPr>
          <p:cNvPr id="3" name="Content Placeholder 2"/>
          <p:cNvSpPr>
            <a:spLocks noGrp="1"/>
          </p:cNvSpPr>
          <p:nvPr>
            <p:ph idx="1" hasCustomPrompt="1"/>
          </p:nvPr>
        </p:nvSpPr>
        <p:spPr>
          <a:xfrm>
            <a:off x="202499" y="2642606"/>
            <a:ext cx="2306475" cy="6205335"/>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5403376" y="944739"/>
            <a:ext cx="1251921" cy="7901466"/>
          </a:xfrm>
        </p:spPr>
        <p:txBody>
          <a:bodyPr/>
          <a:lstStyle>
            <a:lvl1pPr rtl="0">
              <a:defRPr>
                <a:solidFill>
                  <a:schemeClr val="accent2"/>
                </a:solidFill>
              </a:defRPr>
            </a:lvl1pPr>
            <a:lvl2pPr rtl="0">
              <a:defRPr>
                <a:solidFill>
                  <a:schemeClr val="accent2"/>
                </a:solidFill>
              </a:defRPr>
            </a:lvl2pPr>
            <a:lvl3pPr rtl="0">
              <a:defRPr>
                <a:solidFill>
                  <a:schemeClr val="accent2"/>
                </a:solidFill>
              </a:defRPr>
            </a:lvl3pPr>
            <a:lvl4pPr rtl="0">
              <a:defRPr>
                <a:solidFill>
                  <a:schemeClr val="accent2"/>
                </a:solidFill>
              </a:defRPr>
            </a:lvl4pPr>
            <a:lvl5pPr rtl="0">
              <a:defRPr>
                <a:solidFill>
                  <a:schemeClr val="accent2"/>
                </a:solidFill>
              </a:defRPr>
            </a:lvl5pPr>
            <a:lvl6pPr rtl="0">
              <a:defRPr>
                <a:solidFill>
                  <a:schemeClr val="accent2"/>
                </a:solidFill>
              </a:defRPr>
            </a:lvl6pPr>
            <a:lvl7pPr rtl="0">
              <a:defRPr>
                <a:solidFill>
                  <a:schemeClr val="accent2"/>
                </a:solidFill>
              </a:defRPr>
            </a:lvl7pPr>
            <a:lvl8pPr rtl="0">
              <a:defRPr>
                <a:solidFill>
                  <a:schemeClr val="accent2"/>
                </a:solidFill>
              </a:defRPr>
            </a:lvl8pPr>
            <a:lvl9pPr rtl="0">
              <a:defRPr>
                <a:solidFill>
                  <a:schemeClr val="accent2"/>
                </a:solidFill>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endParaRPr lang="en-US"/>
          </a:p>
          <a:p>
            <a:pPr lvl="1"/>
            <a:r>
              <a:rPr lang="en-US"/>
              <a:t>Second level</a:t>
            </a:r>
          </a:p>
          <a:p>
            <a:pPr lvl="2"/>
            <a:r>
              <a:rPr lang="en-US"/>
              <a:t>Third level</a:t>
            </a:r>
          </a:p>
          <a:p>
            <a:pPr lvl="3"/>
            <a:r>
              <a:rPr lang="en-US"/>
              <a:t>Fourth level</a:t>
            </a:r>
          </a:p>
          <a:p>
            <a:pPr lvl="4"/>
            <a:r>
              <a:rPr lang="en-US"/>
              <a:t>Fifth level</a:t>
            </a:r>
          </a:p>
          <a:p>
            <a:pPr lvl="5"/>
            <a:r>
              <a:rPr lang="en-US" noProof="0"/>
              <a:t>6</a:t>
            </a:r>
          </a:p>
          <a:p>
            <a:pPr lvl="6"/>
            <a:r>
              <a:rPr lang="en-US" noProof="0"/>
              <a:t>7</a:t>
            </a:r>
          </a:p>
          <a:p>
            <a:pPr lvl="7"/>
            <a:r>
              <a:rPr lang="en-US" noProof="0"/>
              <a:t>8</a:t>
            </a:r>
          </a:p>
          <a:p>
            <a:pPr lvl="8"/>
            <a:r>
              <a:rPr lang="en-US" noProof="0"/>
              <a:t>9</a:t>
            </a:r>
            <a:endParaRPr lang="en-US"/>
          </a:p>
        </p:txBody>
      </p:sp>
      <p:sp>
        <p:nvSpPr>
          <p:cNvPr id="4" name="Date Placeholder 3">
            <a:extLst>
              <a:ext uri="{FF2B5EF4-FFF2-40B4-BE49-F238E27FC236}">
                <a16:creationId xmlns:a16="http://schemas.microsoft.com/office/drawing/2014/main" id="{E5BF0EDC-1BA0-46A5-AFF6-FF8FC3548247}"/>
              </a:ext>
            </a:extLst>
          </p:cNvPr>
          <p:cNvSpPr>
            <a:spLocks noGrp="1"/>
          </p:cNvSpPr>
          <p:nvPr>
            <p:ph type="dt" sz="half" idx="10"/>
          </p:nvPr>
        </p:nvSpPr>
        <p:spPr/>
        <p:txBody>
          <a:bodyPr/>
          <a:lstStyle>
            <a:lvl1pPr rtl="0">
              <a:defRPr>
                <a:solidFill>
                  <a:schemeClr val="accent2"/>
                </a:solidFill>
              </a:defRPr>
            </a:lvl1pPr>
          </a:lstStyle>
          <a:p>
            <a:fld id="{3EFAF684-C611-4113-B7D5-C3E527F22C4F}" type="datetime1">
              <a:rPr lang="en-US" smtClean="0"/>
              <a:pPr/>
              <a:t>3/16/22</a:t>
            </a:fld>
            <a:endParaRPr lang="en-US"/>
          </a:p>
        </p:txBody>
      </p:sp>
      <p:sp>
        <p:nvSpPr>
          <p:cNvPr id="5" name="Footer Placeholder 4">
            <a:extLst>
              <a:ext uri="{FF2B5EF4-FFF2-40B4-BE49-F238E27FC236}">
                <a16:creationId xmlns:a16="http://schemas.microsoft.com/office/drawing/2014/main" id="{FCBB3993-746A-4812-B604-1CB12E7AB3CD}"/>
              </a:ext>
            </a:extLst>
          </p:cNvPr>
          <p:cNvSpPr>
            <a:spLocks noGrp="1"/>
          </p:cNvSpPr>
          <p:nvPr>
            <p:ph type="ftr" sz="quarter" idx="11"/>
          </p:nvPr>
        </p:nvSpPr>
        <p:spPr>
          <a:xfrm>
            <a:off x="755979" y="9300486"/>
            <a:ext cx="4234275" cy="208000"/>
          </a:xfrm>
        </p:spPr>
        <p:txBody>
          <a:bodyPr/>
          <a:lstStyle>
            <a:lvl1pPr rtl="0">
              <a:defRPr/>
            </a:lvl1pPr>
          </a:lstStyle>
          <a:p>
            <a:endParaRPr lang="en-US"/>
          </a:p>
        </p:txBody>
      </p:sp>
      <p:sp>
        <p:nvSpPr>
          <p:cNvPr id="8" name="Slide Number Placeholder 7">
            <a:extLst>
              <a:ext uri="{FF2B5EF4-FFF2-40B4-BE49-F238E27FC236}">
                <a16:creationId xmlns:a16="http://schemas.microsoft.com/office/drawing/2014/main" id="{31446710-E8D4-486F-90DE-EC9771FBA22F}"/>
              </a:ext>
            </a:extLst>
          </p:cNvPr>
          <p:cNvSpPr>
            <a:spLocks noGrp="1"/>
          </p:cNvSpPr>
          <p:nvPr>
            <p:ph type="sldNum" sz="quarter" idx="12"/>
          </p:nvPr>
        </p:nvSpPr>
        <p:spPr/>
        <p:txBody>
          <a:bodyPr/>
          <a:lstStyle>
            <a:lvl1pPr rtl="0">
              <a:defRPr>
                <a:solidFill>
                  <a:schemeClr val="accent2"/>
                </a:solidFill>
              </a:defRPr>
            </a:lvl1pPr>
          </a:lstStyle>
          <a:p>
            <a:fld id="{23AA811B-2EBD-4900-905E-5BE206449611}" type="slidenum">
              <a:rPr lang="en-US" smtClean="0"/>
              <a:pPr/>
              <a:t>‹nr.›</a:t>
            </a:fld>
            <a:endParaRPr lang="en-US"/>
          </a:p>
        </p:txBody>
      </p:sp>
      <p:sp>
        <p:nvSpPr>
          <p:cNvPr id="9" name="Content Placeholder 2">
            <a:extLst>
              <a:ext uri="{FF2B5EF4-FFF2-40B4-BE49-F238E27FC236}">
                <a16:creationId xmlns:a16="http://schemas.microsoft.com/office/drawing/2014/main" id="{DEF9E6FF-7726-40A8-94EA-A29CB944A473}"/>
              </a:ext>
            </a:extLst>
          </p:cNvPr>
          <p:cNvSpPr>
            <a:spLocks noGrp="1"/>
          </p:cNvSpPr>
          <p:nvPr>
            <p:ph idx="13" hasCustomPrompt="1"/>
          </p:nvPr>
        </p:nvSpPr>
        <p:spPr>
          <a:xfrm>
            <a:off x="2685149" y="2642606"/>
            <a:ext cx="2306475" cy="6205335"/>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cxnSp>
        <p:nvCxnSpPr>
          <p:cNvPr id="11" name="Straight Connector 10">
            <a:extLst>
              <a:ext uri="{FF2B5EF4-FFF2-40B4-BE49-F238E27FC236}">
                <a16:creationId xmlns:a16="http://schemas.microsoft.com/office/drawing/2014/main" id="{D6180825-6800-4756-8533-D472E6030F49}"/>
              </a:ext>
            </a:extLst>
          </p:cNvPr>
          <p:cNvCxnSpPr>
            <a:cxnSpLocks/>
          </p:cNvCxnSpPr>
          <p:nvPr userDrawn="1"/>
        </p:nvCxnSpPr>
        <p:spPr>
          <a:xfrm>
            <a:off x="2597187" y="2643008"/>
            <a:ext cx="0" cy="6203600"/>
          </a:xfrm>
          <a:prstGeom prst="line">
            <a:avLst/>
          </a:prstGeom>
          <a:ln w="6350">
            <a:solidFill>
              <a:srgbClr val="B1B2B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83064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4C4E64A3-B7A5-4FEE-AC05-A7DAB345650D}"/>
              </a:ext>
            </a:extLst>
          </p:cNvPr>
          <p:cNvGraphicFramePr>
            <a:graphicFrameLocks noChangeAspect="1"/>
          </p:cNvGraphicFramePr>
          <p:nvPr userDrawn="1">
            <p:custDataLst>
              <p:tags r:id="rId2"/>
            </p:custDataLst>
            <p:extLst>
              <p:ext uri="{D42A27DB-BD31-4B8C-83A1-F6EECF244321}">
                <p14:modId xmlns:p14="http://schemas.microsoft.com/office/powerpoint/2010/main" val="9275501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697" name="think-cell Slide" r:id="rId4" imgW="351" imgH="351" progId="TCLayout.ActiveDocument.1">
                  <p:embed/>
                </p:oleObj>
              </mc:Choice>
              <mc:Fallback>
                <p:oleObj name="think-cell Slide" r:id="rId4" imgW="351" imgH="351" progId="TCLayout.ActiveDocument.1">
                  <p:embed/>
                  <p:pic>
                    <p:nvPicPr>
                      <p:cNvPr id="6" name="Objekt 5" hidden="1">
                        <a:extLst>
                          <a:ext uri="{FF2B5EF4-FFF2-40B4-BE49-F238E27FC236}">
                            <a16:creationId xmlns:a16="http://schemas.microsoft.com/office/drawing/2014/main" id="{4C4E64A3-B7A5-4FEE-AC05-A7DAB345650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Date Placeholder 6" hidden="1">
            <a:extLst>
              <a:ext uri="{FF2B5EF4-FFF2-40B4-BE49-F238E27FC236}">
                <a16:creationId xmlns:a16="http://schemas.microsoft.com/office/drawing/2014/main" id="{756EBC4B-94DD-497B-89B0-BFABB76B7F8D}"/>
              </a:ext>
            </a:extLst>
          </p:cNvPr>
          <p:cNvSpPr>
            <a:spLocks noGrp="1"/>
          </p:cNvSpPr>
          <p:nvPr>
            <p:ph type="dt" sz="half" idx="15"/>
          </p:nvPr>
        </p:nvSpPr>
        <p:spPr>
          <a:xfrm>
            <a:off x="0" y="9906000"/>
            <a:ext cx="0" cy="0"/>
          </a:xfrm>
        </p:spPr>
        <p:txBody>
          <a:bodyPr/>
          <a:lstStyle>
            <a:lvl1pPr rtl="0">
              <a:defRPr sz="144">
                <a:noFill/>
              </a:defRPr>
            </a:lvl1pPr>
          </a:lstStyle>
          <a:p>
            <a:fld id="{C4B04AE4-03BB-4174-AD21-7567A4C959F4}" type="datetime1">
              <a:rPr lang="en-US" smtClean="0"/>
              <a:pPr/>
              <a:t>3/16/22</a:t>
            </a:fld>
            <a:endParaRPr lang="en-US"/>
          </a:p>
        </p:txBody>
      </p:sp>
      <p:sp>
        <p:nvSpPr>
          <p:cNvPr id="10" name="Slide Number Placeholder 10" hidden="1">
            <a:extLst>
              <a:ext uri="{FF2B5EF4-FFF2-40B4-BE49-F238E27FC236}">
                <a16:creationId xmlns:a16="http://schemas.microsoft.com/office/drawing/2014/main" id="{278ED99F-3EB8-45AB-B54D-DDBD71FB0691}"/>
              </a:ext>
            </a:extLst>
          </p:cNvPr>
          <p:cNvSpPr>
            <a:spLocks noGrp="1"/>
          </p:cNvSpPr>
          <p:nvPr>
            <p:ph type="sldNum" sz="quarter" idx="17"/>
          </p:nvPr>
        </p:nvSpPr>
        <p:spPr>
          <a:xfrm>
            <a:off x="0" y="9906000"/>
            <a:ext cx="0" cy="0"/>
          </a:xfrm>
        </p:spPr>
        <p:txBody>
          <a:bodyPr/>
          <a:lstStyle>
            <a:lvl1pPr rtl="0">
              <a:defRPr sz="144">
                <a:noFill/>
              </a:defRPr>
            </a:lvl1pPr>
          </a:lstStyle>
          <a:p>
            <a:fld id="{23AA811B-2EBD-4900-905E-5BE206449611}" type="slidenum">
              <a:rPr lang="en-US" smtClean="0"/>
              <a:pPr/>
              <a:t>‹nr.›</a:t>
            </a:fld>
            <a:endParaRPr lang="en-US"/>
          </a:p>
        </p:txBody>
      </p:sp>
      <p:sp>
        <p:nvSpPr>
          <p:cNvPr id="2" name="Title 1"/>
          <p:cNvSpPr>
            <a:spLocks noGrp="1"/>
          </p:cNvSpPr>
          <p:nvPr>
            <p:ph type="title" hasCustomPrompt="1"/>
          </p:nvPr>
        </p:nvSpPr>
        <p:spPr>
          <a:xfrm>
            <a:off x="202499" y="944739"/>
            <a:ext cx="4232250" cy="1355197"/>
          </a:xfrm>
        </p:spPr>
        <p:txBody>
          <a:bodyPr vert="horz"/>
          <a:lstStyle>
            <a:lvl1pPr rtl="0">
              <a:defRPr/>
            </a:lvl1pPr>
          </a:lstStyle>
          <a:p>
            <a:r>
              <a:rPr lang="en-US" noProof="0"/>
              <a:t>Click to add title</a:t>
            </a:r>
          </a:p>
        </p:txBody>
      </p:sp>
      <p:sp>
        <p:nvSpPr>
          <p:cNvPr id="3" name="Content Placeholder 2"/>
          <p:cNvSpPr>
            <a:spLocks noGrp="1"/>
          </p:cNvSpPr>
          <p:nvPr>
            <p:ph idx="1" hasCustomPrompt="1"/>
          </p:nvPr>
        </p:nvSpPr>
        <p:spPr>
          <a:xfrm>
            <a:off x="202500" y="2642606"/>
            <a:ext cx="4232250" cy="6205335"/>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11" name="Picture Placeholder 3">
            <a:extLst>
              <a:ext uri="{FF2B5EF4-FFF2-40B4-BE49-F238E27FC236}">
                <a16:creationId xmlns:a16="http://schemas.microsoft.com/office/drawing/2014/main" id="{FC42D2E8-535A-4E76-941E-2AB83D872ABF}"/>
              </a:ext>
            </a:extLst>
          </p:cNvPr>
          <p:cNvSpPr>
            <a:spLocks noGrp="1"/>
          </p:cNvSpPr>
          <p:nvPr>
            <p:ph type="pic" sz="quarter" idx="14" hasCustomPrompt="1"/>
          </p:nvPr>
        </p:nvSpPr>
        <p:spPr>
          <a:xfrm>
            <a:off x="4640625" y="0"/>
            <a:ext cx="2217375" cy="9906000"/>
          </a:xfrm>
          <a:solidFill>
            <a:srgbClr val="F9F9F7"/>
          </a:solidFill>
        </p:spPr>
        <p:txBody>
          <a:bodyPr lIns="72000" tIns="72000" rIns="72000" anchor="t" anchorCtr="0"/>
          <a:lstStyle>
            <a:lvl1pPr marL="0" indent="0" algn="l" rtl="0">
              <a:spcAft>
                <a:spcPts val="0"/>
              </a:spcAft>
              <a:buNone/>
              <a:defRPr sz="2311"/>
            </a:lvl1pPr>
          </a:lstStyle>
          <a:p>
            <a:r>
              <a:rPr lang="en-US" noProof="0"/>
              <a:t>Mark placeholder to insert image using the Insert tab – Pictures or from Templafy</a:t>
            </a:r>
          </a:p>
        </p:txBody>
      </p:sp>
      <p:sp>
        <p:nvSpPr>
          <p:cNvPr id="5" name="Footer Placeholder 4">
            <a:extLst>
              <a:ext uri="{FF2B5EF4-FFF2-40B4-BE49-F238E27FC236}">
                <a16:creationId xmlns:a16="http://schemas.microsoft.com/office/drawing/2014/main" id="{FCBB3993-746A-4812-B604-1CB12E7AB3CD}"/>
              </a:ext>
            </a:extLst>
          </p:cNvPr>
          <p:cNvSpPr>
            <a:spLocks noGrp="1"/>
          </p:cNvSpPr>
          <p:nvPr>
            <p:ph type="ftr" sz="quarter" idx="11"/>
          </p:nvPr>
        </p:nvSpPr>
        <p:spPr>
          <a:xfrm>
            <a:off x="755979" y="9300486"/>
            <a:ext cx="3680290" cy="208000"/>
          </a:xfrm>
        </p:spPr>
        <p:txBody>
          <a:bodyPr/>
          <a:lstStyle>
            <a:lvl1pPr rtl="0">
              <a:defRPr/>
            </a:lvl1pPr>
          </a:lstStyle>
          <a:p>
            <a:endParaRPr lang="en-US"/>
          </a:p>
        </p:txBody>
      </p:sp>
    </p:spTree>
    <p:extLst>
      <p:ext uri="{BB962C8B-B14F-4D97-AF65-F5344CB8AC3E}">
        <p14:creationId xmlns:p14="http://schemas.microsoft.com/office/powerpoint/2010/main" val="1845920254"/>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387A31D4-2A19-4D9B-B427-8C6D0B0EB5B9}"/>
              </a:ext>
            </a:extLst>
          </p:cNvPr>
          <p:cNvGraphicFramePr>
            <a:graphicFrameLocks noChangeAspect="1"/>
          </p:cNvGraphicFramePr>
          <p:nvPr userDrawn="1">
            <p:custDataLst>
              <p:tags r:id="rId2"/>
            </p:custDataLst>
            <p:extLst>
              <p:ext uri="{D42A27DB-BD31-4B8C-83A1-F6EECF244321}">
                <p14:modId xmlns:p14="http://schemas.microsoft.com/office/powerpoint/2010/main" val="530568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21" name="think-cell Slide" r:id="rId4" imgW="351" imgH="351" progId="TCLayout.ActiveDocument.1">
                  <p:embed/>
                </p:oleObj>
              </mc:Choice>
              <mc:Fallback>
                <p:oleObj name="think-cell Slide" r:id="rId4" imgW="351" imgH="351" progId="TCLayout.ActiveDocument.1">
                  <p:embed/>
                  <p:pic>
                    <p:nvPicPr>
                      <p:cNvPr id="8" name="Objekt 7" hidden="1">
                        <a:extLst>
                          <a:ext uri="{FF2B5EF4-FFF2-40B4-BE49-F238E27FC236}">
                            <a16:creationId xmlns:a16="http://schemas.microsoft.com/office/drawing/2014/main" id="{387A31D4-2A19-4D9B-B427-8C6D0B0EB5B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Picture Placeholder 3">
            <a:extLst>
              <a:ext uri="{FF2B5EF4-FFF2-40B4-BE49-F238E27FC236}">
                <a16:creationId xmlns:a16="http://schemas.microsoft.com/office/drawing/2014/main" id="{734AB29C-AE28-49BA-8CB9-70E6E1E17389}"/>
              </a:ext>
            </a:extLst>
          </p:cNvPr>
          <p:cNvSpPr>
            <a:spLocks noGrp="1"/>
          </p:cNvSpPr>
          <p:nvPr>
            <p:ph type="pic" sz="quarter" idx="14" hasCustomPrompt="1"/>
          </p:nvPr>
        </p:nvSpPr>
        <p:spPr>
          <a:xfrm>
            <a:off x="0" y="0"/>
            <a:ext cx="2217375" cy="9906000"/>
          </a:xfrm>
          <a:solidFill>
            <a:srgbClr val="F9F9F7"/>
          </a:solidFill>
        </p:spPr>
        <p:txBody>
          <a:bodyPr lIns="72000" tIns="72000" rIns="72000" anchor="t" anchorCtr="0"/>
          <a:lstStyle>
            <a:lvl1pPr marL="0" indent="0" algn="l" rtl="0">
              <a:spcAft>
                <a:spcPts val="0"/>
              </a:spcAft>
              <a:buNone/>
              <a:defRPr sz="2311"/>
            </a:lvl1pPr>
          </a:lstStyle>
          <a:p>
            <a:r>
              <a:rPr lang="en-US" noProof="0"/>
              <a:t>Mark placeholder to insert image using the Insert tab – Pictures or from Templafy</a:t>
            </a:r>
          </a:p>
        </p:txBody>
      </p:sp>
      <p:sp>
        <p:nvSpPr>
          <p:cNvPr id="2" name="Title 1"/>
          <p:cNvSpPr>
            <a:spLocks noGrp="1"/>
          </p:cNvSpPr>
          <p:nvPr>
            <p:ph type="title" hasCustomPrompt="1"/>
          </p:nvPr>
        </p:nvSpPr>
        <p:spPr>
          <a:xfrm>
            <a:off x="2417342" y="944739"/>
            <a:ext cx="4232250" cy="1352000"/>
          </a:xfrm>
        </p:spPr>
        <p:txBody>
          <a:bodyPr vert="horz"/>
          <a:lstStyle>
            <a:lvl1pPr rtl="0">
              <a:defRPr/>
            </a:lvl1pPr>
          </a:lstStyle>
          <a:p>
            <a:r>
              <a:rPr lang="en-US" noProof="0"/>
              <a:t>Click to add title</a:t>
            </a:r>
          </a:p>
        </p:txBody>
      </p:sp>
      <p:sp>
        <p:nvSpPr>
          <p:cNvPr id="3" name="Content Placeholder 2"/>
          <p:cNvSpPr>
            <a:spLocks noGrp="1"/>
          </p:cNvSpPr>
          <p:nvPr>
            <p:ph idx="1" hasCustomPrompt="1"/>
          </p:nvPr>
        </p:nvSpPr>
        <p:spPr>
          <a:xfrm>
            <a:off x="2417342" y="2642606"/>
            <a:ext cx="4232250" cy="6205335"/>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4" name="Date Placeholder 3">
            <a:extLst>
              <a:ext uri="{FF2B5EF4-FFF2-40B4-BE49-F238E27FC236}">
                <a16:creationId xmlns:a16="http://schemas.microsoft.com/office/drawing/2014/main" id="{C7C7DB29-13FA-4B09-A099-DDC9A23701C3}"/>
              </a:ext>
            </a:extLst>
          </p:cNvPr>
          <p:cNvSpPr>
            <a:spLocks noGrp="1"/>
          </p:cNvSpPr>
          <p:nvPr>
            <p:ph type="dt" sz="half" idx="15"/>
          </p:nvPr>
        </p:nvSpPr>
        <p:spPr/>
        <p:txBody>
          <a:bodyPr/>
          <a:lstStyle>
            <a:lvl1pPr rtl="0">
              <a:defRPr/>
            </a:lvl1pPr>
          </a:lstStyle>
          <a:p>
            <a:fld id="{3A46E679-721E-4A44-A034-B3833441D488}" type="datetime1">
              <a:rPr lang="en-US" smtClean="0"/>
              <a:pPr/>
              <a:t>3/16/22</a:t>
            </a:fld>
            <a:endParaRPr lang="en-US"/>
          </a:p>
        </p:txBody>
      </p:sp>
      <p:sp>
        <p:nvSpPr>
          <p:cNvPr id="5" name="Footer Placeholder 4">
            <a:extLst>
              <a:ext uri="{FF2B5EF4-FFF2-40B4-BE49-F238E27FC236}">
                <a16:creationId xmlns:a16="http://schemas.microsoft.com/office/drawing/2014/main" id="{41B73E84-2C35-47EE-9E5D-0C16556B1C94}"/>
              </a:ext>
            </a:extLst>
          </p:cNvPr>
          <p:cNvSpPr>
            <a:spLocks noGrp="1"/>
          </p:cNvSpPr>
          <p:nvPr>
            <p:ph type="ftr" sz="quarter" idx="16"/>
          </p:nvPr>
        </p:nvSpPr>
        <p:spPr>
          <a:xfrm>
            <a:off x="2420839" y="9300486"/>
            <a:ext cx="3327911" cy="208000"/>
          </a:xfrm>
        </p:spPr>
        <p:txBody>
          <a:bodyPr/>
          <a:lstStyle>
            <a:lvl1pPr rtl="0">
              <a:defRPr/>
            </a:lvl1pPr>
          </a:lstStyle>
          <a:p>
            <a:endParaRPr lang="en-US"/>
          </a:p>
        </p:txBody>
      </p:sp>
      <p:sp>
        <p:nvSpPr>
          <p:cNvPr id="7" name="Slide Number Placeholder 6">
            <a:extLst>
              <a:ext uri="{FF2B5EF4-FFF2-40B4-BE49-F238E27FC236}">
                <a16:creationId xmlns:a16="http://schemas.microsoft.com/office/drawing/2014/main" id="{AA7A470A-F824-4C76-B4D6-585485AA2DEB}"/>
              </a:ext>
            </a:extLst>
          </p:cNvPr>
          <p:cNvSpPr>
            <a:spLocks noGrp="1"/>
          </p:cNvSpPr>
          <p:nvPr>
            <p:ph type="sldNum" sz="quarter" idx="17"/>
          </p:nvPr>
        </p:nvSpPr>
        <p:spPr/>
        <p:txBody>
          <a:bodyPr/>
          <a:lstStyle>
            <a:lvl1pPr rtl="0">
              <a:defRPr/>
            </a:lvl1pPr>
          </a:lstStyle>
          <a:p>
            <a:fld id="{23AA811B-2EBD-4900-905E-5BE206449611}" type="slidenum">
              <a:rPr lang="en-US" smtClean="0"/>
              <a:pPr/>
              <a:t>‹nr.›</a:t>
            </a:fld>
            <a:endParaRPr lang="en-US"/>
          </a:p>
        </p:txBody>
      </p:sp>
    </p:spTree>
    <p:extLst>
      <p:ext uri="{BB962C8B-B14F-4D97-AF65-F5344CB8AC3E}">
        <p14:creationId xmlns:p14="http://schemas.microsoft.com/office/powerpoint/2010/main" val="1590505054"/>
      </p:ext>
    </p:extLst>
  </p:cSld>
  <p:clrMapOvr>
    <a:masterClrMapping/>
  </p:clrMapOvr>
  <p:extLst>
    <p:ext uri="{DCECCB84-F9BA-43D5-87BE-67443E8EF086}">
      <p15:sldGuideLst xmlns:p15="http://schemas.microsoft.com/office/powerpoint/2012/main">
        <p15:guide id="1" pos="1523" userDrawn="1">
          <p15:clr>
            <a:srgbClr val="FBAE40"/>
          </p15:clr>
        </p15:guide>
        <p15:guide id="2" pos="139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image (C)">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2C5ED19B-3E00-477D-9D7C-721A9AD63A11}"/>
              </a:ext>
            </a:extLst>
          </p:cNvPr>
          <p:cNvGraphicFramePr>
            <a:graphicFrameLocks noChangeAspect="1"/>
          </p:cNvGraphicFramePr>
          <p:nvPr userDrawn="1">
            <p:custDataLst>
              <p:tags r:id="rId2"/>
            </p:custDataLst>
            <p:extLst>
              <p:ext uri="{D42A27DB-BD31-4B8C-83A1-F6EECF244321}">
                <p14:modId xmlns:p14="http://schemas.microsoft.com/office/powerpoint/2010/main" val="34940405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7" name="think-cell Slide" r:id="rId4" imgW="351" imgH="351" progId="TCLayout.ActiveDocument.1">
                  <p:embed/>
                </p:oleObj>
              </mc:Choice>
              <mc:Fallback>
                <p:oleObj name="think-cell Slide" r:id="rId4" imgW="351" imgH="351" progId="TCLayout.ActiveDocument.1">
                  <p:embed/>
                  <p:pic>
                    <p:nvPicPr>
                      <p:cNvPr id="3" name="Objekt 2" hidden="1">
                        <a:extLst>
                          <a:ext uri="{FF2B5EF4-FFF2-40B4-BE49-F238E27FC236}">
                            <a16:creationId xmlns:a16="http://schemas.microsoft.com/office/drawing/2014/main" id="{2C5ED19B-3E00-477D-9D7C-721A9AD63A1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Date Placeholder 6" hidden="1">
            <a:extLst>
              <a:ext uri="{FF2B5EF4-FFF2-40B4-BE49-F238E27FC236}">
                <a16:creationId xmlns:a16="http://schemas.microsoft.com/office/drawing/2014/main" id="{19E8C21D-363E-4C29-BCB1-2C67A41A6B1A}"/>
              </a:ext>
            </a:extLst>
          </p:cNvPr>
          <p:cNvSpPr>
            <a:spLocks noGrp="1"/>
          </p:cNvSpPr>
          <p:nvPr>
            <p:ph type="dt" sz="half" idx="15"/>
          </p:nvPr>
        </p:nvSpPr>
        <p:spPr>
          <a:xfrm>
            <a:off x="0" y="9906000"/>
            <a:ext cx="0" cy="0"/>
          </a:xfrm>
        </p:spPr>
        <p:txBody>
          <a:bodyPr/>
          <a:lstStyle>
            <a:lvl1pPr rtl="0">
              <a:defRPr sz="144">
                <a:noFill/>
              </a:defRPr>
            </a:lvl1pPr>
          </a:lstStyle>
          <a:p>
            <a:fld id="{ED06D66A-00D9-479B-9856-27577BF36107}" type="datetime1">
              <a:rPr lang="en-US" smtClean="0"/>
              <a:pPr/>
              <a:t>3/16/22</a:t>
            </a:fld>
            <a:endParaRPr lang="en-US"/>
          </a:p>
        </p:txBody>
      </p:sp>
      <p:sp>
        <p:nvSpPr>
          <p:cNvPr id="11" name="Footer Placeholder 8" hidden="1">
            <a:extLst>
              <a:ext uri="{FF2B5EF4-FFF2-40B4-BE49-F238E27FC236}">
                <a16:creationId xmlns:a16="http://schemas.microsoft.com/office/drawing/2014/main" id="{6DB35B2F-204D-4092-A860-94E70637BD46}"/>
              </a:ext>
            </a:extLst>
          </p:cNvPr>
          <p:cNvSpPr>
            <a:spLocks noGrp="1"/>
          </p:cNvSpPr>
          <p:nvPr>
            <p:ph type="ftr" sz="quarter" idx="16"/>
          </p:nvPr>
        </p:nvSpPr>
        <p:spPr>
          <a:xfrm>
            <a:off x="0" y="9906000"/>
            <a:ext cx="0" cy="0"/>
          </a:xfrm>
        </p:spPr>
        <p:txBody>
          <a:bodyPr/>
          <a:lstStyle>
            <a:lvl1pPr rtl="0">
              <a:defRPr sz="144">
                <a:noFill/>
              </a:defRPr>
            </a:lvl1pPr>
          </a:lstStyle>
          <a:p>
            <a:endParaRPr lang="en-US"/>
          </a:p>
        </p:txBody>
      </p:sp>
      <p:sp>
        <p:nvSpPr>
          <p:cNvPr id="12" name="Slide Number Placeholder 10" hidden="1">
            <a:extLst>
              <a:ext uri="{FF2B5EF4-FFF2-40B4-BE49-F238E27FC236}">
                <a16:creationId xmlns:a16="http://schemas.microsoft.com/office/drawing/2014/main" id="{1BEB41F5-194C-405C-8EDC-8C5E550FE046}"/>
              </a:ext>
            </a:extLst>
          </p:cNvPr>
          <p:cNvSpPr>
            <a:spLocks noGrp="1"/>
          </p:cNvSpPr>
          <p:nvPr>
            <p:ph type="sldNum" sz="quarter" idx="17"/>
          </p:nvPr>
        </p:nvSpPr>
        <p:spPr>
          <a:xfrm>
            <a:off x="0" y="9906000"/>
            <a:ext cx="0" cy="0"/>
          </a:xfrm>
        </p:spPr>
        <p:txBody>
          <a:bodyPr/>
          <a:lstStyle>
            <a:lvl1pPr rtl="0">
              <a:defRPr sz="144">
                <a:noFill/>
              </a:defRPr>
            </a:lvl1pPr>
          </a:lstStyle>
          <a:p>
            <a:fld id="{23AA811B-2EBD-4900-905E-5BE206449611}" type="slidenum">
              <a:rPr lang="en-US" smtClean="0"/>
              <a:pPr/>
              <a:t>‹nr.›</a:t>
            </a:fld>
            <a:endParaRPr lang="en-US"/>
          </a:p>
        </p:txBody>
      </p:sp>
      <p:sp>
        <p:nvSpPr>
          <p:cNvPr id="9" name="Background">
            <a:extLst>
              <a:ext uri="{FF2B5EF4-FFF2-40B4-BE49-F238E27FC236}">
                <a16:creationId xmlns:a16="http://schemas.microsoft.com/office/drawing/2014/main" id="{22F6F34B-A8D0-4DB2-A40E-DF14A9DD8EC5}"/>
              </a:ext>
            </a:extLst>
          </p:cNvPr>
          <p:cNvSpPr/>
          <p:nvPr userDrawn="1"/>
        </p:nvSpPr>
        <p:spPr>
          <a:xfrm>
            <a:off x="0" y="0"/>
            <a:ext cx="6858000" cy="990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4000" tIns="52000" rIns="104000" bIns="52000" rtlCol="0" anchor="ctr"/>
          <a:lstStyle/>
          <a:p>
            <a:pPr algn="ctr" rtl="0"/>
            <a:endParaRPr lang="en-US" sz="2889" noProof="0"/>
          </a:p>
        </p:txBody>
      </p:sp>
      <p:sp>
        <p:nvSpPr>
          <p:cNvPr id="25" name="Picture Placeholder 24">
            <a:extLst>
              <a:ext uri="{FF2B5EF4-FFF2-40B4-BE49-F238E27FC236}">
                <a16:creationId xmlns:a16="http://schemas.microsoft.com/office/drawing/2014/main" id="{B1AB11E3-DCD9-468D-AF31-A1154B63730A}"/>
              </a:ext>
            </a:extLst>
          </p:cNvPr>
          <p:cNvSpPr>
            <a:spLocks noGrp="1"/>
          </p:cNvSpPr>
          <p:nvPr>
            <p:ph type="pic" sz="quarter" idx="13" hasCustomPrompt="1"/>
          </p:nvPr>
        </p:nvSpPr>
        <p:spPr>
          <a:xfrm>
            <a:off x="0" y="-1"/>
            <a:ext cx="6858675" cy="9911200"/>
          </a:xfrm>
          <a:custGeom>
            <a:avLst/>
            <a:gdLst>
              <a:gd name="connsiteX0" fmla="*/ 0 w 12193200"/>
              <a:gd name="connsiteY0" fmla="*/ 0 h 6861600"/>
              <a:gd name="connsiteX1" fmla="*/ 12193200 w 12193200"/>
              <a:gd name="connsiteY1" fmla="*/ 0 h 6861600"/>
              <a:gd name="connsiteX2" fmla="*/ 12193200 w 12193200"/>
              <a:gd name="connsiteY2" fmla="*/ 6861600 h 6861600"/>
              <a:gd name="connsiteX3" fmla="*/ 0 w 12193200"/>
              <a:gd name="connsiteY3" fmla="*/ 6861600 h 6861600"/>
              <a:gd name="connsiteX4" fmla="*/ 0 w 12193200"/>
              <a:gd name="connsiteY4" fmla="*/ 6858001 h 6861600"/>
              <a:gd name="connsiteX5" fmla="*/ 5915025 w 12193200"/>
              <a:gd name="connsiteY5" fmla="*/ 6858001 h 6861600"/>
              <a:gd name="connsiteX6" fmla="*/ 5915025 w 12193200"/>
              <a:gd name="connsiteY6" fmla="*/ 4077093 h 6861600"/>
              <a:gd name="connsiteX7" fmla="*/ 3519949 w 12193200"/>
              <a:gd name="connsiteY7" fmla="*/ 4077093 h 6861600"/>
              <a:gd name="connsiteX8" fmla="*/ 3519949 w 12193200"/>
              <a:gd name="connsiteY8" fmla="*/ 2975066 h 6861600"/>
              <a:gd name="connsiteX9" fmla="*/ 1 w 12193200"/>
              <a:gd name="connsiteY9" fmla="*/ 2975066 h 6861600"/>
              <a:gd name="connsiteX10" fmla="*/ 1 w 12193200"/>
              <a:gd name="connsiteY10" fmla="*/ 4077093 h 6861600"/>
              <a:gd name="connsiteX11" fmla="*/ 0 w 12193200"/>
              <a:gd name="connsiteY11" fmla="*/ 4077093 h 686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3200" h="6861600">
                <a:moveTo>
                  <a:pt x="0" y="0"/>
                </a:moveTo>
                <a:lnTo>
                  <a:pt x="12193200" y="0"/>
                </a:lnTo>
                <a:lnTo>
                  <a:pt x="12193200" y="6861600"/>
                </a:lnTo>
                <a:lnTo>
                  <a:pt x="0" y="6861600"/>
                </a:lnTo>
                <a:lnTo>
                  <a:pt x="0" y="6858001"/>
                </a:lnTo>
                <a:lnTo>
                  <a:pt x="5915025" y="6858001"/>
                </a:lnTo>
                <a:lnTo>
                  <a:pt x="5915025" y="4077093"/>
                </a:lnTo>
                <a:lnTo>
                  <a:pt x="3519949" y="4077093"/>
                </a:lnTo>
                <a:lnTo>
                  <a:pt x="3519949" y="2975066"/>
                </a:lnTo>
                <a:lnTo>
                  <a:pt x="1" y="2975066"/>
                </a:lnTo>
                <a:lnTo>
                  <a:pt x="1" y="4077093"/>
                </a:lnTo>
                <a:lnTo>
                  <a:pt x="0" y="4077093"/>
                </a:lnTo>
                <a:close/>
              </a:path>
            </a:pathLst>
          </a:custGeom>
          <a:solidFill>
            <a:srgbClr val="F9F9F7"/>
          </a:solidFill>
        </p:spPr>
        <p:txBody>
          <a:bodyPr wrap="square" lIns="72000" tIns="72000" bIns="0" anchor="t" anchorCtr="0">
            <a:noAutofit/>
          </a:bodyPr>
          <a:lstStyle>
            <a:lvl1pPr marL="0" indent="0" algn="l" rtl="0">
              <a:spcAft>
                <a:spcPts val="0"/>
              </a:spcAft>
              <a:buNone/>
              <a:defRPr sz="2311"/>
            </a:lvl1pPr>
          </a:lstStyle>
          <a:p>
            <a:r>
              <a:rPr lang="en-US" noProof="0"/>
              <a:t>Mark placeholder to insert image </a:t>
            </a:r>
            <a:r>
              <a:rPr lang="en-US"/>
              <a:t>using the Insert tab – Pictures or from Templafy</a:t>
            </a:r>
          </a:p>
        </p:txBody>
      </p:sp>
      <p:sp>
        <p:nvSpPr>
          <p:cNvPr id="2" name="Title 1"/>
          <p:cNvSpPr>
            <a:spLocks noGrp="1"/>
          </p:cNvSpPr>
          <p:nvPr>
            <p:ph type="ctrTitle" hasCustomPrompt="1"/>
          </p:nvPr>
        </p:nvSpPr>
        <p:spPr bwMode="white">
          <a:xfrm>
            <a:off x="202500" y="6459679"/>
            <a:ext cx="2662875" cy="1699013"/>
          </a:xfrm>
        </p:spPr>
        <p:txBody>
          <a:bodyPr vert="horz" anchor="t" anchorCtr="0"/>
          <a:lstStyle>
            <a:lvl1pPr algn="l" rtl="0">
              <a:lnSpc>
                <a:spcPct val="91000"/>
              </a:lnSpc>
              <a:defRPr sz="5922">
                <a:solidFill>
                  <a:schemeClr val="bg1"/>
                </a:solidFill>
              </a:defRPr>
            </a:lvl1pPr>
          </a:lstStyle>
          <a:p>
            <a:r>
              <a:rPr lang="en-US"/>
              <a:t>Headline</a:t>
            </a:r>
          </a:p>
        </p:txBody>
      </p:sp>
      <p:sp>
        <p:nvSpPr>
          <p:cNvPr id="24" name="Subtitle 2">
            <a:extLst>
              <a:ext uri="{FF2B5EF4-FFF2-40B4-BE49-F238E27FC236}">
                <a16:creationId xmlns:a16="http://schemas.microsoft.com/office/drawing/2014/main" id="{D4561A69-5067-410B-91C5-BE4B74B22D09}"/>
              </a:ext>
            </a:extLst>
          </p:cNvPr>
          <p:cNvSpPr>
            <a:spLocks noGrp="1"/>
          </p:cNvSpPr>
          <p:nvPr>
            <p:ph type="subTitle" idx="1" hasCustomPrompt="1"/>
          </p:nvPr>
        </p:nvSpPr>
        <p:spPr bwMode="white">
          <a:xfrm>
            <a:off x="202500" y="8465601"/>
            <a:ext cx="2662875" cy="786796"/>
          </a:xfrm>
        </p:spPr>
        <p:txBody>
          <a:bodyPr/>
          <a:lstStyle>
            <a:lvl1pPr marL="0" indent="0" algn="l" rtl="0">
              <a:spcBef>
                <a:spcPts val="0"/>
              </a:spcBef>
              <a:buFont typeface="Verdana" panose="020B0604030504040204" pitchFamily="34" charset="0"/>
              <a:buChar char="​"/>
              <a:defRPr sz="2022">
                <a:solidFill>
                  <a:schemeClr val="bg1"/>
                </a:solidFill>
              </a:defRPr>
            </a:lvl1pPr>
            <a:lvl2pPr marL="0" indent="0" algn="l">
              <a:buFont typeface="Verdana" panose="020B0604030504040204" pitchFamily="34" charset="0"/>
              <a:buNone/>
              <a:defRPr sz="1733">
                <a:solidFill>
                  <a:srgbClr val="333333"/>
                </a:solidFill>
              </a:defRPr>
            </a:lvl2pPr>
            <a:lvl3pPr marL="0" indent="0" algn="l">
              <a:buFont typeface="Verdana" panose="020B0604030504040204" pitchFamily="34" charset="0"/>
              <a:buChar char="​"/>
              <a:defRPr sz="1733">
                <a:solidFill>
                  <a:srgbClr val="333333"/>
                </a:solidFill>
              </a:defRPr>
            </a:lvl3pPr>
            <a:lvl4pPr marL="0" indent="0" algn="l">
              <a:buFont typeface="Verdana" panose="020B0604030504040204" pitchFamily="34" charset="0"/>
              <a:buChar char="​"/>
              <a:defRPr sz="1733">
                <a:solidFill>
                  <a:srgbClr val="333333"/>
                </a:solidFill>
              </a:defRPr>
            </a:lvl4pPr>
            <a:lvl5pPr marL="0" indent="0" algn="l">
              <a:buFont typeface="Verdana" panose="020B0604030504040204" pitchFamily="34" charset="0"/>
              <a:buChar char="​"/>
              <a:defRPr sz="1733">
                <a:solidFill>
                  <a:srgbClr val="333333"/>
                </a:solidFill>
              </a:defRPr>
            </a:lvl5pPr>
            <a:lvl6pPr marL="0" indent="0" algn="l">
              <a:buFont typeface="Verdana" panose="020B0604030504040204" pitchFamily="34" charset="0"/>
              <a:buChar char="​"/>
              <a:defRPr sz="1733">
                <a:solidFill>
                  <a:srgbClr val="333333"/>
                </a:solidFill>
              </a:defRPr>
            </a:lvl6pPr>
            <a:lvl7pPr marL="0" indent="0" algn="l">
              <a:buFont typeface="Verdana" panose="020B0604030504040204" pitchFamily="34" charset="0"/>
              <a:buChar char="​"/>
              <a:defRPr sz="1733">
                <a:solidFill>
                  <a:srgbClr val="333333"/>
                </a:solidFill>
              </a:defRPr>
            </a:lvl7pPr>
            <a:lvl8pPr marL="0" indent="0" algn="l">
              <a:buFont typeface="Verdana" panose="020B0604030504040204" pitchFamily="34" charset="0"/>
              <a:buChar char="​"/>
              <a:defRPr sz="1733">
                <a:solidFill>
                  <a:srgbClr val="333333"/>
                </a:solidFill>
              </a:defRPr>
            </a:lvl8pPr>
            <a:lvl9pPr marL="0" indent="0" algn="l">
              <a:buFont typeface="Verdana" panose="020B0604030504040204" pitchFamily="34" charset="0"/>
              <a:buChar char="​"/>
              <a:defRPr sz="1733">
                <a:solidFill>
                  <a:srgbClr val="333333"/>
                </a:solidFill>
              </a:defRPr>
            </a:lvl9pPr>
          </a:lstStyle>
          <a:p>
            <a:r>
              <a:rPr lang="en-US"/>
              <a:t>Subtitle</a:t>
            </a:r>
          </a:p>
        </p:txBody>
      </p:sp>
      <p:pic>
        <p:nvPicPr>
          <p:cNvPr id="14" name="Logo">
            <a:extLst>
              <a:ext uri="{FF2B5EF4-FFF2-40B4-BE49-F238E27FC236}">
                <a16:creationId xmlns:a16="http://schemas.microsoft.com/office/drawing/2014/main" id="{B01D38AB-220F-4FC4-8219-927BC28D87C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02500" y="4855694"/>
            <a:ext cx="1472462" cy="473200"/>
          </a:xfrm>
          <a:prstGeom prst="rect">
            <a:avLst/>
          </a:prstGeom>
        </p:spPr>
      </p:pic>
    </p:spTree>
    <p:extLst>
      <p:ext uri="{BB962C8B-B14F-4D97-AF65-F5344CB8AC3E}">
        <p14:creationId xmlns:p14="http://schemas.microsoft.com/office/powerpoint/2010/main" val="5766716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and image key message">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1707363C-C707-4D6A-A90B-F84325C6A682}"/>
              </a:ext>
            </a:extLst>
          </p:cNvPr>
          <p:cNvGraphicFramePr>
            <a:graphicFrameLocks noChangeAspect="1"/>
          </p:cNvGraphicFramePr>
          <p:nvPr userDrawn="1">
            <p:custDataLst>
              <p:tags r:id="rId2"/>
            </p:custDataLst>
            <p:extLst>
              <p:ext uri="{D42A27DB-BD31-4B8C-83A1-F6EECF244321}">
                <p14:modId xmlns:p14="http://schemas.microsoft.com/office/powerpoint/2010/main" val="4019898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45" name="think-cell Slide" r:id="rId4" imgW="351" imgH="351" progId="TCLayout.ActiveDocument.1">
                  <p:embed/>
                </p:oleObj>
              </mc:Choice>
              <mc:Fallback>
                <p:oleObj name="think-cell Slide" r:id="rId4" imgW="351" imgH="351" progId="TCLayout.ActiveDocument.1">
                  <p:embed/>
                  <p:pic>
                    <p:nvPicPr>
                      <p:cNvPr id="5" name="Objekt 4" hidden="1">
                        <a:extLst>
                          <a:ext uri="{FF2B5EF4-FFF2-40B4-BE49-F238E27FC236}">
                            <a16:creationId xmlns:a16="http://schemas.microsoft.com/office/drawing/2014/main" id="{1707363C-C707-4D6A-A90B-F84325C6A68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Date Placeholder 6" hidden="1">
            <a:extLst>
              <a:ext uri="{FF2B5EF4-FFF2-40B4-BE49-F238E27FC236}">
                <a16:creationId xmlns:a16="http://schemas.microsoft.com/office/drawing/2014/main" id="{B362E88C-9EAD-4C11-BE6B-5CB3B41E802B}"/>
              </a:ext>
            </a:extLst>
          </p:cNvPr>
          <p:cNvSpPr>
            <a:spLocks noGrp="1"/>
          </p:cNvSpPr>
          <p:nvPr>
            <p:ph type="dt" sz="half" idx="15"/>
          </p:nvPr>
        </p:nvSpPr>
        <p:spPr>
          <a:xfrm>
            <a:off x="0" y="9906000"/>
            <a:ext cx="0" cy="0"/>
          </a:xfrm>
        </p:spPr>
        <p:txBody>
          <a:bodyPr/>
          <a:lstStyle>
            <a:lvl1pPr rtl="0">
              <a:defRPr sz="144">
                <a:noFill/>
              </a:defRPr>
            </a:lvl1pPr>
          </a:lstStyle>
          <a:p>
            <a:fld id="{F6C1ADEE-7B52-423A-9878-0398FEFAF71F}" type="datetime1">
              <a:rPr lang="en-US" smtClean="0"/>
              <a:pPr/>
              <a:t>3/16/22</a:t>
            </a:fld>
            <a:endParaRPr lang="en-US"/>
          </a:p>
        </p:txBody>
      </p:sp>
      <p:sp>
        <p:nvSpPr>
          <p:cNvPr id="9" name="Slide Number Placeholder 10" hidden="1">
            <a:extLst>
              <a:ext uri="{FF2B5EF4-FFF2-40B4-BE49-F238E27FC236}">
                <a16:creationId xmlns:a16="http://schemas.microsoft.com/office/drawing/2014/main" id="{42646B51-B8EC-41E6-905C-2EA91C894C8C}"/>
              </a:ext>
            </a:extLst>
          </p:cNvPr>
          <p:cNvSpPr>
            <a:spLocks noGrp="1"/>
          </p:cNvSpPr>
          <p:nvPr>
            <p:ph type="sldNum" sz="quarter" idx="17"/>
          </p:nvPr>
        </p:nvSpPr>
        <p:spPr>
          <a:xfrm>
            <a:off x="0" y="9906000"/>
            <a:ext cx="0" cy="0"/>
          </a:xfrm>
        </p:spPr>
        <p:txBody>
          <a:bodyPr/>
          <a:lstStyle>
            <a:lvl1pPr rtl="0">
              <a:defRPr sz="144">
                <a:noFill/>
              </a:defRPr>
            </a:lvl1pPr>
          </a:lstStyle>
          <a:p>
            <a:fld id="{23AA811B-2EBD-4900-905E-5BE206449611}" type="slidenum">
              <a:rPr lang="en-US" smtClean="0"/>
              <a:pPr/>
              <a:t>‹nr.›</a:t>
            </a:fld>
            <a:endParaRPr lang="en-US"/>
          </a:p>
        </p:txBody>
      </p:sp>
      <p:sp>
        <p:nvSpPr>
          <p:cNvPr id="13" name="Picture Placeholder 3">
            <a:extLst>
              <a:ext uri="{FF2B5EF4-FFF2-40B4-BE49-F238E27FC236}">
                <a16:creationId xmlns:a16="http://schemas.microsoft.com/office/drawing/2014/main" id="{734AB29C-AE28-49BA-8CB9-70E6E1E17389}"/>
              </a:ext>
            </a:extLst>
          </p:cNvPr>
          <p:cNvSpPr>
            <a:spLocks noGrp="1"/>
          </p:cNvSpPr>
          <p:nvPr>
            <p:ph type="pic" sz="quarter" idx="14" hasCustomPrompt="1"/>
          </p:nvPr>
        </p:nvSpPr>
        <p:spPr>
          <a:xfrm>
            <a:off x="2976075" y="0"/>
            <a:ext cx="3881925" cy="9906000"/>
          </a:xfrm>
          <a:solidFill>
            <a:srgbClr val="F9F9F7"/>
          </a:solidFill>
        </p:spPr>
        <p:txBody>
          <a:bodyPr lIns="72000" tIns="72000" rIns="72000" anchor="t" anchorCtr="0"/>
          <a:lstStyle>
            <a:lvl1pPr marL="0" indent="0" algn="l" rtl="0">
              <a:spcAft>
                <a:spcPts val="0"/>
              </a:spcAft>
              <a:buNone/>
              <a:defRPr sz="2311"/>
            </a:lvl1pPr>
          </a:lstStyle>
          <a:p>
            <a:r>
              <a:rPr lang="en-US" noProof="0"/>
              <a:t>Mark placeholder to insert image using the Insert tab – Pictures or from Templafy</a:t>
            </a:r>
          </a:p>
        </p:txBody>
      </p:sp>
      <p:sp>
        <p:nvSpPr>
          <p:cNvPr id="2" name="Title 1"/>
          <p:cNvSpPr>
            <a:spLocks noGrp="1"/>
          </p:cNvSpPr>
          <p:nvPr>
            <p:ph type="title" hasCustomPrompt="1"/>
          </p:nvPr>
        </p:nvSpPr>
        <p:spPr>
          <a:xfrm>
            <a:off x="202500" y="944740"/>
            <a:ext cx="2572748" cy="3393647"/>
          </a:xfrm>
        </p:spPr>
        <p:txBody>
          <a:bodyPr vert="horz"/>
          <a:lstStyle>
            <a:lvl1pPr rtl="0">
              <a:lnSpc>
                <a:spcPct val="91000"/>
              </a:lnSpc>
              <a:defRPr sz="5922"/>
            </a:lvl1pPr>
          </a:lstStyle>
          <a:p>
            <a:r>
              <a:rPr lang="en-US" noProof="0"/>
              <a:t>Click to add title</a:t>
            </a:r>
          </a:p>
        </p:txBody>
      </p:sp>
      <p:sp>
        <p:nvSpPr>
          <p:cNvPr id="3" name="Content Placeholder 2"/>
          <p:cNvSpPr>
            <a:spLocks noGrp="1"/>
          </p:cNvSpPr>
          <p:nvPr>
            <p:ph idx="1" hasCustomPrompt="1"/>
          </p:nvPr>
        </p:nvSpPr>
        <p:spPr>
          <a:xfrm>
            <a:off x="202500" y="4842934"/>
            <a:ext cx="2572748" cy="4005007"/>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11" name="Footer Placeholder 10">
            <a:extLst>
              <a:ext uri="{FF2B5EF4-FFF2-40B4-BE49-F238E27FC236}">
                <a16:creationId xmlns:a16="http://schemas.microsoft.com/office/drawing/2014/main" id="{D5FEECF7-4538-440F-96EA-C21501C6A3D6}"/>
              </a:ext>
            </a:extLst>
          </p:cNvPr>
          <p:cNvSpPr>
            <a:spLocks noGrp="1"/>
          </p:cNvSpPr>
          <p:nvPr>
            <p:ph type="ftr" sz="quarter" idx="11"/>
          </p:nvPr>
        </p:nvSpPr>
        <p:spPr>
          <a:xfrm>
            <a:off x="755979" y="9188174"/>
            <a:ext cx="2018270" cy="320313"/>
          </a:xfrm>
        </p:spPr>
        <p:txBody>
          <a:bodyPr/>
          <a:lstStyle>
            <a:lvl1pPr rtl="0">
              <a:defRPr/>
            </a:lvl1pPr>
          </a:lstStyle>
          <a:p>
            <a:endParaRPr lang="en-US"/>
          </a:p>
        </p:txBody>
      </p:sp>
    </p:spTree>
    <p:extLst>
      <p:ext uri="{BB962C8B-B14F-4D97-AF65-F5344CB8AC3E}">
        <p14:creationId xmlns:p14="http://schemas.microsoft.com/office/powerpoint/2010/main" val="2475563379"/>
      </p:ext>
    </p:extLst>
  </p:cSld>
  <p:clrMapOvr>
    <a:masterClrMapping/>
  </p:clrMapOvr>
  <p:extLst>
    <p:ext uri="{DCECCB84-F9BA-43D5-87BE-67443E8EF086}">
      <p15:sldGuideLst xmlns:p15="http://schemas.microsoft.com/office/powerpoint/2012/main">
        <p15:guide id="1" pos="1873" userDrawn="1">
          <p15:clr>
            <a:srgbClr val="FBAE40"/>
          </p15:clr>
        </p15:guide>
        <p15:guide id="2" pos="1751"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ontent key message">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A43F20C3-2AF5-49E4-AB6F-D5A8BC731201}"/>
              </a:ext>
            </a:extLst>
          </p:cNvPr>
          <p:cNvGraphicFramePr>
            <a:graphicFrameLocks noChangeAspect="1"/>
          </p:cNvGraphicFramePr>
          <p:nvPr userDrawn="1">
            <p:custDataLst>
              <p:tags r:id="rId2"/>
            </p:custDataLst>
            <p:extLst>
              <p:ext uri="{D42A27DB-BD31-4B8C-83A1-F6EECF244321}">
                <p14:modId xmlns:p14="http://schemas.microsoft.com/office/powerpoint/2010/main" val="20755042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769" name="think-cell Slide" r:id="rId4" imgW="351" imgH="351" progId="TCLayout.ActiveDocument.1">
                  <p:embed/>
                </p:oleObj>
              </mc:Choice>
              <mc:Fallback>
                <p:oleObj name="think-cell Slide" r:id="rId4" imgW="351" imgH="351" progId="TCLayout.ActiveDocument.1">
                  <p:embed/>
                  <p:pic>
                    <p:nvPicPr>
                      <p:cNvPr id="8" name="Objekt 7" hidden="1">
                        <a:extLst>
                          <a:ext uri="{FF2B5EF4-FFF2-40B4-BE49-F238E27FC236}">
                            <a16:creationId xmlns:a16="http://schemas.microsoft.com/office/drawing/2014/main" id="{A43F20C3-2AF5-49E4-AB6F-D5A8BC73120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Picture Placeholder 3">
            <a:extLst>
              <a:ext uri="{FF2B5EF4-FFF2-40B4-BE49-F238E27FC236}">
                <a16:creationId xmlns:a16="http://schemas.microsoft.com/office/drawing/2014/main" id="{734AB29C-AE28-49BA-8CB9-70E6E1E17389}"/>
              </a:ext>
            </a:extLst>
          </p:cNvPr>
          <p:cNvSpPr>
            <a:spLocks noGrp="1"/>
          </p:cNvSpPr>
          <p:nvPr>
            <p:ph type="pic" sz="quarter" idx="14" hasCustomPrompt="1"/>
          </p:nvPr>
        </p:nvSpPr>
        <p:spPr>
          <a:xfrm>
            <a:off x="0" y="0"/>
            <a:ext cx="2772225" cy="9906000"/>
          </a:xfrm>
          <a:solidFill>
            <a:srgbClr val="F9F9F7"/>
          </a:solidFill>
        </p:spPr>
        <p:txBody>
          <a:bodyPr lIns="72000" tIns="72000" rIns="72000" anchor="t" anchorCtr="0"/>
          <a:lstStyle>
            <a:lvl1pPr marL="0" indent="0" algn="l" rtl="0">
              <a:spcAft>
                <a:spcPts val="0"/>
              </a:spcAft>
              <a:buNone/>
              <a:defRPr sz="2311"/>
            </a:lvl1pPr>
          </a:lstStyle>
          <a:p>
            <a:r>
              <a:rPr lang="en-US" noProof="0"/>
              <a:t>Mark placeholder to insert image using the Insert tab – Pictures or from Templafy</a:t>
            </a:r>
          </a:p>
        </p:txBody>
      </p:sp>
      <p:sp>
        <p:nvSpPr>
          <p:cNvPr id="2" name="Title 1"/>
          <p:cNvSpPr>
            <a:spLocks noGrp="1"/>
          </p:cNvSpPr>
          <p:nvPr>
            <p:ph type="title" hasCustomPrompt="1"/>
          </p:nvPr>
        </p:nvSpPr>
        <p:spPr>
          <a:xfrm>
            <a:off x="2975488" y="944740"/>
            <a:ext cx="3674104" cy="3393647"/>
          </a:xfrm>
        </p:spPr>
        <p:txBody>
          <a:bodyPr vert="horz"/>
          <a:lstStyle>
            <a:lvl1pPr rtl="0">
              <a:lnSpc>
                <a:spcPct val="91000"/>
              </a:lnSpc>
              <a:defRPr sz="5922"/>
            </a:lvl1pPr>
          </a:lstStyle>
          <a:p>
            <a:r>
              <a:rPr lang="en-US" noProof="0"/>
              <a:t>Click to add title</a:t>
            </a:r>
          </a:p>
        </p:txBody>
      </p:sp>
      <p:sp>
        <p:nvSpPr>
          <p:cNvPr id="3" name="Content Placeholder 2"/>
          <p:cNvSpPr>
            <a:spLocks noGrp="1"/>
          </p:cNvSpPr>
          <p:nvPr>
            <p:ph idx="1" hasCustomPrompt="1"/>
          </p:nvPr>
        </p:nvSpPr>
        <p:spPr>
          <a:xfrm>
            <a:off x="2975488" y="4842934"/>
            <a:ext cx="3674104" cy="4005007"/>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4" name="Date Placeholder 3">
            <a:extLst>
              <a:ext uri="{FF2B5EF4-FFF2-40B4-BE49-F238E27FC236}">
                <a16:creationId xmlns:a16="http://schemas.microsoft.com/office/drawing/2014/main" id="{E1954FEB-C389-4653-B226-8CADC584E9A4}"/>
              </a:ext>
            </a:extLst>
          </p:cNvPr>
          <p:cNvSpPr>
            <a:spLocks noGrp="1"/>
          </p:cNvSpPr>
          <p:nvPr>
            <p:ph type="dt" sz="half" idx="15"/>
          </p:nvPr>
        </p:nvSpPr>
        <p:spPr/>
        <p:txBody>
          <a:bodyPr/>
          <a:lstStyle>
            <a:lvl1pPr rtl="0">
              <a:defRPr/>
            </a:lvl1pPr>
          </a:lstStyle>
          <a:p>
            <a:fld id="{3FD627AC-F023-4E38-BBE2-8CC6A4B15F9B}" type="datetime1">
              <a:rPr lang="en-US" smtClean="0"/>
              <a:pPr/>
              <a:t>3/16/22</a:t>
            </a:fld>
            <a:endParaRPr lang="en-US"/>
          </a:p>
        </p:txBody>
      </p:sp>
      <p:sp>
        <p:nvSpPr>
          <p:cNvPr id="5" name="Footer Placeholder 4">
            <a:extLst>
              <a:ext uri="{FF2B5EF4-FFF2-40B4-BE49-F238E27FC236}">
                <a16:creationId xmlns:a16="http://schemas.microsoft.com/office/drawing/2014/main" id="{3503BFA0-A0B2-46DF-BB77-1FCE2156E1B8}"/>
              </a:ext>
            </a:extLst>
          </p:cNvPr>
          <p:cNvSpPr>
            <a:spLocks noGrp="1"/>
          </p:cNvSpPr>
          <p:nvPr>
            <p:ph type="ftr" sz="quarter" idx="16"/>
          </p:nvPr>
        </p:nvSpPr>
        <p:spPr>
          <a:xfrm>
            <a:off x="2975487" y="9300486"/>
            <a:ext cx="2773263" cy="208000"/>
          </a:xfrm>
        </p:spPr>
        <p:txBody>
          <a:bodyPr/>
          <a:lstStyle>
            <a:lvl1pPr rtl="0">
              <a:defRPr/>
            </a:lvl1pPr>
          </a:lstStyle>
          <a:p>
            <a:endParaRPr lang="en-US"/>
          </a:p>
        </p:txBody>
      </p:sp>
      <p:sp>
        <p:nvSpPr>
          <p:cNvPr id="7" name="Slide Number Placeholder 6">
            <a:extLst>
              <a:ext uri="{FF2B5EF4-FFF2-40B4-BE49-F238E27FC236}">
                <a16:creationId xmlns:a16="http://schemas.microsoft.com/office/drawing/2014/main" id="{34752393-FFA4-4674-9424-10C04085B846}"/>
              </a:ext>
            </a:extLst>
          </p:cNvPr>
          <p:cNvSpPr>
            <a:spLocks noGrp="1"/>
          </p:cNvSpPr>
          <p:nvPr>
            <p:ph type="sldNum" sz="quarter" idx="17"/>
          </p:nvPr>
        </p:nvSpPr>
        <p:spPr/>
        <p:txBody>
          <a:bodyPr/>
          <a:lstStyle>
            <a:lvl1pPr rtl="0">
              <a:defRPr/>
            </a:lvl1pPr>
          </a:lstStyle>
          <a:p>
            <a:fld id="{23AA811B-2EBD-4900-905E-5BE206449611}" type="slidenum">
              <a:rPr lang="en-US" smtClean="0"/>
              <a:pPr/>
              <a:t>‹nr.›</a:t>
            </a:fld>
            <a:endParaRPr lang="en-US"/>
          </a:p>
        </p:txBody>
      </p:sp>
    </p:spTree>
    <p:extLst>
      <p:ext uri="{BB962C8B-B14F-4D97-AF65-F5344CB8AC3E}">
        <p14:creationId xmlns:p14="http://schemas.microsoft.com/office/powerpoint/2010/main" val="2368981122"/>
      </p:ext>
    </p:extLst>
  </p:cSld>
  <p:clrMapOvr>
    <a:masterClrMapping/>
  </p:clrMapOvr>
  <p:extLst>
    <p:ext uri="{DCECCB84-F9BA-43D5-87BE-67443E8EF086}">
      <p15:sldGuideLst xmlns:p15="http://schemas.microsoft.com/office/powerpoint/2012/main">
        <p15:guide id="1" pos="1873" userDrawn="1">
          <p15:clr>
            <a:srgbClr val="FBAE40"/>
          </p15:clr>
        </p15:guide>
        <p15:guide id="2" pos="1746"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ntent and image key message cyan">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1FCF37AB-E5E8-4D14-A4D8-EED51745F2FF}"/>
              </a:ext>
            </a:extLst>
          </p:cNvPr>
          <p:cNvGraphicFramePr>
            <a:graphicFrameLocks noChangeAspect="1"/>
          </p:cNvGraphicFramePr>
          <p:nvPr userDrawn="1">
            <p:custDataLst>
              <p:tags r:id="rId2"/>
            </p:custDataLst>
            <p:extLst>
              <p:ext uri="{D42A27DB-BD31-4B8C-83A1-F6EECF244321}">
                <p14:modId xmlns:p14="http://schemas.microsoft.com/office/powerpoint/2010/main" val="4359707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793" name="think-cell Slide" r:id="rId4" imgW="351" imgH="351" progId="TCLayout.ActiveDocument.1">
                  <p:embed/>
                </p:oleObj>
              </mc:Choice>
              <mc:Fallback>
                <p:oleObj name="think-cell Slide" r:id="rId4" imgW="351" imgH="351" progId="TCLayout.ActiveDocument.1">
                  <p:embed/>
                  <p:pic>
                    <p:nvPicPr>
                      <p:cNvPr id="5" name="Objekt 4" hidden="1">
                        <a:extLst>
                          <a:ext uri="{FF2B5EF4-FFF2-40B4-BE49-F238E27FC236}">
                            <a16:creationId xmlns:a16="http://schemas.microsoft.com/office/drawing/2014/main" id="{1FCF37AB-E5E8-4D14-A4D8-EED51745F2F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Date Placeholder 6" hidden="1">
            <a:extLst>
              <a:ext uri="{FF2B5EF4-FFF2-40B4-BE49-F238E27FC236}">
                <a16:creationId xmlns:a16="http://schemas.microsoft.com/office/drawing/2014/main" id="{35C0182F-ADAB-42FE-8E3F-6E031EAC242C}"/>
              </a:ext>
            </a:extLst>
          </p:cNvPr>
          <p:cNvSpPr>
            <a:spLocks noGrp="1"/>
          </p:cNvSpPr>
          <p:nvPr>
            <p:ph type="dt" sz="half" idx="15"/>
          </p:nvPr>
        </p:nvSpPr>
        <p:spPr>
          <a:xfrm>
            <a:off x="0" y="9906000"/>
            <a:ext cx="0" cy="0"/>
          </a:xfrm>
        </p:spPr>
        <p:txBody>
          <a:bodyPr/>
          <a:lstStyle>
            <a:lvl1pPr rtl="0">
              <a:defRPr sz="144">
                <a:noFill/>
              </a:defRPr>
            </a:lvl1pPr>
          </a:lstStyle>
          <a:p>
            <a:fld id="{791AE312-9C38-4B88-A1BD-03872F0FCB4A}" type="datetime1">
              <a:rPr lang="en-US" smtClean="0"/>
              <a:pPr/>
              <a:t>3/16/22</a:t>
            </a:fld>
            <a:endParaRPr lang="en-US"/>
          </a:p>
        </p:txBody>
      </p:sp>
      <p:sp>
        <p:nvSpPr>
          <p:cNvPr id="16" name="Slide Number Placeholder 10" hidden="1">
            <a:extLst>
              <a:ext uri="{FF2B5EF4-FFF2-40B4-BE49-F238E27FC236}">
                <a16:creationId xmlns:a16="http://schemas.microsoft.com/office/drawing/2014/main" id="{1B428ADB-22C2-4C2B-9198-91AE2BA16AFC}"/>
              </a:ext>
            </a:extLst>
          </p:cNvPr>
          <p:cNvSpPr>
            <a:spLocks noGrp="1"/>
          </p:cNvSpPr>
          <p:nvPr>
            <p:ph type="sldNum" sz="quarter" idx="17"/>
          </p:nvPr>
        </p:nvSpPr>
        <p:spPr>
          <a:xfrm>
            <a:off x="0" y="9906000"/>
            <a:ext cx="0" cy="0"/>
          </a:xfrm>
        </p:spPr>
        <p:txBody>
          <a:bodyPr/>
          <a:lstStyle>
            <a:lvl1pPr rtl="0">
              <a:defRPr sz="144">
                <a:noFill/>
              </a:defRPr>
            </a:lvl1pPr>
          </a:lstStyle>
          <a:p>
            <a:fld id="{23AA811B-2EBD-4900-905E-5BE206449611}" type="slidenum">
              <a:rPr lang="en-US" smtClean="0"/>
              <a:pPr/>
              <a:t>‹nr.›</a:t>
            </a:fld>
            <a:endParaRPr lang="en-US"/>
          </a:p>
        </p:txBody>
      </p:sp>
      <p:sp>
        <p:nvSpPr>
          <p:cNvPr id="15" name="Background">
            <a:extLst>
              <a:ext uri="{FF2B5EF4-FFF2-40B4-BE49-F238E27FC236}">
                <a16:creationId xmlns:a16="http://schemas.microsoft.com/office/drawing/2014/main" id="{CFA65BDB-B1EC-4EF2-BD12-F97D9D8E2041}"/>
              </a:ext>
            </a:extLst>
          </p:cNvPr>
          <p:cNvSpPr/>
          <p:nvPr userDrawn="1"/>
        </p:nvSpPr>
        <p:spPr>
          <a:xfrm>
            <a:off x="-1" y="0"/>
            <a:ext cx="3881925" cy="991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89" noProof="0"/>
          </a:p>
        </p:txBody>
      </p:sp>
      <p:sp>
        <p:nvSpPr>
          <p:cNvPr id="10" name="Picture Placeholder 3">
            <a:extLst>
              <a:ext uri="{FF2B5EF4-FFF2-40B4-BE49-F238E27FC236}">
                <a16:creationId xmlns:a16="http://schemas.microsoft.com/office/drawing/2014/main" id="{46F462CB-49C6-43D4-8FBC-ABA17853FE28}"/>
              </a:ext>
            </a:extLst>
          </p:cNvPr>
          <p:cNvSpPr>
            <a:spLocks noGrp="1"/>
          </p:cNvSpPr>
          <p:nvPr>
            <p:ph type="pic" sz="quarter" idx="14" hasCustomPrompt="1"/>
          </p:nvPr>
        </p:nvSpPr>
        <p:spPr>
          <a:xfrm>
            <a:off x="3881924" y="0"/>
            <a:ext cx="2976076" cy="9906000"/>
          </a:xfrm>
          <a:solidFill>
            <a:srgbClr val="F9F9F7"/>
          </a:solidFill>
        </p:spPr>
        <p:txBody>
          <a:bodyPr lIns="72000" tIns="72000" rIns="72000" anchor="t" anchorCtr="0"/>
          <a:lstStyle>
            <a:lvl1pPr marL="0" indent="0" algn="l" rtl="0">
              <a:spcAft>
                <a:spcPts val="0"/>
              </a:spcAft>
              <a:buNone/>
              <a:defRPr sz="2311"/>
            </a:lvl1pPr>
          </a:lstStyle>
          <a:p>
            <a:r>
              <a:rPr lang="en-US" noProof="0"/>
              <a:t>Mark placeholder to insert image using the Insert tab – Pictures or from Templafy</a:t>
            </a:r>
          </a:p>
        </p:txBody>
      </p:sp>
      <p:sp>
        <p:nvSpPr>
          <p:cNvPr id="2" name="Title 1"/>
          <p:cNvSpPr>
            <a:spLocks noGrp="1"/>
          </p:cNvSpPr>
          <p:nvPr>
            <p:ph type="title" hasCustomPrompt="1"/>
          </p:nvPr>
        </p:nvSpPr>
        <p:spPr>
          <a:xfrm>
            <a:off x="202500" y="944740"/>
            <a:ext cx="3478950" cy="3393647"/>
          </a:xfrm>
        </p:spPr>
        <p:txBody>
          <a:bodyPr vert="horz"/>
          <a:lstStyle>
            <a:lvl1pPr rtl="0">
              <a:lnSpc>
                <a:spcPct val="91000"/>
              </a:lnSpc>
              <a:defRPr sz="5922">
                <a:solidFill>
                  <a:schemeClr val="bg1"/>
                </a:solidFill>
              </a:defRPr>
            </a:lvl1pPr>
          </a:lstStyle>
          <a:p>
            <a:r>
              <a:rPr lang="en-US" noProof="0"/>
              <a:t>Click to add title</a:t>
            </a:r>
          </a:p>
        </p:txBody>
      </p:sp>
      <p:sp>
        <p:nvSpPr>
          <p:cNvPr id="3" name="Content Placeholder 2"/>
          <p:cNvSpPr>
            <a:spLocks noGrp="1"/>
          </p:cNvSpPr>
          <p:nvPr>
            <p:ph idx="1" hasCustomPrompt="1"/>
          </p:nvPr>
        </p:nvSpPr>
        <p:spPr>
          <a:xfrm>
            <a:off x="202500" y="4842934"/>
            <a:ext cx="3478950" cy="4005007"/>
          </a:xfrm>
        </p:spPr>
        <p:txBody>
          <a:bodyPr/>
          <a:lstStyle>
            <a:lvl1pPr rtl="0">
              <a:defRPr>
                <a:solidFill>
                  <a:schemeClr val="bg1"/>
                </a:solidFill>
              </a:defRPr>
            </a:lvl1pPr>
            <a:lvl2pPr rtl="0">
              <a:defRPr>
                <a:solidFill>
                  <a:schemeClr val="bg1"/>
                </a:solidFill>
              </a:defRPr>
            </a:lvl2pPr>
            <a:lvl3pPr rtl="0">
              <a:defRPr>
                <a:solidFill>
                  <a:schemeClr val="bg1"/>
                </a:solidFill>
              </a:defRPr>
            </a:lvl3pPr>
            <a:lvl4pPr rtl="0">
              <a:defRPr>
                <a:solidFill>
                  <a:schemeClr val="bg1"/>
                </a:solidFill>
              </a:defRPr>
            </a:lvl4pPr>
            <a:lvl5pPr rtl="0">
              <a:defRPr>
                <a:solidFill>
                  <a:schemeClr val="bg1"/>
                </a:solidFill>
              </a:defRPr>
            </a:lvl5pPr>
            <a:lvl6pPr rtl="0">
              <a:defRPr>
                <a:solidFill>
                  <a:schemeClr val="bg1"/>
                </a:solidFill>
              </a:defRPr>
            </a:lvl6pPr>
            <a:lvl7pPr rtl="0">
              <a:defRPr>
                <a:solidFill>
                  <a:schemeClr val="bg1"/>
                </a:solidFill>
              </a:defRPr>
            </a:lvl7pPr>
            <a:lvl8pPr rtl="0">
              <a:defRPr>
                <a:solidFill>
                  <a:schemeClr val="bg1"/>
                </a:solidFill>
              </a:defRPr>
            </a:lvl8pPr>
            <a:lvl9pPr rtl="0">
              <a:defRPr>
                <a:solidFill>
                  <a:schemeClr val="bg1"/>
                </a:solidFill>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11" name="Footer Placeholder 10">
            <a:extLst>
              <a:ext uri="{FF2B5EF4-FFF2-40B4-BE49-F238E27FC236}">
                <a16:creationId xmlns:a16="http://schemas.microsoft.com/office/drawing/2014/main" id="{D5FEECF7-4538-440F-96EA-C21501C6A3D6}"/>
              </a:ext>
            </a:extLst>
          </p:cNvPr>
          <p:cNvSpPr>
            <a:spLocks noGrp="1"/>
          </p:cNvSpPr>
          <p:nvPr>
            <p:ph type="ftr" sz="quarter" idx="11"/>
          </p:nvPr>
        </p:nvSpPr>
        <p:spPr>
          <a:xfrm>
            <a:off x="755979" y="9197289"/>
            <a:ext cx="2924120" cy="311197"/>
          </a:xfrm>
        </p:spPr>
        <p:txBody>
          <a:bodyPr/>
          <a:lstStyle>
            <a:lvl1pPr rtl="0">
              <a:defRPr>
                <a:solidFill>
                  <a:schemeClr val="bg1"/>
                </a:solidFill>
              </a:defRPr>
            </a:lvl1pPr>
          </a:lstStyle>
          <a:p>
            <a:endParaRPr lang="en-US"/>
          </a:p>
        </p:txBody>
      </p:sp>
      <p:sp>
        <p:nvSpPr>
          <p:cNvPr id="14" name="Lav dynamik">
            <a:extLst>
              <a:ext uri="{FF2B5EF4-FFF2-40B4-BE49-F238E27FC236}">
                <a16:creationId xmlns:a16="http://schemas.microsoft.com/office/drawing/2014/main" id="{1A0DCCFC-0F80-4FEA-BB6A-651AF6A10A44}"/>
              </a:ext>
            </a:extLst>
          </p:cNvPr>
          <p:cNvSpPr txBox="1"/>
          <p:nvPr userDrawn="1"/>
        </p:nvSpPr>
        <p:spPr>
          <a:xfrm>
            <a:off x="202500" y="9197289"/>
            <a:ext cx="436333" cy="311197"/>
          </a:xfrm>
          <a:prstGeom prst="rect">
            <a:avLst/>
          </a:prstGeom>
          <a:noFill/>
        </p:spPr>
        <p:txBody>
          <a:bodyPr wrap="square" lIns="0" tIns="0" rIns="0" bIns="0" rtlCol="0" anchor="b" anchorCtr="0">
            <a:noAutofit/>
          </a:bodyPr>
          <a:lstStyle/>
          <a:p>
            <a:pPr rtl="0"/>
            <a:r>
              <a:rPr lang="en-US" sz="1011">
                <a:solidFill>
                  <a:schemeClr val="bg1"/>
                </a:solidFill>
              </a:rPr>
              <a:t>Ramboll</a:t>
            </a:r>
          </a:p>
        </p:txBody>
      </p:sp>
    </p:spTree>
    <p:extLst>
      <p:ext uri="{BB962C8B-B14F-4D97-AF65-F5344CB8AC3E}">
        <p14:creationId xmlns:p14="http://schemas.microsoft.com/office/powerpoint/2010/main" val="2751567655"/>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two content key message cyan">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D19A5830-AEC3-4350-A22B-4040F08F935E}"/>
              </a:ext>
            </a:extLst>
          </p:cNvPr>
          <p:cNvGraphicFramePr>
            <a:graphicFrameLocks noChangeAspect="1"/>
          </p:cNvGraphicFramePr>
          <p:nvPr userDrawn="1">
            <p:custDataLst>
              <p:tags r:id="rId2"/>
            </p:custDataLst>
            <p:extLst>
              <p:ext uri="{D42A27DB-BD31-4B8C-83A1-F6EECF244321}">
                <p14:modId xmlns:p14="http://schemas.microsoft.com/office/powerpoint/2010/main" val="21724439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17" name="think-cell Slide" r:id="rId4" imgW="351" imgH="351" progId="TCLayout.ActiveDocument.1">
                  <p:embed/>
                </p:oleObj>
              </mc:Choice>
              <mc:Fallback>
                <p:oleObj name="think-cell Slide" r:id="rId4" imgW="351" imgH="351" progId="TCLayout.ActiveDocument.1">
                  <p:embed/>
                  <p:pic>
                    <p:nvPicPr>
                      <p:cNvPr id="6" name="Objekt 5" hidden="1">
                        <a:extLst>
                          <a:ext uri="{FF2B5EF4-FFF2-40B4-BE49-F238E27FC236}">
                            <a16:creationId xmlns:a16="http://schemas.microsoft.com/office/drawing/2014/main" id="{D19A5830-AEC3-4350-A22B-4040F08F93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Footer Placeholder 8" hidden="1">
            <a:extLst>
              <a:ext uri="{FF2B5EF4-FFF2-40B4-BE49-F238E27FC236}">
                <a16:creationId xmlns:a16="http://schemas.microsoft.com/office/drawing/2014/main" id="{FEDDE2A4-F6B9-48F4-9D70-713FCBC801A1}"/>
              </a:ext>
            </a:extLst>
          </p:cNvPr>
          <p:cNvSpPr>
            <a:spLocks noGrp="1"/>
          </p:cNvSpPr>
          <p:nvPr>
            <p:ph type="ftr" sz="quarter" idx="16"/>
          </p:nvPr>
        </p:nvSpPr>
        <p:spPr>
          <a:xfrm>
            <a:off x="0" y="9906000"/>
            <a:ext cx="0" cy="0"/>
          </a:xfrm>
        </p:spPr>
        <p:txBody>
          <a:bodyPr/>
          <a:lstStyle>
            <a:lvl1pPr rtl="0">
              <a:defRPr sz="144">
                <a:noFill/>
              </a:defRPr>
            </a:lvl1pPr>
          </a:lstStyle>
          <a:p>
            <a:endParaRPr lang="en-US"/>
          </a:p>
        </p:txBody>
      </p:sp>
      <p:sp>
        <p:nvSpPr>
          <p:cNvPr id="10" name="Picture Placeholder 3">
            <a:extLst>
              <a:ext uri="{FF2B5EF4-FFF2-40B4-BE49-F238E27FC236}">
                <a16:creationId xmlns:a16="http://schemas.microsoft.com/office/drawing/2014/main" id="{46F462CB-49C6-43D4-8FBC-ABA17853FE28}"/>
              </a:ext>
            </a:extLst>
          </p:cNvPr>
          <p:cNvSpPr>
            <a:spLocks noGrp="1"/>
          </p:cNvSpPr>
          <p:nvPr>
            <p:ph type="pic" sz="quarter" idx="14" hasCustomPrompt="1"/>
          </p:nvPr>
        </p:nvSpPr>
        <p:spPr>
          <a:xfrm>
            <a:off x="0" y="0"/>
            <a:ext cx="2976076" cy="9906000"/>
          </a:xfrm>
          <a:solidFill>
            <a:srgbClr val="F9F9F7"/>
          </a:solidFill>
        </p:spPr>
        <p:txBody>
          <a:bodyPr lIns="72000" tIns="72000" rIns="72000" anchor="t" anchorCtr="0"/>
          <a:lstStyle>
            <a:lvl1pPr marL="0" indent="0" algn="l" rtl="0">
              <a:spcAft>
                <a:spcPts val="0"/>
              </a:spcAft>
              <a:buNone/>
              <a:defRPr sz="2311"/>
            </a:lvl1pPr>
          </a:lstStyle>
          <a:p>
            <a:r>
              <a:rPr lang="en-US" noProof="0"/>
              <a:t>Mark placeholder to insert image using the Insert tab – Pictures or from Templafy</a:t>
            </a:r>
          </a:p>
        </p:txBody>
      </p:sp>
      <p:sp>
        <p:nvSpPr>
          <p:cNvPr id="15" name="Background">
            <a:extLst>
              <a:ext uri="{FF2B5EF4-FFF2-40B4-BE49-F238E27FC236}">
                <a16:creationId xmlns:a16="http://schemas.microsoft.com/office/drawing/2014/main" id="{CFA65BDB-B1EC-4EF2-BD12-F97D9D8E2041}"/>
              </a:ext>
            </a:extLst>
          </p:cNvPr>
          <p:cNvSpPr/>
          <p:nvPr userDrawn="1"/>
        </p:nvSpPr>
        <p:spPr>
          <a:xfrm>
            <a:off x="2976075" y="0"/>
            <a:ext cx="3881925" cy="991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89" noProof="0"/>
          </a:p>
        </p:txBody>
      </p:sp>
      <p:sp>
        <p:nvSpPr>
          <p:cNvPr id="2" name="Title 1"/>
          <p:cNvSpPr>
            <a:spLocks noGrp="1"/>
          </p:cNvSpPr>
          <p:nvPr>
            <p:ph type="title" hasCustomPrompt="1"/>
          </p:nvPr>
        </p:nvSpPr>
        <p:spPr>
          <a:xfrm>
            <a:off x="3178576" y="944740"/>
            <a:ext cx="3478950" cy="3393647"/>
          </a:xfrm>
        </p:spPr>
        <p:txBody>
          <a:bodyPr vert="horz"/>
          <a:lstStyle>
            <a:lvl1pPr rtl="0">
              <a:lnSpc>
                <a:spcPct val="91000"/>
              </a:lnSpc>
              <a:defRPr sz="5922">
                <a:solidFill>
                  <a:schemeClr val="bg1"/>
                </a:solidFill>
              </a:defRPr>
            </a:lvl1pPr>
          </a:lstStyle>
          <a:p>
            <a:r>
              <a:rPr lang="en-US" noProof="0"/>
              <a:t>Click to add title</a:t>
            </a:r>
          </a:p>
        </p:txBody>
      </p:sp>
      <p:sp>
        <p:nvSpPr>
          <p:cNvPr id="3" name="Content Placeholder 2"/>
          <p:cNvSpPr>
            <a:spLocks noGrp="1"/>
          </p:cNvSpPr>
          <p:nvPr>
            <p:ph idx="1" hasCustomPrompt="1"/>
          </p:nvPr>
        </p:nvSpPr>
        <p:spPr>
          <a:xfrm>
            <a:off x="3178576" y="4842934"/>
            <a:ext cx="3478950" cy="4005007"/>
          </a:xfrm>
        </p:spPr>
        <p:txBody>
          <a:bodyPr/>
          <a:lstStyle>
            <a:lvl1pPr rtl="0">
              <a:defRPr>
                <a:solidFill>
                  <a:schemeClr val="bg1"/>
                </a:solidFill>
              </a:defRPr>
            </a:lvl1pPr>
            <a:lvl2pPr rtl="0">
              <a:defRPr>
                <a:solidFill>
                  <a:schemeClr val="bg1"/>
                </a:solidFill>
              </a:defRPr>
            </a:lvl2pPr>
            <a:lvl3pPr rtl="0">
              <a:defRPr>
                <a:solidFill>
                  <a:schemeClr val="bg1"/>
                </a:solidFill>
              </a:defRPr>
            </a:lvl3pPr>
            <a:lvl4pPr rtl="0">
              <a:defRPr>
                <a:solidFill>
                  <a:schemeClr val="bg1"/>
                </a:solidFill>
              </a:defRPr>
            </a:lvl4pPr>
            <a:lvl5pPr rtl="0">
              <a:defRPr>
                <a:solidFill>
                  <a:schemeClr val="bg1"/>
                </a:solidFill>
              </a:defRPr>
            </a:lvl5pPr>
            <a:lvl6pPr rtl="0">
              <a:defRPr>
                <a:solidFill>
                  <a:schemeClr val="bg1"/>
                </a:solidFill>
              </a:defRPr>
            </a:lvl6pPr>
            <a:lvl7pPr rtl="0">
              <a:defRPr>
                <a:solidFill>
                  <a:schemeClr val="bg1"/>
                </a:solidFill>
              </a:defRPr>
            </a:lvl7pPr>
            <a:lvl8pPr rtl="0">
              <a:defRPr>
                <a:solidFill>
                  <a:schemeClr val="bg1"/>
                </a:solidFill>
              </a:defRPr>
            </a:lvl8pPr>
            <a:lvl9pPr rtl="0">
              <a:defRPr>
                <a:solidFill>
                  <a:schemeClr val="bg1"/>
                </a:solidFill>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4" name="Date Placeholder 3">
            <a:extLst>
              <a:ext uri="{FF2B5EF4-FFF2-40B4-BE49-F238E27FC236}">
                <a16:creationId xmlns:a16="http://schemas.microsoft.com/office/drawing/2014/main" id="{D7871951-D21A-4AD7-B0ED-D9EDFD6FD215}"/>
              </a:ext>
            </a:extLst>
          </p:cNvPr>
          <p:cNvSpPr>
            <a:spLocks noGrp="1"/>
          </p:cNvSpPr>
          <p:nvPr>
            <p:ph type="dt" sz="half" idx="15"/>
          </p:nvPr>
        </p:nvSpPr>
        <p:spPr/>
        <p:txBody>
          <a:bodyPr/>
          <a:lstStyle>
            <a:lvl1pPr rtl="0">
              <a:defRPr>
                <a:solidFill>
                  <a:schemeClr val="bg1"/>
                </a:solidFill>
              </a:defRPr>
            </a:lvl1pPr>
          </a:lstStyle>
          <a:p>
            <a:fld id="{B28D1D58-AB37-4343-ADE9-EEBE954DF792}" type="datetime1">
              <a:rPr lang="en-US" smtClean="0"/>
              <a:pPr/>
              <a:t>3/16/22</a:t>
            </a:fld>
            <a:endParaRPr lang="en-US"/>
          </a:p>
        </p:txBody>
      </p:sp>
      <p:sp>
        <p:nvSpPr>
          <p:cNvPr id="7" name="Slide Number Placeholder 6">
            <a:extLst>
              <a:ext uri="{FF2B5EF4-FFF2-40B4-BE49-F238E27FC236}">
                <a16:creationId xmlns:a16="http://schemas.microsoft.com/office/drawing/2014/main" id="{0D78F7CD-9DD3-4685-B0A9-7CE0ABF9F107}"/>
              </a:ext>
            </a:extLst>
          </p:cNvPr>
          <p:cNvSpPr>
            <a:spLocks noGrp="1"/>
          </p:cNvSpPr>
          <p:nvPr>
            <p:ph type="sldNum" sz="quarter" idx="17"/>
          </p:nvPr>
        </p:nvSpPr>
        <p:spPr/>
        <p:txBody>
          <a:bodyPr/>
          <a:lstStyle>
            <a:lvl1pPr rtl="0">
              <a:defRPr>
                <a:solidFill>
                  <a:schemeClr val="bg1"/>
                </a:solidFill>
              </a:defRPr>
            </a:lvl1pPr>
          </a:lstStyle>
          <a:p>
            <a:fld id="{23AA811B-2EBD-4900-905E-5BE206449611}" type="slidenum">
              <a:rPr lang="en-US" smtClean="0"/>
              <a:pPr/>
              <a:t>‹nr.›</a:t>
            </a:fld>
            <a:endParaRPr lang="en-US"/>
          </a:p>
        </p:txBody>
      </p:sp>
    </p:spTree>
    <p:extLst>
      <p:ext uri="{BB962C8B-B14F-4D97-AF65-F5344CB8AC3E}">
        <p14:creationId xmlns:p14="http://schemas.microsoft.com/office/powerpoint/2010/main" val="4097920717"/>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ntent key message cyan (A)">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0DAE269B-5A0B-471D-8753-E8BC2D8E8B94}"/>
              </a:ext>
            </a:extLst>
          </p:cNvPr>
          <p:cNvGraphicFramePr>
            <a:graphicFrameLocks noChangeAspect="1"/>
          </p:cNvGraphicFramePr>
          <p:nvPr userDrawn="1">
            <p:custDataLst>
              <p:tags r:id="rId2"/>
            </p:custDataLst>
            <p:extLst>
              <p:ext uri="{D42A27DB-BD31-4B8C-83A1-F6EECF244321}">
                <p14:modId xmlns:p14="http://schemas.microsoft.com/office/powerpoint/2010/main" val="25549971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841" name="think-cell Slide" r:id="rId4" imgW="351" imgH="351" progId="TCLayout.ActiveDocument.1">
                  <p:embed/>
                </p:oleObj>
              </mc:Choice>
              <mc:Fallback>
                <p:oleObj name="think-cell Slide" r:id="rId4" imgW="351" imgH="351" progId="TCLayout.ActiveDocument.1">
                  <p:embed/>
                  <p:pic>
                    <p:nvPicPr>
                      <p:cNvPr id="5" name="Objekt 4" hidden="1">
                        <a:extLst>
                          <a:ext uri="{FF2B5EF4-FFF2-40B4-BE49-F238E27FC236}">
                            <a16:creationId xmlns:a16="http://schemas.microsoft.com/office/drawing/2014/main" id="{0DAE269B-5A0B-471D-8753-E8BC2D8E8B9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5" name="Background">
            <a:extLst>
              <a:ext uri="{FF2B5EF4-FFF2-40B4-BE49-F238E27FC236}">
                <a16:creationId xmlns:a16="http://schemas.microsoft.com/office/drawing/2014/main" id="{CFA65BDB-B1EC-4EF2-BD12-F97D9D8E2041}"/>
              </a:ext>
            </a:extLst>
          </p:cNvPr>
          <p:cNvSpPr/>
          <p:nvPr userDrawn="1"/>
        </p:nvSpPr>
        <p:spPr>
          <a:xfrm>
            <a:off x="-1" y="0"/>
            <a:ext cx="3881925" cy="991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89" noProof="0"/>
          </a:p>
        </p:txBody>
      </p:sp>
      <p:sp>
        <p:nvSpPr>
          <p:cNvPr id="2" name="Title 1"/>
          <p:cNvSpPr>
            <a:spLocks noGrp="1"/>
          </p:cNvSpPr>
          <p:nvPr>
            <p:ph type="title" hasCustomPrompt="1"/>
          </p:nvPr>
        </p:nvSpPr>
        <p:spPr>
          <a:xfrm>
            <a:off x="4082751" y="944740"/>
            <a:ext cx="2566841" cy="3393647"/>
          </a:xfrm>
        </p:spPr>
        <p:txBody>
          <a:bodyPr vert="horz"/>
          <a:lstStyle>
            <a:lvl1pPr rtl="0">
              <a:lnSpc>
                <a:spcPct val="91000"/>
              </a:lnSpc>
              <a:defRPr sz="5922"/>
            </a:lvl1pPr>
          </a:lstStyle>
          <a:p>
            <a:r>
              <a:rPr lang="en-US" noProof="0"/>
              <a:t>Click to add title</a:t>
            </a:r>
          </a:p>
        </p:txBody>
      </p:sp>
      <p:sp>
        <p:nvSpPr>
          <p:cNvPr id="3" name="Content Placeholder 2"/>
          <p:cNvSpPr>
            <a:spLocks noGrp="1"/>
          </p:cNvSpPr>
          <p:nvPr>
            <p:ph idx="1" hasCustomPrompt="1"/>
          </p:nvPr>
        </p:nvSpPr>
        <p:spPr>
          <a:xfrm>
            <a:off x="4082751" y="4842934"/>
            <a:ext cx="2566841" cy="4005007"/>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16" name="Content Placeholder 3">
            <a:extLst>
              <a:ext uri="{FF2B5EF4-FFF2-40B4-BE49-F238E27FC236}">
                <a16:creationId xmlns:a16="http://schemas.microsoft.com/office/drawing/2014/main" id="{03407EFD-739B-433D-AABC-B74FC5DD6592}"/>
              </a:ext>
            </a:extLst>
          </p:cNvPr>
          <p:cNvSpPr>
            <a:spLocks noGrp="1"/>
          </p:cNvSpPr>
          <p:nvPr>
            <p:ph sz="half" idx="2" hasCustomPrompt="1"/>
          </p:nvPr>
        </p:nvSpPr>
        <p:spPr>
          <a:xfrm>
            <a:off x="202500" y="944739"/>
            <a:ext cx="3478597" cy="7901466"/>
          </a:xfrm>
        </p:spPr>
        <p:txBody>
          <a:bodyPr/>
          <a:lstStyle>
            <a:lvl1pPr rtl="0">
              <a:defRPr>
                <a:solidFill>
                  <a:schemeClr val="bg1"/>
                </a:solidFill>
              </a:defRPr>
            </a:lvl1pPr>
            <a:lvl2pPr rtl="0">
              <a:defRPr>
                <a:solidFill>
                  <a:schemeClr val="bg1"/>
                </a:solidFill>
              </a:defRPr>
            </a:lvl2pPr>
            <a:lvl3pPr rtl="0">
              <a:defRPr>
                <a:solidFill>
                  <a:schemeClr val="bg1"/>
                </a:solidFill>
              </a:defRPr>
            </a:lvl3pPr>
            <a:lvl4pPr rtl="0">
              <a:defRPr>
                <a:solidFill>
                  <a:schemeClr val="bg1"/>
                </a:solidFill>
              </a:defRPr>
            </a:lvl4pPr>
            <a:lvl5pPr rtl="0">
              <a:defRPr>
                <a:solidFill>
                  <a:schemeClr val="bg1"/>
                </a:solidFill>
              </a:defRPr>
            </a:lvl5pPr>
            <a:lvl6pPr rtl="0">
              <a:defRPr>
                <a:solidFill>
                  <a:schemeClr val="bg1"/>
                </a:solidFill>
              </a:defRPr>
            </a:lvl6pPr>
            <a:lvl7pPr rtl="0">
              <a:defRPr>
                <a:solidFill>
                  <a:schemeClr val="bg1"/>
                </a:solidFill>
              </a:defRPr>
            </a:lvl7pPr>
            <a:lvl8pPr rtl="0">
              <a:defRPr>
                <a:solidFill>
                  <a:schemeClr val="bg1"/>
                </a:solidFill>
              </a:defRPr>
            </a:lvl8pPr>
            <a:lvl9pPr rtl="0">
              <a:defRPr>
                <a:solidFill>
                  <a:schemeClr val="bg1"/>
                </a:solidFill>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endParaRPr lang="en-US"/>
          </a:p>
          <a:p>
            <a:pPr lvl="1"/>
            <a:r>
              <a:rPr lang="en-US"/>
              <a:t>Second level</a:t>
            </a:r>
          </a:p>
          <a:p>
            <a:pPr lvl="2"/>
            <a:r>
              <a:rPr lang="en-US"/>
              <a:t>Third level</a:t>
            </a:r>
          </a:p>
          <a:p>
            <a:pPr lvl="3"/>
            <a:r>
              <a:rPr lang="en-US"/>
              <a:t>Fourth level</a:t>
            </a:r>
          </a:p>
          <a:p>
            <a:pPr lvl="4"/>
            <a:r>
              <a:rPr lang="en-US"/>
              <a:t>Fifth level</a:t>
            </a:r>
          </a:p>
          <a:p>
            <a:pPr lvl="5"/>
            <a:r>
              <a:rPr lang="en-US" noProof="0"/>
              <a:t>6</a:t>
            </a:r>
          </a:p>
          <a:p>
            <a:pPr lvl="6"/>
            <a:r>
              <a:rPr lang="en-US" noProof="0"/>
              <a:t>7</a:t>
            </a:r>
          </a:p>
          <a:p>
            <a:pPr lvl="7"/>
            <a:r>
              <a:rPr lang="en-US" noProof="0"/>
              <a:t>8</a:t>
            </a:r>
          </a:p>
          <a:p>
            <a:pPr lvl="8"/>
            <a:r>
              <a:rPr lang="en-US" noProof="0"/>
              <a:t>9</a:t>
            </a:r>
            <a:endParaRPr lang="en-US"/>
          </a:p>
        </p:txBody>
      </p:sp>
      <p:sp>
        <p:nvSpPr>
          <p:cNvPr id="6" name="Date Placeholder 5">
            <a:extLst>
              <a:ext uri="{FF2B5EF4-FFF2-40B4-BE49-F238E27FC236}">
                <a16:creationId xmlns:a16="http://schemas.microsoft.com/office/drawing/2014/main" id="{0C03372A-7FA0-487B-AC8F-173641FF69F1}"/>
              </a:ext>
            </a:extLst>
          </p:cNvPr>
          <p:cNvSpPr>
            <a:spLocks noGrp="1"/>
          </p:cNvSpPr>
          <p:nvPr>
            <p:ph type="dt" sz="half" idx="10"/>
          </p:nvPr>
        </p:nvSpPr>
        <p:spPr/>
        <p:txBody>
          <a:bodyPr/>
          <a:lstStyle>
            <a:lvl1pPr rtl="0">
              <a:defRPr/>
            </a:lvl1pPr>
          </a:lstStyle>
          <a:p>
            <a:fld id="{06093368-26E3-4532-8FD8-7B783022E688}" type="datetime1">
              <a:rPr lang="en-US" smtClean="0"/>
              <a:pPr/>
              <a:t>3/16/22</a:t>
            </a:fld>
            <a:endParaRPr lang="en-US"/>
          </a:p>
        </p:txBody>
      </p:sp>
      <p:sp>
        <p:nvSpPr>
          <p:cNvPr id="11" name="Footer Placeholder 10">
            <a:extLst>
              <a:ext uri="{FF2B5EF4-FFF2-40B4-BE49-F238E27FC236}">
                <a16:creationId xmlns:a16="http://schemas.microsoft.com/office/drawing/2014/main" id="{D5FEECF7-4538-440F-96EA-C21501C6A3D6}"/>
              </a:ext>
            </a:extLst>
          </p:cNvPr>
          <p:cNvSpPr>
            <a:spLocks noGrp="1"/>
          </p:cNvSpPr>
          <p:nvPr>
            <p:ph type="ftr" sz="quarter" idx="11"/>
          </p:nvPr>
        </p:nvSpPr>
        <p:spPr>
          <a:xfrm>
            <a:off x="755979" y="9300486"/>
            <a:ext cx="2925118" cy="208000"/>
          </a:xfrm>
        </p:spPr>
        <p:txBody>
          <a:bodyPr/>
          <a:lstStyle>
            <a:lvl1pPr rtl="0">
              <a:defRPr>
                <a:solidFill>
                  <a:schemeClr val="bg1"/>
                </a:solidFill>
              </a:defRPr>
            </a:lvl1pPr>
          </a:lstStyle>
          <a:p>
            <a:endParaRPr lang="en-US"/>
          </a:p>
        </p:txBody>
      </p:sp>
      <p:sp>
        <p:nvSpPr>
          <p:cNvPr id="12" name="Slide Number Placeholder 11">
            <a:extLst>
              <a:ext uri="{FF2B5EF4-FFF2-40B4-BE49-F238E27FC236}">
                <a16:creationId xmlns:a16="http://schemas.microsoft.com/office/drawing/2014/main" id="{804AFF32-2AA2-423E-A356-4B61B59F5954}"/>
              </a:ext>
            </a:extLst>
          </p:cNvPr>
          <p:cNvSpPr>
            <a:spLocks noGrp="1"/>
          </p:cNvSpPr>
          <p:nvPr>
            <p:ph type="sldNum" sz="quarter" idx="12"/>
          </p:nvPr>
        </p:nvSpPr>
        <p:spPr/>
        <p:txBody>
          <a:bodyPr/>
          <a:lstStyle>
            <a:lvl1pPr rtl="0">
              <a:defRPr/>
            </a:lvl1pPr>
          </a:lstStyle>
          <a:p>
            <a:fld id="{23AA811B-2EBD-4900-905E-5BE206449611}" type="slidenum">
              <a:rPr lang="en-US" smtClean="0"/>
              <a:pPr/>
              <a:t>‹nr.›</a:t>
            </a:fld>
            <a:endParaRPr lang="en-US"/>
          </a:p>
        </p:txBody>
      </p:sp>
      <p:sp>
        <p:nvSpPr>
          <p:cNvPr id="13" name="Lav dynamik">
            <a:extLst>
              <a:ext uri="{FF2B5EF4-FFF2-40B4-BE49-F238E27FC236}">
                <a16:creationId xmlns:a16="http://schemas.microsoft.com/office/drawing/2014/main" id="{54F492D0-8979-441C-B481-C115B7F6449C}"/>
              </a:ext>
            </a:extLst>
          </p:cNvPr>
          <p:cNvSpPr txBox="1"/>
          <p:nvPr userDrawn="1"/>
        </p:nvSpPr>
        <p:spPr>
          <a:xfrm>
            <a:off x="202500" y="9197289"/>
            <a:ext cx="436333" cy="311197"/>
          </a:xfrm>
          <a:prstGeom prst="rect">
            <a:avLst/>
          </a:prstGeom>
          <a:noFill/>
        </p:spPr>
        <p:txBody>
          <a:bodyPr wrap="square" lIns="0" tIns="0" rIns="0" bIns="0" rtlCol="0" anchor="b" anchorCtr="0">
            <a:noAutofit/>
          </a:bodyPr>
          <a:lstStyle/>
          <a:p>
            <a:pPr rtl="0"/>
            <a:r>
              <a:rPr lang="en-US" sz="1011">
                <a:solidFill>
                  <a:schemeClr val="bg1"/>
                </a:solidFill>
              </a:rPr>
              <a:t>Ramboll</a:t>
            </a:r>
          </a:p>
        </p:txBody>
      </p:sp>
    </p:spTree>
    <p:extLst>
      <p:ext uri="{BB962C8B-B14F-4D97-AF65-F5344CB8AC3E}">
        <p14:creationId xmlns:p14="http://schemas.microsoft.com/office/powerpoint/2010/main" val="3633085674"/>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ntent key message cyan (B)">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E05C3856-E086-4DED-A6BB-59D6C76F1FE6}"/>
              </a:ext>
            </a:extLst>
          </p:cNvPr>
          <p:cNvGraphicFramePr>
            <a:graphicFrameLocks noChangeAspect="1"/>
          </p:cNvGraphicFramePr>
          <p:nvPr userDrawn="1">
            <p:custDataLst>
              <p:tags r:id="rId2"/>
            </p:custDataLst>
            <p:extLst>
              <p:ext uri="{D42A27DB-BD31-4B8C-83A1-F6EECF244321}">
                <p14:modId xmlns:p14="http://schemas.microsoft.com/office/powerpoint/2010/main" val="24891955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865" name="think-cell Slide" r:id="rId4" imgW="351" imgH="351" progId="TCLayout.ActiveDocument.1">
                  <p:embed/>
                </p:oleObj>
              </mc:Choice>
              <mc:Fallback>
                <p:oleObj name="think-cell Slide" r:id="rId4" imgW="351" imgH="351" progId="TCLayout.ActiveDocument.1">
                  <p:embed/>
                  <p:pic>
                    <p:nvPicPr>
                      <p:cNvPr id="5" name="Objekt 4" hidden="1">
                        <a:extLst>
                          <a:ext uri="{FF2B5EF4-FFF2-40B4-BE49-F238E27FC236}">
                            <a16:creationId xmlns:a16="http://schemas.microsoft.com/office/drawing/2014/main" id="{E05C3856-E086-4DED-A6BB-59D6C76F1F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Background">
            <a:extLst>
              <a:ext uri="{FF2B5EF4-FFF2-40B4-BE49-F238E27FC236}">
                <a16:creationId xmlns:a16="http://schemas.microsoft.com/office/drawing/2014/main" id="{5B4101BC-2F6D-4C7D-BAF1-B5E98F520306}"/>
              </a:ext>
            </a:extLst>
          </p:cNvPr>
          <p:cNvSpPr/>
          <p:nvPr userDrawn="1"/>
        </p:nvSpPr>
        <p:spPr>
          <a:xfrm>
            <a:off x="-1" y="0"/>
            <a:ext cx="2420839" cy="991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89" noProof="0"/>
          </a:p>
        </p:txBody>
      </p:sp>
      <p:sp>
        <p:nvSpPr>
          <p:cNvPr id="2" name="Title 1"/>
          <p:cNvSpPr>
            <a:spLocks noGrp="1"/>
          </p:cNvSpPr>
          <p:nvPr>
            <p:ph type="title" hasCustomPrompt="1"/>
          </p:nvPr>
        </p:nvSpPr>
        <p:spPr>
          <a:xfrm>
            <a:off x="202500" y="944739"/>
            <a:ext cx="2016548" cy="1697866"/>
          </a:xfrm>
        </p:spPr>
        <p:txBody>
          <a:bodyPr vert="horz"/>
          <a:lstStyle>
            <a:lvl1pPr rtl="0">
              <a:lnSpc>
                <a:spcPct val="91000"/>
              </a:lnSpc>
              <a:defRPr sz="5922">
                <a:solidFill>
                  <a:schemeClr val="bg1"/>
                </a:solidFill>
              </a:defRPr>
            </a:lvl1pPr>
          </a:lstStyle>
          <a:p>
            <a:r>
              <a:rPr lang="en-US" noProof="0"/>
              <a:t>Click to add title</a:t>
            </a:r>
          </a:p>
        </p:txBody>
      </p:sp>
      <p:sp>
        <p:nvSpPr>
          <p:cNvPr id="3" name="Content Placeholder 2"/>
          <p:cNvSpPr>
            <a:spLocks noGrp="1"/>
          </p:cNvSpPr>
          <p:nvPr>
            <p:ph idx="1" hasCustomPrompt="1"/>
          </p:nvPr>
        </p:nvSpPr>
        <p:spPr>
          <a:xfrm>
            <a:off x="202500" y="4841200"/>
            <a:ext cx="2016548" cy="4004000"/>
          </a:xfrm>
        </p:spPr>
        <p:txBody>
          <a:bodyPr/>
          <a:lstStyle>
            <a:lvl1pPr rtl="0">
              <a:defRPr>
                <a:solidFill>
                  <a:schemeClr val="bg1"/>
                </a:solidFill>
              </a:defRPr>
            </a:lvl1pPr>
            <a:lvl2pPr rtl="0">
              <a:defRPr>
                <a:solidFill>
                  <a:schemeClr val="bg1"/>
                </a:solidFill>
              </a:defRPr>
            </a:lvl2pPr>
            <a:lvl3pPr rtl="0">
              <a:defRPr>
                <a:solidFill>
                  <a:schemeClr val="bg1"/>
                </a:solidFill>
              </a:defRPr>
            </a:lvl3pPr>
            <a:lvl4pPr rtl="0">
              <a:defRPr>
                <a:solidFill>
                  <a:schemeClr val="bg1"/>
                </a:solidFill>
              </a:defRPr>
            </a:lvl4pPr>
            <a:lvl5pPr rtl="0">
              <a:defRPr>
                <a:solidFill>
                  <a:schemeClr val="bg1"/>
                </a:solidFill>
              </a:defRPr>
            </a:lvl5pPr>
            <a:lvl6pPr rtl="0">
              <a:defRPr>
                <a:solidFill>
                  <a:schemeClr val="bg1"/>
                </a:solidFill>
              </a:defRPr>
            </a:lvl6pPr>
            <a:lvl7pPr rtl="0">
              <a:defRPr>
                <a:solidFill>
                  <a:schemeClr val="bg1"/>
                </a:solidFill>
              </a:defRPr>
            </a:lvl7pPr>
            <a:lvl8pPr rtl="0">
              <a:defRPr>
                <a:solidFill>
                  <a:schemeClr val="bg1"/>
                </a:solidFill>
              </a:defRPr>
            </a:lvl8pPr>
            <a:lvl9pPr rtl="0">
              <a:defRPr>
                <a:solidFill>
                  <a:schemeClr val="bg1"/>
                </a:solidFill>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2622373" y="944739"/>
            <a:ext cx="4033127" cy="7901466"/>
          </a:xfrm>
        </p:spPr>
        <p:txBody>
          <a:bodyPr/>
          <a:lstStyle>
            <a:lvl1pPr rtl="0">
              <a:defRPr>
                <a:solidFill>
                  <a:srgbClr val="333333"/>
                </a:solidFill>
              </a:defRPr>
            </a:lvl1pPr>
            <a:lvl2pPr rtl="0">
              <a:defRPr>
                <a:solidFill>
                  <a:srgbClr val="333333"/>
                </a:solidFill>
              </a:defRPr>
            </a:lvl2pPr>
            <a:lvl3pPr rtl="0">
              <a:defRPr>
                <a:solidFill>
                  <a:srgbClr val="333333"/>
                </a:solidFill>
              </a:defRPr>
            </a:lvl3pPr>
            <a:lvl4pPr rtl="0">
              <a:defRPr>
                <a:solidFill>
                  <a:srgbClr val="333333"/>
                </a:solidFill>
              </a:defRPr>
            </a:lvl4pPr>
            <a:lvl5pPr rtl="0">
              <a:defRPr>
                <a:solidFill>
                  <a:schemeClr val="tx2"/>
                </a:solidFill>
              </a:defRPr>
            </a:lvl5pPr>
            <a:lvl6pPr rtl="0">
              <a:defRPr>
                <a:solidFill>
                  <a:schemeClr val="tx2"/>
                </a:solidFill>
              </a:defRPr>
            </a:lvl6pPr>
            <a:lvl7pPr rtl="0">
              <a:defRPr>
                <a:solidFill>
                  <a:srgbClr val="333333"/>
                </a:solidFill>
              </a:defRPr>
            </a:lvl7pPr>
            <a:lvl8pPr rtl="0">
              <a:defRPr>
                <a:solidFill>
                  <a:srgbClr val="333333"/>
                </a:solidFill>
              </a:defRPr>
            </a:lvl8pPr>
            <a:lvl9pPr rtl="0">
              <a:defRPr>
                <a:solidFill>
                  <a:srgbClr val="333333"/>
                </a:solidFill>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endParaRPr lang="en-US"/>
          </a:p>
          <a:p>
            <a:pPr lvl="1"/>
            <a:r>
              <a:rPr lang="en-US"/>
              <a:t>Second level</a:t>
            </a:r>
          </a:p>
          <a:p>
            <a:pPr lvl="2"/>
            <a:r>
              <a:rPr lang="en-US"/>
              <a:t>Third level</a:t>
            </a:r>
          </a:p>
          <a:p>
            <a:pPr lvl="3"/>
            <a:r>
              <a:rPr lang="en-US"/>
              <a:t>Fourth level</a:t>
            </a:r>
          </a:p>
          <a:p>
            <a:pPr lvl="4"/>
            <a:r>
              <a:rPr lang="en-US"/>
              <a:t>Fifth level</a:t>
            </a:r>
          </a:p>
          <a:p>
            <a:pPr lvl="5"/>
            <a:r>
              <a:rPr lang="en-US" noProof="0"/>
              <a:t>6</a:t>
            </a:r>
          </a:p>
          <a:p>
            <a:pPr lvl="6"/>
            <a:r>
              <a:rPr lang="en-US" noProof="0"/>
              <a:t>7</a:t>
            </a:r>
          </a:p>
          <a:p>
            <a:pPr lvl="7"/>
            <a:r>
              <a:rPr lang="en-US" noProof="0"/>
              <a:t>8</a:t>
            </a:r>
          </a:p>
          <a:p>
            <a:pPr lvl="8"/>
            <a:r>
              <a:rPr lang="en-US" noProof="0"/>
              <a:t>9</a:t>
            </a:r>
            <a:endParaRPr lang="en-US"/>
          </a:p>
        </p:txBody>
      </p:sp>
      <p:sp>
        <p:nvSpPr>
          <p:cNvPr id="6" name="Date Placeholder 5">
            <a:extLst>
              <a:ext uri="{FF2B5EF4-FFF2-40B4-BE49-F238E27FC236}">
                <a16:creationId xmlns:a16="http://schemas.microsoft.com/office/drawing/2014/main" id="{64FF4A83-F11D-4BA4-ACA2-28A4736CF962}"/>
              </a:ext>
            </a:extLst>
          </p:cNvPr>
          <p:cNvSpPr>
            <a:spLocks noGrp="1"/>
          </p:cNvSpPr>
          <p:nvPr>
            <p:ph type="dt" sz="half" idx="10"/>
          </p:nvPr>
        </p:nvSpPr>
        <p:spPr/>
        <p:txBody>
          <a:bodyPr/>
          <a:lstStyle>
            <a:lvl1pPr rtl="0">
              <a:defRPr/>
            </a:lvl1pPr>
          </a:lstStyle>
          <a:p>
            <a:fld id="{851E3A26-CACC-472F-999E-6CEDC51DAFFB}" type="datetime1">
              <a:rPr lang="en-US" smtClean="0"/>
              <a:pPr/>
              <a:t>3/16/22</a:t>
            </a:fld>
            <a:endParaRPr lang="en-US"/>
          </a:p>
        </p:txBody>
      </p:sp>
      <p:sp>
        <p:nvSpPr>
          <p:cNvPr id="9" name="Footer Placeholder 8">
            <a:extLst>
              <a:ext uri="{FF2B5EF4-FFF2-40B4-BE49-F238E27FC236}">
                <a16:creationId xmlns:a16="http://schemas.microsoft.com/office/drawing/2014/main" id="{86FF72C8-12DE-429B-98AC-66256B00C413}"/>
              </a:ext>
            </a:extLst>
          </p:cNvPr>
          <p:cNvSpPr>
            <a:spLocks noGrp="1"/>
          </p:cNvSpPr>
          <p:nvPr>
            <p:ph type="ftr" sz="quarter" idx="11"/>
          </p:nvPr>
        </p:nvSpPr>
        <p:spPr>
          <a:xfrm>
            <a:off x="2622373" y="9300486"/>
            <a:ext cx="3126377" cy="208000"/>
          </a:xfrm>
        </p:spPr>
        <p:txBody>
          <a:bodyPr/>
          <a:lstStyle>
            <a:lvl1pPr rtl="0">
              <a:defRPr/>
            </a:lvl1pPr>
          </a:lstStyle>
          <a:p>
            <a:endParaRPr lang="en-US"/>
          </a:p>
        </p:txBody>
      </p:sp>
      <p:sp>
        <p:nvSpPr>
          <p:cNvPr id="11" name="Slide Number Placeholder 10">
            <a:extLst>
              <a:ext uri="{FF2B5EF4-FFF2-40B4-BE49-F238E27FC236}">
                <a16:creationId xmlns:a16="http://schemas.microsoft.com/office/drawing/2014/main" id="{FF8271F6-50AB-44A1-9998-6F78F158F9A9}"/>
              </a:ext>
            </a:extLst>
          </p:cNvPr>
          <p:cNvSpPr>
            <a:spLocks noGrp="1"/>
          </p:cNvSpPr>
          <p:nvPr>
            <p:ph type="sldNum" sz="quarter" idx="12"/>
          </p:nvPr>
        </p:nvSpPr>
        <p:spPr/>
        <p:txBody>
          <a:bodyPr/>
          <a:lstStyle>
            <a:lvl1pPr rtl="0">
              <a:defRPr/>
            </a:lvl1pPr>
          </a:lstStyle>
          <a:p>
            <a:fld id="{23AA811B-2EBD-4900-905E-5BE206449611}" type="slidenum">
              <a:rPr lang="en-US" smtClean="0"/>
              <a:pPr/>
              <a:t>‹nr.›</a:t>
            </a:fld>
            <a:endParaRPr lang="en-US"/>
          </a:p>
        </p:txBody>
      </p:sp>
      <p:sp>
        <p:nvSpPr>
          <p:cNvPr id="13" name="Lav dynamik">
            <a:extLst>
              <a:ext uri="{FF2B5EF4-FFF2-40B4-BE49-F238E27FC236}">
                <a16:creationId xmlns:a16="http://schemas.microsoft.com/office/drawing/2014/main" id="{6D075D77-F3B6-4EB5-9E52-AB5745AED53F}"/>
              </a:ext>
            </a:extLst>
          </p:cNvPr>
          <p:cNvSpPr txBox="1"/>
          <p:nvPr userDrawn="1"/>
        </p:nvSpPr>
        <p:spPr>
          <a:xfrm>
            <a:off x="202500" y="9197289"/>
            <a:ext cx="436333" cy="311197"/>
          </a:xfrm>
          <a:prstGeom prst="rect">
            <a:avLst/>
          </a:prstGeom>
          <a:noFill/>
        </p:spPr>
        <p:txBody>
          <a:bodyPr wrap="square" lIns="0" tIns="0" rIns="0" bIns="0" rtlCol="0" anchor="b" anchorCtr="0">
            <a:noAutofit/>
          </a:bodyPr>
          <a:lstStyle/>
          <a:p>
            <a:pPr rtl="0"/>
            <a:r>
              <a:rPr lang="en-US" sz="1011">
                <a:solidFill>
                  <a:schemeClr val="bg1"/>
                </a:solidFill>
              </a:rPr>
              <a:t>Ramboll</a:t>
            </a:r>
          </a:p>
        </p:txBody>
      </p:sp>
    </p:spTree>
    <p:extLst>
      <p:ext uri="{BB962C8B-B14F-4D97-AF65-F5344CB8AC3E}">
        <p14:creationId xmlns:p14="http://schemas.microsoft.com/office/powerpoint/2010/main" val="3914093151"/>
      </p:ext>
    </p:extLst>
  </p:cSld>
  <p:clrMapOvr>
    <a:masterClrMapping/>
  </p:clrMapOvr>
  <p:extLst>
    <p:ext uri="{DCECCB84-F9BA-43D5-87BE-67443E8EF086}">
      <p15:sldGuideLst xmlns:p15="http://schemas.microsoft.com/office/powerpoint/2012/main">
        <p15:guide id="1" pos="165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 and two content key message pebble">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45E85253-75F3-43DB-97FC-245A7CCFB87E}"/>
              </a:ext>
            </a:extLst>
          </p:cNvPr>
          <p:cNvGraphicFramePr>
            <a:graphicFrameLocks noChangeAspect="1"/>
          </p:cNvGraphicFramePr>
          <p:nvPr userDrawn="1">
            <p:custDataLst>
              <p:tags r:id="rId2"/>
            </p:custDataLst>
            <p:extLst>
              <p:ext uri="{D42A27DB-BD31-4B8C-83A1-F6EECF244321}">
                <p14:modId xmlns:p14="http://schemas.microsoft.com/office/powerpoint/2010/main" val="25153103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889" name="think-cell Slide" r:id="rId4" imgW="351" imgH="351" progId="TCLayout.ActiveDocument.1">
                  <p:embed/>
                </p:oleObj>
              </mc:Choice>
              <mc:Fallback>
                <p:oleObj name="think-cell Slide" r:id="rId4" imgW="351" imgH="351" progId="TCLayout.ActiveDocument.1">
                  <p:embed/>
                  <p:pic>
                    <p:nvPicPr>
                      <p:cNvPr id="5" name="Objekt 4" hidden="1">
                        <a:extLst>
                          <a:ext uri="{FF2B5EF4-FFF2-40B4-BE49-F238E27FC236}">
                            <a16:creationId xmlns:a16="http://schemas.microsoft.com/office/drawing/2014/main" id="{45E85253-75F3-43DB-97FC-245A7CCFB87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Picture Placeholder 3">
            <a:extLst>
              <a:ext uri="{FF2B5EF4-FFF2-40B4-BE49-F238E27FC236}">
                <a16:creationId xmlns:a16="http://schemas.microsoft.com/office/drawing/2014/main" id="{46F462CB-49C6-43D4-8FBC-ABA17853FE28}"/>
              </a:ext>
            </a:extLst>
          </p:cNvPr>
          <p:cNvSpPr>
            <a:spLocks noGrp="1"/>
          </p:cNvSpPr>
          <p:nvPr>
            <p:ph type="pic" sz="quarter" idx="14" hasCustomPrompt="1"/>
          </p:nvPr>
        </p:nvSpPr>
        <p:spPr>
          <a:xfrm>
            <a:off x="0" y="0"/>
            <a:ext cx="2976076" cy="9906000"/>
          </a:xfrm>
          <a:solidFill>
            <a:srgbClr val="F9F9F7"/>
          </a:solidFill>
        </p:spPr>
        <p:txBody>
          <a:bodyPr lIns="72000" tIns="72000" rIns="72000" anchor="t" anchorCtr="0"/>
          <a:lstStyle>
            <a:lvl1pPr marL="0" indent="0" algn="l" rtl="0">
              <a:spcAft>
                <a:spcPts val="0"/>
              </a:spcAft>
              <a:buNone/>
              <a:defRPr sz="2311"/>
            </a:lvl1pPr>
          </a:lstStyle>
          <a:p>
            <a:r>
              <a:rPr lang="en-US" noProof="0"/>
              <a:t>Mark placeholder to insert image using the Insert tab – Pictures or from Templafy</a:t>
            </a:r>
          </a:p>
        </p:txBody>
      </p:sp>
      <p:sp>
        <p:nvSpPr>
          <p:cNvPr id="15" name="Background">
            <a:extLst>
              <a:ext uri="{FF2B5EF4-FFF2-40B4-BE49-F238E27FC236}">
                <a16:creationId xmlns:a16="http://schemas.microsoft.com/office/drawing/2014/main" id="{CFA65BDB-B1EC-4EF2-BD12-F97D9D8E2041}"/>
              </a:ext>
            </a:extLst>
          </p:cNvPr>
          <p:cNvSpPr/>
          <p:nvPr userDrawn="1"/>
        </p:nvSpPr>
        <p:spPr>
          <a:xfrm>
            <a:off x="2976075" y="0"/>
            <a:ext cx="3881925" cy="9911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89" noProof="0"/>
          </a:p>
        </p:txBody>
      </p:sp>
      <p:sp>
        <p:nvSpPr>
          <p:cNvPr id="2" name="Title 1"/>
          <p:cNvSpPr>
            <a:spLocks noGrp="1"/>
          </p:cNvSpPr>
          <p:nvPr>
            <p:ph type="title" hasCustomPrompt="1"/>
          </p:nvPr>
        </p:nvSpPr>
        <p:spPr>
          <a:xfrm>
            <a:off x="3177224" y="944739"/>
            <a:ext cx="3478950" cy="3393649"/>
          </a:xfrm>
        </p:spPr>
        <p:txBody>
          <a:bodyPr vert="horz"/>
          <a:lstStyle>
            <a:lvl1pPr rtl="0">
              <a:lnSpc>
                <a:spcPct val="91000"/>
              </a:lnSpc>
              <a:defRPr sz="5922">
                <a:solidFill>
                  <a:schemeClr val="tx2"/>
                </a:solidFill>
              </a:defRPr>
            </a:lvl1pPr>
          </a:lstStyle>
          <a:p>
            <a:r>
              <a:rPr lang="en-US" noProof="0"/>
              <a:t>Click to add title</a:t>
            </a:r>
          </a:p>
        </p:txBody>
      </p:sp>
      <p:sp>
        <p:nvSpPr>
          <p:cNvPr id="3" name="Content Placeholder 2"/>
          <p:cNvSpPr>
            <a:spLocks noGrp="1"/>
          </p:cNvSpPr>
          <p:nvPr>
            <p:ph idx="1" hasCustomPrompt="1"/>
          </p:nvPr>
        </p:nvSpPr>
        <p:spPr>
          <a:xfrm>
            <a:off x="3177224" y="4842934"/>
            <a:ext cx="3478950" cy="4005007"/>
          </a:xfrm>
        </p:spPr>
        <p:txBody>
          <a:bodyPr/>
          <a:lstStyle>
            <a:lvl1pPr rtl="0">
              <a:defRPr>
                <a:solidFill>
                  <a:srgbClr val="333333"/>
                </a:solidFill>
              </a:defRPr>
            </a:lvl1pPr>
            <a:lvl2pPr rtl="0">
              <a:defRPr>
                <a:solidFill>
                  <a:srgbClr val="333333"/>
                </a:solidFill>
              </a:defRPr>
            </a:lvl2pPr>
            <a:lvl3pPr rtl="0">
              <a:defRPr>
                <a:solidFill>
                  <a:srgbClr val="333333"/>
                </a:solidFill>
              </a:defRPr>
            </a:lvl3pPr>
            <a:lvl4pPr rtl="0">
              <a:defRPr>
                <a:solidFill>
                  <a:srgbClr val="333333"/>
                </a:solidFill>
              </a:defRPr>
            </a:lvl4pPr>
            <a:lvl5pPr rtl="0">
              <a:defRPr>
                <a:solidFill>
                  <a:schemeClr val="tx2"/>
                </a:solidFill>
              </a:defRPr>
            </a:lvl5pPr>
            <a:lvl6pPr rtl="0">
              <a:defRPr>
                <a:solidFill>
                  <a:schemeClr val="tx2"/>
                </a:solidFill>
              </a:defRPr>
            </a:lvl6pPr>
            <a:lvl7pPr rtl="0">
              <a:defRPr>
                <a:solidFill>
                  <a:srgbClr val="333333"/>
                </a:solidFill>
              </a:defRPr>
            </a:lvl7pPr>
            <a:lvl8pPr rtl="0">
              <a:defRPr>
                <a:solidFill>
                  <a:srgbClr val="333333"/>
                </a:solidFill>
              </a:defRPr>
            </a:lvl8pPr>
            <a:lvl9pPr rtl="0">
              <a:defRPr>
                <a:solidFill>
                  <a:srgbClr val="333333"/>
                </a:solidFill>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6" name="Date Placeholder 5">
            <a:extLst>
              <a:ext uri="{FF2B5EF4-FFF2-40B4-BE49-F238E27FC236}">
                <a16:creationId xmlns:a16="http://schemas.microsoft.com/office/drawing/2014/main" id="{8C9341C1-1ACE-4D5F-954C-E2A9E304D580}"/>
              </a:ext>
            </a:extLst>
          </p:cNvPr>
          <p:cNvSpPr>
            <a:spLocks noGrp="1"/>
          </p:cNvSpPr>
          <p:nvPr>
            <p:ph type="dt" sz="half" idx="15"/>
          </p:nvPr>
        </p:nvSpPr>
        <p:spPr/>
        <p:txBody>
          <a:bodyPr/>
          <a:lstStyle>
            <a:lvl1pPr rtl="0">
              <a:defRPr/>
            </a:lvl1pPr>
          </a:lstStyle>
          <a:p>
            <a:fld id="{923212C7-A548-4370-9C24-272889F12011}" type="datetime1">
              <a:rPr lang="en-US" smtClean="0"/>
              <a:pPr/>
              <a:t>3/16/22</a:t>
            </a:fld>
            <a:endParaRPr lang="en-US"/>
          </a:p>
        </p:txBody>
      </p:sp>
      <p:sp>
        <p:nvSpPr>
          <p:cNvPr id="8" name="Footer Placeholder 7">
            <a:extLst>
              <a:ext uri="{FF2B5EF4-FFF2-40B4-BE49-F238E27FC236}">
                <a16:creationId xmlns:a16="http://schemas.microsoft.com/office/drawing/2014/main" id="{B3E03AEF-76B9-47EF-ADA3-08AB46B86899}"/>
              </a:ext>
            </a:extLst>
          </p:cNvPr>
          <p:cNvSpPr>
            <a:spLocks noGrp="1"/>
          </p:cNvSpPr>
          <p:nvPr>
            <p:ph type="ftr" sz="quarter" idx="16"/>
          </p:nvPr>
        </p:nvSpPr>
        <p:spPr>
          <a:xfrm>
            <a:off x="3177225" y="9300486"/>
            <a:ext cx="2571526" cy="208000"/>
          </a:xfrm>
        </p:spPr>
        <p:txBody>
          <a:bodyPr/>
          <a:lstStyle>
            <a:lvl1pPr rtl="0">
              <a:defRPr/>
            </a:lvl1pPr>
          </a:lstStyle>
          <a:p>
            <a:endParaRPr lang="en-US"/>
          </a:p>
        </p:txBody>
      </p:sp>
      <p:sp>
        <p:nvSpPr>
          <p:cNvPr id="9" name="Slide Number Placeholder 8">
            <a:extLst>
              <a:ext uri="{FF2B5EF4-FFF2-40B4-BE49-F238E27FC236}">
                <a16:creationId xmlns:a16="http://schemas.microsoft.com/office/drawing/2014/main" id="{20036FE6-E32E-4510-9DFD-1E1585232786}"/>
              </a:ext>
            </a:extLst>
          </p:cNvPr>
          <p:cNvSpPr>
            <a:spLocks noGrp="1"/>
          </p:cNvSpPr>
          <p:nvPr>
            <p:ph type="sldNum" sz="quarter" idx="17"/>
          </p:nvPr>
        </p:nvSpPr>
        <p:spPr/>
        <p:txBody>
          <a:bodyPr/>
          <a:lstStyle>
            <a:lvl1pPr rtl="0">
              <a:defRPr/>
            </a:lvl1pPr>
          </a:lstStyle>
          <a:p>
            <a:fld id="{23AA811B-2EBD-4900-905E-5BE206449611}" type="slidenum">
              <a:rPr lang="en-US" smtClean="0"/>
              <a:pPr/>
              <a:t>‹nr.›</a:t>
            </a:fld>
            <a:endParaRPr lang="en-US"/>
          </a:p>
        </p:txBody>
      </p:sp>
    </p:spTree>
    <p:extLst>
      <p:ext uri="{BB962C8B-B14F-4D97-AF65-F5344CB8AC3E}">
        <p14:creationId xmlns:p14="http://schemas.microsoft.com/office/powerpoint/2010/main" val="1409627768"/>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key message pebble">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72D83B67-6157-48B3-9B3E-03CDB33750AD}"/>
              </a:ext>
            </a:extLst>
          </p:cNvPr>
          <p:cNvGraphicFramePr>
            <a:graphicFrameLocks noChangeAspect="1"/>
          </p:cNvGraphicFramePr>
          <p:nvPr userDrawn="1">
            <p:custDataLst>
              <p:tags r:id="rId2"/>
            </p:custDataLst>
            <p:extLst>
              <p:ext uri="{D42A27DB-BD31-4B8C-83A1-F6EECF244321}">
                <p14:modId xmlns:p14="http://schemas.microsoft.com/office/powerpoint/2010/main" val="25910276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13" name="think-cell Slide" r:id="rId4" imgW="351" imgH="351" progId="TCLayout.ActiveDocument.1">
                  <p:embed/>
                </p:oleObj>
              </mc:Choice>
              <mc:Fallback>
                <p:oleObj name="think-cell Slide" r:id="rId4" imgW="351" imgH="351" progId="TCLayout.ActiveDocument.1">
                  <p:embed/>
                  <p:pic>
                    <p:nvPicPr>
                      <p:cNvPr id="5" name="Objekt 4" hidden="1">
                        <a:extLst>
                          <a:ext uri="{FF2B5EF4-FFF2-40B4-BE49-F238E27FC236}">
                            <a16:creationId xmlns:a16="http://schemas.microsoft.com/office/drawing/2014/main" id="{72D83B67-6157-48B3-9B3E-03CDB33750A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Background">
            <a:extLst>
              <a:ext uri="{FF2B5EF4-FFF2-40B4-BE49-F238E27FC236}">
                <a16:creationId xmlns:a16="http://schemas.microsoft.com/office/drawing/2014/main" id="{5B4101BC-2F6D-4C7D-BAF1-B5E98F520306}"/>
              </a:ext>
            </a:extLst>
          </p:cNvPr>
          <p:cNvSpPr/>
          <p:nvPr userDrawn="1"/>
        </p:nvSpPr>
        <p:spPr>
          <a:xfrm>
            <a:off x="0" y="0"/>
            <a:ext cx="2419875" cy="9911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89" noProof="0"/>
          </a:p>
        </p:txBody>
      </p:sp>
      <p:sp>
        <p:nvSpPr>
          <p:cNvPr id="2" name="Title 1"/>
          <p:cNvSpPr>
            <a:spLocks noGrp="1"/>
          </p:cNvSpPr>
          <p:nvPr>
            <p:ph type="title" hasCustomPrompt="1"/>
          </p:nvPr>
        </p:nvSpPr>
        <p:spPr>
          <a:xfrm>
            <a:off x="202500" y="944739"/>
            <a:ext cx="2016548" cy="1697866"/>
          </a:xfrm>
        </p:spPr>
        <p:txBody>
          <a:bodyPr vert="horz"/>
          <a:lstStyle>
            <a:lvl1pPr rtl="0">
              <a:lnSpc>
                <a:spcPct val="91000"/>
              </a:lnSpc>
              <a:defRPr sz="5922">
                <a:solidFill>
                  <a:schemeClr val="tx2"/>
                </a:solidFill>
              </a:defRPr>
            </a:lvl1pPr>
          </a:lstStyle>
          <a:p>
            <a:r>
              <a:rPr lang="en-US" noProof="0"/>
              <a:t>Click to add title</a:t>
            </a:r>
          </a:p>
        </p:txBody>
      </p:sp>
      <p:sp>
        <p:nvSpPr>
          <p:cNvPr id="3" name="Content Placeholder 2"/>
          <p:cNvSpPr>
            <a:spLocks noGrp="1"/>
          </p:cNvSpPr>
          <p:nvPr>
            <p:ph idx="1" hasCustomPrompt="1"/>
          </p:nvPr>
        </p:nvSpPr>
        <p:spPr>
          <a:xfrm>
            <a:off x="202500" y="4841200"/>
            <a:ext cx="2016548" cy="4004000"/>
          </a:xfrm>
        </p:spPr>
        <p:txBody>
          <a:bodyPr/>
          <a:lstStyle>
            <a:lvl1pPr rtl="0">
              <a:defRPr>
                <a:solidFill>
                  <a:srgbClr val="333333"/>
                </a:solidFill>
              </a:defRPr>
            </a:lvl1pPr>
            <a:lvl2pPr rtl="0">
              <a:defRPr>
                <a:solidFill>
                  <a:srgbClr val="333333"/>
                </a:solidFill>
              </a:defRPr>
            </a:lvl2pPr>
            <a:lvl3pPr rtl="0">
              <a:defRPr>
                <a:solidFill>
                  <a:srgbClr val="333333"/>
                </a:solidFill>
              </a:defRPr>
            </a:lvl3pPr>
            <a:lvl4pPr rtl="0">
              <a:defRPr>
                <a:solidFill>
                  <a:srgbClr val="333333"/>
                </a:solidFill>
              </a:defRPr>
            </a:lvl4pPr>
            <a:lvl5pPr rtl="0">
              <a:defRPr>
                <a:solidFill>
                  <a:schemeClr val="tx2"/>
                </a:solidFill>
              </a:defRPr>
            </a:lvl5pPr>
            <a:lvl6pPr rtl="0">
              <a:defRPr>
                <a:solidFill>
                  <a:schemeClr val="tx2"/>
                </a:solidFill>
              </a:defRPr>
            </a:lvl6pPr>
            <a:lvl7pPr rtl="0">
              <a:defRPr>
                <a:solidFill>
                  <a:srgbClr val="333333"/>
                </a:solidFill>
              </a:defRPr>
            </a:lvl7pPr>
            <a:lvl8pPr rtl="0">
              <a:defRPr>
                <a:solidFill>
                  <a:srgbClr val="333333"/>
                </a:solidFill>
              </a:defRPr>
            </a:lvl8pPr>
            <a:lvl9pPr rtl="0">
              <a:defRPr>
                <a:solidFill>
                  <a:srgbClr val="333333"/>
                </a:solidFill>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2622373" y="944739"/>
            <a:ext cx="4033127" cy="7901466"/>
          </a:xfrm>
        </p:spPr>
        <p:txBody>
          <a:bodyPr/>
          <a:lstStyle>
            <a:lvl1pPr rtl="0">
              <a:defRPr>
                <a:solidFill>
                  <a:srgbClr val="333333"/>
                </a:solidFill>
              </a:defRPr>
            </a:lvl1pPr>
            <a:lvl2pPr rtl="0">
              <a:defRPr>
                <a:solidFill>
                  <a:srgbClr val="333333"/>
                </a:solidFill>
              </a:defRPr>
            </a:lvl2pPr>
            <a:lvl3pPr rtl="0">
              <a:defRPr>
                <a:solidFill>
                  <a:srgbClr val="333333"/>
                </a:solidFill>
              </a:defRPr>
            </a:lvl3pPr>
            <a:lvl4pPr rtl="0">
              <a:defRPr>
                <a:solidFill>
                  <a:srgbClr val="333333"/>
                </a:solidFill>
              </a:defRPr>
            </a:lvl4pPr>
            <a:lvl5pPr rtl="0">
              <a:defRPr>
                <a:solidFill>
                  <a:schemeClr val="tx2"/>
                </a:solidFill>
              </a:defRPr>
            </a:lvl5pPr>
            <a:lvl6pPr rtl="0">
              <a:defRPr>
                <a:solidFill>
                  <a:schemeClr val="tx2"/>
                </a:solidFill>
              </a:defRPr>
            </a:lvl6pPr>
            <a:lvl7pPr rtl="0">
              <a:defRPr>
                <a:solidFill>
                  <a:srgbClr val="333333"/>
                </a:solidFill>
              </a:defRPr>
            </a:lvl7pPr>
            <a:lvl8pPr rtl="0">
              <a:defRPr>
                <a:solidFill>
                  <a:srgbClr val="333333"/>
                </a:solidFill>
              </a:defRPr>
            </a:lvl8pPr>
            <a:lvl9pPr rtl="0">
              <a:defRPr>
                <a:solidFill>
                  <a:srgbClr val="333333"/>
                </a:solidFill>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endParaRPr lang="en-US"/>
          </a:p>
          <a:p>
            <a:pPr lvl="1"/>
            <a:r>
              <a:rPr lang="en-US"/>
              <a:t>Second level</a:t>
            </a:r>
          </a:p>
          <a:p>
            <a:pPr lvl="2"/>
            <a:r>
              <a:rPr lang="en-US"/>
              <a:t>Third level</a:t>
            </a:r>
          </a:p>
          <a:p>
            <a:pPr lvl="3"/>
            <a:r>
              <a:rPr lang="en-US"/>
              <a:t>Fourth level</a:t>
            </a:r>
          </a:p>
          <a:p>
            <a:pPr lvl="4"/>
            <a:r>
              <a:rPr lang="en-US"/>
              <a:t>Fifth level</a:t>
            </a:r>
          </a:p>
          <a:p>
            <a:pPr lvl="5"/>
            <a:r>
              <a:rPr lang="en-US" noProof="0"/>
              <a:t>6</a:t>
            </a:r>
          </a:p>
          <a:p>
            <a:pPr lvl="6"/>
            <a:r>
              <a:rPr lang="en-US" noProof="0"/>
              <a:t>7</a:t>
            </a:r>
          </a:p>
          <a:p>
            <a:pPr lvl="7"/>
            <a:r>
              <a:rPr lang="en-US" noProof="0"/>
              <a:t>8</a:t>
            </a:r>
          </a:p>
          <a:p>
            <a:pPr lvl="8"/>
            <a:r>
              <a:rPr lang="en-US" noProof="0"/>
              <a:t>9</a:t>
            </a:r>
            <a:endParaRPr lang="en-US"/>
          </a:p>
        </p:txBody>
      </p:sp>
      <p:sp>
        <p:nvSpPr>
          <p:cNvPr id="6" name="Date Placeholder 5">
            <a:extLst>
              <a:ext uri="{FF2B5EF4-FFF2-40B4-BE49-F238E27FC236}">
                <a16:creationId xmlns:a16="http://schemas.microsoft.com/office/drawing/2014/main" id="{290BD52F-5F30-4092-B6BD-BC68EBA8074D}"/>
              </a:ext>
            </a:extLst>
          </p:cNvPr>
          <p:cNvSpPr>
            <a:spLocks noGrp="1"/>
          </p:cNvSpPr>
          <p:nvPr>
            <p:ph type="dt" sz="half" idx="10"/>
          </p:nvPr>
        </p:nvSpPr>
        <p:spPr/>
        <p:txBody>
          <a:bodyPr/>
          <a:lstStyle>
            <a:lvl1pPr rtl="0">
              <a:defRPr/>
            </a:lvl1pPr>
          </a:lstStyle>
          <a:p>
            <a:fld id="{3393CB94-5BA6-4B5C-8025-21D6F4E52D5E}" type="datetime1">
              <a:rPr lang="en-US" smtClean="0"/>
              <a:pPr/>
              <a:t>3/16/22</a:t>
            </a:fld>
            <a:endParaRPr lang="en-US"/>
          </a:p>
        </p:txBody>
      </p:sp>
      <p:sp>
        <p:nvSpPr>
          <p:cNvPr id="9" name="Footer Placeholder 8">
            <a:extLst>
              <a:ext uri="{FF2B5EF4-FFF2-40B4-BE49-F238E27FC236}">
                <a16:creationId xmlns:a16="http://schemas.microsoft.com/office/drawing/2014/main" id="{463160CC-677A-4E30-9B6F-4DD30FA62861}"/>
              </a:ext>
            </a:extLst>
          </p:cNvPr>
          <p:cNvSpPr>
            <a:spLocks noGrp="1"/>
          </p:cNvSpPr>
          <p:nvPr>
            <p:ph type="ftr" sz="quarter" idx="11"/>
          </p:nvPr>
        </p:nvSpPr>
        <p:spPr>
          <a:xfrm>
            <a:off x="2619970" y="9300486"/>
            <a:ext cx="3128780" cy="208000"/>
          </a:xfrm>
        </p:spPr>
        <p:txBody>
          <a:bodyPr/>
          <a:lstStyle>
            <a:lvl1pPr rtl="0">
              <a:defRPr/>
            </a:lvl1pPr>
          </a:lstStyle>
          <a:p>
            <a:endParaRPr lang="en-US"/>
          </a:p>
        </p:txBody>
      </p:sp>
      <p:sp>
        <p:nvSpPr>
          <p:cNvPr id="11" name="Slide Number Placeholder 10">
            <a:extLst>
              <a:ext uri="{FF2B5EF4-FFF2-40B4-BE49-F238E27FC236}">
                <a16:creationId xmlns:a16="http://schemas.microsoft.com/office/drawing/2014/main" id="{6BF8DDD7-7966-45A0-AD48-A99BD1B4967F}"/>
              </a:ext>
            </a:extLst>
          </p:cNvPr>
          <p:cNvSpPr>
            <a:spLocks noGrp="1"/>
          </p:cNvSpPr>
          <p:nvPr>
            <p:ph type="sldNum" sz="quarter" idx="12"/>
          </p:nvPr>
        </p:nvSpPr>
        <p:spPr/>
        <p:txBody>
          <a:bodyPr/>
          <a:lstStyle>
            <a:lvl1pPr rtl="0">
              <a:defRPr/>
            </a:lvl1pPr>
          </a:lstStyle>
          <a:p>
            <a:fld id="{23AA811B-2EBD-4900-905E-5BE206449611}" type="slidenum">
              <a:rPr lang="en-US" smtClean="0"/>
              <a:pPr/>
              <a:t>‹nr.›</a:t>
            </a:fld>
            <a:endParaRPr lang="en-US"/>
          </a:p>
        </p:txBody>
      </p:sp>
      <p:sp>
        <p:nvSpPr>
          <p:cNvPr id="13" name="Lav dynamik">
            <a:extLst>
              <a:ext uri="{FF2B5EF4-FFF2-40B4-BE49-F238E27FC236}">
                <a16:creationId xmlns:a16="http://schemas.microsoft.com/office/drawing/2014/main" id="{A4A15578-12D5-4CA3-AE58-36E6DB03E8B8}"/>
              </a:ext>
            </a:extLst>
          </p:cNvPr>
          <p:cNvSpPr txBox="1"/>
          <p:nvPr userDrawn="1"/>
        </p:nvSpPr>
        <p:spPr>
          <a:xfrm>
            <a:off x="202500" y="9197289"/>
            <a:ext cx="436333" cy="311197"/>
          </a:xfrm>
          <a:prstGeom prst="rect">
            <a:avLst/>
          </a:prstGeom>
          <a:noFill/>
        </p:spPr>
        <p:txBody>
          <a:bodyPr wrap="square" lIns="0" tIns="0" rIns="0" bIns="0" rtlCol="0" anchor="b" anchorCtr="0">
            <a:noAutofit/>
          </a:bodyPr>
          <a:lstStyle/>
          <a:p>
            <a:pPr rtl="0"/>
            <a:r>
              <a:rPr lang="en-US" sz="1011">
                <a:solidFill>
                  <a:schemeClr val="tx2"/>
                </a:solidFill>
              </a:rPr>
              <a:t>Ramboll</a:t>
            </a:r>
          </a:p>
        </p:txBody>
      </p:sp>
    </p:spTree>
    <p:extLst>
      <p:ext uri="{BB962C8B-B14F-4D97-AF65-F5344CB8AC3E}">
        <p14:creationId xmlns:p14="http://schemas.microsoft.com/office/powerpoint/2010/main" val="3959807195"/>
      </p:ext>
    </p:extLst>
  </p:cSld>
  <p:clrMapOvr>
    <a:masterClrMapping/>
  </p:clrMapOvr>
  <p:extLst>
    <p:ext uri="{DCECCB84-F9BA-43D5-87BE-67443E8EF086}">
      <p15:sldGuideLst xmlns:p15="http://schemas.microsoft.com/office/powerpoint/2012/main">
        <p15:guide id="1" pos="16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and two content key message ocean">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DFF3F39B-2BEE-496E-AF12-9E25491A2FE8}"/>
              </a:ext>
            </a:extLst>
          </p:cNvPr>
          <p:cNvGraphicFramePr>
            <a:graphicFrameLocks noChangeAspect="1"/>
          </p:cNvGraphicFramePr>
          <p:nvPr userDrawn="1">
            <p:custDataLst>
              <p:tags r:id="rId2"/>
            </p:custDataLst>
            <p:extLst>
              <p:ext uri="{D42A27DB-BD31-4B8C-83A1-F6EECF244321}">
                <p14:modId xmlns:p14="http://schemas.microsoft.com/office/powerpoint/2010/main" val="2085593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937" name="think-cell Slide" r:id="rId4" imgW="351" imgH="351" progId="TCLayout.ActiveDocument.1">
                  <p:embed/>
                </p:oleObj>
              </mc:Choice>
              <mc:Fallback>
                <p:oleObj name="think-cell Slide" r:id="rId4" imgW="351" imgH="351" progId="TCLayout.ActiveDocument.1">
                  <p:embed/>
                  <p:pic>
                    <p:nvPicPr>
                      <p:cNvPr id="8" name="Objekt 7" hidden="1">
                        <a:extLst>
                          <a:ext uri="{FF2B5EF4-FFF2-40B4-BE49-F238E27FC236}">
                            <a16:creationId xmlns:a16="http://schemas.microsoft.com/office/drawing/2014/main" id="{DFF3F39B-2BEE-496E-AF12-9E25491A2FE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Picture Placeholder 3">
            <a:extLst>
              <a:ext uri="{FF2B5EF4-FFF2-40B4-BE49-F238E27FC236}">
                <a16:creationId xmlns:a16="http://schemas.microsoft.com/office/drawing/2014/main" id="{46F462CB-49C6-43D4-8FBC-ABA17853FE28}"/>
              </a:ext>
            </a:extLst>
          </p:cNvPr>
          <p:cNvSpPr>
            <a:spLocks noGrp="1"/>
          </p:cNvSpPr>
          <p:nvPr>
            <p:ph type="pic" sz="quarter" idx="14" hasCustomPrompt="1"/>
          </p:nvPr>
        </p:nvSpPr>
        <p:spPr>
          <a:xfrm>
            <a:off x="0" y="0"/>
            <a:ext cx="3883275" cy="9906000"/>
          </a:xfrm>
          <a:solidFill>
            <a:srgbClr val="F9F9F7"/>
          </a:solidFill>
        </p:spPr>
        <p:txBody>
          <a:bodyPr lIns="72000" tIns="72000" rIns="72000" anchor="t" anchorCtr="0"/>
          <a:lstStyle>
            <a:lvl1pPr marL="0" indent="0" algn="l" rtl="0">
              <a:spcAft>
                <a:spcPts val="0"/>
              </a:spcAft>
              <a:buNone/>
              <a:defRPr sz="2311"/>
            </a:lvl1pPr>
          </a:lstStyle>
          <a:p>
            <a:r>
              <a:rPr lang="en-US" noProof="0"/>
              <a:t>Mark placeholder to insert image using the Insert tab – Pictures or from Templafy</a:t>
            </a:r>
          </a:p>
        </p:txBody>
      </p:sp>
      <p:sp>
        <p:nvSpPr>
          <p:cNvPr id="15" name="Background">
            <a:extLst>
              <a:ext uri="{FF2B5EF4-FFF2-40B4-BE49-F238E27FC236}">
                <a16:creationId xmlns:a16="http://schemas.microsoft.com/office/drawing/2014/main" id="{CFA65BDB-B1EC-4EF2-BD12-F97D9D8E2041}"/>
              </a:ext>
            </a:extLst>
          </p:cNvPr>
          <p:cNvSpPr/>
          <p:nvPr userDrawn="1"/>
        </p:nvSpPr>
        <p:spPr>
          <a:xfrm>
            <a:off x="3883275" y="0"/>
            <a:ext cx="2974725" cy="991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89" noProof="0"/>
          </a:p>
        </p:txBody>
      </p:sp>
      <p:sp>
        <p:nvSpPr>
          <p:cNvPr id="2" name="Title 1"/>
          <p:cNvSpPr>
            <a:spLocks noGrp="1"/>
          </p:cNvSpPr>
          <p:nvPr>
            <p:ph type="title" hasCustomPrompt="1"/>
          </p:nvPr>
        </p:nvSpPr>
        <p:spPr bwMode="white">
          <a:xfrm>
            <a:off x="4083925" y="944740"/>
            <a:ext cx="2573601" cy="3393647"/>
          </a:xfrm>
        </p:spPr>
        <p:txBody>
          <a:bodyPr vert="horz"/>
          <a:lstStyle>
            <a:lvl1pPr rtl="0">
              <a:lnSpc>
                <a:spcPct val="91000"/>
              </a:lnSpc>
              <a:defRPr sz="5922">
                <a:solidFill>
                  <a:schemeClr val="tx2"/>
                </a:solidFill>
              </a:defRPr>
            </a:lvl1pPr>
          </a:lstStyle>
          <a:p>
            <a:r>
              <a:rPr lang="en-US" noProof="0"/>
              <a:t>Click to add title</a:t>
            </a:r>
          </a:p>
        </p:txBody>
      </p:sp>
      <p:sp>
        <p:nvSpPr>
          <p:cNvPr id="3" name="Content Placeholder 2"/>
          <p:cNvSpPr>
            <a:spLocks noGrp="1"/>
          </p:cNvSpPr>
          <p:nvPr>
            <p:ph idx="1" hasCustomPrompt="1"/>
          </p:nvPr>
        </p:nvSpPr>
        <p:spPr bwMode="white">
          <a:xfrm>
            <a:off x="4083925" y="4842934"/>
            <a:ext cx="2573601" cy="4005007"/>
          </a:xfrm>
        </p:spPr>
        <p:txBody>
          <a:bodyPr/>
          <a:lstStyle>
            <a:lvl1pPr rtl="0">
              <a:defRPr>
                <a:solidFill>
                  <a:schemeClr val="bg1"/>
                </a:solidFill>
              </a:defRPr>
            </a:lvl1pPr>
            <a:lvl2pPr rtl="0">
              <a:defRPr>
                <a:solidFill>
                  <a:schemeClr val="bg1"/>
                </a:solidFill>
              </a:defRPr>
            </a:lvl2pPr>
            <a:lvl3pPr rtl="0">
              <a:defRPr>
                <a:solidFill>
                  <a:schemeClr val="bg1"/>
                </a:solidFill>
              </a:defRPr>
            </a:lvl3pPr>
            <a:lvl4pPr rtl="0">
              <a:defRPr>
                <a:solidFill>
                  <a:schemeClr val="bg1"/>
                </a:solidFill>
              </a:defRPr>
            </a:lvl4pPr>
            <a:lvl5pPr rtl="0">
              <a:defRPr>
                <a:solidFill>
                  <a:schemeClr val="bg1"/>
                </a:solidFill>
              </a:defRPr>
            </a:lvl5pPr>
            <a:lvl6pPr rtl="0">
              <a:defRPr>
                <a:solidFill>
                  <a:schemeClr val="bg1"/>
                </a:solidFill>
              </a:defRPr>
            </a:lvl6pPr>
            <a:lvl7pPr rtl="0">
              <a:defRPr>
                <a:solidFill>
                  <a:schemeClr val="bg1"/>
                </a:solidFill>
              </a:defRPr>
            </a:lvl7pPr>
            <a:lvl8pPr rtl="0">
              <a:defRPr>
                <a:solidFill>
                  <a:schemeClr val="bg1"/>
                </a:solidFill>
              </a:defRPr>
            </a:lvl8pPr>
            <a:lvl9pPr rtl="0">
              <a:defRPr>
                <a:solidFill>
                  <a:schemeClr val="bg1"/>
                </a:solidFill>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4" name="Date Placeholder 3">
            <a:extLst>
              <a:ext uri="{FF2B5EF4-FFF2-40B4-BE49-F238E27FC236}">
                <a16:creationId xmlns:a16="http://schemas.microsoft.com/office/drawing/2014/main" id="{D7871951-D21A-4AD7-B0ED-D9EDFD6FD215}"/>
              </a:ext>
            </a:extLst>
          </p:cNvPr>
          <p:cNvSpPr>
            <a:spLocks noGrp="1"/>
          </p:cNvSpPr>
          <p:nvPr>
            <p:ph type="dt" sz="half" idx="15"/>
          </p:nvPr>
        </p:nvSpPr>
        <p:spPr bwMode="white"/>
        <p:txBody>
          <a:bodyPr/>
          <a:lstStyle>
            <a:lvl1pPr rtl="0">
              <a:defRPr>
                <a:solidFill>
                  <a:schemeClr val="tx2"/>
                </a:solidFill>
              </a:defRPr>
            </a:lvl1pPr>
          </a:lstStyle>
          <a:p>
            <a:fld id="{29D73515-F0A6-4B30-A688-5D4CF44B9186}" type="datetime1">
              <a:rPr lang="en-US" smtClean="0"/>
              <a:pPr/>
              <a:t>3/16/22</a:t>
            </a:fld>
            <a:endParaRPr lang="en-US"/>
          </a:p>
        </p:txBody>
      </p:sp>
      <p:sp>
        <p:nvSpPr>
          <p:cNvPr id="5" name="Footer Placeholder 4">
            <a:extLst>
              <a:ext uri="{FF2B5EF4-FFF2-40B4-BE49-F238E27FC236}">
                <a16:creationId xmlns:a16="http://schemas.microsoft.com/office/drawing/2014/main" id="{5350D0E1-89DD-41BB-9E30-0E38A07068DF}"/>
              </a:ext>
            </a:extLst>
          </p:cNvPr>
          <p:cNvSpPr>
            <a:spLocks noGrp="1"/>
          </p:cNvSpPr>
          <p:nvPr>
            <p:ph type="ftr" sz="quarter" idx="16"/>
          </p:nvPr>
        </p:nvSpPr>
        <p:spPr>
          <a:xfrm>
            <a:off x="4084439" y="9197289"/>
            <a:ext cx="1663601" cy="311197"/>
          </a:xfrm>
        </p:spPr>
        <p:txBody>
          <a:bodyPr/>
          <a:lstStyle>
            <a:lvl1pPr rtl="0">
              <a:defRPr/>
            </a:lvl1pPr>
          </a:lstStyle>
          <a:p>
            <a:endParaRPr lang="en-US"/>
          </a:p>
        </p:txBody>
      </p:sp>
      <p:sp>
        <p:nvSpPr>
          <p:cNvPr id="7" name="Slide Number Placeholder 6">
            <a:extLst>
              <a:ext uri="{FF2B5EF4-FFF2-40B4-BE49-F238E27FC236}">
                <a16:creationId xmlns:a16="http://schemas.microsoft.com/office/drawing/2014/main" id="{0D78F7CD-9DD3-4685-B0A9-7CE0ABF9F107}"/>
              </a:ext>
            </a:extLst>
          </p:cNvPr>
          <p:cNvSpPr>
            <a:spLocks noGrp="1"/>
          </p:cNvSpPr>
          <p:nvPr>
            <p:ph type="sldNum" sz="quarter" idx="17"/>
          </p:nvPr>
        </p:nvSpPr>
        <p:spPr bwMode="white"/>
        <p:txBody>
          <a:bodyPr/>
          <a:lstStyle>
            <a:lvl1pPr rtl="0">
              <a:defRPr>
                <a:solidFill>
                  <a:schemeClr val="tx2"/>
                </a:solidFill>
              </a:defRPr>
            </a:lvl1pPr>
          </a:lstStyle>
          <a:p>
            <a:fld id="{23AA811B-2EBD-4900-905E-5BE206449611}" type="slidenum">
              <a:rPr lang="en-US" smtClean="0"/>
              <a:pPr/>
              <a:t>‹nr.›</a:t>
            </a:fld>
            <a:endParaRPr lang="en-US"/>
          </a:p>
        </p:txBody>
      </p:sp>
    </p:spTree>
    <p:extLst>
      <p:ext uri="{BB962C8B-B14F-4D97-AF65-F5344CB8AC3E}">
        <p14:creationId xmlns:p14="http://schemas.microsoft.com/office/powerpoint/2010/main" val="2766435223"/>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ntent  key message ocean">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6450FFE-0CFC-42B1-B6B9-71AF674A9373}"/>
              </a:ext>
            </a:extLst>
          </p:cNvPr>
          <p:cNvGraphicFramePr>
            <a:graphicFrameLocks noChangeAspect="1"/>
          </p:cNvGraphicFramePr>
          <p:nvPr userDrawn="1">
            <p:custDataLst>
              <p:tags r:id="rId2"/>
            </p:custDataLst>
            <p:extLst>
              <p:ext uri="{D42A27DB-BD31-4B8C-83A1-F6EECF244321}">
                <p14:modId xmlns:p14="http://schemas.microsoft.com/office/powerpoint/2010/main" val="3875633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61" name="think-cell Slide" r:id="rId4" imgW="351" imgH="351" progId="TCLayout.ActiveDocument.1">
                  <p:embed/>
                </p:oleObj>
              </mc:Choice>
              <mc:Fallback>
                <p:oleObj name="think-cell Slide" r:id="rId4" imgW="351" imgH="351" progId="TCLayout.ActiveDocument.1">
                  <p:embed/>
                  <p:pic>
                    <p:nvPicPr>
                      <p:cNvPr id="5" name="Objekt 4" hidden="1">
                        <a:extLst>
                          <a:ext uri="{FF2B5EF4-FFF2-40B4-BE49-F238E27FC236}">
                            <a16:creationId xmlns:a16="http://schemas.microsoft.com/office/drawing/2014/main" id="{26450FFE-0CFC-42B1-B6B9-71AF674A937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Background">
            <a:extLst>
              <a:ext uri="{FF2B5EF4-FFF2-40B4-BE49-F238E27FC236}">
                <a16:creationId xmlns:a16="http://schemas.microsoft.com/office/drawing/2014/main" id="{5B4101BC-2F6D-4C7D-BAF1-B5E98F520306}"/>
              </a:ext>
            </a:extLst>
          </p:cNvPr>
          <p:cNvSpPr/>
          <p:nvPr userDrawn="1"/>
        </p:nvSpPr>
        <p:spPr>
          <a:xfrm>
            <a:off x="0" y="0"/>
            <a:ext cx="2419875" cy="991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89" noProof="0"/>
          </a:p>
        </p:txBody>
      </p:sp>
      <p:sp>
        <p:nvSpPr>
          <p:cNvPr id="2" name="Title 1"/>
          <p:cNvSpPr>
            <a:spLocks noGrp="1"/>
          </p:cNvSpPr>
          <p:nvPr>
            <p:ph type="title" hasCustomPrompt="1"/>
          </p:nvPr>
        </p:nvSpPr>
        <p:spPr bwMode="white">
          <a:xfrm>
            <a:off x="202500" y="944741"/>
            <a:ext cx="2016548" cy="3086451"/>
          </a:xfrm>
        </p:spPr>
        <p:txBody>
          <a:bodyPr vert="horz"/>
          <a:lstStyle>
            <a:lvl1pPr rtl="0">
              <a:lnSpc>
                <a:spcPct val="91000"/>
              </a:lnSpc>
              <a:defRPr sz="5922">
                <a:solidFill>
                  <a:schemeClr val="tx2"/>
                </a:solidFill>
              </a:defRPr>
            </a:lvl1pPr>
          </a:lstStyle>
          <a:p>
            <a:r>
              <a:rPr lang="en-US" noProof="0"/>
              <a:t>Click to add title</a:t>
            </a:r>
          </a:p>
        </p:txBody>
      </p:sp>
      <p:sp>
        <p:nvSpPr>
          <p:cNvPr id="3" name="Content Placeholder 2"/>
          <p:cNvSpPr>
            <a:spLocks noGrp="1"/>
          </p:cNvSpPr>
          <p:nvPr>
            <p:ph idx="1" hasCustomPrompt="1"/>
          </p:nvPr>
        </p:nvSpPr>
        <p:spPr bwMode="white">
          <a:xfrm>
            <a:off x="202500" y="4842934"/>
            <a:ext cx="2016548" cy="4005007"/>
          </a:xfrm>
        </p:spPr>
        <p:txBody>
          <a:bodyPr/>
          <a:lstStyle>
            <a:lvl1pPr rtl="0">
              <a:defRPr>
                <a:solidFill>
                  <a:schemeClr val="bg1"/>
                </a:solidFill>
              </a:defRPr>
            </a:lvl1pPr>
            <a:lvl2pPr rtl="0">
              <a:defRPr>
                <a:solidFill>
                  <a:schemeClr val="bg1"/>
                </a:solidFill>
              </a:defRPr>
            </a:lvl2pPr>
            <a:lvl3pPr rtl="0">
              <a:defRPr>
                <a:solidFill>
                  <a:schemeClr val="bg1"/>
                </a:solidFill>
              </a:defRPr>
            </a:lvl3pPr>
            <a:lvl4pPr rtl="0">
              <a:defRPr>
                <a:solidFill>
                  <a:schemeClr val="bg1"/>
                </a:solidFill>
              </a:defRPr>
            </a:lvl4pPr>
            <a:lvl5pPr rtl="0">
              <a:defRPr>
                <a:solidFill>
                  <a:schemeClr val="bg1"/>
                </a:solidFill>
              </a:defRPr>
            </a:lvl5pPr>
            <a:lvl6pPr rtl="0">
              <a:defRPr>
                <a:solidFill>
                  <a:schemeClr val="bg1"/>
                </a:solidFill>
              </a:defRPr>
            </a:lvl6pPr>
            <a:lvl7pPr rtl="0">
              <a:defRPr>
                <a:solidFill>
                  <a:schemeClr val="bg1"/>
                </a:solidFill>
              </a:defRPr>
            </a:lvl7pPr>
            <a:lvl8pPr rtl="0">
              <a:defRPr>
                <a:solidFill>
                  <a:schemeClr val="bg1"/>
                </a:solidFill>
              </a:defRPr>
            </a:lvl8pPr>
            <a:lvl9pPr rtl="0">
              <a:defRPr>
                <a:solidFill>
                  <a:schemeClr val="bg1"/>
                </a:solidFill>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2622373" y="944739"/>
            <a:ext cx="4033127" cy="7901466"/>
          </a:xfrm>
        </p:spPr>
        <p:txBody>
          <a:bodyPr/>
          <a:lstStyle>
            <a:lvl1pPr rtl="0">
              <a:defRPr>
                <a:solidFill>
                  <a:srgbClr val="333333"/>
                </a:solidFill>
              </a:defRPr>
            </a:lvl1pPr>
            <a:lvl2pPr rtl="0">
              <a:defRPr>
                <a:solidFill>
                  <a:srgbClr val="333333"/>
                </a:solidFill>
              </a:defRPr>
            </a:lvl2pPr>
            <a:lvl3pPr rtl="0">
              <a:defRPr>
                <a:solidFill>
                  <a:srgbClr val="333333"/>
                </a:solidFill>
              </a:defRPr>
            </a:lvl3pPr>
            <a:lvl4pPr rtl="0">
              <a:defRPr>
                <a:solidFill>
                  <a:srgbClr val="333333"/>
                </a:solidFill>
              </a:defRPr>
            </a:lvl4pPr>
            <a:lvl5pPr rtl="0">
              <a:defRPr>
                <a:solidFill>
                  <a:schemeClr val="tx2"/>
                </a:solidFill>
              </a:defRPr>
            </a:lvl5pPr>
            <a:lvl6pPr rtl="0">
              <a:defRPr>
                <a:solidFill>
                  <a:schemeClr val="tx2"/>
                </a:solidFill>
              </a:defRPr>
            </a:lvl6pPr>
            <a:lvl7pPr rtl="0">
              <a:defRPr>
                <a:solidFill>
                  <a:srgbClr val="333333"/>
                </a:solidFill>
              </a:defRPr>
            </a:lvl7pPr>
            <a:lvl8pPr rtl="0">
              <a:defRPr>
                <a:solidFill>
                  <a:srgbClr val="333333"/>
                </a:solidFill>
              </a:defRPr>
            </a:lvl8pPr>
            <a:lvl9pPr rtl="0">
              <a:defRPr>
                <a:solidFill>
                  <a:srgbClr val="333333"/>
                </a:solidFill>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endParaRPr lang="en-US"/>
          </a:p>
          <a:p>
            <a:pPr lvl="1"/>
            <a:r>
              <a:rPr lang="en-US"/>
              <a:t>Second level</a:t>
            </a:r>
          </a:p>
          <a:p>
            <a:pPr lvl="2"/>
            <a:r>
              <a:rPr lang="en-US"/>
              <a:t>Third level</a:t>
            </a:r>
          </a:p>
          <a:p>
            <a:pPr lvl="3"/>
            <a:r>
              <a:rPr lang="en-US"/>
              <a:t>Fourth level</a:t>
            </a:r>
          </a:p>
          <a:p>
            <a:pPr lvl="4"/>
            <a:r>
              <a:rPr lang="en-US"/>
              <a:t>Fifth level</a:t>
            </a:r>
          </a:p>
          <a:p>
            <a:pPr lvl="5"/>
            <a:r>
              <a:rPr lang="en-US" noProof="0"/>
              <a:t>6</a:t>
            </a:r>
          </a:p>
          <a:p>
            <a:pPr lvl="6"/>
            <a:r>
              <a:rPr lang="en-US" noProof="0"/>
              <a:t>7</a:t>
            </a:r>
          </a:p>
          <a:p>
            <a:pPr lvl="7"/>
            <a:r>
              <a:rPr lang="en-US" noProof="0"/>
              <a:t>8</a:t>
            </a:r>
          </a:p>
          <a:p>
            <a:pPr lvl="8"/>
            <a:r>
              <a:rPr lang="en-US" noProof="0"/>
              <a:t>9</a:t>
            </a:r>
            <a:endParaRPr lang="en-US"/>
          </a:p>
        </p:txBody>
      </p:sp>
      <p:sp>
        <p:nvSpPr>
          <p:cNvPr id="6" name="Date Placeholder 5">
            <a:extLst>
              <a:ext uri="{FF2B5EF4-FFF2-40B4-BE49-F238E27FC236}">
                <a16:creationId xmlns:a16="http://schemas.microsoft.com/office/drawing/2014/main" id="{E8AE0849-ADA5-4C35-BD3D-32AEC0275BFE}"/>
              </a:ext>
            </a:extLst>
          </p:cNvPr>
          <p:cNvSpPr>
            <a:spLocks noGrp="1"/>
          </p:cNvSpPr>
          <p:nvPr>
            <p:ph type="dt" sz="half" idx="10"/>
          </p:nvPr>
        </p:nvSpPr>
        <p:spPr/>
        <p:txBody>
          <a:bodyPr/>
          <a:lstStyle>
            <a:lvl1pPr rtl="0">
              <a:defRPr/>
            </a:lvl1pPr>
          </a:lstStyle>
          <a:p>
            <a:fld id="{B6F065B1-CCC8-4072-99B6-C71232109F4F}" type="datetime1">
              <a:rPr lang="en-US" smtClean="0"/>
              <a:pPr/>
              <a:t>3/16/22</a:t>
            </a:fld>
            <a:endParaRPr lang="en-US"/>
          </a:p>
        </p:txBody>
      </p:sp>
      <p:sp>
        <p:nvSpPr>
          <p:cNvPr id="9" name="Footer Placeholder 8">
            <a:extLst>
              <a:ext uri="{FF2B5EF4-FFF2-40B4-BE49-F238E27FC236}">
                <a16:creationId xmlns:a16="http://schemas.microsoft.com/office/drawing/2014/main" id="{71AB1FEE-9EFB-4823-A0D2-ECFD3E905429}"/>
              </a:ext>
            </a:extLst>
          </p:cNvPr>
          <p:cNvSpPr>
            <a:spLocks noGrp="1"/>
          </p:cNvSpPr>
          <p:nvPr>
            <p:ph type="ftr" sz="quarter" idx="11"/>
          </p:nvPr>
        </p:nvSpPr>
        <p:spPr>
          <a:xfrm>
            <a:off x="2619970" y="9300486"/>
            <a:ext cx="3128780" cy="208000"/>
          </a:xfrm>
        </p:spPr>
        <p:txBody>
          <a:bodyPr/>
          <a:lstStyle>
            <a:lvl1pPr rtl="0">
              <a:defRPr/>
            </a:lvl1pPr>
          </a:lstStyle>
          <a:p>
            <a:endParaRPr lang="en-US"/>
          </a:p>
        </p:txBody>
      </p:sp>
      <p:sp>
        <p:nvSpPr>
          <p:cNvPr id="11" name="Slide Number Placeholder 10">
            <a:extLst>
              <a:ext uri="{FF2B5EF4-FFF2-40B4-BE49-F238E27FC236}">
                <a16:creationId xmlns:a16="http://schemas.microsoft.com/office/drawing/2014/main" id="{14A6979C-ADCB-4300-A9EA-07138DC9371F}"/>
              </a:ext>
            </a:extLst>
          </p:cNvPr>
          <p:cNvSpPr>
            <a:spLocks noGrp="1"/>
          </p:cNvSpPr>
          <p:nvPr>
            <p:ph type="sldNum" sz="quarter" idx="12"/>
          </p:nvPr>
        </p:nvSpPr>
        <p:spPr/>
        <p:txBody>
          <a:bodyPr/>
          <a:lstStyle>
            <a:lvl1pPr rtl="0">
              <a:defRPr/>
            </a:lvl1pPr>
          </a:lstStyle>
          <a:p>
            <a:fld id="{23AA811B-2EBD-4900-905E-5BE206449611}" type="slidenum">
              <a:rPr lang="en-US" smtClean="0"/>
              <a:pPr/>
              <a:t>‹nr.›</a:t>
            </a:fld>
            <a:endParaRPr lang="en-US"/>
          </a:p>
        </p:txBody>
      </p:sp>
      <p:sp>
        <p:nvSpPr>
          <p:cNvPr id="13" name="Lav dynamik">
            <a:extLst>
              <a:ext uri="{FF2B5EF4-FFF2-40B4-BE49-F238E27FC236}">
                <a16:creationId xmlns:a16="http://schemas.microsoft.com/office/drawing/2014/main" id="{B1EEDA58-6175-4232-A50D-8C1F8D8DDEA6}"/>
              </a:ext>
            </a:extLst>
          </p:cNvPr>
          <p:cNvSpPr txBox="1"/>
          <p:nvPr userDrawn="1"/>
        </p:nvSpPr>
        <p:spPr>
          <a:xfrm>
            <a:off x="202500" y="9197289"/>
            <a:ext cx="436333" cy="311197"/>
          </a:xfrm>
          <a:prstGeom prst="rect">
            <a:avLst/>
          </a:prstGeom>
          <a:noFill/>
        </p:spPr>
        <p:txBody>
          <a:bodyPr wrap="square" lIns="0" tIns="0" rIns="0" bIns="0" rtlCol="0" anchor="b" anchorCtr="0">
            <a:noAutofit/>
          </a:bodyPr>
          <a:lstStyle/>
          <a:p>
            <a:pPr rtl="0"/>
            <a:r>
              <a:rPr lang="en-US" sz="1011">
                <a:solidFill>
                  <a:schemeClr val="tx2"/>
                </a:solidFill>
              </a:rPr>
              <a:t>Ramboll</a:t>
            </a:r>
          </a:p>
        </p:txBody>
      </p:sp>
    </p:spTree>
    <p:extLst>
      <p:ext uri="{BB962C8B-B14F-4D97-AF65-F5344CB8AC3E}">
        <p14:creationId xmlns:p14="http://schemas.microsoft.com/office/powerpoint/2010/main" val="3083077099"/>
      </p:ext>
    </p:extLst>
  </p:cSld>
  <p:clrMapOvr>
    <a:masterClrMapping/>
  </p:clrMapOvr>
  <p:extLst>
    <p:ext uri="{DCECCB84-F9BA-43D5-87BE-67443E8EF086}">
      <p15:sldGuideLst xmlns:p15="http://schemas.microsoft.com/office/powerpoint/2012/main">
        <p15:guide id="1" pos="16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image (D)">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7EAB9451-6697-46AA-BE7C-EB7245CF70AF}"/>
              </a:ext>
            </a:extLst>
          </p:cNvPr>
          <p:cNvGraphicFramePr>
            <a:graphicFrameLocks noChangeAspect="1"/>
          </p:cNvGraphicFramePr>
          <p:nvPr userDrawn="1">
            <p:custDataLst>
              <p:tags r:id="rId2"/>
            </p:custDataLst>
            <p:extLst>
              <p:ext uri="{D42A27DB-BD31-4B8C-83A1-F6EECF244321}">
                <p14:modId xmlns:p14="http://schemas.microsoft.com/office/powerpoint/2010/main" val="36991380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1" name="think-cell Slide" r:id="rId4" imgW="351" imgH="351" progId="TCLayout.ActiveDocument.1">
                  <p:embed/>
                </p:oleObj>
              </mc:Choice>
              <mc:Fallback>
                <p:oleObj name="think-cell Slide" r:id="rId4" imgW="351" imgH="351" progId="TCLayout.ActiveDocument.1">
                  <p:embed/>
                  <p:pic>
                    <p:nvPicPr>
                      <p:cNvPr id="3" name="Objekt 2" hidden="1">
                        <a:extLst>
                          <a:ext uri="{FF2B5EF4-FFF2-40B4-BE49-F238E27FC236}">
                            <a16:creationId xmlns:a16="http://schemas.microsoft.com/office/drawing/2014/main" id="{7EAB9451-6697-46AA-BE7C-EB7245CF70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Date Placeholder 6" hidden="1">
            <a:extLst>
              <a:ext uri="{FF2B5EF4-FFF2-40B4-BE49-F238E27FC236}">
                <a16:creationId xmlns:a16="http://schemas.microsoft.com/office/drawing/2014/main" id="{19E8C21D-363E-4C29-BCB1-2C67A41A6B1A}"/>
              </a:ext>
            </a:extLst>
          </p:cNvPr>
          <p:cNvSpPr>
            <a:spLocks noGrp="1"/>
          </p:cNvSpPr>
          <p:nvPr>
            <p:ph type="dt" sz="half" idx="15"/>
          </p:nvPr>
        </p:nvSpPr>
        <p:spPr>
          <a:xfrm>
            <a:off x="0" y="9906000"/>
            <a:ext cx="0" cy="0"/>
          </a:xfrm>
        </p:spPr>
        <p:txBody>
          <a:bodyPr/>
          <a:lstStyle>
            <a:lvl1pPr rtl="0">
              <a:defRPr sz="144">
                <a:noFill/>
              </a:defRPr>
            </a:lvl1pPr>
          </a:lstStyle>
          <a:p>
            <a:fld id="{2D3E1E10-4E6B-4C9C-B68B-DC96BC56ABFC}" type="datetime1">
              <a:rPr lang="en-US" smtClean="0"/>
              <a:pPr/>
              <a:t>3/16/22</a:t>
            </a:fld>
            <a:endParaRPr lang="en-US"/>
          </a:p>
        </p:txBody>
      </p:sp>
      <p:sp>
        <p:nvSpPr>
          <p:cNvPr id="11" name="Footer Placeholder 8" hidden="1">
            <a:extLst>
              <a:ext uri="{FF2B5EF4-FFF2-40B4-BE49-F238E27FC236}">
                <a16:creationId xmlns:a16="http://schemas.microsoft.com/office/drawing/2014/main" id="{6DB35B2F-204D-4092-A860-94E70637BD46}"/>
              </a:ext>
            </a:extLst>
          </p:cNvPr>
          <p:cNvSpPr>
            <a:spLocks noGrp="1"/>
          </p:cNvSpPr>
          <p:nvPr>
            <p:ph type="ftr" sz="quarter" idx="16"/>
          </p:nvPr>
        </p:nvSpPr>
        <p:spPr>
          <a:xfrm>
            <a:off x="0" y="9906000"/>
            <a:ext cx="0" cy="0"/>
          </a:xfrm>
        </p:spPr>
        <p:txBody>
          <a:bodyPr/>
          <a:lstStyle>
            <a:lvl1pPr rtl="0">
              <a:defRPr sz="144">
                <a:noFill/>
              </a:defRPr>
            </a:lvl1pPr>
          </a:lstStyle>
          <a:p>
            <a:endParaRPr lang="en-US"/>
          </a:p>
        </p:txBody>
      </p:sp>
      <p:sp>
        <p:nvSpPr>
          <p:cNvPr id="12" name="Slide Number Placeholder 10" hidden="1">
            <a:extLst>
              <a:ext uri="{FF2B5EF4-FFF2-40B4-BE49-F238E27FC236}">
                <a16:creationId xmlns:a16="http://schemas.microsoft.com/office/drawing/2014/main" id="{1BEB41F5-194C-405C-8EDC-8C5E550FE046}"/>
              </a:ext>
            </a:extLst>
          </p:cNvPr>
          <p:cNvSpPr>
            <a:spLocks noGrp="1"/>
          </p:cNvSpPr>
          <p:nvPr>
            <p:ph type="sldNum" sz="quarter" idx="17"/>
          </p:nvPr>
        </p:nvSpPr>
        <p:spPr>
          <a:xfrm>
            <a:off x="0" y="9906000"/>
            <a:ext cx="0" cy="0"/>
          </a:xfrm>
        </p:spPr>
        <p:txBody>
          <a:bodyPr/>
          <a:lstStyle>
            <a:lvl1pPr rtl="0">
              <a:defRPr sz="144">
                <a:noFill/>
              </a:defRPr>
            </a:lvl1pPr>
          </a:lstStyle>
          <a:p>
            <a:fld id="{23AA811B-2EBD-4900-905E-5BE206449611}" type="slidenum">
              <a:rPr lang="en-US" smtClean="0"/>
              <a:pPr/>
              <a:t>‹nr.›</a:t>
            </a:fld>
            <a:endParaRPr lang="en-US"/>
          </a:p>
        </p:txBody>
      </p:sp>
      <p:sp>
        <p:nvSpPr>
          <p:cNvPr id="9" name="Background">
            <a:extLst>
              <a:ext uri="{FF2B5EF4-FFF2-40B4-BE49-F238E27FC236}">
                <a16:creationId xmlns:a16="http://schemas.microsoft.com/office/drawing/2014/main" id="{22F6F34B-A8D0-4DB2-A40E-DF14A9DD8EC5}"/>
              </a:ext>
            </a:extLst>
          </p:cNvPr>
          <p:cNvSpPr/>
          <p:nvPr userDrawn="1"/>
        </p:nvSpPr>
        <p:spPr>
          <a:xfrm>
            <a:off x="0" y="0"/>
            <a:ext cx="6858000" cy="990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4000" tIns="52000" rIns="104000" bIns="52000" rtlCol="0" anchor="ctr"/>
          <a:lstStyle/>
          <a:p>
            <a:pPr algn="ctr" rtl="0"/>
            <a:endParaRPr lang="en-US" sz="2889" noProof="0"/>
          </a:p>
        </p:txBody>
      </p:sp>
      <p:sp>
        <p:nvSpPr>
          <p:cNvPr id="17" name="Picture Placeholder 16">
            <a:extLst>
              <a:ext uri="{FF2B5EF4-FFF2-40B4-BE49-F238E27FC236}">
                <a16:creationId xmlns:a16="http://schemas.microsoft.com/office/drawing/2014/main" id="{9392B3FA-4A45-49A0-A3FB-2000E37DA94F}"/>
              </a:ext>
            </a:extLst>
          </p:cNvPr>
          <p:cNvSpPr>
            <a:spLocks noGrp="1"/>
          </p:cNvSpPr>
          <p:nvPr>
            <p:ph type="pic" sz="quarter" idx="13" hasCustomPrompt="1"/>
          </p:nvPr>
        </p:nvSpPr>
        <p:spPr>
          <a:xfrm>
            <a:off x="0" y="-1"/>
            <a:ext cx="6858675" cy="9911200"/>
          </a:xfrm>
          <a:custGeom>
            <a:avLst/>
            <a:gdLst>
              <a:gd name="connsiteX0" fmla="*/ 0 w 12193200"/>
              <a:gd name="connsiteY0" fmla="*/ 0 h 6861600"/>
              <a:gd name="connsiteX1" fmla="*/ 12193200 w 12193200"/>
              <a:gd name="connsiteY1" fmla="*/ 0 h 6861600"/>
              <a:gd name="connsiteX2" fmla="*/ 12193200 w 12193200"/>
              <a:gd name="connsiteY2" fmla="*/ 6861600 h 6861600"/>
              <a:gd name="connsiteX3" fmla="*/ 0 w 12193200"/>
              <a:gd name="connsiteY3" fmla="*/ 6861600 h 6861600"/>
              <a:gd name="connsiteX4" fmla="*/ 0 w 12193200"/>
              <a:gd name="connsiteY4" fmla="*/ 6858002 h 6861600"/>
              <a:gd name="connsiteX5" fmla="*/ 5762624 w 12193200"/>
              <a:gd name="connsiteY5" fmla="*/ 6858002 h 6861600"/>
              <a:gd name="connsiteX6" fmla="*/ 5762624 w 12193200"/>
              <a:gd name="connsiteY6" fmla="*/ 6858001 h 6861600"/>
              <a:gd name="connsiteX7" fmla="*/ 5915025 w 12193200"/>
              <a:gd name="connsiteY7" fmla="*/ 6858001 h 6861600"/>
              <a:gd name="connsiteX8" fmla="*/ 5915025 w 12193200"/>
              <a:gd name="connsiteY8" fmla="*/ 4501189 h 6861600"/>
              <a:gd name="connsiteX9" fmla="*/ 5762624 w 12193200"/>
              <a:gd name="connsiteY9" fmla="*/ 4501189 h 6861600"/>
              <a:gd name="connsiteX10" fmla="*/ 5762624 w 12193200"/>
              <a:gd name="connsiteY10" fmla="*/ 4495802 h 6861600"/>
              <a:gd name="connsiteX11" fmla="*/ 3519949 w 12193200"/>
              <a:gd name="connsiteY11" fmla="*/ 4495802 h 6861600"/>
              <a:gd name="connsiteX12" fmla="*/ 3519949 w 12193200"/>
              <a:gd name="connsiteY12" fmla="*/ 3355681 h 6861600"/>
              <a:gd name="connsiteX13" fmla="*/ 1 w 12193200"/>
              <a:gd name="connsiteY13" fmla="*/ 3355681 h 6861600"/>
              <a:gd name="connsiteX14" fmla="*/ 1 w 12193200"/>
              <a:gd name="connsiteY14" fmla="*/ 3362327 h 6861600"/>
              <a:gd name="connsiteX15" fmla="*/ 0 w 12193200"/>
              <a:gd name="connsiteY15" fmla="*/ 3362327 h 686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3200" h="6861600">
                <a:moveTo>
                  <a:pt x="0" y="0"/>
                </a:moveTo>
                <a:lnTo>
                  <a:pt x="12193200" y="0"/>
                </a:lnTo>
                <a:lnTo>
                  <a:pt x="12193200" y="6861600"/>
                </a:lnTo>
                <a:lnTo>
                  <a:pt x="0" y="6861600"/>
                </a:lnTo>
                <a:lnTo>
                  <a:pt x="0" y="6858002"/>
                </a:lnTo>
                <a:lnTo>
                  <a:pt x="5762624" y="6858002"/>
                </a:lnTo>
                <a:lnTo>
                  <a:pt x="5762624" y="6858001"/>
                </a:lnTo>
                <a:lnTo>
                  <a:pt x="5915025" y="6858001"/>
                </a:lnTo>
                <a:lnTo>
                  <a:pt x="5915025" y="4501189"/>
                </a:lnTo>
                <a:lnTo>
                  <a:pt x="5762624" y="4501189"/>
                </a:lnTo>
                <a:lnTo>
                  <a:pt x="5762624" y="4495802"/>
                </a:lnTo>
                <a:lnTo>
                  <a:pt x="3519949" y="4495802"/>
                </a:lnTo>
                <a:lnTo>
                  <a:pt x="3519949" y="3355681"/>
                </a:lnTo>
                <a:lnTo>
                  <a:pt x="1" y="3355681"/>
                </a:lnTo>
                <a:lnTo>
                  <a:pt x="1" y="3362327"/>
                </a:lnTo>
                <a:lnTo>
                  <a:pt x="0" y="3362327"/>
                </a:lnTo>
                <a:close/>
              </a:path>
            </a:pathLst>
          </a:custGeom>
          <a:solidFill>
            <a:srgbClr val="F9F9F7"/>
          </a:solidFill>
        </p:spPr>
        <p:txBody>
          <a:bodyPr wrap="square" lIns="72000" tIns="72000" bIns="72000" anchor="t" anchorCtr="0">
            <a:noAutofit/>
          </a:bodyPr>
          <a:lstStyle>
            <a:lvl1pPr marL="0" indent="0" algn="l" rtl="0">
              <a:spcAft>
                <a:spcPts val="0"/>
              </a:spcAft>
              <a:buNone/>
              <a:defRPr sz="2311"/>
            </a:lvl1pPr>
          </a:lstStyle>
          <a:p>
            <a:r>
              <a:rPr lang="en-US" noProof="0"/>
              <a:t>Mark placeholder to insert image </a:t>
            </a:r>
            <a:r>
              <a:rPr lang="en-US"/>
              <a:t>using the Insert tab – Pictures or from Templafy</a:t>
            </a:r>
          </a:p>
        </p:txBody>
      </p:sp>
      <p:sp>
        <p:nvSpPr>
          <p:cNvPr id="2" name="Title 1"/>
          <p:cNvSpPr>
            <a:spLocks noGrp="1"/>
          </p:cNvSpPr>
          <p:nvPr>
            <p:ph type="ctrTitle" hasCustomPrompt="1"/>
          </p:nvPr>
        </p:nvSpPr>
        <p:spPr bwMode="white">
          <a:xfrm>
            <a:off x="202501" y="6966213"/>
            <a:ext cx="2663185" cy="1342045"/>
          </a:xfrm>
        </p:spPr>
        <p:txBody>
          <a:bodyPr vert="horz" anchor="t" anchorCtr="0"/>
          <a:lstStyle>
            <a:lvl1pPr algn="l" rtl="0">
              <a:lnSpc>
                <a:spcPct val="91000"/>
              </a:lnSpc>
              <a:defRPr sz="8666">
                <a:solidFill>
                  <a:schemeClr val="bg1"/>
                </a:solidFill>
              </a:defRPr>
            </a:lvl1pPr>
          </a:lstStyle>
          <a:p>
            <a:r>
              <a:rPr lang="en-US"/>
              <a:t>Headline</a:t>
            </a:r>
          </a:p>
        </p:txBody>
      </p:sp>
      <p:sp>
        <p:nvSpPr>
          <p:cNvPr id="13" name="Subtitle 2">
            <a:extLst>
              <a:ext uri="{FF2B5EF4-FFF2-40B4-BE49-F238E27FC236}">
                <a16:creationId xmlns:a16="http://schemas.microsoft.com/office/drawing/2014/main" id="{FE897BB9-C0DA-41AA-90EC-DB8C5FCE355C}"/>
              </a:ext>
            </a:extLst>
          </p:cNvPr>
          <p:cNvSpPr>
            <a:spLocks noGrp="1"/>
          </p:cNvSpPr>
          <p:nvPr>
            <p:ph type="subTitle" idx="1" hasCustomPrompt="1"/>
          </p:nvPr>
        </p:nvSpPr>
        <p:spPr bwMode="white">
          <a:xfrm>
            <a:off x="202501" y="8465601"/>
            <a:ext cx="2663185" cy="612729"/>
          </a:xfrm>
        </p:spPr>
        <p:txBody>
          <a:bodyPr/>
          <a:lstStyle>
            <a:lvl1pPr marL="0" indent="0" algn="l" rtl="0">
              <a:spcBef>
                <a:spcPts val="0"/>
              </a:spcBef>
              <a:buFont typeface="Verdana" panose="020B0604030504040204" pitchFamily="34" charset="0"/>
              <a:buChar char="​"/>
              <a:defRPr sz="2022">
                <a:solidFill>
                  <a:schemeClr val="bg1"/>
                </a:solidFill>
              </a:defRPr>
            </a:lvl1pPr>
            <a:lvl2pPr marL="0" indent="0" algn="l">
              <a:buFont typeface="Verdana" panose="020B0604030504040204" pitchFamily="34" charset="0"/>
              <a:buNone/>
              <a:defRPr sz="1733">
                <a:solidFill>
                  <a:srgbClr val="333333"/>
                </a:solidFill>
              </a:defRPr>
            </a:lvl2pPr>
            <a:lvl3pPr marL="0" indent="0" algn="l">
              <a:buFont typeface="Verdana" panose="020B0604030504040204" pitchFamily="34" charset="0"/>
              <a:buChar char="​"/>
              <a:defRPr sz="1733">
                <a:solidFill>
                  <a:srgbClr val="333333"/>
                </a:solidFill>
              </a:defRPr>
            </a:lvl3pPr>
            <a:lvl4pPr marL="0" indent="0" algn="l">
              <a:buFont typeface="Verdana" panose="020B0604030504040204" pitchFamily="34" charset="0"/>
              <a:buChar char="​"/>
              <a:defRPr sz="1733">
                <a:solidFill>
                  <a:srgbClr val="333333"/>
                </a:solidFill>
              </a:defRPr>
            </a:lvl4pPr>
            <a:lvl5pPr marL="0" indent="0" algn="l">
              <a:buFont typeface="Verdana" panose="020B0604030504040204" pitchFamily="34" charset="0"/>
              <a:buChar char="​"/>
              <a:defRPr sz="1733">
                <a:solidFill>
                  <a:srgbClr val="333333"/>
                </a:solidFill>
              </a:defRPr>
            </a:lvl5pPr>
            <a:lvl6pPr marL="0" indent="0" algn="l">
              <a:buFont typeface="Verdana" panose="020B0604030504040204" pitchFamily="34" charset="0"/>
              <a:buChar char="​"/>
              <a:defRPr sz="1733">
                <a:solidFill>
                  <a:srgbClr val="333333"/>
                </a:solidFill>
              </a:defRPr>
            </a:lvl6pPr>
            <a:lvl7pPr marL="0" indent="0" algn="l">
              <a:buFont typeface="Verdana" panose="020B0604030504040204" pitchFamily="34" charset="0"/>
              <a:buChar char="​"/>
              <a:defRPr sz="1733">
                <a:solidFill>
                  <a:srgbClr val="333333"/>
                </a:solidFill>
              </a:defRPr>
            </a:lvl7pPr>
            <a:lvl8pPr marL="0" indent="0" algn="l">
              <a:buFont typeface="Verdana" panose="020B0604030504040204" pitchFamily="34" charset="0"/>
              <a:buChar char="​"/>
              <a:defRPr sz="1733">
                <a:solidFill>
                  <a:srgbClr val="333333"/>
                </a:solidFill>
              </a:defRPr>
            </a:lvl8pPr>
            <a:lvl9pPr marL="0" indent="0" algn="l">
              <a:buFont typeface="Verdana" panose="020B0604030504040204" pitchFamily="34" charset="0"/>
              <a:buChar char="​"/>
              <a:defRPr sz="1733">
                <a:solidFill>
                  <a:srgbClr val="333333"/>
                </a:solidFill>
              </a:defRPr>
            </a:lvl9pPr>
          </a:lstStyle>
          <a:p>
            <a:r>
              <a:rPr lang="en-US"/>
              <a:t>Subtitle</a:t>
            </a:r>
          </a:p>
        </p:txBody>
      </p:sp>
      <p:pic>
        <p:nvPicPr>
          <p:cNvPr id="15" name="Logo">
            <a:extLst>
              <a:ext uri="{FF2B5EF4-FFF2-40B4-BE49-F238E27FC236}">
                <a16:creationId xmlns:a16="http://schemas.microsoft.com/office/drawing/2014/main" id="{DA2544AE-9170-440D-A7DE-3D8825007CA0}"/>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02500" y="5456991"/>
            <a:ext cx="1472462" cy="473200"/>
          </a:xfrm>
          <a:prstGeom prst="rect">
            <a:avLst/>
          </a:prstGeom>
        </p:spPr>
      </p:pic>
    </p:spTree>
    <p:extLst>
      <p:ext uri="{BB962C8B-B14F-4D97-AF65-F5344CB8AC3E}">
        <p14:creationId xmlns:p14="http://schemas.microsoft.com/office/powerpoint/2010/main" val="34743210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mage and two content key message grass">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2EA5DB35-0AE1-43F5-826B-3398930D0EEF}"/>
              </a:ext>
            </a:extLst>
          </p:cNvPr>
          <p:cNvGraphicFramePr>
            <a:graphicFrameLocks noChangeAspect="1"/>
          </p:cNvGraphicFramePr>
          <p:nvPr userDrawn="1">
            <p:custDataLst>
              <p:tags r:id="rId2"/>
            </p:custDataLst>
            <p:extLst>
              <p:ext uri="{D42A27DB-BD31-4B8C-83A1-F6EECF244321}">
                <p14:modId xmlns:p14="http://schemas.microsoft.com/office/powerpoint/2010/main" val="15415814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985" name="think-cell Slide" r:id="rId4" imgW="351" imgH="351" progId="TCLayout.ActiveDocument.1">
                  <p:embed/>
                </p:oleObj>
              </mc:Choice>
              <mc:Fallback>
                <p:oleObj name="think-cell Slide" r:id="rId4" imgW="351" imgH="351" progId="TCLayout.ActiveDocument.1">
                  <p:embed/>
                  <p:pic>
                    <p:nvPicPr>
                      <p:cNvPr id="8" name="Objekt 7" hidden="1">
                        <a:extLst>
                          <a:ext uri="{FF2B5EF4-FFF2-40B4-BE49-F238E27FC236}">
                            <a16:creationId xmlns:a16="http://schemas.microsoft.com/office/drawing/2014/main" id="{2EA5DB35-0AE1-43F5-826B-3398930D0EE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Picture Placeholder 3">
            <a:extLst>
              <a:ext uri="{FF2B5EF4-FFF2-40B4-BE49-F238E27FC236}">
                <a16:creationId xmlns:a16="http://schemas.microsoft.com/office/drawing/2014/main" id="{46F462CB-49C6-43D4-8FBC-ABA17853FE28}"/>
              </a:ext>
            </a:extLst>
          </p:cNvPr>
          <p:cNvSpPr>
            <a:spLocks noGrp="1"/>
          </p:cNvSpPr>
          <p:nvPr>
            <p:ph type="pic" sz="quarter" idx="14" hasCustomPrompt="1"/>
          </p:nvPr>
        </p:nvSpPr>
        <p:spPr>
          <a:xfrm>
            <a:off x="0" y="0"/>
            <a:ext cx="3883275" cy="9906000"/>
          </a:xfrm>
          <a:solidFill>
            <a:srgbClr val="F9F9F7"/>
          </a:solidFill>
        </p:spPr>
        <p:txBody>
          <a:bodyPr lIns="72000" tIns="72000" rIns="72000" anchor="t" anchorCtr="0"/>
          <a:lstStyle>
            <a:lvl1pPr marL="0" indent="0" algn="l" rtl="0">
              <a:spcAft>
                <a:spcPts val="0"/>
              </a:spcAft>
              <a:buNone/>
              <a:defRPr sz="2311"/>
            </a:lvl1pPr>
          </a:lstStyle>
          <a:p>
            <a:r>
              <a:rPr lang="en-US" noProof="0"/>
              <a:t>Mark placeholder to insert image using the Insert tab – Pictures or from Templafy</a:t>
            </a:r>
          </a:p>
        </p:txBody>
      </p:sp>
      <p:sp>
        <p:nvSpPr>
          <p:cNvPr id="15" name="Background">
            <a:extLst>
              <a:ext uri="{FF2B5EF4-FFF2-40B4-BE49-F238E27FC236}">
                <a16:creationId xmlns:a16="http://schemas.microsoft.com/office/drawing/2014/main" id="{CFA65BDB-B1EC-4EF2-BD12-F97D9D8E2041}"/>
              </a:ext>
            </a:extLst>
          </p:cNvPr>
          <p:cNvSpPr/>
          <p:nvPr userDrawn="1"/>
        </p:nvSpPr>
        <p:spPr>
          <a:xfrm>
            <a:off x="3883275" y="0"/>
            <a:ext cx="2974725" cy="9911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89" noProof="0"/>
          </a:p>
        </p:txBody>
      </p:sp>
      <p:sp>
        <p:nvSpPr>
          <p:cNvPr id="2" name="Title 1"/>
          <p:cNvSpPr>
            <a:spLocks noGrp="1"/>
          </p:cNvSpPr>
          <p:nvPr>
            <p:ph type="title" hasCustomPrompt="1"/>
          </p:nvPr>
        </p:nvSpPr>
        <p:spPr>
          <a:xfrm>
            <a:off x="4083925" y="944740"/>
            <a:ext cx="2573601" cy="3393647"/>
          </a:xfrm>
        </p:spPr>
        <p:txBody>
          <a:bodyPr vert="horz"/>
          <a:lstStyle>
            <a:lvl1pPr rtl="0">
              <a:lnSpc>
                <a:spcPct val="91000"/>
              </a:lnSpc>
              <a:defRPr sz="5922">
                <a:solidFill>
                  <a:schemeClr val="accent2"/>
                </a:solidFill>
              </a:defRPr>
            </a:lvl1pPr>
          </a:lstStyle>
          <a:p>
            <a:r>
              <a:rPr lang="en-US" noProof="0"/>
              <a:t>Click to add title</a:t>
            </a:r>
          </a:p>
        </p:txBody>
      </p:sp>
      <p:sp>
        <p:nvSpPr>
          <p:cNvPr id="3" name="Content Placeholder 2"/>
          <p:cNvSpPr>
            <a:spLocks noGrp="1"/>
          </p:cNvSpPr>
          <p:nvPr>
            <p:ph idx="1" hasCustomPrompt="1"/>
          </p:nvPr>
        </p:nvSpPr>
        <p:spPr>
          <a:xfrm>
            <a:off x="4083925" y="4842934"/>
            <a:ext cx="2573601" cy="4005007"/>
          </a:xfrm>
        </p:spPr>
        <p:txBody>
          <a:bodyPr/>
          <a:lstStyle>
            <a:lvl1pPr rtl="0">
              <a:defRPr>
                <a:solidFill>
                  <a:schemeClr val="accent2"/>
                </a:solidFill>
              </a:defRPr>
            </a:lvl1pPr>
            <a:lvl2pPr rtl="0">
              <a:defRPr>
                <a:solidFill>
                  <a:schemeClr val="accent2"/>
                </a:solidFill>
              </a:defRPr>
            </a:lvl2pPr>
            <a:lvl3pPr rtl="0">
              <a:defRPr>
                <a:solidFill>
                  <a:schemeClr val="accent2"/>
                </a:solidFill>
              </a:defRPr>
            </a:lvl3pPr>
            <a:lvl4pPr rtl="0">
              <a:defRPr>
                <a:solidFill>
                  <a:schemeClr val="accent2"/>
                </a:solidFill>
              </a:defRPr>
            </a:lvl4pPr>
            <a:lvl5pPr rtl="0">
              <a:defRPr>
                <a:solidFill>
                  <a:schemeClr val="accent2"/>
                </a:solidFill>
              </a:defRPr>
            </a:lvl5pPr>
            <a:lvl6pPr rtl="0">
              <a:defRPr>
                <a:solidFill>
                  <a:schemeClr val="accent2"/>
                </a:solidFill>
              </a:defRPr>
            </a:lvl6pPr>
            <a:lvl7pPr rtl="0">
              <a:defRPr>
                <a:solidFill>
                  <a:schemeClr val="accent2"/>
                </a:solidFill>
              </a:defRPr>
            </a:lvl7pPr>
            <a:lvl8pPr rtl="0">
              <a:defRPr>
                <a:solidFill>
                  <a:schemeClr val="accent2"/>
                </a:solidFill>
              </a:defRPr>
            </a:lvl8pPr>
            <a:lvl9pPr rtl="0">
              <a:defRPr>
                <a:solidFill>
                  <a:schemeClr val="accent2"/>
                </a:solidFill>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4" name="Date Placeholder 3">
            <a:extLst>
              <a:ext uri="{FF2B5EF4-FFF2-40B4-BE49-F238E27FC236}">
                <a16:creationId xmlns:a16="http://schemas.microsoft.com/office/drawing/2014/main" id="{D7871951-D21A-4AD7-B0ED-D9EDFD6FD215}"/>
              </a:ext>
            </a:extLst>
          </p:cNvPr>
          <p:cNvSpPr>
            <a:spLocks noGrp="1"/>
          </p:cNvSpPr>
          <p:nvPr>
            <p:ph type="dt" sz="half" idx="15"/>
          </p:nvPr>
        </p:nvSpPr>
        <p:spPr/>
        <p:txBody>
          <a:bodyPr/>
          <a:lstStyle>
            <a:lvl1pPr rtl="0">
              <a:defRPr>
                <a:solidFill>
                  <a:schemeClr val="accent2"/>
                </a:solidFill>
              </a:defRPr>
            </a:lvl1pPr>
          </a:lstStyle>
          <a:p>
            <a:fld id="{4C0216E3-463B-4CB8-BE43-497F498BEEEE}" type="datetime1">
              <a:rPr lang="en-US" smtClean="0"/>
              <a:pPr/>
              <a:t>3/16/22</a:t>
            </a:fld>
            <a:endParaRPr lang="en-US"/>
          </a:p>
        </p:txBody>
      </p:sp>
      <p:sp>
        <p:nvSpPr>
          <p:cNvPr id="5" name="Footer Placeholder 4">
            <a:extLst>
              <a:ext uri="{FF2B5EF4-FFF2-40B4-BE49-F238E27FC236}">
                <a16:creationId xmlns:a16="http://schemas.microsoft.com/office/drawing/2014/main" id="{5350D0E1-89DD-41BB-9E30-0E38A07068DF}"/>
              </a:ext>
            </a:extLst>
          </p:cNvPr>
          <p:cNvSpPr>
            <a:spLocks noGrp="1"/>
          </p:cNvSpPr>
          <p:nvPr>
            <p:ph type="ftr" sz="quarter" idx="16"/>
          </p:nvPr>
        </p:nvSpPr>
        <p:spPr>
          <a:xfrm>
            <a:off x="4079974" y="9197289"/>
            <a:ext cx="1668066" cy="311197"/>
          </a:xfrm>
        </p:spPr>
        <p:txBody>
          <a:bodyPr/>
          <a:lstStyle>
            <a:lvl1pPr rtl="0">
              <a:defRPr>
                <a:solidFill>
                  <a:schemeClr val="accent2"/>
                </a:solidFill>
              </a:defRPr>
            </a:lvl1pPr>
          </a:lstStyle>
          <a:p>
            <a:endParaRPr lang="en-US"/>
          </a:p>
        </p:txBody>
      </p:sp>
      <p:sp>
        <p:nvSpPr>
          <p:cNvPr id="7" name="Slide Number Placeholder 6">
            <a:extLst>
              <a:ext uri="{FF2B5EF4-FFF2-40B4-BE49-F238E27FC236}">
                <a16:creationId xmlns:a16="http://schemas.microsoft.com/office/drawing/2014/main" id="{0D78F7CD-9DD3-4685-B0A9-7CE0ABF9F107}"/>
              </a:ext>
            </a:extLst>
          </p:cNvPr>
          <p:cNvSpPr>
            <a:spLocks noGrp="1"/>
          </p:cNvSpPr>
          <p:nvPr>
            <p:ph type="sldNum" sz="quarter" idx="17"/>
          </p:nvPr>
        </p:nvSpPr>
        <p:spPr/>
        <p:txBody>
          <a:bodyPr/>
          <a:lstStyle>
            <a:lvl1pPr rtl="0">
              <a:defRPr>
                <a:solidFill>
                  <a:schemeClr val="accent2"/>
                </a:solidFill>
              </a:defRPr>
            </a:lvl1pPr>
          </a:lstStyle>
          <a:p>
            <a:fld id="{23AA811B-2EBD-4900-905E-5BE206449611}" type="slidenum">
              <a:rPr lang="en-US" smtClean="0"/>
              <a:pPr/>
              <a:t>‹nr.›</a:t>
            </a:fld>
            <a:endParaRPr lang="en-US"/>
          </a:p>
        </p:txBody>
      </p:sp>
    </p:spTree>
    <p:extLst>
      <p:ext uri="{BB962C8B-B14F-4D97-AF65-F5344CB8AC3E}">
        <p14:creationId xmlns:p14="http://schemas.microsoft.com/office/powerpoint/2010/main" val="24792959"/>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ntent key message grass">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BC98E63A-AFD8-4847-8861-326CA760AB3C}"/>
              </a:ext>
            </a:extLst>
          </p:cNvPr>
          <p:cNvGraphicFramePr>
            <a:graphicFrameLocks noChangeAspect="1"/>
          </p:cNvGraphicFramePr>
          <p:nvPr userDrawn="1">
            <p:custDataLst>
              <p:tags r:id="rId2"/>
            </p:custDataLst>
            <p:extLst>
              <p:ext uri="{D42A27DB-BD31-4B8C-83A1-F6EECF244321}">
                <p14:modId xmlns:p14="http://schemas.microsoft.com/office/powerpoint/2010/main" val="1783414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009" name="think-cell Slide" r:id="rId4" imgW="351" imgH="351" progId="TCLayout.ActiveDocument.1">
                  <p:embed/>
                </p:oleObj>
              </mc:Choice>
              <mc:Fallback>
                <p:oleObj name="think-cell Slide" r:id="rId4" imgW="351" imgH="351" progId="TCLayout.ActiveDocument.1">
                  <p:embed/>
                  <p:pic>
                    <p:nvPicPr>
                      <p:cNvPr id="5" name="Objekt 4" hidden="1">
                        <a:extLst>
                          <a:ext uri="{FF2B5EF4-FFF2-40B4-BE49-F238E27FC236}">
                            <a16:creationId xmlns:a16="http://schemas.microsoft.com/office/drawing/2014/main" id="{BC98E63A-AFD8-4847-8861-326CA760AB3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Background">
            <a:extLst>
              <a:ext uri="{FF2B5EF4-FFF2-40B4-BE49-F238E27FC236}">
                <a16:creationId xmlns:a16="http://schemas.microsoft.com/office/drawing/2014/main" id="{5B4101BC-2F6D-4C7D-BAF1-B5E98F520306}"/>
              </a:ext>
            </a:extLst>
          </p:cNvPr>
          <p:cNvSpPr/>
          <p:nvPr userDrawn="1"/>
        </p:nvSpPr>
        <p:spPr>
          <a:xfrm>
            <a:off x="0" y="0"/>
            <a:ext cx="2419875" cy="9911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89" noProof="0"/>
          </a:p>
        </p:txBody>
      </p:sp>
      <p:sp>
        <p:nvSpPr>
          <p:cNvPr id="2" name="Title 1"/>
          <p:cNvSpPr>
            <a:spLocks noGrp="1"/>
          </p:cNvSpPr>
          <p:nvPr>
            <p:ph type="title" hasCustomPrompt="1"/>
          </p:nvPr>
        </p:nvSpPr>
        <p:spPr>
          <a:xfrm>
            <a:off x="202500" y="944741"/>
            <a:ext cx="2016548" cy="3086451"/>
          </a:xfrm>
        </p:spPr>
        <p:txBody>
          <a:bodyPr vert="horz"/>
          <a:lstStyle>
            <a:lvl1pPr rtl="0">
              <a:lnSpc>
                <a:spcPct val="91000"/>
              </a:lnSpc>
              <a:defRPr sz="5922">
                <a:solidFill>
                  <a:schemeClr val="accent2"/>
                </a:solidFill>
              </a:defRPr>
            </a:lvl1pPr>
          </a:lstStyle>
          <a:p>
            <a:r>
              <a:rPr lang="en-US" noProof="0"/>
              <a:t>Click to add title</a:t>
            </a:r>
          </a:p>
        </p:txBody>
      </p:sp>
      <p:sp>
        <p:nvSpPr>
          <p:cNvPr id="3" name="Content Placeholder 2"/>
          <p:cNvSpPr>
            <a:spLocks noGrp="1"/>
          </p:cNvSpPr>
          <p:nvPr>
            <p:ph idx="1" hasCustomPrompt="1"/>
          </p:nvPr>
        </p:nvSpPr>
        <p:spPr>
          <a:xfrm>
            <a:off x="202500" y="4842934"/>
            <a:ext cx="2016548" cy="4005007"/>
          </a:xfrm>
        </p:spPr>
        <p:txBody>
          <a:bodyPr/>
          <a:lstStyle>
            <a:lvl1pPr rtl="0">
              <a:defRPr>
                <a:solidFill>
                  <a:schemeClr val="accent2"/>
                </a:solidFill>
              </a:defRPr>
            </a:lvl1pPr>
            <a:lvl2pPr rtl="0">
              <a:defRPr>
                <a:solidFill>
                  <a:schemeClr val="accent2"/>
                </a:solidFill>
              </a:defRPr>
            </a:lvl2pPr>
            <a:lvl3pPr rtl="0">
              <a:defRPr>
                <a:solidFill>
                  <a:schemeClr val="accent2"/>
                </a:solidFill>
              </a:defRPr>
            </a:lvl3pPr>
            <a:lvl4pPr rtl="0">
              <a:defRPr>
                <a:solidFill>
                  <a:schemeClr val="accent2"/>
                </a:solidFill>
              </a:defRPr>
            </a:lvl4pPr>
            <a:lvl5pPr rtl="0">
              <a:defRPr>
                <a:solidFill>
                  <a:schemeClr val="accent2"/>
                </a:solidFill>
              </a:defRPr>
            </a:lvl5pPr>
            <a:lvl6pPr rtl="0">
              <a:defRPr>
                <a:solidFill>
                  <a:schemeClr val="accent2"/>
                </a:solidFill>
              </a:defRPr>
            </a:lvl6pPr>
            <a:lvl7pPr rtl="0">
              <a:defRPr>
                <a:solidFill>
                  <a:schemeClr val="accent2"/>
                </a:solidFill>
              </a:defRPr>
            </a:lvl7pPr>
            <a:lvl8pPr rtl="0">
              <a:defRPr>
                <a:solidFill>
                  <a:schemeClr val="accent2"/>
                </a:solidFill>
              </a:defRPr>
            </a:lvl8pPr>
            <a:lvl9pPr rtl="0">
              <a:defRPr>
                <a:solidFill>
                  <a:schemeClr val="accent2"/>
                </a:solidFill>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2622373" y="944741"/>
            <a:ext cx="4033127" cy="7901465"/>
          </a:xfrm>
        </p:spPr>
        <p:txBody>
          <a:bodyPr/>
          <a:lstStyle>
            <a:lvl1pPr rtl="0">
              <a:defRPr>
                <a:solidFill>
                  <a:srgbClr val="333333"/>
                </a:solidFill>
              </a:defRPr>
            </a:lvl1pPr>
            <a:lvl2pPr rtl="0">
              <a:defRPr>
                <a:solidFill>
                  <a:srgbClr val="333333"/>
                </a:solidFill>
              </a:defRPr>
            </a:lvl2pPr>
            <a:lvl3pPr rtl="0">
              <a:defRPr>
                <a:solidFill>
                  <a:srgbClr val="333333"/>
                </a:solidFill>
              </a:defRPr>
            </a:lvl3pPr>
            <a:lvl4pPr rtl="0">
              <a:defRPr>
                <a:solidFill>
                  <a:srgbClr val="333333"/>
                </a:solidFill>
              </a:defRPr>
            </a:lvl4pPr>
            <a:lvl5pPr rtl="0">
              <a:defRPr>
                <a:solidFill>
                  <a:schemeClr val="tx2"/>
                </a:solidFill>
              </a:defRPr>
            </a:lvl5pPr>
            <a:lvl6pPr rtl="0">
              <a:defRPr>
                <a:solidFill>
                  <a:schemeClr val="tx2"/>
                </a:solidFill>
              </a:defRPr>
            </a:lvl6pPr>
            <a:lvl7pPr rtl="0">
              <a:defRPr>
                <a:solidFill>
                  <a:srgbClr val="333333"/>
                </a:solidFill>
              </a:defRPr>
            </a:lvl7pPr>
            <a:lvl8pPr rtl="0">
              <a:defRPr>
                <a:solidFill>
                  <a:srgbClr val="333333"/>
                </a:solidFill>
              </a:defRPr>
            </a:lvl8pPr>
            <a:lvl9pPr rtl="0">
              <a:defRPr>
                <a:solidFill>
                  <a:srgbClr val="333333"/>
                </a:solidFill>
              </a:defRPr>
            </a:lvl9pPr>
          </a:lstStyle>
          <a:p>
            <a:pPr lvl="0"/>
            <a:r>
              <a:rPr lang="en-US" noProof="0"/>
              <a:t>Click to add text </a:t>
            </a:r>
            <a:br>
              <a:rPr lang="en-US" noProof="0"/>
            </a:br>
            <a:r>
              <a:rPr lang="en-US" noProof="0"/>
              <a:t>Enter &amp; TAB for next text level</a:t>
            </a:r>
            <a:br>
              <a:rPr lang="en-US" noProof="0"/>
            </a:br>
            <a:r>
              <a:rPr lang="en-US" noProof="0"/>
              <a:t>SHIFT+TAB to go back in levels</a:t>
            </a:r>
            <a:endParaRPr lang="en-US"/>
          </a:p>
          <a:p>
            <a:pPr lvl="1"/>
            <a:r>
              <a:rPr lang="en-US"/>
              <a:t>Second level</a:t>
            </a:r>
          </a:p>
          <a:p>
            <a:pPr lvl="2"/>
            <a:r>
              <a:rPr lang="en-US"/>
              <a:t>Third level</a:t>
            </a:r>
          </a:p>
          <a:p>
            <a:pPr lvl="3"/>
            <a:r>
              <a:rPr lang="en-US"/>
              <a:t>Fourth level</a:t>
            </a:r>
          </a:p>
          <a:p>
            <a:pPr lvl="4"/>
            <a:r>
              <a:rPr lang="en-US"/>
              <a:t>Fifth level</a:t>
            </a:r>
          </a:p>
          <a:p>
            <a:pPr lvl="5"/>
            <a:r>
              <a:rPr lang="en-US" noProof="0"/>
              <a:t>6</a:t>
            </a:r>
          </a:p>
          <a:p>
            <a:pPr lvl="6"/>
            <a:r>
              <a:rPr lang="en-US" noProof="0"/>
              <a:t>7</a:t>
            </a:r>
          </a:p>
          <a:p>
            <a:pPr lvl="7"/>
            <a:r>
              <a:rPr lang="en-US" noProof="0"/>
              <a:t>8</a:t>
            </a:r>
          </a:p>
          <a:p>
            <a:pPr lvl="8"/>
            <a:r>
              <a:rPr lang="en-US" noProof="0"/>
              <a:t>9</a:t>
            </a:r>
            <a:endParaRPr lang="en-US"/>
          </a:p>
        </p:txBody>
      </p:sp>
      <p:sp>
        <p:nvSpPr>
          <p:cNvPr id="6" name="Date Placeholder 5">
            <a:extLst>
              <a:ext uri="{FF2B5EF4-FFF2-40B4-BE49-F238E27FC236}">
                <a16:creationId xmlns:a16="http://schemas.microsoft.com/office/drawing/2014/main" id="{F3D33C9E-6521-4DF1-93A8-375CEAEC2975}"/>
              </a:ext>
            </a:extLst>
          </p:cNvPr>
          <p:cNvSpPr>
            <a:spLocks noGrp="1"/>
          </p:cNvSpPr>
          <p:nvPr>
            <p:ph type="dt" sz="half" idx="10"/>
          </p:nvPr>
        </p:nvSpPr>
        <p:spPr/>
        <p:txBody>
          <a:bodyPr/>
          <a:lstStyle>
            <a:lvl1pPr rtl="0">
              <a:defRPr/>
            </a:lvl1pPr>
          </a:lstStyle>
          <a:p>
            <a:fld id="{49EE3078-35F5-4450-8DDB-1711F663AF0B}" type="datetime1">
              <a:rPr lang="en-US" smtClean="0"/>
              <a:pPr/>
              <a:t>3/16/22</a:t>
            </a:fld>
            <a:endParaRPr lang="en-US"/>
          </a:p>
        </p:txBody>
      </p:sp>
      <p:sp>
        <p:nvSpPr>
          <p:cNvPr id="9" name="Footer Placeholder 8">
            <a:extLst>
              <a:ext uri="{FF2B5EF4-FFF2-40B4-BE49-F238E27FC236}">
                <a16:creationId xmlns:a16="http://schemas.microsoft.com/office/drawing/2014/main" id="{8023F77A-3C54-4C93-BB36-E29AEE7A13DC}"/>
              </a:ext>
            </a:extLst>
          </p:cNvPr>
          <p:cNvSpPr>
            <a:spLocks noGrp="1"/>
          </p:cNvSpPr>
          <p:nvPr>
            <p:ph type="ftr" sz="quarter" idx="11"/>
          </p:nvPr>
        </p:nvSpPr>
        <p:spPr>
          <a:xfrm>
            <a:off x="2622373" y="9300486"/>
            <a:ext cx="3126377" cy="208000"/>
          </a:xfrm>
        </p:spPr>
        <p:txBody>
          <a:bodyPr/>
          <a:lstStyle>
            <a:lvl1pPr rtl="0">
              <a:defRPr/>
            </a:lvl1pPr>
          </a:lstStyle>
          <a:p>
            <a:endParaRPr lang="en-US"/>
          </a:p>
        </p:txBody>
      </p:sp>
      <p:sp>
        <p:nvSpPr>
          <p:cNvPr id="11" name="Slide Number Placeholder 10">
            <a:extLst>
              <a:ext uri="{FF2B5EF4-FFF2-40B4-BE49-F238E27FC236}">
                <a16:creationId xmlns:a16="http://schemas.microsoft.com/office/drawing/2014/main" id="{9CE16FDD-BBE2-4F3D-ADDA-ED4FA9CE90F0}"/>
              </a:ext>
            </a:extLst>
          </p:cNvPr>
          <p:cNvSpPr>
            <a:spLocks noGrp="1"/>
          </p:cNvSpPr>
          <p:nvPr>
            <p:ph type="sldNum" sz="quarter" idx="12"/>
          </p:nvPr>
        </p:nvSpPr>
        <p:spPr/>
        <p:txBody>
          <a:bodyPr/>
          <a:lstStyle>
            <a:lvl1pPr rtl="0">
              <a:defRPr/>
            </a:lvl1pPr>
          </a:lstStyle>
          <a:p>
            <a:fld id="{23AA811B-2EBD-4900-905E-5BE206449611}" type="slidenum">
              <a:rPr lang="en-US" smtClean="0"/>
              <a:pPr/>
              <a:t>‹nr.›</a:t>
            </a:fld>
            <a:endParaRPr lang="en-US"/>
          </a:p>
        </p:txBody>
      </p:sp>
      <p:sp>
        <p:nvSpPr>
          <p:cNvPr id="13" name="Lav dynamik">
            <a:extLst>
              <a:ext uri="{FF2B5EF4-FFF2-40B4-BE49-F238E27FC236}">
                <a16:creationId xmlns:a16="http://schemas.microsoft.com/office/drawing/2014/main" id="{F6A1A2FD-ED95-4DEE-9A2C-FB659D867A09}"/>
              </a:ext>
            </a:extLst>
          </p:cNvPr>
          <p:cNvSpPr txBox="1"/>
          <p:nvPr userDrawn="1"/>
        </p:nvSpPr>
        <p:spPr>
          <a:xfrm>
            <a:off x="202500" y="9197289"/>
            <a:ext cx="436333" cy="311197"/>
          </a:xfrm>
          <a:prstGeom prst="rect">
            <a:avLst/>
          </a:prstGeom>
          <a:noFill/>
        </p:spPr>
        <p:txBody>
          <a:bodyPr wrap="square" lIns="0" tIns="0" rIns="0" bIns="0" rtlCol="0" anchor="b" anchorCtr="0">
            <a:noAutofit/>
          </a:bodyPr>
          <a:lstStyle/>
          <a:p>
            <a:pPr rtl="0"/>
            <a:r>
              <a:rPr lang="en-US" sz="1011">
                <a:solidFill>
                  <a:schemeClr val="accent2"/>
                </a:solidFill>
              </a:rPr>
              <a:t>Ramboll</a:t>
            </a:r>
          </a:p>
        </p:txBody>
      </p:sp>
    </p:spTree>
    <p:extLst>
      <p:ext uri="{BB962C8B-B14F-4D97-AF65-F5344CB8AC3E}">
        <p14:creationId xmlns:p14="http://schemas.microsoft.com/office/powerpoint/2010/main" val="2217327958"/>
      </p:ext>
    </p:extLst>
  </p:cSld>
  <p:clrMapOvr>
    <a:masterClrMapping/>
  </p:clrMapOvr>
  <p:extLst>
    <p:ext uri="{DCECCB84-F9BA-43D5-87BE-67443E8EF086}">
      <p15:sldGuideLst xmlns:p15="http://schemas.microsoft.com/office/powerpoint/2012/main">
        <p15:guide id="1" pos="1652"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94AC1468-827A-4B80-B04E-89842F0C59D4}"/>
              </a:ext>
            </a:extLst>
          </p:cNvPr>
          <p:cNvGraphicFramePr>
            <a:graphicFrameLocks noChangeAspect="1"/>
          </p:cNvGraphicFramePr>
          <p:nvPr userDrawn="1">
            <p:custDataLst>
              <p:tags r:id="rId2"/>
            </p:custDataLst>
            <p:extLst>
              <p:ext uri="{D42A27DB-BD31-4B8C-83A1-F6EECF244321}">
                <p14:modId xmlns:p14="http://schemas.microsoft.com/office/powerpoint/2010/main" val="1929545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033" name="think-cell Slide" r:id="rId4" imgW="351" imgH="351" progId="TCLayout.ActiveDocument.1">
                  <p:embed/>
                </p:oleObj>
              </mc:Choice>
              <mc:Fallback>
                <p:oleObj name="think-cell Slide" r:id="rId4" imgW="351" imgH="351" progId="TCLayout.ActiveDocument.1">
                  <p:embed/>
                  <p:pic>
                    <p:nvPicPr>
                      <p:cNvPr id="4" name="Objekt 3" hidden="1">
                        <a:extLst>
                          <a:ext uri="{FF2B5EF4-FFF2-40B4-BE49-F238E27FC236}">
                            <a16:creationId xmlns:a16="http://schemas.microsoft.com/office/drawing/2014/main" id="{94AC1468-827A-4B80-B04E-89842F0C59D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Date Placeholder 6" hidden="1">
            <a:extLst>
              <a:ext uri="{FF2B5EF4-FFF2-40B4-BE49-F238E27FC236}">
                <a16:creationId xmlns:a16="http://schemas.microsoft.com/office/drawing/2014/main" id="{B1DFE0D9-0BA4-4026-8A37-2B9467024CB1}"/>
              </a:ext>
            </a:extLst>
          </p:cNvPr>
          <p:cNvSpPr>
            <a:spLocks noGrp="1"/>
          </p:cNvSpPr>
          <p:nvPr>
            <p:ph type="dt" sz="half" idx="15"/>
          </p:nvPr>
        </p:nvSpPr>
        <p:spPr>
          <a:xfrm>
            <a:off x="0" y="9906000"/>
            <a:ext cx="0" cy="0"/>
          </a:xfrm>
        </p:spPr>
        <p:txBody>
          <a:bodyPr/>
          <a:lstStyle>
            <a:lvl1pPr rtl="0">
              <a:defRPr sz="144">
                <a:noFill/>
              </a:defRPr>
            </a:lvl1pPr>
          </a:lstStyle>
          <a:p>
            <a:fld id="{87CEE0B2-D606-4C87-BD16-18AC95AF549F}" type="datetime1">
              <a:rPr lang="en-US" smtClean="0"/>
              <a:pPr/>
              <a:t>3/16/22</a:t>
            </a:fld>
            <a:endParaRPr lang="en-US"/>
          </a:p>
        </p:txBody>
      </p:sp>
      <p:sp>
        <p:nvSpPr>
          <p:cNvPr id="10" name="Slide Number Placeholder 10" hidden="1">
            <a:extLst>
              <a:ext uri="{FF2B5EF4-FFF2-40B4-BE49-F238E27FC236}">
                <a16:creationId xmlns:a16="http://schemas.microsoft.com/office/drawing/2014/main" id="{B99F8788-0F5A-48AA-8CA3-6BDF988C91FB}"/>
              </a:ext>
            </a:extLst>
          </p:cNvPr>
          <p:cNvSpPr>
            <a:spLocks noGrp="1"/>
          </p:cNvSpPr>
          <p:nvPr>
            <p:ph type="sldNum" sz="quarter" idx="17"/>
          </p:nvPr>
        </p:nvSpPr>
        <p:spPr>
          <a:xfrm>
            <a:off x="0" y="9906000"/>
            <a:ext cx="0" cy="0"/>
          </a:xfrm>
        </p:spPr>
        <p:txBody>
          <a:bodyPr/>
          <a:lstStyle>
            <a:lvl1pPr rtl="0">
              <a:defRPr sz="144">
                <a:noFill/>
              </a:defRPr>
            </a:lvl1pPr>
          </a:lstStyle>
          <a:p>
            <a:fld id="{23AA811B-2EBD-4900-905E-5BE206449611}" type="slidenum">
              <a:rPr lang="en-US" smtClean="0"/>
              <a:pPr/>
              <a:t>‹nr.›</a:t>
            </a:fld>
            <a:endParaRPr lang="en-US"/>
          </a:p>
        </p:txBody>
      </p:sp>
      <p:sp>
        <p:nvSpPr>
          <p:cNvPr id="14" name="Footer Placeholder 8" hidden="1">
            <a:extLst>
              <a:ext uri="{FF2B5EF4-FFF2-40B4-BE49-F238E27FC236}">
                <a16:creationId xmlns:a16="http://schemas.microsoft.com/office/drawing/2014/main" id="{4D05E2D1-BF97-4F56-A04F-48768FE304DB}"/>
              </a:ext>
            </a:extLst>
          </p:cNvPr>
          <p:cNvSpPr>
            <a:spLocks noGrp="1"/>
          </p:cNvSpPr>
          <p:nvPr>
            <p:ph type="ftr" sz="quarter" idx="16"/>
          </p:nvPr>
        </p:nvSpPr>
        <p:spPr>
          <a:xfrm>
            <a:off x="0" y="9906000"/>
            <a:ext cx="0" cy="0"/>
          </a:xfrm>
        </p:spPr>
        <p:txBody>
          <a:bodyPr/>
          <a:lstStyle>
            <a:lvl1pPr rtl="0">
              <a:defRPr sz="144">
                <a:noFill/>
              </a:defRPr>
            </a:lvl1pPr>
          </a:lstStyle>
          <a:p>
            <a:endParaRPr lang="en-US"/>
          </a:p>
        </p:txBody>
      </p:sp>
      <p:sp>
        <p:nvSpPr>
          <p:cNvPr id="12" name="Background">
            <a:extLst>
              <a:ext uri="{FF2B5EF4-FFF2-40B4-BE49-F238E27FC236}">
                <a16:creationId xmlns:a16="http://schemas.microsoft.com/office/drawing/2014/main" id="{AB09C097-1BD9-4120-AB83-44067D1B1490}"/>
              </a:ext>
            </a:extLst>
          </p:cNvPr>
          <p:cNvSpPr/>
          <p:nvPr userDrawn="1"/>
        </p:nvSpPr>
        <p:spPr>
          <a:xfrm>
            <a:off x="0" y="0"/>
            <a:ext cx="6858675" cy="991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89" noProof="0"/>
          </a:p>
        </p:txBody>
      </p:sp>
      <p:sp>
        <p:nvSpPr>
          <p:cNvPr id="13" name="Picture Placeholder 3">
            <a:extLst>
              <a:ext uri="{FF2B5EF4-FFF2-40B4-BE49-F238E27FC236}">
                <a16:creationId xmlns:a16="http://schemas.microsoft.com/office/drawing/2014/main" id="{A3ADEAA8-6B38-44C6-9245-01A3512C101B}"/>
              </a:ext>
            </a:extLst>
          </p:cNvPr>
          <p:cNvSpPr>
            <a:spLocks noGrp="1"/>
          </p:cNvSpPr>
          <p:nvPr>
            <p:ph type="pic" sz="quarter" idx="14" hasCustomPrompt="1"/>
          </p:nvPr>
        </p:nvSpPr>
        <p:spPr>
          <a:xfrm>
            <a:off x="0" y="0"/>
            <a:ext cx="6858000" cy="9906000"/>
          </a:xfrm>
          <a:solidFill>
            <a:srgbClr val="F9F9F7"/>
          </a:solidFill>
        </p:spPr>
        <p:txBody>
          <a:bodyPr lIns="72000" tIns="72000" rIns="72000" anchor="t" anchorCtr="0"/>
          <a:lstStyle>
            <a:lvl1pPr marL="0" indent="0" algn="l" rtl="0">
              <a:spcAft>
                <a:spcPts val="0"/>
              </a:spcAft>
              <a:buNone/>
              <a:defRPr sz="2311"/>
            </a:lvl1pPr>
          </a:lstStyle>
          <a:p>
            <a:r>
              <a:rPr lang="en-US" noProof="0"/>
              <a:t>Mark placeholder to insert image using the Insert tab – Pictures or from Templafy</a:t>
            </a:r>
          </a:p>
        </p:txBody>
      </p:sp>
      <p:sp>
        <p:nvSpPr>
          <p:cNvPr id="2" name="Title 1"/>
          <p:cNvSpPr>
            <a:spLocks noGrp="1"/>
          </p:cNvSpPr>
          <p:nvPr>
            <p:ph type="title" hasCustomPrompt="1"/>
          </p:nvPr>
        </p:nvSpPr>
        <p:spPr/>
        <p:txBody>
          <a:bodyPr vert="horz"/>
          <a:lstStyle>
            <a:lvl1pPr rtl="0">
              <a:defRPr/>
            </a:lvl1pPr>
          </a:lstStyle>
          <a:p>
            <a:r>
              <a:rPr lang="en-US" noProof="0"/>
              <a:t>Click to add title</a:t>
            </a:r>
          </a:p>
        </p:txBody>
      </p:sp>
    </p:spTree>
    <p:extLst>
      <p:ext uri="{BB962C8B-B14F-4D97-AF65-F5344CB8AC3E}">
        <p14:creationId xmlns:p14="http://schemas.microsoft.com/office/powerpoint/2010/main" val="31974764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Breaker (A)">
    <p:bg>
      <p:bgRef idx="1001">
        <a:schemeClr val="bg1"/>
      </p:bgRef>
    </p:bg>
    <p:spTree>
      <p:nvGrpSpPr>
        <p:cNvPr id="1" name=""/>
        <p:cNvGrpSpPr/>
        <p:nvPr/>
      </p:nvGrpSpPr>
      <p:grpSpPr>
        <a:xfrm>
          <a:off x="0" y="0"/>
          <a:ext cx="0" cy="0"/>
          <a:chOff x="0" y="0"/>
          <a:chExt cx="0" cy="0"/>
        </a:xfrm>
      </p:grpSpPr>
      <p:graphicFrame>
        <p:nvGraphicFramePr>
          <p:cNvPr id="9" name="Objekt 8" hidden="1">
            <a:extLst>
              <a:ext uri="{FF2B5EF4-FFF2-40B4-BE49-F238E27FC236}">
                <a16:creationId xmlns:a16="http://schemas.microsoft.com/office/drawing/2014/main" id="{020467E5-CFA3-40DC-9744-46C6FF0B9EA4}"/>
              </a:ext>
            </a:extLst>
          </p:cNvPr>
          <p:cNvGraphicFramePr>
            <a:graphicFrameLocks noChangeAspect="1"/>
          </p:cNvGraphicFramePr>
          <p:nvPr userDrawn="1">
            <p:custDataLst>
              <p:tags r:id="rId2"/>
            </p:custDataLst>
            <p:extLst>
              <p:ext uri="{D42A27DB-BD31-4B8C-83A1-F6EECF244321}">
                <p14:modId xmlns:p14="http://schemas.microsoft.com/office/powerpoint/2010/main" val="32467395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057" name="think-cell Slide" r:id="rId4" imgW="351" imgH="351" progId="TCLayout.ActiveDocument.1">
                  <p:embed/>
                </p:oleObj>
              </mc:Choice>
              <mc:Fallback>
                <p:oleObj name="think-cell Slide" r:id="rId4" imgW="351" imgH="351" progId="TCLayout.ActiveDocument.1">
                  <p:embed/>
                  <p:pic>
                    <p:nvPicPr>
                      <p:cNvPr id="9" name="Objekt 8" hidden="1">
                        <a:extLst>
                          <a:ext uri="{FF2B5EF4-FFF2-40B4-BE49-F238E27FC236}">
                            <a16:creationId xmlns:a16="http://schemas.microsoft.com/office/drawing/2014/main" id="{020467E5-CFA3-40DC-9744-46C6FF0B9EA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Background"/>
          <p:cNvSpPr/>
          <p:nvPr userDrawn="1"/>
        </p:nvSpPr>
        <p:spPr>
          <a:xfrm>
            <a:off x="0" y="0"/>
            <a:ext cx="6858675" cy="991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89" noProof="0"/>
          </a:p>
        </p:txBody>
      </p:sp>
      <p:sp>
        <p:nvSpPr>
          <p:cNvPr id="2" name="Title 1"/>
          <p:cNvSpPr>
            <a:spLocks noGrp="1"/>
          </p:cNvSpPr>
          <p:nvPr>
            <p:ph type="ctrTitle" hasCustomPrompt="1"/>
          </p:nvPr>
        </p:nvSpPr>
        <p:spPr bwMode="white">
          <a:xfrm>
            <a:off x="759375" y="1621192"/>
            <a:ext cx="4786854" cy="2866689"/>
          </a:xfrm>
        </p:spPr>
        <p:txBody>
          <a:bodyPr vert="horz" anchor="b"/>
          <a:lstStyle>
            <a:lvl1pPr algn="l" rtl="0">
              <a:defRPr sz="8666">
                <a:solidFill>
                  <a:schemeClr val="bg2"/>
                </a:solidFill>
              </a:defRPr>
            </a:lvl1pPr>
          </a:lstStyle>
          <a:p>
            <a:r>
              <a:rPr lang="en-US" noProof="0"/>
              <a:t>Click to add </a:t>
            </a:r>
            <a:r>
              <a:rPr lang="en-US"/>
              <a:t>Breaker text</a:t>
            </a:r>
          </a:p>
        </p:txBody>
      </p:sp>
      <p:sp>
        <p:nvSpPr>
          <p:cNvPr id="3" name="Subtitle 2"/>
          <p:cNvSpPr>
            <a:spLocks noGrp="1"/>
          </p:cNvSpPr>
          <p:nvPr>
            <p:ph type="subTitle" idx="1" hasCustomPrompt="1"/>
          </p:nvPr>
        </p:nvSpPr>
        <p:spPr bwMode="white">
          <a:xfrm>
            <a:off x="759375" y="5060926"/>
            <a:ext cx="2215997" cy="1664000"/>
          </a:xfrm>
        </p:spPr>
        <p:txBody>
          <a:bodyPr lIns="36000"/>
          <a:lstStyle>
            <a:lvl1pPr marL="0" indent="0" algn="l" rtl="0">
              <a:lnSpc>
                <a:spcPct val="100000"/>
              </a:lnSpc>
              <a:spcBef>
                <a:spcPts val="0"/>
              </a:spcBef>
              <a:buFont typeface="Verdana" panose="020B0604030504040204" pitchFamily="34" charset="0"/>
              <a:buChar char="​"/>
              <a:defRPr sz="2311">
                <a:solidFill>
                  <a:schemeClr val="tx1"/>
                </a:solidFill>
              </a:defRPr>
            </a:lvl1pPr>
            <a:lvl2pPr marL="0" indent="0" algn="l">
              <a:lnSpc>
                <a:spcPct val="100000"/>
              </a:lnSpc>
              <a:buFont typeface="Verdana" panose="020B0604030504040204" pitchFamily="34" charset="0"/>
              <a:buChar char="​"/>
              <a:defRPr sz="2311">
                <a:solidFill>
                  <a:schemeClr val="tx1"/>
                </a:solidFill>
              </a:defRPr>
            </a:lvl2pPr>
            <a:lvl3pPr marL="0" indent="0" algn="l">
              <a:lnSpc>
                <a:spcPct val="100000"/>
              </a:lnSpc>
              <a:buFont typeface="Verdana" panose="020B0604030504040204" pitchFamily="34" charset="0"/>
              <a:buChar char="​"/>
              <a:defRPr sz="2311">
                <a:solidFill>
                  <a:schemeClr val="tx1"/>
                </a:solidFill>
              </a:defRPr>
            </a:lvl3pPr>
            <a:lvl4pPr marL="0" indent="0" algn="l">
              <a:lnSpc>
                <a:spcPct val="100000"/>
              </a:lnSpc>
              <a:buFont typeface="Verdana" panose="020B0604030504040204" pitchFamily="34" charset="0"/>
              <a:buChar char="​"/>
              <a:defRPr sz="2311">
                <a:solidFill>
                  <a:schemeClr val="tx1"/>
                </a:solidFill>
              </a:defRPr>
            </a:lvl4pPr>
            <a:lvl5pPr marL="0" indent="0" algn="l">
              <a:lnSpc>
                <a:spcPct val="100000"/>
              </a:lnSpc>
              <a:buFont typeface="Verdana" panose="020B0604030504040204" pitchFamily="34" charset="0"/>
              <a:buChar char="​"/>
              <a:defRPr sz="2311">
                <a:solidFill>
                  <a:schemeClr val="tx1"/>
                </a:solidFill>
              </a:defRPr>
            </a:lvl5pPr>
            <a:lvl6pPr marL="0" indent="0" algn="l">
              <a:lnSpc>
                <a:spcPct val="100000"/>
              </a:lnSpc>
              <a:buFont typeface="Verdana" panose="020B0604030504040204" pitchFamily="34" charset="0"/>
              <a:buChar char="​"/>
              <a:defRPr sz="2311">
                <a:solidFill>
                  <a:schemeClr val="tx1"/>
                </a:solidFill>
              </a:defRPr>
            </a:lvl6pPr>
            <a:lvl7pPr marL="0" indent="0" algn="l">
              <a:lnSpc>
                <a:spcPct val="100000"/>
              </a:lnSpc>
              <a:buFont typeface="Verdana" panose="020B0604030504040204" pitchFamily="34" charset="0"/>
              <a:buChar char="​"/>
              <a:defRPr sz="2311">
                <a:solidFill>
                  <a:schemeClr val="tx1"/>
                </a:solidFill>
              </a:defRPr>
            </a:lvl7pPr>
            <a:lvl8pPr marL="0" indent="0" algn="l">
              <a:lnSpc>
                <a:spcPct val="100000"/>
              </a:lnSpc>
              <a:buFont typeface="Verdana" panose="020B0604030504040204" pitchFamily="34" charset="0"/>
              <a:buChar char="​"/>
              <a:defRPr sz="2311">
                <a:solidFill>
                  <a:schemeClr val="tx1"/>
                </a:solidFill>
              </a:defRPr>
            </a:lvl8pPr>
            <a:lvl9pPr marL="0" indent="0" algn="l">
              <a:lnSpc>
                <a:spcPct val="100000"/>
              </a:lnSpc>
              <a:buFont typeface="Verdana" panose="020B0604030504040204" pitchFamily="34" charset="0"/>
              <a:buChar char="​"/>
              <a:tabLst/>
              <a:defRPr sz="2311">
                <a:solidFill>
                  <a:schemeClr val="tx1"/>
                </a:solidFill>
              </a:defRPr>
            </a:lvl9pPr>
          </a:lstStyle>
          <a:p>
            <a:r>
              <a:rPr lang="en-US"/>
              <a:t>Click to add subtitle</a:t>
            </a:r>
          </a:p>
        </p:txBody>
      </p:sp>
      <p:sp>
        <p:nvSpPr>
          <p:cNvPr id="4" name="Date Placeholder 3">
            <a:extLst>
              <a:ext uri="{FF2B5EF4-FFF2-40B4-BE49-F238E27FC236}">
                <a16:creationId xmlns:a16="http://schemas.microsoft.com/office/drawing/2014/main" id="{4E3D603A-7559-4371-ACE3-B12E20084BAE}"/>
              </a:ext>
            </a:extLst>
          </p:cNvPr>
          <p:cNvSpPr>
            <a:spLocks noGrp="1"/>
          </p:cNvSpPr>
          <p:nvPr>
            <p:ph type="dt" sz="half" idx="10"/>
          </p:nvPr>
        </p:nvSpPr>
        <p:spPr bwMode="white"/>
        <p:txBody>
          <a:bodyPr/>
          <a:lstStyle>
            <a:lvl1pPr rtl="0">
              <a:defRPr>
                <a:solidFill>
                  <a:schemeClr val="bg2"/>
                </a:solidFill>
              </a:defRPr>
            </a:lvl1pPr>
          </a:lstStyle>
          <a:p>
            <a:fld id="{075B1503-1805-4DC5-AF6E-FDE48DB177B4}" type="datetime1">
              <a:rPr lang="en-US" smtClean="0"/>
              <a:pPr/>
              <a:t>3/16/22</a:t>
            </a:fld>
            <a:endParaRPr lang="en-US"/>
          </a:p>
        </p:txBody>
      </p:sp>
      <p:sp>
        <p:nvSpPr>
          <p:cNvPr id="5" name="Footer Placeholder 4">
            <a:extLst>
              <a:ext uri="{FF2B5EF4-FFF2-40B4-BE49-F238E27FC236}">
                <a16:creationId xmlns:a16="http://schemas.microsoft.com/office/drawing/2014/main" id="{4518BCD5-ACF2-4924-B2F7-A3E3F0EBDB44}"/>
              </a:ext>
            </a:extLst>
          </p:cNvPr>
          <p:cNvSpPr>
            <a:spLocks noGrp="1"/>
          </p:cNvSpPr>
          <p:nvPr>
            <p:ph type="ftr" sz="quarter" idx="11"/>
          </p:nvPr>
        </p:nvSpPr>
        <p:spPr bwMode="white"/>
        <p:txBody>
          <a:bodyPr/>
          <a:lstStyle>
            <a:lvl1pPr rtl="0">
              <a:defRPr>
                <a:solidFill>
                  <a:schemeClr val="bg2"/>
                </a:solidFill>
              </a:defRPr>
            </a:lvl1pPr>
          </a:lstStyle>
          <a:p>
            <a:endParaRPr lang="en-US"/>
          </a:p>
        </p:txBody>
      </p:sp>
      <p:sp>
        <p:nvSpPr>
          <p:cNvPr id="6" name="Slide Number Placeholder 5">
            <a:extLst>
              <a:ext uri="{FF2B5EF4-FFF2-40B4-BE49-F238E27FC236}">
                <a16:creationId xmlns:a16="http://schemas.microsoft.com/office/drawing/2014/main" id="{2FEB807C-31DA-4CEA-947C-A0D8107B02E3}"/>
              </a:ext>
            </a:extLst>
          </p:cNvPr>
          <p:cNvSpPr>
            <a:spLocks noGrp="1"/>
          </p:cNvSpPr>
          <p:nvPr>
            <p:ph type="sldNum" sz="quarter" idx="12"/>
          </p:nvPr>
        </p:nvSpPr>
        <p:spPr bwMode="white"/>
        <p:txBody>
          <a:bodyPr/>
          <a:lstStyle>
            <a:lvl1pPr rtl="0">
              <a:defRPr>
                <a:solidFill>
                  <a:schemeClr val="bg2"/>
                </a:solidFill>
              </a:defRPr>
            </a:lvl1pPr>
          </a:lstStyle>
          <a:p>
            <a:fld id="{23AA811B-2EBD-4900-905E-5BE206449611}" type="slidenum">
              <a:rPr lang="en-US" smtClean="0"/>
              <a:pPr/>
              <a:t>‹nr.›</a:t>
            </a:fld>
            <a:endParaRPr lang="en-US"/>
          </a:p>
        </p:txBody>
      </p:sp>
      <p:sp>
        <p:nvSpPr>
          <p:cNvPr id="11" name="Lav dynamik">
            <a:extLst>
              <a:ext uri="{FF2B5EF4-FFF2-40B4-BE49-F238E27FC236}">
                <a16:creationId xmlns:a16="http://schemas.microsoft.com/office/drawing/2014/main" id="{01B40D1A-C761-49C0-BCA5-BA2972BD1B0E}"/>
              </a:ext>
            </a:extLst>
          </p:cNvPr>
          <p:cNvSpPr txBox="1"/>
          <p:nvPr userDrawn="1"/>
        </p:nvSpPr>
        <p:spPr>
          <a:xfrm>
            <a:off x="202500" y="9197289"/>
            <a:ext cx="436333" cy="311197"/>
          </a:xfrm>
          <a:prstGeom prst="rect">
            <a:avLst/>
          </a:prstGeom>
          <a:noFill/>
        </p:spPr>
        <p:txBody>
          <a:bodyPr wrap="square" lIns="0" tIns="0" rIns="0" bIns="0" rtlCol="0" anchor="b" anchorCtr="0">
            <a:noAutofit/>
          </a:bodyPr>
          <a:lstStyle/>
          <a:p>
            <a:pPr rtl="0"/>
            <a:r>
              <a:rPr lang="en-US" sz="1011">
                <a:solidFill>
                  <a:schemeClr val="bg2"/>
                </a:solidFill>
              </a:rPr>
              <a:t>Ramboll</a:t>
            </a:r>
          </a:p>
        </p:txBody>
      </p:sp>
    </p:spTree>
    <p:extLst>
      <p:ext uri="{BB962C8B-B14F-4D97-AF65-F5344CB8AC3E}">
        <p14:creationId xmlns:p14="http://schemas.microsoft.com/office/powerpoint/2010/main" val="1480811344"/>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Breaker (B)">
    <p:bg>
      <p:bgRef idx="1001">
        <a:schemeClr val="bg1"/>
      </p:bgRef>
    </p:bg>
    <p:spTree>
      <p:nvGrpSpPr>
        <p:cNvPr id="1" name=""/>
        <p:cNvGrpSpPr/>
        <p:nvPr/>
      </p:nvGrpSpPr>
      <p:grpSpPr>
        <a:xfrm>
          <a:off x="0" y="0"/>
          <a:ext cx="0" cy="0"/>
          <a:chOff x="0" y="0"/>
          <a:chExt cx="0" cy="0"/>
        </a:xfrm>
      </p:grpSpPr>
      <p:graphicFrame>
        <p:nvGraphicFramePr>
          <p:cNvPr id="9" name="Objekt 8" hidden="1">
            <a:extLst>
              <a:ext uri="{FF2B5EF4-FFF2-40B4-BE49-F238E27FC236}">
                <a16:creationId xmlns:a16="http://schemas.microsoft.com/office/drawing/2014/main" id="{4CCBFCE2-FB45-4DF8-B991-1E759DBA20DF}"/>
              </a:ext>
            </a:extLst>
          </p:cNvPr>
          <p:cNvGraphicFramePr>
            <a:graphicFrameLocks noChangeAspect="1"/>
          </p:cNvGraphicFramePr>
          <p:nvPr userDrawn="1">
            <p:custDataLst>
              <p:tags r:id="rId2"/>
            </p:custDataLst>
            <p:extLst>
              <p:ext uri="{D42A27DB-BD31-4B8C-83A1-F6EECF244321}">
                <p14:modId xmlns:p14="http://schemas.microsoft.com/office/powerpoint/2010/main" val="36447183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6081" name="think-cell Slide" r:id="rId4" imgW="351" imgH="351" progId="TCLayout.ActiveDocument.1">
                  <p:embed/>
                </p:oleObj>
              </mc:Choice>
              <mc:Fallback>
                <p:oleObj name="think-cell Slide" r:id="rId4" imgW="351" imgH="351" progId="TCLayout.ActiveDocument.1">
                  <p:embed/>
                  <p:pic>
                    <p:nvPicPr>
                      <p:cNvPr id="9" name="Objekt 8" hidden="1">
                        <a:extLst>
                          <a:ext uri="{FF2B5EF4-FFF2-40B4-BE49-F238E27FC236}">
                            <a16:creationId xmlns:a16="http://schemas.microsoft.com/office/drawing/2014/main" id="{4CCBFCE2-FB45-4DF8-B991-1E759DBA20D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Background"/>
          <p:cNvSpPr/>
          <p:nvPr userDrawn="1"/>
        </p:nvSpPr>
        <p:spPr>
          <a:xfrm>
            <a:off x="0" y="0"/>
            <a:ext cx="6858675" cy="9911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89" noProof="0"/>
          </a:p>
        </p:txBody>
      </p:sp>
      <p:sp>
        <p:nvSpPr>
          <p:cNvPr id="2" name="Title 1"/>
          <p:cNvSpPr>
            <a:spLocks noGrp="1"/>
          </p:cNvSpPr>
          <p:nvPr>
            <p:ph type="ctrTitle" hasCustomPrompt="1"/>
          </p:nvPr>
        </p:nvSpPr>
        <p:spPr bwMode="white">
          <a:xfrm>
            <a:off x="759375" y="1621192"/>
            <a:ext cx="4786854" cy="2866689"/>
          </a:xfrm>
        </p:spPr>
        <p:txBody>
          <a:bodyPr vert="horz" anchor="b"/>
          <a:lstStyle>
            <a:lvl1pPr algn="l" rtl="0">
              <a:defRPr sz="8666">
                <a:solidFill>
                  <a:schemeClr val="tx1"/>
                </a:solidFill>
              </a:defRPr>
            </a:lvl1pPr>
          </a:lstStyle>
          <a:p>
            <a:r>
              <a:rPr lang="en-US" noProof="0"/>
              <a:t>Click to add </a:t>
            </a:r>
            <a:r>
              <a:rPr lang="en-US"/>
              <a:t>Breaker text</a:t>
            </a:r>
          </a:p>
        </p:txBody>
      </p:sp>
      <p:sp>
        <p:nvSpPr>
          <p:cNvPr id="3" name="Subtitle 2"/>
          <p:cNvSpPr>
            <a:spLocks noGrp="1"/>
          </p:cNvSpPr>
          <p:nvPr>
            <p:ph type="subTitle" idx="1" hasCustomPrompt="1"/>
          </p:nvPr>
        </p:nvSpPr>
        <p:spPr bwMode="white">
          <a:xfrm>
            <a:off x="759375" y="5060926"/>
            <a:ext cx="2215997" cy="1664000"/>
          </a:xfrm>
        </p:spPr>
        <p:txBody>
          <a:bodyPr lIns="36000"/>
          <a:lstStyle>
            <a:lvl1pPr marL="0" indent="0" algn="l" rtl="0">
              <a:lnSpc>
                <a:spcPct val="100000"/>
              </a:lnSpc>
              <a:spcBef>
                <a:spcPts val="0"/>
              </a:spcBef>
              <a:buFont typeface="Verdana" panose="020B0604030504040204" pitchFamily="34" charset="0"/>
              <a:buChar char="​"/>
              <a:defRPr sz="2311">
                <a:solidFill>
                  <a:schemeClr val="tx1"/>
                </a:solidFill>
              </a:defRPr>
            </a:lvl1pPr>
            <a:lvl2pPr marL="0" indent="0" algn="l">
              <a:lnSpc>
                <a:spcPct val="100000"/>
              </a:lnSpc>
              <a:buFont typeface="Verdana" panose="020B0604030504040204" pitchFamily="34" charset="0"/>
              <a:buChar char="​"/>
              <a:defRPr sz="2311">
                <a:solidFill>
                  <a:schemeClr val="tx1"/>
                </a:solidFill>
              </a:defRPr>
            </a:lvl2pPr>
            <a:lvl3pPr marL="0" indent="0" algn="l">
              <a:lnSpc>
                <a:spcPct val="100000"/>
              </a:lnSpc>
              <a:buFont typeface="Verdana" panose="020B0604030504040204" pitchFamily="34" charset="0"/>
              <a:buChar char="​"/>
              <a:defRPr sz="2311">
                <a:solidFill>
                  <a:schemeClr val="tx1"/>
                </a:solidFill>
              </a:defRPr>
            </a:lvl3pPr>
            <a:lvl4pPr marL="0" indent="0" algn="l">
              <a:lnSpc>
                <a:spcPct val="100000"/>
              </a:lnSpc>
              <a:buFont typeface="Verdana" panose="020B0604030504040204" pitchFamily="34" charset="0"/>
              <a:buChar char="​"/>
              <a:defRPr sz="2311">
                <a:solidFill>
                  <a:schemeClr val="tx1"/>
                </a:solidFill>
              </a:defRPr>
            </a:lvl4pPr>
            <a:lvl5pPr marL="0" indent="0" algn="l">
              <a:lnSpc>
                <a:spcPct val="100000"/>
              </a:lnSpc>
              <a:buFont typeface="Verdana" panose="020B0604030504040204" pitchFamily="34" charset="0"/>
              <a:buChar char="​"/>
              <a:defRPr sz="2311">
                <a:solidFill>
                  <a:schemeClr val="tx1"/>
                </a:solidFill>
              </a:defRPr>
            </a:lvl5pPr>
            <a:lvl6pPr marL="0" indent="0" algn="l">
              <a:lnSpc>
                <a:spcPct val="100000"/>
              </a:lnSpc>
              <a:buFont typeface="Verdana" panose="020B0604030504040204" pitchFamily="34" charset="0"/>
              <a:buChar char="​"/>
              <a:defRPr sz="2311">
                <a:solidFill>
                  <a:schemeClr val="tx1"/>
                </a:solidFill>
              </a:defRPr>
            </a:lvl6pPr>
            <a:lvl7pPr marL="0" indent="0" algn="l">
              <a:lnSpc>
                <a:spcPct val="100000"/>
              </a:lnSpc>
              <a:buFont typeface="Verdana" panose="020B0604030504040204" pitchFamily="34" charset="0"/>
              <a:buChar char="​"/>
              <a:defRPr sz="2311">
                <a:solidFill>
                  <a:schemeClr val="tx1"/>
                </a:solidFill>
              </a:defRPr>
            </a:lvl7pPr>
            <a:lvl8pPr marL="0" indent="0" algn="l">
              <a:lnSpc>
                <a:spcPct val="100000"/>
              </a:lnSpc>
              <a:buFont typeface="Verdana" panose="020B0604030504040204" pitchFamily="34" charset="0"/>
              <a:buChar char="​"/>
              <a:defRPr sz="2311">
                <a:solidFill>
                  <a:schemeClr val="tx1"/>
                </a:solidFill>
              </a:defRPr>
            </a:lvl8pPr>
            <a:lvl9pPr marL="0" indent="0" algn="l">
              <a:lnSpc>
                <a:spcPct val="100000"/>
              </a:lnSpc>
              <a:buFont typeface="Verdana" panose="020B0604030504040204" pitchFamily="34" charset="0"/>
              <a:buChar char="​"/>
              <a:tabLst/>
              <a:defRPr sz="2311">
                <a:solidFill>
                  <a:schemeClr val="tx1"/>
                </a:solidFill>
              </a:defRPr>
            </a:lvl9pPr>
          </a:lstStyle>
          <a:p>
            <a:r>
              <a:rPr lang="en-US"/>
              <a:t>Click to add subtitle</a:t>
            </a:r>
          </a:p>
        </p:txBody>
      </p:sp>
      <p:sp>
        <p:nvSpPr>
          <p:cNvPr id="4" name="Date Placeholder 3">
            <a:extLst>
              <a:ext uri="{FF2B5EF4-FFF2-40B4-BE49-F238E27FC236}">
                <a16:creationId xmlns:a16="http://schemas.microsoft.com/office/drawing/2014/main" id="{4E3D603A-7559-4371-ACE3-B12E20084BAE}"/>
              </a:ext>
            </a:extLst>
          </p:cNvPr>
          <p:cNvSpPr>
            <a:spLocks noGrp="1"/>
          </p:cNvSpPr>
          <p:nvPr>
            <p:ph type="dt" sz="half" idx="10"/>
          </p:nvPr>
        </p:nvSpPr>
        <p:spPr bwMode="white"/>
        <p:txBody>
          <a:bodyPr/>
          <a:lstStyle>
            <a:lvl1pPr rtl="0">
              <a:defRPr>
                <a:solidFill>
                  <a:schemeClr val="tx1"/>
                </a:solidFill>
              </a:defRPr>
            </a:lvl1pPr>
          </a:lstStyle>
          <a:p>
            <a:fld id="{F24941B2-5F7F-4165-B2DE-D010B7A4A5F5}" type="datetime1">
              <a:rPr lang="en-US" smtClean="0"/>
              <a:pPr/>
              <a:t>3/16/22</a:t>
            </a:fld>
            <a:endParaRPr lang="en-US"/>
          </a:p>
        </p:txBody>
      </p:sp>
      <p:sp>
        <p:nvSpPr>
          <p:cNvPr id="5" name="Footer Placeholder 4">
            <a:extLst>
              <a:ext uri="{FF2B5EF4-FFF2-40B4-BE49-F238E27FC236}">
                <a16:creationId xmlns:a16="http://schemas.microsoft.com/office/drawing/2014/main" id="{4518BCD5-ACF2-4924-B2F7-A3E3F0EBDB44}"/>
              </a:ext>
            </a:extLst>
          </p:cNvPr>
          <p:cNvSpPr>
            <a:spLocks noGrp="1"/>
          </p:cNvSpPr>
          <p:nvPr>
            <p:ph type="ftr" sz="quarter" idx="11"/>
          </p:nvPr>
        </p:nvSpPr>
        <p:spPr bwMode="white"/>
        <p:txBody>
          <a:bodyPr/>
          <a:lstStyle>
            <a:lvl1pPr rtl="0">
              <a:defRPr>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FEB807C-31DA-4CEA-947C-A0D8107B02E3}"/>
              </a:ext>
            </a:extLst>
          </p:cNvPr>
          <p:cNvSpPr>
            <a:spLocks noGrp="1"/>
          </p:cNvSpPr>
          <p:nvPr>
            <p:ph type="sldNum" sz="quarter" idx="12"/>
          </p:nvPr>
        </p:nvSpPr>
        <p:spPr bwMode="white"/>
        <p:txBody>
          <a:bodyPr/>
          <a:lstStyle>
            <a:lvl1pPr rtl="0">
              <a:defRPr>
                <a:solidFill>
                  <a:schemeClr val="tx1"/>
                </a:solidFill>
              </a:defRPr>
            </a:lvl1pPr>
          </a:lstStyle>
          <a:p>
            <a:fld id="{23AA811B-2EBD-4900-905E-5BE206449611}" type="slidenum">
              <a:rPr lang="en-US" smtClean="0"/>
              <a:pPr/>
              <a:t>‹nr.›</a:t>
            </a:fld>
            <a:endParaRPr lang="en-US"/>
          </a:p>
        </p:txBody>
      </p:sp>
      <p:sp>
        <p:nvSpPr>
          <p:cNvPr id="10" name="Lav dynamik">
            <a:extLst>
              <a:ext uri="{FF2B5EF4-FFF2-40B4-BE49-F238E27FC236}">
                <a16:creationId xmlns:a16="http://schemas.microsoft.com/office/drawing/2014/main" id="{D556956A-96D6-4D98-8C29-19A32FDF3B33}"/>
              </a:ext>
            </a:extLst>
          </p:cNvPr>
          <p:cNvSpPr txBox="1"/>
          <p:nvPr userDrawn="1"/>
        </p:nvSpPr>
        <p:spPr>
          <a:xfrm>
            <a:off x="202500" y="9197289"/>
            <a:ext cx="436333" cy="311197"/>
          </a:xfrm>
          <a:prstGeom prst="rect">
            <a:avLst/>
          </a:prstGeom>
          <a:noFill/>
        </p:spPr>
        <p:txBody>
          <a:bodyPr wrap="square" lIns="0" tIns="0" rIns="0" bIns="0" rtlCol="0" anchor="b" anchorCtr="0">
            <a:noAutofit/>
          </a:bodyPr>
          <a:lstStyle/>
          <a:p>
            <a:pPr rtl="0"/>
            <a:r>
              <a:rPr lang="en-US" sz="1011">
                <a:solidFill>
                  <a:schemeClr val="tx1"/>
                </a:solidFill>
              </a:rPr>
              <a:t>Ramboll</a:t>
            </a:r>
          </a:p>
        </p:txBody>
      </p:sp>
    </p:spTree>
    <p:extLst>
      <p:ext uri="{BB962C8B-B14F-4D97-AF65-F5344CB8AC3E}">
        <p14:creationId xmlns:p14="http://schemas.microsoft.com/office/powerpoint/2010/main" val="4004401256"/>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Breaker (C)">
    <p:bg>
      <p:bgRef idx="1001">
        <a:schemeClr val="bg1"/>
      </p:bgRef>
    </p:bg>
    <p:spTree>
      <p:nvGrpSpPr>
        <p:cNvPr id="1" name=""/>
        <p:cNvGrpSpPr/>
        <p:nvPr/>
      </p:nvGrpSpPr>
      <p:grpSpPr>
        <a:xfrm>
          <a:off x="0" y="0"/>
          <a:ext cx="0" cy="0"/>
          <a:chOff x="0" y="0"/>
          <a:chExt cx="0" cy="0"/>
        </a:xfrm>
      </p:grpSpPr>
      <p:graphicFrame>
        <p:nvGraphicFramePr>
          <p:cNvPr id="9" name="Objekt 8" hidden="1">
            <a:extLst>
              <a:ext uri="{FF2B5EF4-FFF2-40B4-BE49-F238E27FC236}">
                <a16:creationId xmlns:a16="http://schemas.microsoft.com/office/drawing/2014/main" id="{95019BEF-ABD8-455F-9086-5937EC0A7DB6}"/>
              </a:ext>
            </a:extLst>
          </p:cNvPr>
          <p:cNvGraphicFramePr>
            <a:graphicFrameLocks noChangeAspect="1"/>
          </p:cNvGraphicFramePr>
          <p:nvPr userDrawn="1">
            <p:custDataLst>
              <p:tags r:id="rId2"/>
            </p:custDataLst>
            <p:extLst>
              <p:ext uri="{D42A27DB-BD31-4B8C-83A1-F6EECF244321}">
                <p14:modId xmlns:p14="http://schemas.microsoft.com/office/powerpoint/2010/main" val="58331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105" name="think-cell Slide" r:id="rId4" imgW="351" imgH="351" progId="TCLayout.ActiveDocument.1">
                  <p:embed/>
                </p:oleObj>
              </mc:Choice>
              <mc:Fallback>
                <p:oleObj name="think-cell Slide" r:id="rId4" imgW="351" imgH="351" progId="TCLayout.ActiveDocument.1">
                  <p:embed/>
                  <p:pic>
                    <p:nvPicPr>
                      <p:cNvPr id="9" name="Objekt 8" hidden="1">
                        <a:extLst>
                          <a:ext uri="{FF2B5EF4-FFF2-40B4-BE49-F238E27FC236}">
                            <a16:creationId xmlns:a16="http://schemas.microsoft.com/office/drawing/2014/main" id="{95019BEF-ABD8-455F-9086-5937EC0A7DB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Background"/>
          <p:cNvSpPr/>
          <p:nvPr userDrawn="1"/>
        </p:nvSpPr>
        <p:spPr>
          <a:xfrm>
            <a:off x="0" y="0"/>
            <a:ext cx="6858675" cy="9911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89" noProof="0"/>
          </a:p>
        </p:txBody>
      </p:sp>
      <p:sp>
        <p:nvSpPr>
          <p:cNvPr id="2" name="Title 1"/>
          <p:cNvSpPr>
            <a:spLocks noGrp="1"/>
          </p:cNvSpPr>
          <p:nvPr>
            <p:ph type="ctrTitle" hasCustomPrompt="1"/>
          </p:nvPr>
        </p:nvSpPr>
        <p:spPr>
          <a:xfrm>
            <a:off x="759375" y="1621192"/>
            <a:ext cx="4786854" cy="2866689"/>
          </a:xfrm>
        </p:spPr>
        <p:txBody>
          <a:bodyPr vert="horz" anchor="b"/>
          <a:lstStyle>
            <a:lvl1pPr algn="l" rtl="0">
              <a:defRPr sz="8666">
                <a:solidFill>
                  <a:schemeClr val="accent2"/>
                </a:solidFill>
              </a:defRPr>
            </a:lvl1pPr>
          </a:lstStyle>
          <a:p>
            <a:r>
              <a:rPr lang="en-US" noProof="0"/>
              <a:t>Click to add </a:t>
            </a:r>
            <a:r>
              <a:rPr lang="en-US"/>
              <a:t>Breaker text</a:t>
            </a:r>
          </a:p>
        </p:txBody>
      </p:sp>
      <p:sp>
        <p:nvSpPr>
          <p:cNvPr id="3" name="Subtitle 2"/>
          <p:cNvSpPr>
            <a:spLocks noGrp="1"/>
          </p:cNvSpPr>
          <p:nvPr>
            <p:ph type="subTitle" idx="1" hasCustomPrompt="1"/>
          </p:nvPr>
        </p:nvSpPr>
        <p:spPr>
          <a:xfrm>
            <a:off x="759375" y="5060926"/>
            <a:ext cx="2215997" cy="1664000"/>
          </a:xfrm>
        </p:spPr>
        <p:txBody>
          <a:bodyPr lIns="36000"/>
          <a:lstStyle>
            <a:lvl1pPr marL="0" indent="0" algn="l" rtl="0">
              <a:lnSpc>
                <a:spcPct val="100000"/>
              </a:lnSpc>
              <a:spcBef>
                <a:spcPts val="0"/>
              </a:spcBef>
              <a:buFont typeface="Verdana" panose="020B0604030504040204" pitchFamily="34" charset="0"/>
              <a:buChar char="​"/>
              <a:defRPr sz="2311">
                <a:solidFill>
                  <a:schemeClr val="accent2"/>
                </a:solidFill>
              </a:defRPr>
            </a:lvl1pPr>
            <a:lvl2pPr marL="0" indent="0" algn="l">
              <a:lnSpc>
                <a:spcPct val="100000"/>
              </a:lnSpc>
              <a:buFont typeface="Verdana" panose="020B0604030504040204" pitchFamily="34" charset="0"/>
              <a:buChar char="​"/>
              <a:defRPr sz="2311">
                <a:solidFill>
                  <a:schemeClr val="tx1"/>
                </a:solidFill>
              </a:defRPr>
            </a:lvl2pPr>
            <a:lvl3pPr marL="0" indent="0" algn="l">
              <a:lnSpc>
                <a:spcPct val="100000"/>
              </a:lnSpc>
              <a:buFont typeface="Verdana" panose="020B0604030504040204" pitchFamily="34" charset="0"/>
              <a:buChar char="​"/>
              <a:defRPr sz="2311">
                <a:solidFill>
                  <a:schemeClr val="tx1"/>
                </a:solidFill>
              </a:defRPr>
            </a:lvl3pPr>
            <a:lvl4pPr marL="0" indent="0" algn="l">
              <a:lnSpc>
                <a:spcPct val="100000"/>
              </a:lnSpc>
              <a:buFont typeface="Verdana" panose="020B0604030504040204" pitchFamily="34" charset="0"/>
              <a:buChar char="​"/>
              <a:defRPr sz="2311">
                <a:solidFill>
                  <a:schemeClr val="tx1"/>
                </a:solidFill>
              </a:defRPr>
            </a:lvl4pPr>
            <a:lvl5pPr marL="0" indent="0" algn="l">
              <a:lnSpc>
                <a:spcPct val="100000"/>
              </a:lnSpc>
              <a:buFont typeface="Verdana" panose="020B0604030504040204" pitchFamily="34" charset="0"/>
              <a:buChar char="​"/>
              <a:defRPr sz="2311">
                <a:solidFill>
                  <a:schemeClr val="tx1"/>
                </a:solidFill>
              </a:defRPr>
            </a:lvl5pPr>
            <a:lvl6pPr marL="0" indent="0" algn="l">
              <a:lnSpc>
                <a:spcPct val="100000"/>
              </a:lnSpc>
              <a:buFont typeface="Verdana" panose="020B0604030504040204" pitchFamily="34" charset="0"/>
              <a:buChar char="​"/>
              <a:defRPr sz="2311">
                <a:solidFill>
                  <a:schemeClr val="tx1"/>
                </a:solidFill>
              </a:defRPr>
            </a:lvl6pPr>
            <a:lvl7pPr marL="0" indent="0" algn="l">
              <a:lnSpc>
                <a:spcPct val="100000"/>
              </a:lnSpc>
              <a:buFont typeface="Verdana" panose="020B0604030504040204" pitchFamily="34" charset="0"/>
              <a:buChar char="​"/>
              <a:defRPr sz="2311">
                <a:solidFill>
                  <a:schemeClr val="tx1"/>
                </a:solidFill>
              </a:defRPr>
            </a:lvl7pPr>
            <a:lvl8pPr marL="0" indent="0" algn="l">
              <a:lnSpc>
                <a:spcPct val="100000"/>
              </a:lnSpc>
              <a:buFont typeface="Verdana" panose="020B0604030504040204" pitchFamily="34" charset="0"/>
              <a:buChar char="​"/>
              <a:defRPr sz="2311">
                <a:solidFill>
                  <a:schemeClr val="tx1"/>
                </a:solidFill>
              </a:defRPr>
            </a:lvl8pPr>
            <a:lvl9pPr marL="0" indent="0" algn="l">
              <a:lnSpc>
                <a:spcPct val="100000"/>
              </a:lnSpc>
              <a:buFont typeface="Verdana" panose="020B0604030504040204" pitchFamily="34" charset="0"/>
              <a:buChar char="​"/>
              <a:tabLst/>
              <a:defRPr sz="2311">
                <a:solidFill>
                  <a:schemeClr val="tx1"/>
                </a:solidFill>
              </a:defRPr>
            </a:lvl9pPr>
          </a:lstStyle>
          <a:p>
            <a:r>
              <a:rPr lang="en-US"/>
              <a:t>Click to add subtitle</a:t>
            </a:r>
          </a:p>
        </p:txBody>
      </p:sp>
      <p:sp>
        <p:nvSpPr>
          <p:cNvPr id="4" name="Date Placeholder 3">
            <a:extLst>
              <a:ext uri="{FF2B5EF4-FFF2-40B4-BE49-F238E27FC236}">
                <a16:creationId xmlns:a16="http://schemas.microsoft.com/office/drawing/2014/main" id="{4E3D603A-7559-4371-ACE3-B12E20084BAE}"/>
              </a:ext>
            </a:extLst>
          </p:cNvPr>
          <p:cNvSpPr>
            <a:spLocks noGrp="1"/>
          </p:cNvSpPr>
          <p:nvPr>
            <p:ph type="dt" sz="half" idx="10"/>
          </p:nvPr>
        </p:nvSpPr>
        <p:spPr/>
        <p:txBody>
          <a:bodyPr/>
          <a:lstStyle>
            <a:lvl1pPr rtl="0">
              <a:defRPr>
                <a:solidFill>
                  <a:schemeClr val="accent2"/>
                </a:solidFill>
              </a:defRPr>
            </a:lvl1pPr>
          </a:lstStyle>
          <a:p>
            <a:fld id="{E373EE1C-D19B-4EA0-9A15-DED1DEE449B9}" type="datetime1">
              <a:rPr lang="en-US" smtClean="0"/>
              <a:pPr/>
              <a:t>3/16/22</a:t>
            </a:fld>
            <a:endParaRPr lang="en-US"/>
          </a:p>
        </p:txBody>
      </p:sp>
      <p:sp>
        <p:nvSpPr>
          <p:cNvPr id="5" name="Footer Placeholder 4">
            <a:extLst>
              <a:ext uri="{FF2B5EF4-FFF2-40B4-BE49-F238E27FC236}">
                <a16:creationId xmlns:a16="http://schemas.microsoft.com/office/drawing/2014/main" id="{4518BCD5-ACF2-4924-B2F7-A3E3F0EBDB44}"/>
              </a:ext>
            </a:extLst>
          </p:cNvPr>
          <p:cNvSpPr>
            <a:spLocks noGrp="1"/>
          </p:cNvSpPr>
          <p:nvPr>
            <p:ph type="ftr" sz="quarter" idx="11"/>
          </p:nvPr>
        </p:nvSpPr>
        <p:spPr/>
        <p:txBody>
          <a:bodyPr/>
          <a:lstStyle>
            <a:lvl1pPr rtl="0">
              <a:defRPr>
                <a:solidFill>
                  <a:schemeClr val="accent2"/>
                </a:solidFill>
              </a:defRPr>
            </a:lvl1pPr>
          </a:lstStyle>
          <a:p>
            <a:endParaRPr lang="en-US"/>
          </a:p>
        </p:txBody>
      </p:sp>
      <p:sp>
        <p:nvSpPr>
          <p:cNvPr id="6" name="Slide Number Placeholder 5">
            <a:extLst>
              <a:ext uri="{FF2B5EF4-FFF2-40B4-BE49-F238E27FC236}">
                <a16:creationId xmlns:a16="http://schemas.microsoft.com/office/drawing/2014/main" id="{2FEB807C-31DA-4CEA-947C-A0D8107B02E3}"/>
              </a:ext>
            </a:extLst>
          </p:cNvPr>
          <p:cNvSpPr>
            <a:spLocks noGrp="1"/>
          </p:cNvSpPr>
          <p:nvPr>
            <p:ph type="sldNum" sz="quarter" idx="12"/>
          </p:nvPr>
        </p:nvSpPr>
        <p:spPr/>
        <p:txBody>
          <a:bodyPr/>
          <a:lstStyle>
            <a:lvl1pPr rtl="0">
              <a:defRPr>
                <a:solidFill>
                  <a:schemeClr val="accent2"/>
                </a:solidFill>
              </a:defRPr>
            </a:lvl1pPr>
          </a:lstStyle>
          <a:p>
            <a:fld id="{23AA811B-2EBD-4900-905E-5BE206449611}" type="slidenum">
              <a:rPr lang="en-US" smtClean="0"/>
              <a:pPr/>
              <a:t>‹nr.›</a:t>
            </a:fld>
            <a:endParaRPr lang="en-US"/>
          </a:p>
        </p:txBody>
      </p:sp>
      <p:sp>
        <p:nvSpPr>
          <p:cNvPr id="10" name="Lav dynamik">
            <a:extLst>
              <a:ext uri="{FF2B5EF4-FFF2-40B4-BE49-F238E27FC236}">
                <a16:creationId xmlns:a16="http://schemas.microsoft.com/office/drawing/2014/main" id="{0224D57B-23DE-43CD-A5E3-B1FD72D6C8DA}"/>
              </a:ext>
            </a:extLst>
          </p:cNvPr>
          <p:cNvSpPr txBox="1"/>
          <p:nvPr userDrawn="1"/>
        </p:nvSpPr>
        <p:spPr>
          <a:xfrm>
            <a:off x="202500" y="9197289"/>
            <a:ext cx="436333" cy="311197"/>
          </a:xfrm>
          <a:prstGeom prst="rect">
            <a:avLst/>
          </a:prstGeom>
          <a:noFill/>
        </p:spPr>
        <p:txBody>
          <a:bodyPr wrap="square" lIns="0" tIns="0" rIns="0" bIns="0" rtlCol="0" anchor="b" anchorCtr="0">
            <a:noAutofit/>
          </a:bodyPr>
          <a:lstStyle/>
          <a:p>
            <a:pPr rtl="0"/>
            <a:r>
              <a:rPr lang="en-US" sz="1011">
                <a:solidFill>
                  <a:schemeClr val="accent2"/>
                </a:solidFill>
              </a:rPr>
              <a:t>Ramboll</a:t>
            </a:r>
          </a:p>
        </p:txBody>
      </p:sp>
    </p:spTree>
    <p:extLst>
      <p:ext uri="{BB962C8B-B14F-4D97-AF65-F5344CB8AC3E}">
        <p14:creationId xmlns:p14="http://schemas.microsoft.com/office/powerpoint/2010/main" val="709031245"/>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reaker image">
    <p:bg>
      <p:bgRef idx="1001">
        <a:schemeClr val="bg1"/>
      </p:bgRef>
    </p:bg>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3E5F8E3C-5F66-4E20-A799-AF583CE2467C}"/>
              </a:ext>
            </a:extLst>
          </p:cNvPr>
          <p:cNvGraphicFramePr>
            <a:graphicFrameLocks noChangeAspect="1"/>
          </p:cNvGraphicFramePr>
          <p:nvPr userDrawn="1">
            <p:custDataLst>
              <p:tags r:id="rId2"/>
            </p:custDataLst>
            <p:extLst>
              <p:ext uri="{D42A27DB-BD31-4B8C-83A1-F6EECF244321}">
                <p14:modId xmlns:p14="http://schemas.microsoft.com/office/powerpoint/2010/main" val="2212435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129" name="think-cell Slide" r:id="rId4" imgW="351" imgH="351" progId="TCLayout.ActiveDocument.1">
                  <p:embed/>
                </p:oleObj>
              </mc:Choice>
              <mc:Fallback>
                <p:oleObj name="think-cell Slide" r:id="rId4" imgW="351" imgH="351" progId="TCLayout.ActiveDocument.1">
                  <p:embed/>
                  <p:pic>
                    <p:nvPicPr>
                      <p:cNvPr id="3" name="Objekt 2" hidden="1">
                        <a:extLst>
                          <a:ext uri="{FF2B5EF4-FFF2-40B4-BE49-F238E27FC236}">
                            <a16:creationId xmlns:a16="http://schemas.microsoft.com/office/drawing/2014/main" id="{3E5F8E3C-5F66-4E20-A799-AF583CE246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Date Placeholder 6" hidden="1">
            <a:extLst>
              <a:ext uri="{FF2B5EF4-FFF2-40B4-BE49-F238E27FC236}">
                <a16:creationId xmlns:a16="http://schemas.microsoft.com/office/drawing/2014/main" id="{7C5422F3-5F2C-463F-A5A3-46F0157D8240}"/>
              </a:ext>
            </a:extLst>
          </p:cNvPr>
          <p:cNvSpPr>
            <a:spLocks noGrp="1"/>
          </p:cNvSpPr>
          <p:nvPr>
            <p:ph type="dt" sz="half" idx="15"/>
          </p:nvPr>
        </p:nvSpPr>
        <p:spPr>
          <a:xfrm>
            <a:off x="0" y="9906000"/>
            <a:ext cx="0" cy="0"/>
          </a:xfrm>
        </p:spPr>
        <p:txBody>
          <a:bodyPr/>
          <a:lstStyle>
            <a:lvl1pPr rtl="0">
              <a:defRPr sz="144">
                <a:noFill/>
              </a:defRPr>
            </a:lvl1pPr>
          </a:lstStyle>
          <a:p>
            <a:fld id="{1466C188-1D45-4F08-8DB4-23F6002C2B91}" type="datetime1">
              <a:rPr lang="en-US" smtClean="0"/>
              <a:pPr/>
              <a:t>3/16/22</a:t>
            </a:fld>
            <a:endParaRPr lang="en-US"/>
          </a:p>
        </p:txBody>
      </p:sp>
      <p:sp>
        <p:nvSpPr>
          <p:cNvPr id="12" name="Slide Number Placeholder 10" hidden="1">
            <a:extLst>
              <a:ext uri="{FF2B5EF4-FFF2-40B4-BE49-F238E27FC236}">
                <a16:creationId xmlns:a16="http://schemas.microsoft.com/office/drawing/2014/main" id="{98C6F70D-EDED-4332-A39E-FEB70236951D}"/>
              </a:ext>
            </a:extLst>
          </p:cNvPr>
          <p:cNvSpPr>
            <a:spLocks noGrp="1"/>
          </p:cNvSpPr>
          <p:nvPr>
            <p:ph type="sldNum" sz="quarter" idx="17"/>
          </p:nvPr>
        </p:nvSpPr>
        <p:spPr>
          <a:xfrm>
            <a:off x="0" y="9906000"/>
            <a:ext cx="0" cy="0"/>
          </a:xfrm>
        </p:spPr>
        <p:txBody>
          <a:bodyPr/>
          <a:lstStyle>
            <a:lvl1pPr rtl="0">
              <a:defRPr sz="144">
                <a:noFill/>
              </a:defRPr>
            </a:lvl1pPr>
          </a:lstStyle>
          <a:p>
            <a:fld id="{23AA811B-2EBD-4900-905E-5BE206449611}" type="slidenum">
              <a:rPr lang="en-US" smtClean="0"/>
              <a:pPr/>
              <a:t>‹nr.›</a:t>
            </a:fld>
            <a:endParaRPr lang="en-US"/>
          </a:p>
        </p:txBody>
      </p:sp>
      <p:sp>
        <p:nvSpPr>
          <p:cNvPr id="13" name="Footer Placeholder 8" hidden="1">
            <a:extLst>
              <a:ext uri="{FF2B5EF4-FFF2-40B4-BE49-F238E27FC236}">
                <a16:creationId xmlns:a16="http://schemas.microsoft.com/office/drawing/2014/main" id="{967103C1-9540-4364-BCE9-15A87F07812F}"/>
              </a:ext>
            </a:extLst>
          </p:cNvPr>
          <p:cNvSpPr>
            <a:spLocks noGrp="1"/>
          </p:cNvSpPr>
          <p:nvPr>
            <p:ph type="ftr" sz="quarter" idx="16"/>
          </p:nvPr>
        </p:nvSpPr>
        <p:spPr>
          <a:xfrm>
            <a:off x="0" y="9906000"/>
            <a:ext cx="0" cy="0"/>
          </a:xfrm>
        </p:spPr>
        <p:txBody>
          <a:bodyPr/>
          <a:lstStyle>
            <a:lvl1pPr rtl="0">
              <a:defRPr sz="144">
                <a:noFill/>
              </a:defRPr>
            </a:lvl1pPr>
          </a:lstStyle>
          <a:p>
            <a:endParaRPr lang="en-US"/>
          </a:p>
        </p:txBody>
      </p:sp>
      <p:sp>
        <p:nvSpPr>
          <p:cNvPr id="10" name="Background">
            <a:extLst>
              <a:ext uri="{FF2B5EF4-FFF2-40B4-BE49-F238E27FC236}">
                <a16:creationId xmlns:a16="http://schemas.microsoft.com/office/drawing/2014/main" id="{A870D1C3-7E2E-4C71-B669-3496D73E1AB6}"/>
              </a:ext>
            </a:extLst>
          </p:cNvPr>
          <p:cNvSpPr/>
          <p:nvPr userDrawn="1"/>
        </p:nvSpPr>
        <p:spPr>
          <a:xfrm>
            <a:off x="0" y="0"/>
            <a:ext cx="6858675"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89" noProof="0"/>
          </a:p>
        </p:txBody>
      </p:sp>
      <p:sp>
        <p:nvSpPr>
          <p:cNvPr id="8" name="Picture Placeholder 7">
            <a:extLst>
              <a:ext uri="{FF2B5EF4-FFF2-40B4-BE49-F238E27FC236}">
                <a16:creationId xmlns:a16="http://schemas.microsoft.com/office/drawing/2014/main" id="{85D6EC3A-345A-46A8-866F-80BE98B51EA1}"/>
              </a:ext>
            </a:extLst>
          </p:cNvPr>
          <p:cNvSpPr>
            <a:spLocks noGrp="1"/>
          </p:cNvSpPr>
          <p:nvPr>
            <p:ph type="pic" sz="quarter" idx="13" hasCustomPrompt="1"/>
          </p:nvPr>
        </p:nvSpPr>
        <p:spPr>
          <a:xfrm>
            <a:off x="0" y="-1"/>
            <a:ext cx="6858675" cy="9906000"/>
          </a:xfrm>
          <a:solidFill>
            <a:schemeClr val="accent6"/>
          </a:solidFill>
        </p:spPr>
        <p:txBody>
          <a:bodyPr lIns="72000" tIns="72000"/>
          <a:lstStyle>
            <a:lvl1pPr marL="0" indent="0" algn="l" rtl="0">
              <a:spcAft>
                <a:spcPts val="0"/>
              </a:spcAft>
              <a:buNone/>
              <a:defRPr sz="2311"/>
            </a:lvl1pPr>
          </a:lstStyle>
          <a:p>
            <a:r>
              <a:rPr lang="en-US"/>
              <a:t>Mark placeholder to insert image using the Insert tab – Pictures or from Templafy</a:t>
            </a:r>
          </a:p>
        </p:txBody>
      </p:sp>
      <p:sp>
        <p:nvSpPr>
          <p:cNvPr id="15" name="Title 1">
            <a:extLst>
              <a:ext uri="{FF2B5EF4-FFF2-40B4-BE49-F238E27FC236}">
                <a16:creationId xmlns:a16="http://schemas.microsoft.com/office/drawing/2014/main" id="{9937409C-206B-454B-8F34-A6BF4D2A9B2A}"/>
              </a:ext>
            </a:extLst>
          </p:cNvPr>
          <p:cNvSpPr>
            <a:spLocks noGrp="1"/>
          </p:cNvSpPr>
          <p:nvPr>
            <p:ph type="ctrTitle" hasCustomPrompt="1"/>
          </p:nvPr>
        </p:nvSpPr>
        <p:spPr>
          <a:xfrm>
            <a:off x="759375" y="1621192"/>
            <a:ext cx="4786854" cy="2866689"/>
          </a:xfrm>
        </p:spPr>
        <p:txBody>
          <a:bodyPr vert="horz" anchor="b"/>
          <a:lstStyle>
            <a:lvl1pPr algn="l" rtl="0">
              <a:defRPr sz="8666">
                <a:solidFill>
                  <a:schemeClr val="bg1"/>
                </a:solidFill>
              </a:defRPr>
            </a:lvl1pPr>
          </a:lstStyle>
          <a:p>
            <a:r>
              <a:rPr lang="en-US" noProof="0"/>
              <a:t>Click to add </a:t>
            </a:r>
            <a:r>
              <a:rPr lang="en-US"/>
              <a:t>Breaker text</a:t>
            </a:r>
          </a:p>
        </p:txBody>
      </p:sp>
      <p:sp>
        <p:nvSpPr>
          <p:cNvPr id="16" name="Subtitle 2">
            <a:extLst>
              <a:ext uri="{FF2B5EF4-FFF2-40B4-BE49-F238E27FC236}">
                <a16:creationId xmlns:a16="http://schemas.microsoft.com/office/drawing/2014/main" id="{AAC92615-713B-4965-8112-B0AF203E307A}"/>
              </a:ext>
            </a:extLst>
          </p:cNvPr>
          <p:cNvSpPr>
            <a:spLocks noGrp="1"/>
          </p:cNvSpPr>
          <p:nvPr>
            <p:ph type="subTitle" idx="1" hasCustomPrompt="1"/>
          </p:nvPr>
        </p:nvSpPr>
        <p:spPr>
          <a:xfrm>
            <a:off x="759375" y="5060926"/>
            <a:ext cx="2215997" cy="1664000"/>
          </a:xfrm>
        </p:spPr>
        <p:txBody>
          <a:bodyPr lIns="36000"/>
          <a:lstStyle>
            <a:lvl1pPr marL="0" indent="0" algn="l" rtl="0">
              <a:lnSpc>
                <a:spcPct val="100000"/>
              </a:lnSpc>
              <a:spcBef>
                <a:spcPts val="0"/>
              </a:spcBef>
              <a:buFont typeface="Verdana" panose="020B0604030504040204" pitchFamily="34" charset="0"/>
              <a:buChar char="​"/>
              <a:defRPr sz="2311">
                <a:solidFill>
                  <a:schemeClr val="bg1"/>
                </a:solidFill>
              </a:defRPr>
            </a:lvl1pPr>
            <a:lvl2pPr marL="0" indent="0" algn="l">
              <a:lnSpc>
                <a:spcPct val="100000"/>
              </a:lnSpc>
              <a:buFont typeface="Verdana" panose="020B0604030504040204" pitchFamily="34" charset="0"/>
              <a:buChar char="​"/>
              <a:defRPr sz="2311">
                <a:solidFill>
                  <a:schemeClr val="tx1"/>
                </a:solidFill>
              </a:defRPr>
            </a:lvl2pPr>
            <a:lvl3pPr marL="0" indent="0" algn="l">
              <a:lnSpc>
                <a:spcPct val="100000"/>
              </a:lnSpc>
              <a:buFont typeface="Verdana" panose="020B0604030504040204" pitchFamily="34" charset="0"/>
              <a:buChar char="​"/>
              <a:defRPr sz="2311">
                <a:solidFill>
                  <a:schemeClr val="tx1"/>
                </a:solidFill>
              </a:defRPr>
            </a:lvl3pPr>
            <a:lvl4pPr marL="0" indent="0" algn="l">
              <a:lnSpc>
                <a:spcPct val="100000"/>
              </a:lnSpc>
              <a:buFont typeface="Verdana" panose="020B0604030504040204" pitchFamily="34" charset="0"/>
              <a:buChar char="​"/>
              <a:defRPr sz="2311">
                <a:solidFill>
                  <a:schemeClr val="tx1"/>
                </a:solidFill>
              </a:defRPr>
            </a:lvl4pPr>
            <a:lvl5pPr marL="0" indent="0" algn="l">
              <a:lnSpc>
                <a:spcPct val="100000"/>
              </a:lnSpc>
              <a:buFont typeface="Verdana" panose="020B0604030504040204" pitchFamily="34" charset="0"/>
              <a:buChar char="​"/>
              <a:defRPr sz="2311">
                <a:solidFill>
                  <a:schemeClr val="tx1"/>
                </a:solidFill>
              </a:defRPr>
            </a:lvl5pPr>
            <a:lvl6pPr marL="0" indent="0" algn="l">
              <a:lnSpc>
                <a:spcPct val="100000"/>
              </a:lnSpc>
              <a:buFont typeface="Verdana" panose="020B0604030504040204" pitchFamily="34" charset="0"/>
              <a:buChar char="​"/>
              <a:defRPr sz="2311">
                <a:solidFill>
                  <a:schemeClr val="tx1"/>
                </a:solidFill>
              </a:defRPr>
            </a:lvl6pPr>
            <a:lvl7pPr marL="0" indent="0" algn="l">
              <a:lnSpc>
                <a:spcPct val="100000"/>
              </a:lnSpc>
              <a:buFont typeface="Verdana" panose="020B0604030504040204" pitchFamily="34" charset="0"/>
              <a:buChar char="​"/>
              <a:defRPr sz="2311">
                <a:solidFill>
                  <a:schemeClr val="tx1"/>
                </a:solidFill>
              </a:defRPr>
            </a:lvl7pPr>
            <a:lvl8pPr marL="0" indent="0" algn="l">
              <a:lnSpc>
                <a:spcPct val="100000"/>
              </a:lnSpc>
              <a:buFont typeface="Verdana" panose="020B0604030504040204" pitchFamily="34" charset="0"/>
              <a:buChar char="​"/>
              <a:defRPr sz="2311">
                <a:solidFill>
                  <a:schemeClr val="tx1"/>
                </a:solidFill>
              </a:defRPr>
            </a:lvl8pPr>
            <a:lvl9pPr marL="0" indent="0" algn="l">
              <a:lnSpc>
                <a:spcPct val="100000"/>
              </a:lnSpc>
              <a:buFont typeface="Verdana" panose="020B0604030504040204" pitchFamily="34" charset="0"/>
              <a:buChar char="​"/>
              <a:tabLst/>
              <a:defRPr sz="2311">
                <a:solidFill>
                  <a:schemeClr val="tx1"/>
                </a:solidFill>
              </a:defRPr>
            </a:lvl9pPr>
          </a:lstStyle>
          <a:p>
            <a:r>
              <a:rPr lang="en-US"/>
              <a:t>Click to add subtitle</a:t>
            </a:r>
          </a:p>
        </p:txBody>
      </p:sp>
    </p:spTree>
    <p:extLst>
      <p:ext uri="{BB962C8B-B14F-4D97-AF65-F5344CB8AC3E}">
        <p14:creationId xmlns:p14="http://schemas.microsoft.com/office/powerpoint/2010/main" val="223604310"/>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695654BE-AFEF-419A-8CAB-ED79D3B0862A}"/>
              </a:ext>
            </a:extLst>
          </p:cNvPr>
          <p:cNvGraphicFramePr>
            <a:graphicFrameLocks noChangeAspect="1"/>
          </p:cNvGraphicFramePr>
          <p:nvPr userDrawn="1">
            <p:custDataLst>
              <p:tags r:id="rId2"/>
            </p:custDataLst>
            <p:extLst>
              <p:ext uri="{D42A27DB-BD31-4B8C-83A1-F6EECF244321}">
                <p14:modId xmlns:p14="http://schemas.microsoft.com/office/powerpoint/2010/main" val="40747826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153" name="think-cell Slide" r:id="rId4" imgW="351" imgH="351" progId="TCLayout.ActiveDocument.1">
                  <p:embed/>
                </p:oleObj>
              </mc:Choice>
              <mc:Fallback>
                <p:oleObj name="think-cell Slide" r:id="rId4" imgW="351" imgH="351" progId="TCLayout.ActiveDocument.1">
                  <p:embed/>
                  <p:pic>
                    <p:nvPicPr>
                      <p:cNvPr id="4" name="Objekt 3" hidden="1">
                        <a:extLst>
                          <a:ext uri="{FF2B5EF4-FFF2-40B4-BE49-F238E27FC236}">
                            <a16:creationId xmlns:a16="http://schemas.microsoft.com/office/drawing/2014/main" id="{695654BE-AFEF-419A-8CAB-ED79D3B086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p:txBody>
          <a:bodyPr vert="horz"/>
          <a:lstStyle>
            <a:lvl1pPr rtl="0">
              <a:defRPr/>
            </a:lvl1pPr>
          </a:lstStyle>
          <a:p>
            <a:r>
              <a:rPr lang="en-US" noProof="0"/>
              <a:t>Click to add title</a:t>
            </a:r>
            <a:endParaRPr lang="en-US"/>
          </a:p>
        </p:txBody>
      </p:sp>
      <p:sp>
        <p:nvSpPr>
          <p:cNvPr id="6" name="Date Placeholder 5">
            <a:extLst>
              <a:ext uri="{FF2B5EF4-FFF2-40B4-BE49-F238E27FC236}">
                <a16:creationId xmlns:a16="http://schemas.microsoft.com/office/drawing/2014/main" id="{E3905E07-E31B-4F3D-8575-C55D9D8896A4}"/>
              </a:ext>
            </a:extLst>
          </p:cNvPr>
          <p:cNvSpPr>
            <a:spLocks noGrp="1"/>
          </p:cNvSpPr>
          <p:nvPr>
            <p:ph type="dt" sz="half" idx="10"/>
          </p:nvPr>
        </p:nvSpPr>
        <p:spPr/>
        <p:txBody>
          <a:bodyPr/>
          <a:lstStyle>
            <a:lvl1pPr rtl="0">
              <a:defRPr/>
            </a:lvl1pPr>
          </a:lstStyle>
          <a:p>
            <a:fld id="{7494C8F4-6B6A-48C1-B023-792B6BA54AED}" type="datetime1">
              <a:rPr lang="en-US" smtClean="0"/>
              <a:pPr/>
              <a:t>3/16/22</a:t>
            </a:fld>
            <a:endParaRPr lang="en-US"/>
          </a:p>
        </p:txBody>
      </p:sp>
      <p:sp>
        <p:nvSpPr>
          <p:cNvPr id="7" name="Footer Placeholder 6">
            <a:extLst>
              <a:ext uri="{FF2B5EF4-FFF2-40B4-BE49-F238E27FC236}">
                <a16:creationId xmlns:a16="http://schemas.microsoft.com/office/drawing/2014/main" id="{3E2E6126-5A1A-4F07-8EC7-3F74BED72C43}"/>
              </a:ext>
            </a:extLst>
          </p:cNvPr>
          <p:cNvSpPr>
            <a:spLocks noGrp="1"/>
          </p:cNvSpPr>
          <p:nvPr>
            <p:ph type="ftr" sz="quarter" idx="11"/>
          </p:nvPr>
        </p:nvSpPr>
        <p:spPr/>
        <p:txBody>
          <a:bodyPr/>
          <a:lstStyle>
            <a:lvl1pPr rtl="0">
              <a:defRPr/>
            </a:lvl1pPr>
          </a:lstStyle>
          <a:p>
            <a:endParaRPr lang="en-US"/>
          </a:p>
        </p:txBody>
      </p:sp>
      <p:sp>
        <p:nvSpPr>
          <p:cNvPr id="8" name="Slide Number Placeholder 7">
            <a:extLst>
              <a:ext uri="{FF2B5EF4-FFF2-40B4-BE49-F238E27FC236}">
                <a16:creationId xmlns:a16="http://schemas.microsoft.com/office/drawing/2014/main" id="{7FF46BFE-D75C-482A-B035-34180EC5D4B0}"/>
              </a:ext>
            </a:extLst>
          </p:cNvPr>
          <p:cNvSpPr>
            <a:spLocks noGrp="1"/>
          </p:cNvSpPr>
          <p:nvPr>
            <p:ph type="sldNum" sz="quarter" idx="12"/>
          </p:nvPr>
        </p:nvSpPr>
        <p:spPr/>
        <p:txBody>
          <a:bodyPr/>
          <a:lstStyle>
            <a:lvl1pPr rtl="0">
              <a:defRPr/>
            </a:lvl1pPr>
          </a:lstStyle>
          <a:p>
            <a:fld id="{23AA811B-2EBD-4900-905E-5BE206449611}" type="slidenum">
              <a:rPr lang="en-US" smtClean="0"/>
              <a:pPr/>
              <a:t>‹nr.›</a:t>
            </a:fld>
            <a:endParaRPr lang="en-US"/>
          </a:p>
        </p:txBody>
      </p:sp>
    </p:spTree>
    <p:extLst>
      <p:ext uri="{BB962C8B-B14F-4D97-AF65-F5344CB8AC3E}">
        <p14:creationId xmlns:p14="http://schemas.microsoft.com/office/powerpoint/2010/main" val="19907839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788C345E-57F4-4BEF-A438-767BCB709AE7}"/>
              </a:ext>
            </a:extLst>
          </p:cNvPr>
          <p:cNvGraphicFramePr>
            <a:graphicFrameLocks noChangeAspect="1"/>
          </p:cNvGraphicFramePr>
          <p:nvPr userDrawn="1">
            <p:custDataLst>
              <p:tags r:id="rId2"/>
            </p:custDataLst>
            <p:extLst>
              <p:ext uri="{D42A27DB-BD31-4B8C-83A1-F6EECF244321}">
                <p14:modId xmlns:p14="http://schemas.microsoft.com/office/powerpoint/2010/main" val="11080936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177" name="think-cell Slide" r:id="rId4" imgW="351" imgH="351" progId="TCLayout.ActiveDocument.1">
                  <p:embed/>
                </p:oleObj>
              </mc:Choice>
              <mc:Fallback>
                <p:oleObj name="think-cell Slide" r:id="rId4" imgW="351" imgH="351" progId="TCLayout.ActiveDocument.1">
                  <p:embed/>
                  <p:pic>
                    <p:nvPicPr>
                      <p:cNvPr id="2" name="Objekt 1" hidden="1">
                        <a:extLst>
                          <a:ext uri="{FF2B5EF4-FFF2-40B4-BE49-F238E27FC236}">
                            <a16:creationId xmlns:a16="http://schemas.microsoft.com/office/drawing/2014/main" id="{788C345E-57F4-4BEF-A438-767BCB709AE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BD2F7A9-B0D3-418A-9805-E4833A53A746}"/>
              </a:ext>
            </a:extLst>
          </p:cNvPr>
          <p:cNvSpPr>
            <a:spLocks noGrp="1"/>
          </p:cNvSpPr>
          <p:nvPr>
            <p:ph type="dt" sz="half" idx="10"/>
          </p:nvPr>
        </p:nvSpPr>
        <p:spPr/>
        <p:txBody>
          <a:bodyPr/>
          <a:lstStyle>
            <a:lvl1pPr rtl="0">
              <a:defRPr/>
            </a:lvl1pPr>
          </a:lstStyle>
          <a:p>
            <a:fld id="{8C247F8E-8C20-40E4-A53C-3DA358D8C9A7}" type="datetime1">
              <a:rPr lang="en-US" smtClean="0"/>
              <a:pPr/>
              <a:t>3/16/22</a:t>
            </a:fld>
            <a:endParaRPr lang="en-US"/>
          </a:p>
        </p:txBody>
      </p:sp>
      <p:sp>
        <p:nvSpPr>
          <p:cNvPr id="6" name="Footer Placeholder 5">
            <a:extLst>
              <a:ext uri="{FF2B5EF4-FFF2-40B4-BE49-F238E27FC236}">
                <a16:creationId xmlns:a16="http://schemas.microsoft.com/office/drawing/2014/main" id="{0605BC24-963D-470F-A870-C18B9237C94E}"/>
              </a:ext>
            </a:extLst>
          </p:cNvPr>
          <p:cNvSpPr>
            <a:spLocks noGrp="1"/>
          </p:cNvSpPr>
          <p:nvPr>
            <p:ph type="ftr" sz="quarter" idx="11"/>
          </p:nvPr>
        </p:nvSpPr>
        <p:spPr/>
        <p:txBody>
          <a:bodyPr/>
          <a:lstStyle>
            <a:lvl1pPr rtl="0">
              <a:defRPr/>
            </a:lvl1pPr>
          </a:lstStyle>
          <a:p>
            <a:endParaRPr lang="en-US"/>
          </a:p>
        </p:txBody>
      </p:sp>
      <p:sp>
        <p:nvSpPr>
          <p:cNvPr id="7" name="Slide Number Placeholder 6">
            <a:extLst>
              <a:ext uri="{FF2B5EF4-FFF2-40B4-BE49-F238E27FC236}">
                <a16:creationId xmlns:a16="http://schemas.microsoft.com/office/drawing/2014/main" id="{B9638358-50F7-4700-A532-2128C5051D8C}"/>
              </a:ext>
            </a:extLst>
          </p:cNvPr>
          <p:cNvSpPr>
            <a:spLocks noGrp="1"/>
          </p:cNvSpPr>
          <p:nvPr>
            <p:ph type="sldNum" sz="quarter" idx="12"/>
          </p:nvPr>
        </p:nvSpPr>
        <p:spPr/>
        <p:txBody>
          <a:bodyPr/>
          <a:lstStyle>
            <a:lvl1pPr rtl="0">
              <a:defRPr/>
            </a:lvl1pPr>
          </a:lstStyle>
          <a:p>
            <a:fld id="{23AA811B-2EBD-4900-905E-5BE206449611}" type="slidenum">
              <a:rPr lang="en-US" smtClean="0"/>
              <a:pPr/>
              <a:t>‹nr.›</a:t>
            </a:fld>
            <a:endParaRPr lang="en-US"/>
          </a:p>
        </p:txBody>
      </p:sp>
    </p:spTree>
    <p:extLst>
      <p:ext uri="{BB962C8B-B14F-4D97-AF65-F5344CB8AC3E}">
        <p14:creationId xmlns:p14="http://schemas.microsoft.com/office/powerpoint/2010/main" val="19548526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nd slide (A)">
    <p:bg>
      <p:bgRef idx="1001">
        <a:schemeClr val="bg1"/>
      </p:bgRef>
    </p:bg>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8FA30AF8-1975-4A09-AB85-3DD4D03CB451}"/>
              </a:ext>
            </a:extLst>
          </p:cNvPr>
          <p:cNvGraphicFramePr>
            <a:graphicFrameLocks noChangeAspect="1"/>
          </p:cNvGraphicFramePr>
          <p:nvPr userDrawn="1">
            <p:custDataLst>
              <p:tags r:id="rId2"/>
            </p:custDataLst>
            <p:extLst>
              <p:ext uri="{D42A27DB-BD31-4B8C-83A1-F6EECF244321}">
                <p14:modId xmlns:p14="http://schemas.microsoft.com/office/powerpoint/2010/main" val="14878699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01" name="think-cell Slide" r:id="rId4" imgW="351" imgH="351" progId="TCLayout.ActiveDocument.1">
                  <p:embed/>
                </p:oleObj>
              </mc:Choice>
              <mc:Fallback>
                <p:oleObj name="think-cell Slide" r:id="rId4" imgW="351" imgH="351" progId="TCLayout.ActiveDocument.1">
                  <p:embed/>
                  <p:pic>
                    <p:nvPicPr>
                      <p:cNvPr id="4" name="Objekt 3" hidden="1">
                        <a:extLst>
                          <a:ext uri="{FF2B5EF4-FFF2-40B4-BE49-F238E27FC236}">
                            <a16:creationId xmlns:a16="http://schemas.microsoft.com/office/drawing/2014/main" id="{8FA30AF8-1975-4A09-AB85-3DD4D03CB45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Date Placeholder 3" hidden="1">
            <a:extLst>
              <a:ext uri="{FF2B5EF4-FFF2-40B4-BE49-F238E27FC236}">
                <a16:creationId xmlns:a16="http://schemas.microsoft.com/office/drawing/2014/main" id="{38B45A83-AD80-4AC8-A603-5DC2AFC3EBEE}"/>
              </a:ext>
            </a:extLst>
          </p:cNvPr>
          <p:cNvSpPr>
            <a:spLocks noGrp="1"/>
          </p:cNvSpPr>
          <p:nvPr>
            <p:ph type="dt" sz="half" idx="2"/>
          </p:nvPr>
        </p:nvSpPr>
        <p:spPr>
          <a:xfrm>
            <a:off x="0" y="9906000"/>
            <a:ext cx="0" cy="0"/>
          </a:xfrm>
          <a:prstGeom prst="rect">
            <a:avLst/>
          </a:prstGeom>
        </p:spPr>
        <p:txBody>
          <a:bodyPr vert="horz" lIns="0" tIns="0" rIns="0" bIns="0" rtlCol="0" anchor="b" anchorCtr="0"/>
          <a:lstStyle>
            <a:lvl1pPr algn="l" rtl="0">
              <a:defRPr sz="144">
                <a:noFill/>
              </a:defRPr>
            </a:lvl1pPr>
          </a:lstStyle>
          <a:p>
            <a:fld id="{8E8C12B2-0AE5-428E-985F-E18D4DA17AC7}" type="datetime1">
              <a:rPr lang="en-US" smtClean="0"/>
              <a:pPr/>
              <a:t>3/16/22</a:t>
            </a:fld>
            <a:endParaRPr lang="en-US"/>
          </a:p>
        </p:txBody>
      </p:sp>
      <p:sp>
        <p:nvSpPr>
          <p:cNvPr id="11" name="Footer Placeholder 4" hidden="1">
            <a:extLst>
              <a:ext uri="{FF2B5EF4-FFF2-40B4-BE49-F238E27FC236}">
                <a16:creationId xmlns:a16="http://schemas.microsoft.com/office/drawing/2014/main" id="{E6681B86-2D19-4D3D-A83D-CCC19C2ECE32}"/>
              </a:ext>
            </a:extLst>
          </p:cNvPr>
          <p:cNvSpPr>
            <a:spLocks noGrp="1"/>
          </p:cNvSpPr>
          <p:nvPr>
            <p:ph type="ftr" sz="quarter" idx="3"/>
          </p:nvPr>
        </p:nvSpPr>
        <p:spPr>
          <a:xfrm>
            <a:off x="0" y="9906000"/>
            <a:ext cx="0" cy="0"/>
          </a:xfrm>
          <a:prstGeom prst="rect">
            <a:avLst/>
          </a:prstGeom>
        </p:spPr>
        <p:txBody>
          <a:bodyPr vert="horz" lIns="0" tIns="0" rIns="0" bIns="0" rtlCol="0" anchor="b" anchorCtr="0"/>
          <a:lstStyle>
            <a:lvl1pPr algn="ctr" rtl="0">
              <a:defRPr sz="144">
                <a:noFill/>
              </a:defRPr>
            </a:lvl1pPr>
          </a:lstStyle>
          <a:p>
            <a:endParaRPr lang="en-US"/>
          </a:p>
        </p:txBody>
      </p:sp>
      <p:sp>
        <p:nvSpPr>
          <p:cNvPr id="12" name="Slide Number Placeholder 5" hidden="1">
            <a:extLst>
              <a:ext uri="{FF2B5EF4-FFF2-40B4-BE49-F238E27FC236}">
                <a16:creationId xmlns:a16="http://schemas.microsoft.com/office/drawing/2014/main" id="{454ABD19-90F9-480D-A030-70CEC9079BAB}"/>
              </a:ext>
            </a:extLst>
          </p:cNvPr>
          <p:cNvSpPr>
            <a:spLocks noGrp="1"/>
          </p:cNvSpPr>
          <p:nvPr>
            <p:ph type="sldNum" sz="quarter" idx="4"/>
          </p:nvPr>
        </p:nvSpPr>
        <p:spPr>
          <a:xfrm flipV="1">
            <a:off x="0" y="9906000"/>
            <a:ext cx="0" cy="0"/>
          </a:xfrm>
          <a:prstGeom prst="rect">
            <a:avLst/>
          </a:prstGeom>
        </p:spPr>
        <p:txBody>
          <a:bodyPr vert="horz" lIns="0" tIns="0" rIns="0" bIns="0" rtlCol="0" anchor="b" anchorCtr="0"/>
          <a:lstStyle>
            <a:lvl1pPr algn="r" rtl="0">
              <a:defRPr sz="144">
                <a:noFill/>
              </a:defRPr>
            </a:lvl1pPr>
          </a:lstStyle>
          <a:p>
            <a:fld id="{24C8C45C-947F-4981-8B3F-4F32E973C901}" type="slidenum">
              <a:rPr lang="en-US" smtClean="0"/>
              <a:pPr/>
              <a:t>‹nr.›</a:t>
            </a:fld>
            <a:endParaRPr lang="en-US"/>
          </a:p>
        </p:txBody>
      </p:sp>
      <p:sp>
        <p:nvSpPr>
          <p:cNvPr id="7" name="Background"/>
          <p:cNvSpPr/>
          <p:nvPr userDrawn="1"/>
        </p:nvSpPr>
        <p:spPr>
          <a:xfrm>
            <a:off x="0" y="0"/>
            <a:ext cx="6858675" cy="991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89" noProof="0"/>
          </a:p>
        </p:txBody>
      </p:sp>
      <p:sp>
        <p:nvSpPr>
          <p:cNvPr id="2" name="Title 1"/>
          <p:cNvSpPr>
            <a:spLocks noGrp="1"/>
          </p:cNvSpPr>
          <p:nvPr>
            <p:ph type="ctrTitle" hasCustomPrompt="1"/>
          </p:nvPr>
        </p:nvSpPr>
        <p:spPr bwMode="white">
          <a:xfrm>
            <a:off x="202500" y="944739"/>
            <a:ext cx="6452796" cy="1355197"/>
          </a:xfrm>
        </p:spPr>
        <p:txBody>
          <a:bodyPr vert="horz" anchor="t" anchorCtr="0"/>
          <a:lstStyle>
            <a:lvl1pPr algn="l" rtl="0">
              <a:defRPr sz="8666">
                <a:solidFill>
                  <a:schemeClr val="bg2"/>
                </a:solidFill>
              </a:defRPr>
            </a:lvl1pPr>
          </a:lstStyle>
          <a:p>
            <a:r>
              <a:rPr lang="en-US" noProof="0"/>
              <a:t>Click to add </a:t>
            </a:r>
            <a:r>
              <a:rPr lang="en-US"/>
              <a:t>Thank you!</a:t>
            </a:r>
          </a:p>
        </p:txBody>
      </p:sp>
      <p:sp>
        <p:nvSpPr>
          <p:cNvPr id="15" name="Text Placeholder 14">
            <a:extLst>
              <a:ext uri="{FF2B5EF4-FFF2-40B4-BE49-F238E27FC236}">
                <a16:creationId xmlns:a16="http://schemas.microsoft.com/office/drawing/2014/main" id="{7D419BB8-DA67-44EC-8B75-16DF8EF149E9}"/>
              </a:ext>
            </a:extLst>
          </p:cNvPr>
          <p:cNvSpPr>
            <a:spLocks noGrp="1"/>
          </p:cNvSpPr>
          <p:nvPr>
            <p:ph type="body" sz="quarter" idx="10" hasCustomPrompt="1"/>
          </p:nvPr>
        </p:nvSpPr>
        <p:spPr bwMode="white">
          <a:xfrm>
            <a:off x="202499" y="2641600"/>
            <a:ext cx="2430000" cy="812142"/>
          </a:xfrm>
        </p:spPr>
        <p:txBody>
          <a:bodyPr/>
          <a:lstStyle>
            <a:lvl1pPr marL="0" indent="0" rtl="0">
              <a:lnSpc>
                <a:spcPct val="100000"/>
              </a:lnSpc>
              <a:spcAft>
                <a:spcPts val="0"/>
              </a:spcAft>
              <a:buNone/>
              <a:defRPr sz="1444">
                <a:solidFill>
                  <a:schemeClr val="tx1"/>
                </a:solidFill>
              </a:defRPr>
            </a:lvl1pPr>
            <a:lvl2pPr marL="0" indent="0">
              <a:lnSpc>
                <a:spcPct val="100000"/>
              </a:lnSpc>
              <a:spcBef>
                <a:spcPts val="0"/>
              </a:spcBef>
              <a:buNone/>
              <a:defRPr sz="1444">
                <a:solidFill>
                  <a:schemeClr val="tx1"/>
                </a:solidFill>
              </a:defRPr>
            </a:lvl2pPr>
            <a:lvl3pPr marL="0" indent="0">
              <a:lnSpc>
                <a:spcPct val="100000"/>
              </a:lnSpc>
              <a:spcBef>
                <a:spcPts val="0"/>
              </a:spcBef>
              <a:buNone/>
              <a:defRPr sz="1444">
                <a:solidFill>
                  <a:schemeClr val="tx1"/>
                </a:solidFill>
              </a:defRPr>
            </a:lvl3pPr>
            <a:lvl4pPr>
              <a:lnSpc>
                <a:spcPct val="100000"/>
              </a:lnSpc>
              <a:spcBef>
                <a:spcPts val="0"/>
              </a:spcBef>
              <a:buNone/>
              <a:defRPr sz="1444">
                <a:solidFill>
                  <a:schemeClr val="tx1"/>
                </a:solidFill>
              </a:defRPr>
            </a:lvl4pPr>
            <a:lvl5pPr>
              <a:lnSpc>
                <a:spcPct val="100000"/>
              </a:lnSpc>
              <a:spcBef>
                <a:spcPts val="0"/>
              </a:spcBef>
              <a:buNone/>
              <a:defRPr sz="1444">
                <a:solidFill>
                  <a:schemeClr val="tx1"/>
                </a:solidFill>
              </a:defRPr>
            </a:lvl5pPr>
            <a:lvl6pPr>
              <a:spcBef>
                <a:spcPts val="0"/>
              </a:spcBef>
              <a:buNone/>
              <a:defRPr sz="1444">
                <a:solidFill>
                  <a:schemeClr val="tx1"/>
                </a:solidFill>
              </a:defRPr>
            </a:lvl6pPr>
            <a:lvl7pPr>
              <a:spcBef>
                <a:spcPts val="0"/>
              </a:spcBef>
              <a:buNone/>
              <a:defRPr sz="1444">
                <a:solidFill>
                  <a:schemeClr val="tx1"/>
                </a:solidFill>
              </a:defRPr>
            </a:lvl7pPr>
            <a:lvl8pPr marL="0" indent="0">
              <a:spcBef>
                <a:spcPts val="0"/>
              </a:spcBef>
              <a:buNone/>
              <a:defRPr sz="1444">
                <a:solidFill>
                  <a:schemeClr val="tx1"/>
                </a:solidFill>
              </a:defRPr>
            </a:lvl8pPr>
            <a:lvl9pPr marL="0" indent="0">
              <a:spcBef>
                <a:spcPts val="0"/>
              </a:spcBef>
              <a:buNone/>
              <a:defRPr sz="1444">
                <a:solidFill>
                  <a:schemeClr val="tx1"/>
                </a:solidFill>
              </a:defRPr>
            </a:lvl9pPr>
          </a:lstStyle>
          <a:p>
            <a:pPr lvl="0"/>
            <a:r>
              <a:rPr lang="en-US"/>
              <a:t>Click to add Name Last name</a:t>
            </a:r>
            <a:br>
              <a:rPr lang="en-US"/>
            </a:br>
            <a:r>
              <a:rPr lang="en-US"/>
              <a:t>Job title, Department</a:t>
            </a:r>
            <a:br>
              <a:rPr lang="en-US"/>
            </a:br>
            <a:r>
              <a:rPr lang="en-US"/>
              <a:t>e-mail</a:t>
            </a:r>
          </a:p>
        </p:txBody>
      </p:sp>
      <p:pic>
        <p:nvPicPr>
          <p:cNvPr id="9" name="Logo">
            <a:extLst>
              <a:ext uri="{FF2B5EF4-FFF2-40B4-BE49-F238E27FC236}">
                <a16:creationId xmlns:a16="http://schemas.microsoft.com/office/drawing/2014/main" id="{E45963F1-9B5A-42FF-AF44-D9A92C92402F}"/>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202500" y="8491692"/>
            <a:ext cx="1472175" cy="473108"/>
          </a:xfrm>
          <a:prstGeom prst="rect">
            <a:avLst/>
          </a:prstGeom>
        </p:spPr>
      </p:pic>
    </p:spTree>
    <p:extLst>
      <p:ext uri="{BB962C8B-B14F-4D97-AF65-F5344CB8AC3E}">
        <p14:creationId xmlns:p14="http://schemas.microsoft.com/office/powerpoint/2010/main" val="379742527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bright image ">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785F1A3F-58EA-467B-90C7-C5FC3B1B64E9}"/>
              </a:ext>
            </a:extLst>
          </p:cNvPr>
          <p:cNvGraphicFramePr>
            <a:graphicFrameLocks noChangeAspect="1"/>
          </p:cNvGraphicFramePr>
          <p:nvPr userDrawn="1">
            <p:custDataLst>
              <p:tags r:id="rId2"/>
            </p:custDataLst>
            <p:extLst>
              <p:ext uri="{D42A27DB-BD31-4B8C-83A1-F6EECF244321}">
                <p14:modId xmlns:p14="http://schemas.microsoft.com/office/powerpoint/2010/main" val="18118647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5" name="think-cell Slide" r:id="rId4" imgW="351" imgH="351" progId="TCLayout.ActiveDocument.1">
                  <p:embed/>
                </p:oleObj>
              </mc:Choice>
              <mc:Fallback>
                <p:oleObj name="think-cell Slide" r:id="rId4" imgW="351" imgH="351" progId="TCLayout.ActiveDocument.1">
                  <p:embed/>
                  <p:pic>
                    <p:nvPicPr>
                      <p:cNvPr id="4" name="Objekt 3" hidden="1">
                        <a:extLst>
                          <a:ext uri="{FF2B5EF4-FFF2-40B4-BE49-F238E27FC236}">
                            <a16:creationId xmlns:a16="http://schemas.microsoft.com/office/drawing/2014/main" id="{785F1A3F-58EA-467B-90C7-C5FC3B1B64E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Date Placeholder 6" hidden="1">
            <a:extLst>
              <a:ext uri="{FF2B5EF4-FFF2-40B4-BE49-F238E27FC236}">
                <a16:creationId xmlns:a16="http://schemas.microsoft.com/office/drawing/2014/main" id="{19E8C21D-363E-4C29-BCB1-2C67A41A6B1A}"/>
              </a:ext>
            </a:extLst>
          </p:cNvPr>
          <p:cNvSpPr>
            <a:spLocks noGrp="1"/>
          </p:cNvSpPr>
          <p:nvPr>
            <p:ph type="dt" sz="half" idx="15"/>
          </p:nvPr>
        </p:nvSpPr>
        <p:spPr>
          <a:xfrm>
            <a:off x="0" y="9906000"/>
            <a:ext cx="0" cy="0"/>
          </a:xfrm>
        </p:spPr>
        <p:txBody>
          <a:bodyPr/>
          <a:lstStyle>
            <a:lvl1pPr rtl="0">
              <a:defRPr sz="144">
                <a:noFill/>
              </a:defRPr>
            </a:lvl1pPr>
          </a:lstStyle>
          <a:p>
            <a:fld id="{65259D24-E6A6-4D69-90CB-83073E8387B2}" type="datetime1">
              <a:rPr lang="en-US" smtClean="0"/>
              <a:pPr/>
              <a:t>3/16/22</a:t>
            </a:fld>
            <a:endParaRPr lang="en-US"/>
          </a:p>
        </p:txBody>
      </p:sp>
      <p:sp>
        <p:nvSpPr>
          <p:cNvPr id="11" name="Footer Placeholder 8" hidden="1">
            <a:extLst>
              <a:ext uri="{FF2B5EF4-FFF2-40B4-BE49-F238E27FC236}">
                <a16:creationId xmlns:a16="http://schemas.microsoft.com/office/drawing/2014/main" id="{6DB35B2F-204D-4092-A860-94E70637BD46}"/>
              </a:ext>
            </a:extLst>
          </p:cNvPr>
          <p:cNvSpPr>
            <a:spLocks noGrp="1"/>
          </p:cNvSpPr>
          <p:nvPr>
            <p:ph type="ftr" sz="quarter" idx="16"/>
          </p:nvPr>
        </p:nvSpPr>
        <p:spPr>
          <a:xfrm>
            <a:off x="0" y="9906000"/>
            <a:ext cx="0" cy="0"/>
          </a:xfrm>
        </p:spPr>
        <p:txBody>
          <a:bodyPr/>
          <a:lstStyle>
            <a:lvl1pPr rtl="0">
              <a:defRPr sz="144">
                <a:noFill/>
              </a:defRPr>
            </a:lvl1pPr>
          </a:lstStyle>
          <a:p>
            <a:endParaRPr lang="en-US"/>
          </a:p>
        </p:txBody>
      </p:sp>
      <p:sp>
        <p:nvSpPr>
          <p:cNvPr id="12" name="Slide Number Placeholder 10" hidden="1">
            <a:extLst>
              <a:ext uri="{FF2B5EF4-FFF2-40B4-BE49-F238E27FC236}">
                <a16:creationId xmlns:a16="http://schemas.microsoft.com/office/drawing/2014/main" id="{1BEB41F5-194C-405C-8EDC-8C5E550FE046}"/>
              </a:ext>
            </a:extLst>
          </p:cNvPr>
          <p:cNvSpPr>
            <a:spLocks noGrp="1"/>
          </p:cNvSpPr>
          <p:nvPr>
            <p:ph type="sldNum" sz="quarter" idx="17"/>
          </p:nvPr>
        </p:nvSpPr>
        <p:spPr>
          <a:xfrm>
            <a:off x="0" y="9906000"/>
            <a:ext cx="0" cy="0"/>
          </a:xfrm>
        </p:spPr>
        <p:txBody>
          <a:bodyPr/>
          <a:lstStyle>
            <a:lvl1pPr rtl="0">
              <a:defRPr sz="144">
                <a:noFill/>
              </a:defRPr>
            </a:lvl1pPr>
          </a:lstStyle>
          <a:p>
            <a:fld id="{23AA811B-2EBD-4900-905E-5BE206449611}" type="slidenum">
              <a:rPr lang="en-US" smtClean="0"/>
              <a:pPr/>
              <a:t>‹nr.›</a:t>
            </a:fld>
            <a:endParaRPr lang="en-US"/>
          </a:p>
        </p:txBody>
      </p:sp>
      <p:sp>
        <p:nvSpPr>
          <p:cNvPr id="9" name="Background">
            <a:extLst>
              <a:ext uri="{FF2B5EF4-FFF2-40B4-BE49-F238E27FC236}">
                <a16:creationId xmlns:a16="http://schemas.microsoft.com/office/drawing/2014/main" id="{22F6F34B-A8D0-4DB2-A40E-DF14A9DD8EC5}"/>
              </a:ext>
            </a:extLst>
          </p:cNvPr>
          <p:cNvSpPr/>
          <p:nvPr userDrawn="1"/>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4000" tIns="52000" rIns="104000" bIns="52000" rtlCol="0" anchor="ctr"/>
          <a:lstStyle/>
          <a:p>
            <a:pPr algn="ctr" rtl="0"/>
            <a:endParaRPr lang="en-US" sz="2889" noProof="0"/>
          </a:p>
        </p:txBody>
      </p:sp>
      <p:sp>
        <p:nvSpPr>
          <p:cNvPr id="13" name="Picture Placeholder 1">
            <a:extLst>
              <a:ext uri="{FF2B5EF4-FFF2-40B4-BE49-F238E27FC236}">
                <a16:creationId xmlns:a16="http://schemas.microsoft.com/office/drawing/2014/main" id="{28407CFA-12E8-4EE0-A351-546A2BCBA921}"/>
              </a:ext>
            </a:extLst>
          </p:cNvPr>
          <p:cNvSpPr>
            <a:spLocks noGrp="1"/>
          </p:cNvSpPr>
          <p:nvPr>
            <p:ph type="pic" sz="quarter" idx="13" hasCustomPrompt="1"/>
          </p:nvPr>
        </p:nvSpPr>
        <p:spPr>
          <a:xfrm>
            <a:off x="0" y="-1"/>
            <a:ext cx="6858675" cy="9911200"/>
          </a:xfrm>
          <a:solidFill>
            <a:srgbClr val="F9F9F7"/>
          </a:solidFill>
        </p:spPr>
        <p:txBody>
          <a:bodyPr lIns="72000" tIns="72000"/>
          <a:lstStyle>
            <a:lvl1pPr marL="0" indent="0" algn="l" rtl="0">
              <a:spcAft>
                <a:spcPts val="0"/>
              </a:spcAft>
              <a:buNone/>
              <a:defRPr sz="2311"/>
            </a:lvl1pPr>
          </a:lstStyle>
          <a:p>
            <a:r>
              <a:rPr lang="en-US" noProof="0"/>
              <a:t>Mark placeholder to insert image </a:t>
            </a:r>
            <a:r>
              <a:rPr lang="en-US"/>
              <a:t>using the Insert tab – Pictures or from Templafy</a:t>
            </a:r>
          </a:p>
          <a:p>
            <a:endParaRPr lang="en-US"/>
          </a:p>
        </p:txBody>
      </p:sp>
      <p:sp>
        <p:nvSpPr>
          <p:cNvPr id="14" name="Text Placeholder logo">
            <a:extLst>
              <a:ext uri="{FF2B5EF4-FFF2-40B4-BE49-F238E27FC236}">
                <a16:creationId xmlns:a16="http://schemas.microsoft.com/office/drawing/2014/main" id="{F1CD8122-E16A-4EEC-B42A-6AF75D666172}"/>
              </a:ext>
            </a:extLst>
          </p:cNvPr>
          <p:cNvSpPr>
            <a:spLocks noGrp="1"/>
          </p:cNvSpPr>
          <p:nvPr>
            <p:ph type="body" sz="quarter" idx="19" hasCustomPrompt="1"/>
          </p:nvPr>
        </p:nvSpPr>
        <p:spPr>
          <a:xfrm>
            <a:off x="202500" y="8491600"/>
            <a:ext cx="1472175" cy="473200"/>
          </a:xfrm>
          <a:blipFill>
            <a:blip r:embed="rId6"/>
            <a:stretch>
              <a:fillRect/>
            </a:stretch>
          </a:blipFill>
        </p:spPr>
        <p:txBody>
          <a:bodyPr/>
          <a:lstStyle>
            <a:lvl1pPr rtl="0">
              <a:defRPr sz="144">
                <a:noFill/>
              </a:defRPr>
            </a:lvl1pPr>
          </a:lstStyle>
          <a:p>
            <a:pPr lvl="0"/>
            <a:r>
              <a:rPr lang="en-US"/>
              <a:t>.</a:t>
            </a:r>
          </a:p>
        </p:txBody>
      </p:sp>
      <p:sp>
        <p:nvSpPr>
          <p:cNvPr id="2" name="Title 1"/>
          <p:cNvSpPr>
            <a:spLocks noGrp="1"/>
          </p:cNvSpPr>
          <p:nvPr>
            <p:ph type="ctrTitle" hasCustomPrompt="1"/>
          </p:nvPr>
        </p:nvSpPr>
        <p:spPr>
          <a:xfrm>
            <a:off x="202500" y="944739"/>
            <a:ext cx="5898263" cy="1159600"/>
          </a:xfrm>
        </p:spPr>
        <p:txBody>
          <a:bodyPr vert="horz" anchor="b" anchorCtr="0"/>
          <a:lstStyle>
            <a:lvl1pPr algn="l" rtl="0">
              <a:defRPr sz="8666"/>
            </a:lvl1pPr>
          </a:lstStyle>
          <a:p>
            <a:r>
              <a:rPr lang="en-US"/>
              <a:t>Headline</a:t>
            </a:r>
          </a:p>
        </p:txBody>
      </p:sp>
      <p:sp>
        <p:nvSpPr>
          <p:cNvPr id="3" name="Subtitle 2"/>
          <p:cNvSpPr>
            <a:spLocks noGrp="1"/>
          </p:cNvSpPr>
          <p:nvPr>
            <p:ph type="subTitle" idx="1" hasCustomPrompt="1"/>
          </p:nvPr>
        </p:nvSpPr>
        <p:spPr>
          <a:xfrm>
            <a:off x="202500" y="6770400"/>
            <a:ext cx="5898263" cy="1196000"/>
          </a:xfrm>
        </p:spPr>
        <p:txBody>
          <a:bodyPr/>
          <a:lstStyle>
            <a:lvl1pPr marL="0" indent="0" algn="l" rtl="0">
              <a:spcBef>
                <a:spcPts val="0"/>
              </a:spcBef>
              <a:buFont typeface="Verdana" panose="020B0604030504040204" pitchFamily="34" charset="0"/>
              <a:buChar char="​"/>
              <a:defRPr sz="1733"/>
            </a:lvl1pPr>
            <a:lvl2pPr marL="0" indent="0" algn="l">
              <a:buFont typeface="Verdana" panose="020B0604030504040204" pitchFamily="34" charset="0"/>
              <a:buNone/>
              <a:defRPr sz="1733">
                <a:solidFill>
                  <a:srgbClr val="333333"/>
                </a:solidFill>
              </a:defRPr>
            </a:lvl2pPr>
            <a:lvl3pPr marL="0" indent="0" algn="l">
              <a:buFont typeface="Verdana" panose="020B0604030504040204" pitchFamily="34" charset="0"/>
              <a:buChar char="​"/>
              <a:defRPr sz="1733">
                <a:solidFill>
                  <a:srgbClr val="333333"/>
                </a:solidFill>
              </a:defRPr>
            </a:lvl3pPr>
            <a:lvl4pPr marL="0" indent="0" algn="l">
              <a:buFont typeface="Verdana" panose="020B0604030504040204" pitchFamily="34" charset="0"/>
              <a:buChar char="​"/>
              <a:defRPr sz="1733">
                <a:solidFill>
                  <a:srgbClr val="333333"/>
                </a:solidFill>
              </a:defRPr>
            </a:lvl4pPr>
            <a:lvl5pPr marL="0" indent="0" algn="l">
              <a:buFont typeface="Verdana" panose="020B0604030504040204" pitchFamily="34" charset="0"/>
              <a:buChar char="​"/>
              <a:defRPr sz="1733">
                <a:solidFill>
                  <a:srgbClr val="333333"/>
                </a:solidFill>
              </a:defRPr>
            </a:lvl5pPr>
            <a:lvl6pPr marL="0" indent="0" algn="l">
              <a:buFont typeface="Verdana" panose="020B0604030504040204" pitchFamily="34" charset="0"/>
              <a:buChar char="​"/>
              <a:defRPr sz="1733">
                <a:solidFill>
                  <a:srgbClr val="333333"/>
                </a:solidFill>
              </a:defRPr>
            </a:lvl6pPr>
            <a:lvl7pPr marL="0" indent="0" algn="l">
              <a:buFont typeface="Verdana" panose="020B0604030504040204" pitchFamily="34" charset="0"/>
              <a:buChar char="​"/>
              <a:defRPr sz="1733">
                <a:solidFill>
                  <a:srgbClr val="333333"/>
                </a:solidFill>
              </a:defRPr>
            </a:lvl7pPr>
            <a:lvl8pPr marL="0" indent="0" algn="l">
              <a:buFont typeface="Verdana" panose="020B0604030504040204" pitchFamily="34" charset="0"/>
              <a:buChar char="​"/>
              <a:defRPr sz="1733">
                <a:solidFill>
                  <a:srgbClr val="333333"/>
                </a:solidFill>
              </a:defRPr>
            </a:lvl8pPr>
            <a:lvl9pPr marL="0" indent="0" algn="l">
              <a:buFont typeface="Verdana" panose="020B0604030504040204" pitchFamily="34" charset="0"/>
              <a:buChar char="​"/>
              <a:defRPr sz="1733">
                <a:solidFill>
                  <a:srgbClr val="333333"/>
                </a:solidFill>
              </a:defRPr>
            </a:lvl9pPr>
          </a:lstStyle>
          <a:p>
            <a:r>
              <a:rPr lang="en-US"/>
              <a:t>Subtitle</a:t>
            </a:r>
          </a:p>
        </p:txBody>
      </p:sp>
      <p:sp>
        <p:nvSpPr>
          <p:cNvPr id="8" name="Text Placeholder 3">
            <a:extLst>
              <a:ext uri="{FF2B5EF4-FFF2-40B4-BE49-F238E27FC236}">
                <a16:creationId xmlns:a16="http://schemas.microsoft.com/office/drawing/2014/main" id="{1D5CAD49-96B5-43EE-877D-1641596EA587}"/>
              </a:ext>
            </a:extLst>
          </p:cNvPr>
          <p:cNvSpPr>
            <a:spLocks noGrp="1"/>
          </p:cNvSpPr>
          <p:nvPr>
            <p:ph type="body" sz="quarter" idx="18" hasCustomPrompt="1"/>
          </p:nvPr>
        </p:nvSpPr>
        <p:spPr>
          <a:xfrm>
            <a:off x="202500" y="2246875"/>
            <a:ext cx="5898263" cy="2132000"/>
          </a:xfrm>
        </p:spPr>
        <p:txBody>
          <a:bodyPr/>
          <a:lstStyle>
            <a:lvl1pPr marL="0" indent="0" algn="l" defTabSz="1320759" rtl="0" eaLnBrk="1" latinLnBrk="0" hangingPunct="1">
              <a:lnSpc>
                <a:spcPct val="83000"/>
              </a:lnSpc>
              <a:spcBef>
                <a:spcPct val="0"/>
              </a:spcBef>
              <a:buNone/>
              <a:defRPr lang="en-US" sz="8666" kern="1200" spc="-29" baseline="0" dirty="0" smtClean="0">
                <a:solidFill>
                  <a:srgbClr val="333333"/>
                </a:solidFill>
                <a:latin typeface="+mj-lt"/>
                <a:ea typeface="+mj-ea"/>
                <a:cs typeface="+mj-cs"/>
              </a:defRPr>
            </a:lvl1pPr>
            <a:lvl2pPr marL="207994" indent="0" algn="l" defTabSz="1320759" rtl="0" eaLnBrk="1" latinLnBrk="0" hangingPunct="1">
              <a:lnSpc>
                <a:spcPct val="83000"/>
              </a:lnSpc>
              <a:spcBef>
                <a:spcPct val="0"/>
              </a:spcBef>
              <a:buNone/>
              <a:defRPr lang="en-US" sz="8666" kern="1200" spc="-29" baseline="0" dirty="0" smtClean="0">
                <a:solidFill>
                  <a:schemeClr val="tx2"/>
                </a:solidFill>
                <a:latin typeface="+mj-lt"/>
                <a:ea typeface="+mj-ea"/>
                <a:cs typeface="+mj-cs"/>
              </a:defRPr>
            </a:lvl2pPr>
          </a:lstStyle>
          <a:p>
            <a:pPr lvl="0"/>
            <a:r>
              <a:rPr lang="en-US"/>
              <a:t>Headline</a:t>
            </a:r>
          </a:p>
        </p:txBody>
      </p:sp>
    </p:spTree>
    <p:extLst>
      <p:ext uri="{BB962C8B-B14F-4D97-AF65-F5344CB8AC3E}">
        <p14:creationId xmlns:p14="http://schemas.microsoft.com/office/powerpoint/2010/main" val="4285753852"/>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End slide image">
    <p:bg>
      <p:bgRef idx="1001">
        <a:schemeClr val="bg1"/>
      </p:bgRef>
    </p:bg>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551FD46C-8809-442A-A1F1-AE7C899D5105}"/>
              </a:ext>
            </a:extLst>
          </p:cNvPr>
          <p:cNvGraphicFramePr>
            <a:graphicFrameLocks noChangeAspect="1"/>
          </p:cNvGraphicFramePr>
          <p:nvPr userDrawn="1">
            <p:custDataLst>
              <p:tags r:id="rId2"/>
            </p:custDataLst>
            <p:extLst>
              <p:ext uri="{D42A27DB-BD31-4B8C-83A1-F6EECF244321}">
                <p14:modId xmlns:p14="http://schemas.microsoft.com/office/powerpoint/2010/main" val="20785921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225" name="think-cell Slide" r:id="rId4" imgW="351" imgH="351" progId="TCLayout.ActiveDocument.1">
                  <p:embed/>
                </p:oleObj>
              </mc:Choice>
              <mc:Fallback>
                <p:oleObj name="think-cell Slide" r:id="rId4" imgW="351" imgH="351" progId="TCLayout.ActiveDocument.1">
                  <p:embed/>
                  <p:pic>
                    <p:nvPicPr>
                      <p:cNvPr id="4" name="Objekt 3" hidden="1">
                        <a:extLst>
                          <a:ext uri="{FF2B5EF4-FFF2-40B4-BE49-F238E27FC236}">
                            <a16:creationId xmlns:a16="http://schemas.microsoft.com/office/drawing/2014/main" id="{551FD46C-8809-442A-A1F1-AE7C899D510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Date Placeholder 3" hidden="1">
            <a:extLst>
              <a:ext uri="{FF2B5EF4-FFF2-40B4-BE49-F238E27FC236}">
                <a16:creationId xmlns:a16="http://schemas.microsoft.com/office/drawing/2014/main" id="{38B45A83-AD80-4AC8-A603-5DC2AFC3EBEE}"/>
              </a:ext>
            </a:extLst>
          </p:cNvPr>
          <p:cNvSpPr>
            <a:spLocks noGrp="1"/>
          </p:cNvSpPr>
          <p:nvPr>
            <p:ph type="dt" sz="half" idx="2"/>
          </p:nvPr>
        </p:nvSpPr>
        <p:spPr>
          <a:xfrm>
            <a:off x="0" y="9906000"/>
            <a:ext cx="0" cy="0"/>
          </a:xfrm>
          <a:prstGeom prst="rect">
            <a:avLst/>
          </a:prstGeom>
        </p:spPr>
        <p:txBody>
          <a:bodyPr vert="horz" lIns="0" tIns="0" rIns="0" bIns="0" rtlCol="0" anchor="b" anchorCtr="0"/>
          <a:lstStyle>
            <a:lvl1pPr algn="l" rtl="0">
              <a:defRPr sz="144">
                <a:noFill/>
              </a:defRPr>
            </a:lvl1pPr>
          </a:lstStyle>
          <a:p>
            <a:fld id="{D9DD72BF-EDEC-441F-B5D6-F68832F343C4}" type="datetime1">
              <a:rPr lang="en-US" smtClean="0"/>
              <a:pPr/>
              <a:t>3/16/22</a:t>
            </a:fld>
            <a:endParaRPr lang="en-US"/>
          </a:p>
        </p:txBody>
      </p:sp>
      <p:sp>
        <p:nvSpPr>
          <p:cNvPr id="11" name="Footer Placeholder 4" hidden="1">
            <a:extLst>
              <a:ext uri="{FF2B5EF4-FFF2-40B4-BE49-F238E27FC236}">
                <a16:creationId xmlns:a16="http://schemas.microsoft.com/office/drawing/2014/main" id="{E6681B86-2D19-4D3D-A83D-CCC19C2ECE32}"/>
              </a:ext>
            </a:extLst>
          </p:cNvPr>
          <p:cNvSpPr>
            <a:spLocks noGrp="1"/>
          </p:cNvSpPr>
          <p:nvPr>
            <p:ph type="ftr" sz="quarter" idx="3"/>
          </p:nvPr>
        </p:nvSpPr>
        <p:spPr>
          <a:xfrm>
            <a:off x="0" y="9906000"/>
            <a:ext cx="0" cy="0"/>
          </a:xfrm>
          <a:prstGeom prst="rect">
            <a:avLst/>
          </a:prstGeom>
        </p:spPr>
        <p:txBody>
          <a:bodyPr vert="horz" lIns="0" tIns="0" rIns="0" bIns="0" rtlCol="0" anchor="b" anchorCtr="0"/>
          <a:lstStyle>
            <a:lvl1pPr algn="ctr" rtl="0">
              <a:defRPr sz="144">
                <a:noFill/>
              </a:defRPr>
            </a:lvl1pPr>
          </a:lstStyle>
          <a:p>
            <a:endParaRPr lang="en-US"/>
          </a:p>
        </p:txBody>
      </p:sp>
      <p:sp>
        <p:nvSpPr>
          <p:cNvPr id="12" name="Slide Number Placeholder 5" hidden="1">
            <a:extLst>
              <a:ext uri="{FF2B5EF4-FFF2-40B4-BE49-F238E27FC236}">
                <a16:creationId xmlns:a16="http://schemas.microsoft.com/office/drawing/2014/main" id="{454ABD19-90F9-480D-A030-70CEC9079BAB}"/>
              </a:ext>
            </a:extLst>
          </p:cNvPr>
          <p:cNvSpPr>
            <a:spLocks noGrp="1"/>
          </p:cNvSpPr>
          <p:nvPr>
            <p:ph type="sldNum" sz="quarter" idx="4"/>
          </p:nvPr>
        </p:nvSpPr>
        <p:spPr>
          <a:xfrm flipV="1">
            <a:off x="0" y="9906000"/>
            <a:ext cx="0" cy="0"/>
          </a:xfrm>
          <a:prstGeom prst="rect">
            <a:avLst/>
          </a:prstGeom>
        </p:spPr>
        <p:txBody>
          <a:bodyPr vert="horz" lIns="0" tIns="0" rIns="0" bIns="0" rtlCol="0" anchor="b" anchorCtr="0"/>
          <a:lstStyle>
            <a:lvl1pPr algn="r" rtl="0">
              <a:defRPr sz="144">
                <a:noFill/>
              </a:defRPr>
            </a:lvl1pPr>
          </a:lstStyle>
          <a:p>
            <a:fld id="{24C8C45C-947F-4981-8B3F-4F32E973C901}" type="slidenum">
              <a:rPr lang="en-US" smtClean="0"/>
              <a:pPr/>
              <a:t>‹nr.›</a:t>
            </a:fld>
            <a:endParaRPr lang="en-US"/>
          </a:p>
        </p:txBody>
      </p:sp>
      <p:sp>
        <p:nvSpPr>
          <p:cNvPr id="14" name="Background">
            <a:extLst>
              <a:ext uri="{FF2B5EF4-FFF2-40B4-BE49-F238E27FC236}">
                <a16:creationId xmlns:a16="http://schemas.microsoft.com/office/drawing/2014/main" id="{6E4254E8-0058-4B51-AE94-DF452D313C5C}"/>
              </a:ext>
            </a:extLst>
          </p:cNvPr>
          <p:cNvSpPr/>
          <p:nvPr userDrawn="1"/>
        </p:nvSpPr>
        <p:spPr>
          <a:xfrm>
            <a:off x="0" y="0"/>
            <a:ext cx="6858675"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89" noProof="0"/>
          </a:p>
        </p:txBody>
      </p:sp>
      <p:sp>
        <p:nvSpPr>
          <p:cNvPr id="18" name="Picture Placeholder 7">
            <a:extLst>
              <a:ext uri="{FF2B5EF4-FFF2-40B4-BE49-F238E27FC236}">
                <a16:creationId xmlns:a16="http://schemas.microsoft.com/office/drawing/2014/main" id="{6AFBD548-0737-4492-BE87-1A3682008EB8}"/>
              </a:ext>
            </a:extLst>
          </p:cNvPr>
          <p:cNvSpPr>
            <a:spLocks noGrp="1"/>
          </p:cNvSpPr>
          <p:nvPr>
            <p:ph type="pic" sz="quarter" idx="13" hasCustomPrompt="1"/>
          </p:nvPr>
        </p:nvSpPr>
        <p:spPr>
          <a:xfrm>
            <a:off x="0" y="-1"/>
            <a:ext cx="6858675" cy="9906000"/>
          </a:xfrm>
          <a:solidFill>
            <a:schemeClr val="accent6"/>
          </a:solidFill>
        </p:spPr>
        <p:txBody>
          <a:bodyPr lIns="72000" tIns="72000"/>
          <a:lstStyle>
            <a:lvl1pPr marL="0" indent="0" algn="l" rtl="0">
              <a:spcAft>
                <a:spcPts val="0"/>
              </a:spcAft>
              <a:buNone/>
              <a:defRPr sz="2311"/>
            </a:lvl1pPr>
          </a:lstStyle>
          <a:p>
            <a:r>
              <a:rPr lang="en-US"/>
              <a:t>Mark placeholder to insert image using the Insert tab – Pictures or from Templafy</a:t>
            </a:r>
          </a:p>
        </p:txBody>
      </p:sp>
      <p:sp>
        <p:nvSpPr>
          <p:cNvPr id="15" name="Text Placeholder logo">
            <a:extLst>
              <a:ext uri="{FF2B5EF4-FFF2-40B4-BE49-F238E27FC236}">
                <a16:creationId xmlns:a16="http://schemas.microsoft.com/office/drawing/2014/main" id="{A2083184-4833-48EE-B693-FB3137B41BB0}"/>
              </a:ext>
            </a:extLst>
          </p:cNvPr>
          <p:cNvSpPr>
            <a:spLocks noGrp="1"/>
          </p:cNvSpPr>
          <p:nvPr>
            <p:ph type="body" sz="quarter" idx="19" hasCustomPrompt="1"/>
          </p:nvPr>
        </p:nvSpPr>
        <p:spPr>
          <a:xfrm>
            <a:off x="202500" y="8491600"/>
            <a:ext cx="1472175" cy="473200"/>
          </a:xfrm>
          <a:blipFill>
            <a:blip r:embed="rId6"/>
            <a:stretch>
              <a:fillRect/>
            </a:stretch>
          </a:blipFill>
        </p:spPr>
        <p:txBody>
          <a:bodyPr/>
          <a:lstStyle>
            <a:lvl1pPr rtl="0">
              <a:defRPr sz="144">
                <a:noFill/>
              </a:defRPr>
            </a:lvl1pPr>
          </a:lstStyle>
          <a:p>
            <a:pPr lvl="0"/>
            <a:r>
              <a:rPr lang="en-US"/>
              <a:t>.</a:t>
            </a:r>
          </a:p>
        </p:txBody>
      </p:sp>
      <p:sp>
        <p:nvSpPr>
          <p:cNvPr id="2" name="Title 1"/>
          <p:cNvSpPr>
            <a:spLocks noGrp="1"/>
          </p:cNvSpPr>
          <p:nvPr>
            <p:ph type="ctrTitle" hasCustomPrompt="1"/>
          </p:nvPr>
        </p:nvSpPr>
        <p:spPr>
          <a:xfrm>
            <a:off x="202500" y="944739"/>
            <a:ext cx="6452796" cy="1696863"/>
          </a:xfrm>
        </p:spPr>
        <p:txBody>
          <a:bodyPr vert="horz" anchor="t" anchorCtr="0"/>
          <a:lstStyle>
            <a:lvl1pPr algn="l" rtl="0">
              <a:defRPr sz="8666">
                <a:solidFill>
                  <a:schemeClr val="tx1"/>
                </a:solidFill>
              </a:defRPr>
            </a:lvl1pPr>
          </a:lstStyle>
          <a:p>
            <a:r>
              <a:rPr lang="en-US" noProof="0"/>
              <a:t>Click to add </a:t>
            </a:r>
            <a:r>
              <a:rPr lang="en-US"/>
              <a:t>Thank you!</a:t>
            </a:r>
          </a:p>
        </p:txBody>
      </p:sp>
      <p:sp>
        <p:nvSpPr>
          <p:cNvPr id="13" name="Text Placeholder 14">
            <a:extLst>
              <a:ext uri="{FF2B5EF4-FFF2-40B4-BE49-F238E27FC236}">
                <a16:creationId xmlns:a16="http://schemas.microsoft.com/office/drawing/2014/main" id="{A17E5844-AA2E-48C4-91FF-39484DFE723C}"/>
              </a:ext>
            </a:extLst>
          </p:cNvPr>
          <p:cNvSpPr>
            <a:spLocks noGrp="1"/>
          </p:cNvSpPr>
          <p:nvPr>
            <p:ph type="body" sz="quarter" idx="10" hasCustomPrompt="1"/>
          </p:nvPr>
        </p:nvSpPr>
        <p:spPr bwMode="white">
          <a:xfrm>
            <a:off x="202499" y="2641600"/>
            <a:ext cx="2430000" cy="812142"/>
          </a:xfrm>
        </p:spPr>
        <p:txBody>
          <a:bodyPr/>
          <a:lstStyle>
            <a:lvl1pPr marL="0" indent="0" rtl="0">
              <a:lnSpc>
                <a:spcPct val="100000"/>
              </a:lnSpc>
              <a:spcAft>
                <a:spcPts val="0"/>
              </a:spcAft>
              <a:buNone/>
              <a:defRPr sz="1444">
                <a:solidFill>
                  <a:schemeClr val="tx1"/>
                </a:solidFill>
              </a:defRPr>
            </a:lvl1pPr>
            <a:lvl2pPr marL="0" indent="0">
              <a:lnSpc>
                <a:spcPct val="100000"/>
              </a:lnSpc>
              <a:spcBef>
                <a:spcPts val="0"/>
              </a:spcBef>
              <a:buNone/>
              <a:defRPr sz="1444">
                <a:solidFill>
                  <a:schemeClr val="tx1"/>
                </a:solidFill>
              </a:defRPr>
            </a:lvl2pPr>
            <a:lvl3pPr marL="0" indent="0">
              <a:lnSpc>
                <a:spcPct val="100000"/>
              </a:lnSpc>
              <a:spcBef>
                <a:spcPts val="0"/>
              </a:spcBef>
              <a:buNone/>
              <a:defRPr sz="1444">
                <a:solidFill>
                  <a:schemeClr val="tx1"/>
                </a:solidFill>
              </a:defRPr>
            </a:lvl3pPr>
            <a:lvl4pPr>
              <a:lnSpc>
                <a:spcPct val="100000"/>
              </a:lnSpc>
              <a:spcBef>
                <a:spcPts val="0"/>
              </a:spcBef>
              <a:buNone/>
              <a:defRPr sz="1444">
                <a:solidFill>
                  <a:schemeClr val="tx1"/>
                </a:solidFill>
              </a:defRPr>
            </a:lvl4pPr>
            <a:lvl5pPr>
              <a:lnSpc>
                <a:spcPct val="100000"/>
              </a:lnSpc>
              <a:spcBef>
                <a:spcPts val="0"/>
              </a:spcBef>
              <a:buNone/>
              <a:defRPr sz="1444">
                <a:solidFill>
                  <a:schemeClr val="tx1"/>
                </a:solidFill>
              </a:defRPr>
            </a:lvl5pPr>
            <a:lvl6pPr>
              <a:spcBef>
                <a:spcPts val="0"/>
              </a:spcBef>
              <a:buNone/>
              <a:defRPr sz="1444">
                <a:solidFill>
                  <a:schemeClr val="tx1"/>
                </a:solidFill>
              </a:defRPr>
            </a:lvl6pPr>
            <a:lvl7pPr>
              <a:spcBef>
                <a:spcPts val="0"/>
              </a:spcBef>
              <a:buNone/>
              <a:defRPr sz="1444">
                <a:solidFill>
                  <a:schemeClr val="tx1"/>
                </a:solidFill>
              </a:defRPr>
            </a:lvl7pPr>
            <a:lvl8pPr marL="0" indent="0">
              <a:spcBef>
                <a:spcPts val="0"/>
              </a:spcBef>
              <a:buNone/>
              <a:defRPr sz="1444">
                <a:solidFill>
                  <a:schemeClr val="tx1"/>
                </a:solidFill>
              </a:defRPr>
            </a:lvl8pPr>
            <a:lvl9pPr marL="0" indent="0">
              <a:spcBef>
                <a:spcPts val="0"/>
              </a:spcBef>
              <a:buNone/>
              <a:defRPr sz="1444">
                <a:solidFill>
                  <a:schemeClr val="tx1"/>
                </a:solidFill>
              </a:defRPr>
            </a:lvl9pPr>
          </a:lstStyle>
          <a:p>
            <a:pPr lvl="0"/>
            <a:r>
              <a:rPr lang="en-US"/>
              <a:t>Click to add Name Last name</a:t>
            </a:r>
            <a:br>
              <a:rPr lang="en-US"/>
            </a:br>
            <a:r>
              <a:rPr lang="en-US"/>
              <a:t>Job title, Department</a:t>
            </a:r>
            <a:br>
              <a:rPr lang="en-US"/>
            </a:br>
            <a:r>
              <a:rPr lang="en-US"/>
              <a:t>e-mail</a:t>
            </a:r>
          </a:p>
        </p:txBody>
      </p:sp>
    </p:spTree>
    <p:extLst>
      <p:ext uri="{BB962C8B-B14F-4D97-AF65-F5344CB8AC3E}">
        <p14:creationId xmlns:p14="http://schemas.microsoft.com/office/powerpoint/2010/main" val="3980217615"/>
      </p:ext>
    </p:extLst>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End slide bright image">
    <p:bg>
      <p:bgRef idx="1001">
        <a:schemeClr val="bg1"/>
      </p:bgRef>
    </p:bg>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6A9959A8-EC2C-4D91-BE68-727CDFBD3492}"/>
              </a:ext>
            </a:extLst>
          </p:cNvPr>
          <p:cNvGraphicFramePr>
            <a:graphicFrameLocks noChangeAspect="1"/>
          </p:cNvGraphicFramePr>
          <p:nvPr userDrawn="1">
            <p:custDataLst>
              <p:tags r:id="rId2"/>
            </p:custDataLst>
            <p:extLst>
              <p:ext uri="{D42A27DB-BD31-4B8C-83A1-F6EECF244321}">
                <p14:modId xmlns:p14="http://schemas.microsoft.com/office/powerpoint/2010/main" val="15264841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249" name="think-cell Slide" r:id="rId4" imgW="351" imgH="351" progId="TCLayout.ActiveDocument.1">
                  <p:embed/>
                </p:oleObj>
              </mc:Choice>
              <mc:Fallback>
                <p:oleObj name="think-cell Slide" r:id="rId4" imgW="351" imgH="351" progId="TCLayout.ActiveDocument.1">
                  <p:embed/>
                  <p:pic>
                    <p:nvPicPr>
                      <p:cNvPr id="4" name="Objekt 3" hidden="1">
                        <a:extLst>
                          <a:ext uri="{FF2B5EF4-FFF2-40B4-BE49-F238E27FC236}">
                            <a16:creationId xmlns:a16="http://schemas.microsoft.com/office/drawing/2014/main" id="{6A9959A8-EC2C-4D91-BE68-727CDFBD349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Date Placeholder 3" hidden="1">
            <a:extLst>
              <a:ext uri="{FF2B5EF4-FFF2-40B4-BE49-F238E27FC236}">
                <a16:creationId xmlns:a16="http://schemas.microsoft.com/office/drawing/2014/main" id="{38B45A83-AD80-4AC8-A603-5DC2AFC3EBEE}"/>
              </a:ext>
            </a:extLst>
          </p:cNvPr>
          <p:cNvSpPr>
            <a:spLocks noGrp="1"/>
          </p:cNvSpPr>
          <p:nvPr>
            <p:ph type="dt" sz="half" idx="2"/>
          </p:nvPr>
        </p:nvSpPr>
        <p:spPr>
          <a:xfrm>
            <a:off x="0" y="9906000"/>
            <a:ext cx="0" cy="0"/>
          </a:xfrm>
          <a:prstGeom prst="rect">
            <a:avLst/>
          </a:prstGeom>
        </p:spPr>
        <p:txBody>
          <a:bodyPr vert="horz" lIns="0" tIns="0" rIns="0" bIns="0" rtlCol="0" anchor="b" anchorCtr="0"/>
          <a:lstStyle>
            <a:lvl1pPr algn="l" rtl="0">
              <a:defRPr sz="144">
                <a:noFill/>
              </a:defRPr>
            </a:lvl1pPr>
          </a:lstStyle>
          <a:p>
            <a:fld id="{D9DD72BF-EDEC-441F-B5D6-F68832F343C4}" type="datetime1">
              <a:rPr lang="en-US" smtClean="0"/>
              <a:pPr/>
              <a:t>3/16/22</a:t>
            </a:fld>
            <a:endParaRPr lang="en-US"/>
          </a:p>
        </p:txBody>
      </p:sp>
      <p:sp>
        <p:nvSpPr>
          <p:cNvPr id="11" name="Footer Placeholder 4" hidden="1">
            <a:extLst>
              <a:ext uri="{FF2B5EF4-FFF2-40B4-BE49-F238E27FC236}">
                <a16:creationId xmlns:a16="http://schemas.microsoft.com/office/drawing/2014/main" id="{E6681B86-2D19-4D3D-A83D-CCC19C2ECE32}"/>
              </a:ext>
            </a:extLst>
          </p:cNvPr>
          <p:cNvSpPr>
            <a:spLocks noGrp="1"/>
          </p:cNvSpPr>
          <p:nvPr>
            <p:ph type="ftr" sz="quarter" idx="3"/>
          </p:nvPr>
        </p:nvSpPr>
        <p:spPr>
          <a:xfrm>
            <a:off x="0" y="9906000"/>
            <a:ext cx="0" cy="0"/>
          </a:xfrm>
          <a:prstGeom prst="rect">
            <a:avLst/>
          </a:prstGeom>
        </p:spPr>
        <p:txBody>
          <a:bodyPr vert="horz" lIns="0" tIns="0" rIns="0" bIns="0" rtlCol="0" anchor="b" anchorCtr="0"/>
          <a:lstStyle>
            <a:lvl1pPr algn="ctr" rtl="0">
              <a:defRPr sz="144">
                <a:noFill/>
              </a:defRPr>
            </a:lvl1pPr>
          </a:lstStyle>
          <a:p>
            <a:endParaRPr lang="en-US"/>
          </a:p>
        </p:txBody>
      </p:sp>
      <p:sp>
        <p:nvSpPr>
          <p:cNvPr id="12" name="Slide Number Placeholder 5" hidden="1">
            <a:extLst>
              <a:ext uri="{FF2B5EF4-FFF2-40B4-BE49-F238E27FC236}">
                <a16:creationId xmlns:a16="http://schemas.microsoft.com/office/drawing/2014/main" id="{454ABD19-90F9-480D-A030-70CEC9079BAB}"/>
              </a:ext>
            </a:extLst>
          </p:cNvPr>
          <p:cNvSpPr>
            <a:spLocks noGrp="1"/>
          </p:cNvSpPr>
          <p:nvPr>
            <p:ph type="sldNum" sz="quarter" idx="4"/>
          </p:nvPr>
        </p:nvSpPr>
        <p:spPr>
          <a:xfrm flipV="1">
            <a:off x="0" y="9906000"/>
            <a:ext cx="0" cy="0"/>
          </a:xfrm>
          <a:prstGeom prst="rect">
            <a:avLst/>
          </a:prstGeom>
        </p:spPr>
        <p:txBody>
          <a:bodyPr vert="horz" lIns="0" tIns="0" rIns="0" bIns="0" rtlCol="0" anchor="b" anchorCtr="0"/>
          <a:lstStyle>
            <a:lvl1pPr algn="r" rtl="0">
              <a:defRPr sz="144">
                <a:noFill/>
              </a:defRPr>
            </a:lvl1pPr>
          </a:lstStyle>
          <a:p>
            <a:fld id="{24C8C45C-947F-4981-8B3F-4F32E973C901}" type="slidenum">
              <a:rPr lang="en-US" smtClean="0"/>
              <a:pPr/>
              <a:t>‹nr.›</a:t>
            </a:fld>
            <a:endParaRPr lang="en-US"/>
          </a:p>
        </p:txBody>
      </p:sp>
      <p:sp>
        <p:nvSpPr>
          <p:cNvPr id="14" name="Background">
            <a:extLst>
              <a:ext uri="{FF2B5EF4-FFF2-40B4-BE49-F238E27FC236}">
                <a16:creationId xmlns:a16="http://schemas.microsoft.com/office/drawing/2014/main" id="{6E4254E8-0058-4B51-AE94-DF452D313C5C}"/>
              </a:ext>
            </a:extLst>
          </p:cNvPr>
          <p:cNvSpPr/>
          <p:nvPr userDrawn="1"/>
        </p:nvSpPr>
        <p:spPr>
          <a:xfrm>
            <a:off x="0" y="0"/>
            <a:ext cx="6858675"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89" noProof="0"/>
          </a:p>
        </p:txBody>
      </p:sp>
      <p:sp>
        <p:nvSpPr>
          <p:cNvPr id="18" name="Picture Placeholder 7">
            <a:extLst>
              <a:ext uri="{FF2B5EF4-FFF2-40B4-BE49-F238E27FC236}">
                <a16:creationId xmlns:a16="http://schemas.microsoft.com/office/drawing/2014/main" id="{6AFBD548-0737-4492-BE87-1A3682008EB8}"/>
              </a:ext>
            </a:extLst>
          </p:cNvPr>
          <p:cNvSpPr>
            <a:spLocks noGrp="1"/>
          </p:cNvSpPr>
          <p:nvPr>
            <p:ph type="pic" sz="quarter" idx="13" hasCustomPrompt="1"/>
          </p:nvPr>
        </p:nvSpPr>
        <p:spPr>
          <a:xfrm>
            <a:off x="0" y="-1"/>
            <a:ext cx="6858675" cy="9906000"/>
          </a:xfrm>
          <a:solidFill>
            <a:schemeClr val="accent6"/>
          </a:solidFill>
        </p:spPr>
        <p:txBody>
          <a:bodyPr lIns="72000" tIns="72000"/>
          <a:lstStyle>
            <a:lvl1pPr marL="0" indent="0" algn="l" rtl="0">
              <a:spcAft>
                <a:spcPts val="0"/>
              </a:spcAft>
              <a:buNone/>
              <a:defRPr sz="2311"/>
            </a:lvl1pPr>
          </a:lstStyle>
          <a:p>
            <a:r>
              <a:rPr lang="en-US"/>
              <a:t>Mark placeholder to insert image using the Insert tab – Pictures or from Templafy</a:t>
            </a:r>
          </a:p>
        </p:txBody>
      </p:sp>
      <p:sp>
        <p:nvSpPr>
          <p:cNvPr id="15" name="Text Placeholder logo">
            <a:extLst>
              <a:ext uri="{FF2B5EF4-FFF2-40B4-BE49-F238E27FC236}">
                <a16:creationId xmlns:a16="http://schemas.microsoft.com/office/drawing/2014/main" id="{93B5AFB1-79EB-42DA-8C67-9C34BAE10A4D}"/>
              </a:ext>
            </a:extLst>
          </p:cNvPr>
          <p:cNvSpPr>
            <a:spLocks noGrp="1"/>
          </p:cNvSpPr>
          <p:nvPr>
            <p:ph type="body" sz="quarter" idx="19" hasCustomPrompt="1"/>
          </p:nvPr>
        </p:nvSpPr>
        <p:spPr>
          <a:xfrm>
            <a:off x="202500" y="8491600"/>
            <a:ext cx="1472175" cy="473200"/>
          </a:xfrm>
          <a:blipFill>
            <a:blip r:embed="rId6"/>
            <a:stretch>
              <a:fillRect/>
            </a:stretch>
          </a:blipFill>
        </p:spPr>
        <p:txBody>
          <a:bodyPr/>
          <a:lstStyle>
            <a:lvl1pPr rtl="0">
              <a:defRPr sz="144">
                <a:noFill/>
              </a:defRPr>
            </a:lvl1pPr>
          </a:lstStyle>
          <a:p>
            <a:pPr lvl="0"/>
            <a:r>
              <a:rPr lang="en-US"/>
              <a:t>.</a:t>
            </a:r>
          </a:p>
        </p:txBody>
      </p:sp>
      <p:sp>
        <p:nvSpPr>
          <p:cNvPr id="2" name="Title 1"/>
          <p:cNvSpPr>
            <a:spLocks noGrp="1"/>
          </p:cNvSpPr>
          <p:nvPr>
            <p:ph type="ctrTitle" hasCustomPrompt="1"/>
          </p:nvPr>
        </p:nvSpPr>
        <p:spPr>
          <a:xfrm>
            <a:off x="202500" y="944739"/>
            <a:ext cx="6452796" cy="1696863"/>
          </a:xfrm>
        </p:spPr>
        <p:txBody>
          <a:bodyPr vert="horz" anchor="t" anchorCtr="0"/>
          <a:lstStyle>
            <a:lvl1pPr algn="l" rtl="0">
              <a:defRPr sz="8666">
                <a:solidFill>
                  <a:schemeClr val="tx2"/>
                </a:solidFill>
              </a:defRPr>
            </a:lvl1pPr>
          </a:lstStyle>
          <a:p>
            <a:r>
              <a:rPr lang="en-US" noProof="0"/>
              <a:t>Click to add </a:t>
            </a:r>
            <a:r>
              <a:rPr lang="en-US"/>
              <a:t>Thank you!</a:t>
            </a:r>
          </a:p>
        </p:txBody>
      </p:sp>
      <p:sp>
        <p:nvSpPr>
          <p:cNvPr id="13" name="Text Placeholder 14">
            <a:extLst>
              <a:ext uri="{FF2B5EF4-FFF2-40B4-BE49-F238E27FC236}">
                <a16:creationId xmlns:a16="http://schemas.microsoft.com/office/drawing/2014/main" id="{A17E5844-AA2E-48C4-91FF-39484DFE723C}"/>
              </a:ext>
            </a:extLst>
          </p:cNvPr>
          <p:cNvSpPr>
            <a:spLocks noGrp="1"/>
          </p:cNvSpPr>
          <p:nvPr>
            <p:ph type="body" sz="quarter" idx="10" hasCustomPrompt="1"/>
          </p:nvPr>
        </p:nvSpPr>
        <p:spPr bwMode="white">
          <a:xfrm>
            <a:off x="202499" y="2641600"/>
            <a:ext cx="2430000" cy="812142"/>
          </a:xfrm>
        </p:spPr>
        <p:txBody>
          <a:bodyPr/>
          <a:lstStyle>
            <a:lvl1pPr marL="0" indent="0" rtl="0">
              <a:lnSpc>
                <a:spcPct val="100000"/>
              </a:lnSpc>
              <a:spcAft>
                <a:spcPts val="0"/>
              </a:spcAft>
              <a:buNone/>
              <a:defRPr sz="1444">
                <a:solidFill>
                  <a:srgbClr val="333333"/>
                </a:solidFill>
              </a:defRPr>
            </a:lvl1pPr>
            <a:lvl2pPr marL="0" indent="0">
              <a:lnSpc>
                <a:spcPct val="100000"/>
              </a:lnSpc>
              <a:spcBef>
                <a:spcPts val="0"/>
              </a:spcBef>
              <a:buNone/>
              <a:defRPr sz="1444">
                <a:solidFill>
                  <a:schemeClr val="tx1"/>
                </a:solidFill>
              </a:defRPr>
            </a:lvl2pPr>
            <a:lvl3pPr marL="0" indent="0">
              <a:lnSpc>
                <a:spcPct val="100000"/>
              </a:lnSpc>
              <a:spcBef>
                <a:spcPts val="0"/>
              </a:spcBef>
              <a:buNone/>
              <a:defRPr sz="1444">
                <a:solidFill>
                  <a:schemeClr val="tx1"/>
                </a:solidFill>
              </a:defRPr>
            </a:lvl3pPr>
            <a:lvl4pPr>
              <a:lnSpc>
                <a:spcPct val="100000"/>
              </a:lnSpc>
              <a:spcBef>
                <a:spcPts val="0"/>
              </a:spcBef>
              <a:buNone/>
              <a:defRPr sz="1444">
                <a:solidFill>
                  <a:schemeClr val="tx1"/>
                </a:solidFill>
              </a:defRPr>
            </a:lvl4pPr>
            <a:lvl5pPr>
              <a:lnSpc>
                <a:spcPct val="100000"/>
              </a:lnSpc>
              <a:spcBef>
                <a:spcPts val="0"/>
              </a:spcBef>
              <a:buNone/>
              <a:defRPr sz="1444">
                <a:solidFill>
                  <a:schemeClr val="tx1"/>
                </a:solidFill>
              </a:defRPr>
            </a:lvl5pPr>
            <a:lvl6pPr>
              <a:spcBef>
                <a:spcPts val="0"/>
              </a:spcBef>
              <a:buNone/>
              <a:defRPr sz="1444">
                <a:solidFill>
                  <a:schemeClr val="tx1"/>
                </a:solidFill>
              </a:defRPr>
            </a:lvl6pPr>
            <a:lvl7pPr>
              <a:spcBef>
                <a:spcPts val="0"/>
              </a:spcBef>
              <a:buNone/>
              <a:defRPr sz="1444">
                <a:solidFill>
                  <a:schemeClr val="tx1"/>
                </a:solidFill>
              </a:defRPr>
            </a:lvl7pPr>
            <a:lvl8pPr marL="0" indent="0">
              <a:spcBef>
                <a:spcPts val="0"/>
              </a:spcBef>
              <a:buNone/>
              <a:defRPr sz="1444">
                <a:solidFill>
                  <a:schemeClr val="tx1"/>
                </a:solidFill>
              </a:defRPr>
            </a:lvl8pPr>
            <a:lvl9pPr marL="0" indent="0">
              <a:spcBef>
                <a:spcPts val="0"/>
              </a:spcBef>
              <a:buNone/>
              <a:defRPr sz="1444">
                <a:solidFill>
                  <a:schemeClr val="tx1"/>
                </a:solidFill>
              </a:defRPr>
            </a:lvl9pPr>
          </a:lstStyle>
          <a:p>
            <a:pPr lvl="0"/>
            <a:r>
              <a:rPr lang="en-US"/>
              <a:t>Click to add Name Last name</a:t>
            </a:r>
            <a:br>
              <a:rPr lang="en-US"/>
            </a:br>
            <a:r>
              <a:rPr lang="en-US"/>
              <a:t>Job title, Department</a:t>
            </a:r>
            <a:br>
              <a:rPr lang="en-US"/>
            </a:br>
            <a:r>
              <a:rPr lang="en-US"/>
              <a:t>e-mail</a:t>
            </a:r>
          </a:p>
        </p:txBody>
      </p:sp>
    </p:spTree>
    <p:extLst>
      <p:ext uri="{BB962C8B-B14F-4D97-AF65-F5344CB8AC3E}">
        <p14:creationId xmlns:p14="http://schemas.microsoft.com/office/powerpoint/2010/main" val="2236477381"/>
      </p:ext>
    </p:extLst>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End slide (B)">
    <p:bg>
      <p:bgRef idx="1001">
        <a:schemeClr val="bg1"/>
      </p:bgRef>
    </p:bg>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D5A30D5B-5BB5-4EC9-83D6-408DCDC7EBA4}"/>
              </a:ext>
            </a:extLst>
          </p:cNvPr>
          <p:cNvGraphicFramePr>
            <a:graphicFrameLocks noChangeAspect="1"/>
          </p:cNvGraphicFramePr>
          <p:nvPr userDrawn="1">
            <p:custDataLst>
              <p:tags r:id="rId2"/>
            </p:custDataLst>
            <p:extLst>
              <p:ext uri="{D42A27DB-BD31-4B8C-83A1-F6EECF244321}">
                <p14:modId xmlns:p14="http://schemas.microsoft.com/office/powerpoint/2010/main" val="18739008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273" name="think-cell Slide" r:id="rId4" imgW="351" imgH="351" progId="TCLayout.ActiveDocument.1">
                  <p:embed/>
                </p:oleObj>
              </mc:Choice>
              <mc:Fallback>
                <p:oleObj name="think-cell Slide" r:id="rId4" imgW="351" imgH="351" progId="TCLayout.ActiveDocument.1">
                  <p:embed/>
                  <p:pic>
                    <p:nvPicPr>
                      <p:cNvPr id="2" name="Objekt 1" hidden="1">
                        <a:extLst>
                          <a:ext uri="{FF2B5EF4-FFF2-40B4-BE49-F238E27FC236}">
                            <a16:creationId xmlns:a16="http://schemas.microsoft.com/office/drawing/2014/main" id="{D5A30D5B-5BB5-4EC9-83D6-408DCDC7EBA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Date Placeholder 3" hidden="1">
            <a:extLst>
              <a:ext uri="{FF2B5EF4-FFF2-40B4-BE49-F238E27FC236}">
                <a16:creationId xmlns:a16="http://schemas.microsoft.com/office/drawing/2014/main" id="{38B45A83-AD80-4AC8-A603-5DC2AFC3EBEE}"/>
              </a:ext>
            </a:extLst>
          </p:cNvPr>
          <p:cNvSpPr>
            <a:spLocks noGrp="1"/>
          </p:cNvSpPr>
          <p:nvPr>
            <p:ph type="dt" sz="half" idx="2"/>
          </p:nvPr>
        </p:nvSpPr>
        <p:spPr>
          <a:xfrm>
            <a:off x="0" y="9906000"/>
            <a:ext cx="0" cy="0"/>
          </a:xfrm>
          <a:prstGeom prst="rect">
            <a:avLst/>
          </a:prstGeom>
        </p:spPr>
        <p:txBody>
          <a:bodyPr vert="horz" lIns="0" tIns="0" rIns="0" bIns="0" rtlCol="0" anchor="b" anchorCtr="0"/>
          <a:lstStyle>
            <a:lvl1pPr algn="l" rtl="0">
              <a:defRPr sz="144">
                <a:noFill/>
              </a:defRPr>
            </a:lvl1pPr>
          </a:lstStyle>
          <a:p>
            <a:fld id="{A6F26645-C2A2-4B76-9EB3-5D9CA57B224A}" type="datetime1">
              <a:rPr lang="en-US" smtClean="0"/>
              <a:pPr/>
              <a:t>3/16/22</a:t>
            </a:fld>
            <a:endParaRPr lang="en-US"/>
          </a:p>
        </p:txBody>
      </p:sp>
      <p:sp>
        <p:nvSpPr>
          <p:cNvPr id="11" name="Footer Placeholder 4" hidden="1">
            <a:extLst>
              <a:ext uri="{FF2B5EF4-FFF2-40B4-BE49-F238E27FC236}">
                <a16:creationId xmlns:a16="http://schemas.microsoft.com/office/drawing/2014/main" id="{E6681B86-2D19-4D3D-A83D-CCC19C2ECE32}"/>
              </a:ext>
            </a:extLst>
          </p:cNvPr>
          <p:cNvSpPr>
            <a:spLocks noGrp="1"/>
          </p:cNvSpPr>
          <p:nvPr>
            <p:ph type="ftr" sz="quarter" idx="3"/>
          </p:nvPr>
        </p:nvSpPr>
        <p:spPr>
          <a:xfrm>
            <a:off x="0" y="9906000"/>
            <a:ext cx="0" cy="0"/>
          </a:xfrm>
          <a:prstGeom prst="rect">
            <a:avLst/>
          </a:prstGeom>
        </p:spPr>
        <p:txBody>
          <a:bodyPr vert="horz" lIns="0" tIns="0" rIns="0" bIns="0" rtlCol="0" anchor="b" anchorCtr="0"/>
          <a:lstStyle>
            <a:lvl1pPr algn="ctr" rtl="0">
              <a:defRPr sz="144">
                <a:noFill/>
              </a:defRPr>
            </a:lvl1pPr>
          </a:lstStyle>
          <a:p>
            <a:endParaRPr lang="en-US"/>
          </a:p>
        </p:txBody>
      </p:sp>
      <p:sp>
        <p:nvSpPr>
          <p:cNvPr id="12" name="Slide Number Placeholder 5" hidden="1">
            <a:extLst>
              <a:ext uri="{FF2B5EF4-FFF2-40B4-BE49-F238E27FC236}">
                <a16:creationId xmlns:a16="http://schemas.microsoft.com/office/drawing/2014/main" id="{454ABD19-90F9-480D-A030-70CEC9079BAB}"/>
              </a:ext>
            </a:extLst>
          </p:cNvPr>
          <p:cNvSpPr>
            <a:spLocks noGrp="1"/>
          </p:cNvSpPr>
          <p:nvPr>
            <p:ph type="sldNum" sz="quarter" idx="4"/>
          </p:nvPr>
        </p:nvSpPr>
        <p:spPr>
          <a:xfrm flipV="1">
            <a:off x="0" y="9906000"/>
            <a:ext cx="0" cy="0"/>
          </a:xfrm>
          <a:prstGeom prst="rect">
            <a:avLst/>
          </a:prstGeom>
        </p:spPr>
        <p:txBody>
          <a:bodyPr vert="horz" lIns="0" tIns="0" rIns="0" bIns="0" rtlCol="0" anchor="b" anchorCtr="0"/>
          <a:lstStyle>
            <a:lvl1pPr algn="r" rtl="0">
              <a:defRPr sz="144">
                <a:noFill/>
              </a:defRPr>
            </a:lvl1pPr>
          </a:lstStyle>
          <a:p>
            <a:fld id="{24C8C45C-947F-4981-8B3F-4F32E973C901}" type="slidenum">
              <a:rPr lang="en-US" smtClean="0"/>
              <a:pPr/>
              <a:t>‹nr.›</a:t>
            </a:fld>
            <a:endParaRPr lang="en-US"/>
          </a:p>
        </p:txBody>
      </p:sp>
      <p:sp>
        <p:nvSpPr>
          <p:cNvPr id="7" name="Background"/>
          <p:cNvSpPr/>
          <p:nvPr userDrawn="1"/>
        </p:nvSpPr>
        <p:spPr>
          <a:xfrm>
            <a:off x="0" y="0"/>
            <a:ext cx="6858675" cy="991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89" noProof="0"/>
          </a:p>
        </p:txBody>
      </p:sp>
      <p:pic>
        <p:nvPicPr>
          <p:cNvPr id="8" name="Graphic 7">
            <a:extLst>
              <a:ext uri="{FF2B5EF4-FFF2-40B4-BE49-F238E27FC236}">
                <a16:creationId xmlns:a16="http://schemas.microsoft.com/office/drawing/2014/main" id="{00DC3440-E1C8-49D9-9C24-C57CA0F0CBD2}"/>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4449" y="1852863"/>
            <a:ext cx="2804625" cy="6134560"/>
          </a:xfrm>
          <a:prstGeom prst="rect">
            <a:avLst/>
          </a:prstGeom>
        </p:spPr>
      </p:pic>
    </p:spTree>
    <p:extLst>
      <p:ext uri="{BB962C8B-B14F-4D97-AF65-F5344CB8AC3E}">
        <p14:creationId xmlns:p14="http://schemas.microsoft.com/office/powerpoint/2010/main" val="4184137119"/>
      </p:ext>
    </p:extLst>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nd slide (C)">
    <p:bg>
      <p:bgRef idx="1001">
        <a:schemeClr val="bg1"/>
      </p:bgRef>
    </p:bg>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AAE07367-BCD8-4C5A-A642-0B0A6046BF53}"/>
              </a:ext>
            </a:extLst>
          </p:cNvPr>
          <p:cNvGraphicFramePr>
            <a:graphicFrameLocks noChangeAspect="1"/>
          </p:cNvGraphicFramePr>
          <p:nvPr userDrawn="1">
            <p:custDataLst>
              <p:tags r:id="rId2"/>
            </p:custDataLst>
            <p:extLst>
              <p:ext uri="{D42A27DB-BD31-4B8C-83A1-F6EECF244321}">
                <p14:modId xmlns:p14="http://schemas.microsoft.com/office/powerpoint/2010/main" val="31847733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297" name="think-cell Slide" r:id="rId4" imgW="351" imgH="351" progId="TCLayout.ActiveDocument.1">
                  <p:embed/>
                </p:oleObj>
              </mc:Choice>
              <mc:Fallback>
                <p:oleObj name="think-cell Slide" r:id="rId4" imgW="351" imgH="351" progId="TCLayout.ActiveDocument.1">
                  <p:embed/>
                  <p:pic>
                    <p:nvPicPr>
                      <p:cNvPr id="2" name="Objekt 1" hidden="1">
                        <a:extLst>
                          <a:ext uri="{FF2B5EF4-FFF2-40B4-BE49-F238E27FC236}">
                            <a16:creationId xmlns:a16="http://schemas.microsoft.com/office/drawing/2014/main" id="{AAE07367-BCD8-4C5A-A642-0B0A6046BF5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Date Placeholder 3" hidden="1">
            <a:extLst>
              <a:ext uri="{FF2B5EF4-FFF2-40B4-BE49-F238E27FC236}">
                <a16:creationId xmlns:a16="http://schemas.microsoft.com/office/drawing/2014/main" id="{38B45A83-AD80-4AC8-A603-5DC2AFC3EBEE}"/>
              </a:ext>
            </a:extLst>
          </p:cNvPr>
          <p:cNvSpPr>
            <a:spLocks noGrp="1"/>
          </p:cNvSpPr>
          <p:nvPr>
            <p:ph type="dt" sz="half" idx="2"/>
          </p:nvPr>
        </p:nvSpPr>
        <p:spPr>
          <a:xfrm>
            <a:off x="0" y="9906000"/>
            <a:ext cx="0" cy="0"/>
          </a:xfrm>
          <a:prstGeom prst="rect">
            <a:avLst/>
          </a:prstGeom>
        </p:spPr>
        <p:txBody>
          <a:bodyPr vert="horz" lIns="0" tIns="0" rIns="0" bIns="0" rtlCol="0" anchor="b" anchorCtr="0"/>
          <a:lstStyle>
            <a:lvl1pPr algn="l" rtl="0">
              <a:defRPr sz="144">
                <a:noFill/>
              </a:defRPr>
            </a:lvl1pPr>
          </a:lstStyle>
          <a:p>
            <a:fld id="{F25BA43C-8502-4266-A056-72866794E701}" type="datetime1">
              <a:rPr lang="en-US" smtClean="0"/>
              <a:pPr/>
              <a:t>3/16/22</a:t>
            </a:fld>
            <a:endParaRPr lang="en-US"/>
          </a:p>
        </p:txBody>
      </p:sp>
      <p:sp>
        <p:nvSpPr>
          <p:cNvPr id="11" name="Footer Placeholder 4" hidden="1">
            <a:extLst>
              <a:ext uri="{FF2B5EF4-FFF2-40B4-BE49-F238E27FC236}">
                <a16:creationId xmlns:a16="http://schemas.microsoft.com/office/drawing/2014/main" id="{E6681B86-2D19-4D3D-A83D-CCC19C2ECE32}"/>
              </a:ext>
            </a:extLst>
          </p:cNvPr>
          <p:cNvSpPr>
            <a:spLocks noGrp="1"/>
          </p:cNvSpPr>
          <p:nvPr>
            <p:ph type="ftr" sz="quarter" idx="3"/>
          </p:nvPr>
        </p:nvSpPr>
        <p:spPr>
          <a:xfrm>
            <a:off x="0" y="9906000"/>
            <a:ext cx="0" cy="0"/>
          </a:xfrm>
          <a:prstGeom prst="rect">
            <a:avLst/>
          </a:prstGeom>
        </p:spPr>
        <p:txBody>
          <a:bodyPr vert="horz" lIns="0" tIns="0" rIns="0" bIns="0" rtlCol="0" anchor="b" anchorCtr="0"/>
          <a:lstStyle>
            <a:lvl1pPr algn="ctr" rtl="0">
              <a:defRPr sz="144">
                <a:noFill/>
              </a:defRPr>
            </a:lvl1pPr>
          </a:lstStyle>
          <a:p>
            <a:endParaRPr lang="en-US"/>
          </a:p>
        </p:txBody>
      </p:sp>
      <p:sp>
        <p:nvSpPr>
          <p:cNvPr id="12" name="Slide Number Placeholder 5" hidden="1">
            <a:extLst>
              <a:ext uri="{FF2B5EF4-FFF2-40B4-BE49-F238E27FC236}">
                <a16:creationId xmlns:a16="http://schemas.microsoft.com/office/drawing/2014/main" id="{454ABD19-90F9-480D-A030-70CEC9079BAB}"/>
              </a:ext>
            </a:extLst>
          </p:cNvPr>
          <p:cNvSpPr>
            <a:spLocks noGrp="1"/>
          </p:cNvSpPr>
          <p:nvPr>
            <p:ph type="sldNum" sz="quarter" idx="4"/>
          </p:nvPr>
        </p:nvSpPr>
        <p:spPr>
          <a:xfrm flipV="1">
            <a:off x="0" y="9906000"/>
            <a:ext cx="0" cy="0"/>
          </a:xfrm>
          <a:prstGeom prst="rect">
            <a:avLst/>
          </a:prstGeom>
        </p:spPr>
        <p:txBody>
          <a:bodyPr vert="horz" lIns="0" tIns="0" rIns="0" bIns="0" rtlCol="0" anchor="b" anchorCtr="0"/>
          <a:lstStyle>
            <a:lvl1pPr algn="r" rtl="0">
              <a:defRPr sz="144">
                <a:noFill/>
              </a:defRPr>
            </a:lvl1pPr>
          </a:lstStyle>
          <a:p>
            <a:fld id="{24C8C45C-947F-4981-8B3F-4F32E973C901}" type="slidenum">
              <a:rPr lang="en-US" smtClean="0"/>
              <a:pPr/>
              <a:t>‹nr.›</a:t>
            </a:fld>
            <a:endParaRPr lang="en-US"/>
          </a:p>
        </p:txBody>
      </p:sp>
      <p:sp>
        <p:nvSpPr>
          <p:cNvPr id="7" name="Background"/>
          <p:cNvSpPr/>
          <p:nvPr userDrawn="1"/>
        </p:nvSpPr>
        <p:spPr>
          <a:xfrm>
            <a:off x="0" y="0"/>
            <a:ext cx="6858675" cy="9911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89" noProof="0"/>
          </a:p>
        </p:txBody>
      </p:sp>
      <p:pic>
        <p:nvPicPr>
          <p:cNvPr id="3" name="Graphic 2">
            <a:extLst>
              <a:ext uri="{FF2B5EF4-FFF2-40B4-BE49-F238E27FC236}">
                <a16:creationId xmlns:a16="http://schemas.microsoft.com/office/drawing/2014/main" id="{C19CD149-890D-40C4-A7EE-82FC4C58D534}"/>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4449" y="1852863"/>
            <a:ext cx="2804625" cy="6134560"/>
          </a:xfrm>
          <a:prstGeom prst="rect">
            <a:avLst/>
          </a:prstGeom>
        </p:spPr>
      </p:pic>
    </p:spTree>
    <p:extLst>
      <p:ext uri="{BB962C8B-B14F-4D97-AF65-F5344CB8AC3E}">
        <p14:creationId xmlns:p14="http://schemas.microsoft.com/office/powerpoint/2010/main" val="952240583"/>
      </p:ext>
    </p:extLst>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User guide ">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4E55EC78-00F3-4CB7-B842-5E54BA1EDC96}"/>
              </a:ext>
            </a:extLst>
          </p:cNvPr>
          <p:cNvGraphicFramePr>
            <a:graphicFrameLocks noChangeAspect="1"/>
          </p:cNvGraphicFramePr>
          <p:nvPr userDrawn="1">
            <p:custDataLst>
              <p:tags r:id="rId2"/>
            </p:custDataLst>
            <p:extLst>
              <p:ext uri="{D42A27DB-BD31-4B8C-83A1-F6EECF244321}">
                <p14:modId xmlns:p14="http://schemas.microsoft.com/office/powerpoint/2010/main" val="7941534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321" name="think-cell Slide" r:id="rId4" imgW="351" imgH="351" progId="TCLayout.ActiveDocument.1">
                  <p:embed/>
                </p:oleObj>
              </mc:Choice>
              <mc:Fallback>
                <p:oleObj name="think-cell Slide" r:id="rId4" imgW="351" imgH="351" progId="TCLayout.ActiveDocument.1">
                  <p:embed/>
                  <p:pic>
                    <p:nvPicPr>
                      <p:cNvPr id="2" name="Objekt 1" hidden="1">
                        <a:extLst>
                          <a:ext uri="{FF2B5EF4-FFF2-40B4-BE49-F238E27FC236}">
                            <a16:creationId xmlns:a16="http://schemas.microsoft.com/office/drawing/2014/main" id="{4E55EC78-00F3-4CB7-B842-5E54BA1EDC9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8FD69AAB-5376-40EF-9BC8-527076D40F09}"/>
              </a:ext>
            </a:extLst>
          </p:cNvPr>
          <p:cNvPicPr>
            <a:picLocks noChangeAspect="1"/>
          </p:cNvPicPr>
          <p:nvPr userDrawn="1"/>
        </p:nvPicPr>
        <p:blipFill>
          <a:blip r:embed="rId6"/>
          <a:stretch>
            <a:fillRect/>
          </a:stretch>
        </p:blipFill>
        <p:spPr>
          <a:xfrm>
            <a:off x="1521799" y="6663616"/>
            <a:ext cx="560108" cy="2984065"/>
          </a:xfrm>
          <a:prstGeom prst="rect">
            <a:avLst/>
          </a:prstGeom>
        </p:spPr>
      </p:pic>
      <p:sp>
        <p:nvSpPr>
          <p:cNvPr id="23" name="Text Box 3">
            <a:extLst>
              <a:ext uri="{FF2B5EF4-FFF2-40B4-BE49-F238E27FC236}">
                <a16:creationId xmlns:a16="http://schemas.microsoft.com/office/drawing/2014/main" id="{19798472-DC87-414E-BC4E-CFAF99EF0ED7}"/>
              </a:ext>
            </a:extLst>
          </p:cNvPr>
          <p:cNvSpPr txBox="1">
            <a:spLocks noChangeArrowheads="1"/>
          </p:cNvSpPr>
          <p:nvPr userDrawn="1"/>
        </p:nvSpPr>
        <p:spPr bwMode="auto">
          <a:xfrm>
            <a:off x="2444175" y="1355669"/>
            <a:ext cx="1620000" cy="1469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208000" bIns="0" anchor="t" anchorCtr="0">
            <a:spAutoFit/>
          </a:bodyPr>
          <a:lstStyle>
            <a:lvl1pPr eaLnBrk="0" hangingPunct="0">
              <a:defRPr>
                <a:solidFill>
                  <a:schemeClr val="tx1"/>
                </a:solidFill>
                <a:latin typeface="Verdana" charset="0"/>
              </a:defRPr>
            </a:lvl1pPr>
            <a:lvl2pPr marL="742950" indent="-285750" eaLnBrk="0" hangingPunct="0">
              <a:defRPr>
                <a:solidFill>
                  <a:schemeClr val="tx1"/>
                </a:solidFill>
                <a:latin typeface="Verdana" charset="0"/>
              </a:defRPr>
            </a:lvl2pPr>
            <a:lvl3pPr marL="1143000" indent="-228600" eaLnBrk="0" hangingPunct="0">
              <a:defRPr>
                <a:solidFill>
                  <a:schemeClr val="tx1"/>
                </a:solidFill>
                <a:latin typeface="Verdana" charset="0"/>
              </a:defRPr>
            </a:lvl3pPr>
            <a:lvl4pPr marL="1600200" indent="-228600" eaLnBrk="0" hangingPunct="0">
              <a:defRPr>
                <a:solidFill>
                  <a:schemeClr val="tx1"/>
                </a:solidFill>
                <a:latin typeface="Verdana" charset="0"/>
              </a:defRPr>
            </a:lvl4pPr>
            <a:lvl5pPr marL="2057400" indent="-228600" eaLnBrk="0" hangingPunct="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pPr marL="0" marR="0" lvl="0" indent="0" algn="l" defTabSz="1320759" rtl="0" eaLnBrk="1" fontAlgn="auto" latinLnBrk="0" hangingPunct="1">
              <a:lnSpc>
                <a:spcPct val="100000"/>
              </a:lnSpc>
              <a:spcBef>
                <a:spcPts val="1733"/>
              </a:spcBef>
              <a:spcAft>
                <a:spcPts val="867"/>
              </a:spcAft>
              <a:buClrTx/>
              <a:buSzTx/>
              <a:buFontTx/>
              <a:buNone/>
              <a:tabLst/>
              <a:defRPr/>
            </a:pPr>
            <a:r>
              <a:rPr lang="en-US" sz="2311">
                <a:solidFill>
                  <a:srgbClr val="333333"/>
                </a:solidFill>
                <a:latin typeface="+mn-lt"/>
                <a:cs typeface="Verdana" panose="020B0604030504040204" pitchFamily="34" charset="0"/>
              </a:rPr>
              <a:t>PICTURES</a:t>
            </a:r>
            <a:br>
              <a:rPr lang="en-US" sz="1300">
                <a:solidFill>
                  <a:srgbClr val="333333"/>
                </a:solidFill>
                <a:latin typeface="+mn-lt"/>
                <a:cs typeface="Verdana" panose="020B0604030504040204" pitchFamily="34" charset="0"/>
              </a:rPr>
            </a:br>
            <a:r>
              <a:rPr lang="en-US" sz="1300" b="1" noProof="1">
                <a:solidFill>
                  <a:srgbClr val="333333"/>
                </a:solidFill>
                <a:latin typeface="+mn-lt"/>
                <a:cs typeface="Verdana" panose="020B0604030504040204" pitchFamily="34" charset="0"/>
              </a:rPr>
              <a:t>Insert corporate picture from Templafy</a:t>
            </a:r>
            <a:endParaRPr lang="en-US" altLang="da-DK" sz="1300" b="0" noProof="1">
              <a:solidFill>
                <a:srgbClr val="333333"/>
              </a:solidFill>
              <a:latin typeface="+mn-lt"/>
              <a:cs typeface="Verdana" panose="020B0604030504040204" pitchFamily="34" charset="0"/>
            </a:endParaRPr>
          </a:p>
          <a:p>
            <a:pPr marL="0" marR="0" lvl="0" indent="0" algn="l" defTabSz="1320759" rtl="0" eaLnBrk="1" fontAlgn="auto" latinLnBrk="0" hangingPunct="1">
              <a:lnSpc>
                <a:spcPct val="100000"/>
              </a:lnSpc>
              <a:spcBef>
                <a:spcPts val="0"/>
              </a:spcBef>
              <a:spcAft>
                <a:spcPts val="867"/>
              </a:spcAft>
              <a:buClrTx/>
              <a:buSzTx/>
              <a:buFontTx/>
              <a:buNone/>
              <a:tabLst/>
              <a:defRPr/>
            </a:pPr>
            <a:r>
              <a:rPr lang="en-US" altLang="da-DK" sz="1300" b="1" noProof="1">
                <a:solidFill>
                  <a:srgbClr val="333333"/>
                </a:solidFill>
                <a:latin typeface="+mn-lt"/>
                <a:cs typeface="Verdana" panose="020B0604030504040204" pitchFamily="34" charset="0"/>
              </a:rPr>
              <a:t>1.</a:t>
            </a:r>
            <a:r>
              <a:rPr lang="en-US" altLang="da-DK" sz="1300" b="0" noProof="1">
                <a:solidFill>
                  <a:srgbClr val="333333"/>
                </a:solidFill>
                <a:latin typeface="+mn-lt"/>
                <a:cs typeface="Verdana" panose="020B0604030504040204" pitchFamily="34" charset="0"/>
              </a:rPr>
              <a:t> Click the blue </a:t>
            </a:r>
            <a:r>
              <a:rPr lang="en-US" altLang="da-DK" sz="1300" b="1" baseline="0" noProof="1">
                <a:solidFill>
                  <a:srgbClr val="333333"/>
                </a:solidFill>
                <a:latin typeface="+mn-lt"/>
                <a:cs typeface="Verdana" panose="020B0604030504040204" pitchFamily="34" charset="0"/>
              </a:rPr>
              <a:t>Templafy </a:t>
            </a:r>
            <a:r>
              <a:rPr lang="en-US" altLang="da-DK" sz="1300" b="0" baseline="0" noProof="1">
                <a:solidFill>
                  <a:srgbClr val="333333"/>
                </a:solidFill>
                <a:latin typeface="+mn-lt"/>
                <a:cs typeface="Verdana" panose="020B0604030504040204" pitchFamily="34" charset="0"/>
              </a:rPr>
              <a:t>button</a:t>
            </a:r>
          </a:p>
          <a:p>
            <a:pPr marL="0" marR="0" lvl="0" indent="0" algn="l" defTabSz="1320759" rtl="0" eaLnBrk="1" fontAlgn="auto" latinLnBrk="0" hangingPunct="1">
              <a:lnSpc>
                <a:spcPct val="100000"/>
              </a:lnSpc>
              <a:spcBef>
                <a:spcPts val="0"/>
              </a:spcBef>
              <a:spcAft>
                <a:spcPts val="867"/>
              </a:spcAft>
              <a:buClrTx/>
              <a:buSzTx/>
              <a:buFontTx/>
              <a:buNone/>
              <a:tabLst/>
              <a:defRPr/>
            </a:pPr>
            <a:r>
              <a:rPr lang="en-US" altLang="da-DK" sz="1300" b="1" baseline="0" noProof="1">
                <a:solidFill>
                  <a:srgbClr val="333333"/>
                </a:solidFill>
                <a:latin typeface="+mn-lt"/>
                <a:cs typeface="Verdana" panose="020B0604030504040204" pitchFamily="34" charset="0"/>
              </a:rPr>
              <a:t>2. </a:t>
            </a:r>
            <a:r>
              <a:rPr lang="en-US" altLang="da-DK" sz="1300" b="0" baseline="0" noProof="1">
                <a:solidFill>
                  <a:srgbClr val="333333"/>
                </a:solidFill>
                <a:latin typeface="+mn-lt"/>
                <a:cs typeface="Verdana" panose="020B0604030504040204" pitchFamily="34" charset="0"/>
              </a:rPr>
              <a:t>In the dropdown, click </a:t>
            </a:r>
            <a:r>
              <a:rPr lang="en-US" altLang="da-DK" sz="1300" b="1" baseline="0" noProof="1">
                <a:solidFill>
                  <a:srgbClr val="333333"/>
                </a:solidFill>
                <a:latin typeface="+mn-lt"/>
                <a:cs typeface="Verdana" panose="020B0604030504040204" pitchFamily="34" charset="0"/>
              </a:rPr>
              <a:t>Images</a:t>
            </a:r>
            <a:r>
              <a:rPr lang="en-US" altLang="da-DK" sz="1300" b="0" baseline="0" noProof="1">
                <a:solidFill>
                  <a:srgbClr val="333333"/>
                </a:solidFill>
                <a:latin typeface="+mn-lt"/>
                <a:cs typeface="Verdana" panose="020B0604030504040204" pitchFamily="34" charset="0"/>
              </a:rPr>
              <a:t>, or click the </a:t>
            </a:r>
            <a:r>
              <a:rPr lang="en-US" altLang="da-DK" sz="1300" b="1" baseline="0" noProof="1">
                <a:solidFill>
                  <a:srgbClr val="333333"/>
                </a:solidFill>
                <a:latin typeface="+mn-lt"/>
                <a:cs typeface="Verdana" panose="020B0604030504040204" pitchFamily="34" charset="0"/>
              </a:rPr>
              <a:t>Images </a:t>
            </a:r>
            <a:r>
              <a:rPr lang="en-US" altLang="da-DK" sz="1300" b="0" i="0" baseline="0" noProof="1">
                <a:solidFill>
                  <a:srgbClr val="333333"/>
                </a:solidFill>
                <a:latin typeface="+mn-lt"/>
                <a:cs typeface="Verdana" panose="020B0604030504040204" pitchFamily="34" charset="0"/>
              </a:rPr>
              <a:t>button</a:t>
            </a:r>
            <a:r>
              <a:rPr lang="en-US" altLang="da-DK" sz="1300" b="0" baseline="0" noProof="1">
                <a:solidFill>
                  <a:srgbClr val="333333"/>
                </a:solidFill>
                <a:latin typeface="+mn-lt"/>
                <a:cs typeface="Verdana" panose="020B0604030504040204" pitchFamily="34" charset="0"/>
              </a:rPr>
              <a:t> in the Templafy pane on the right side of the screen</a:t>
            </a:r>
            <a:endParaRPr lang="en-US" altLang="da-DK" sz="1300" noProof="1">
              <a:solidFill>
                <a:srgbClr val="333333"/>
              </a:solidFill>
              <a:latin typeface="+mn-lt"/>
              <a:cs typeface="Verdana" panose="020B0604030504040204" pitchFamily="34" charset="0"/>
            </a:endParaRPr>
          </a:p>
          <a:p>
            <a:pPr marL="0" marR="0" lvl="0" indent="0" algn="l" defTabSz="1320759" rtl="0" eaLnBrk="1" fontAlgn="auto" latinLnBrk="0" hangingPunct="1">
              <a:lnSpc>
                <a:spcPct val="100000"/>
              </a:lnSpc>
              <a:spcBef>
                <a:spcPts val="0"/>
              </a:spcBef>
              <a:spcAft>
                <a:spcPts val="867"/>
              </a:spcAft>
              <a:buClrTx/>
              <a:buSzTx/>
              <a:buFontTx/>
              <a:buNone/>
              <a:tabLst/>
              <a:defRPr/>
            </a:pPr>
            <a:endParaRPr lang="en-US" altLang="da-DK" sz="1300" b="0" baseline="0" noProof="1">
              <a:solidFill>
                <a:srgbClr val="333333"/>
              </a:solidFill>
              <a:latin typeface="+mn-lt"/>
              <a:cs typeface="Verdana" panose="020B0604030504040204" pitchFamily="34" charset="0"/>
            </a:endParaRPr>
          </a:p>
          <a:p>
            <a:pPr marL="0" marR="0" lvl="0" indent="0" algn="l" defTabSz="1320759" rtl="0" eaLnBrk="1" fontAlgn="auto" latinLnBrk="0" hangingPunct="1">
              <a:lnSpc>
                <a:spcPct val="100000"/>
              </a:lnSpc>
              <a:spcBef>
                <a:spcPts val="0"/>
              </a:spcBef>
              <a:spcAft>
                <a:spcPts val="867"/>
              </a:spcAft>
              <a:buClrTx/>
              <a:buSzTx/>
              <a:buFontTx/>
              <a:buNone/>
              <a:tabLst/>
              <a:defRPr/>
            </a:pPr>
            <a:r>
              <a:rPr lang="en-US" altLang="da-DK" sz="1300" b="1" baseline="0" noProof="1">
                <a:solidFill>
                  <a:srgbClr val="333333"/>
                </a:solidFill>
                <a:latin typeface="+mn-lt"/>
                <a:cs typeface="Verdana" panose="020B0604030504040204" pitchFamily="34" charset="0"/>
              </a:rPr>
              <a:t>Insert picture</a:t>
            </a:r>
          </a:p>
          <a:p>
            <a:pPr rtl="0" eaLnBrk="1" hangingPunct="1">
              <a:spcAft>
                <a:spcPts val="867"/>
              </a:spcAft>
              <a:defRPr/>
            </a:pPr>
            <a:r>
              <a:rPr lang="en-US" altLang="da-DK" sz="1300" b="0" noProof="1">
                <a:solidFill>
                  <a:srgbClr val="333333"/>
                </a:solidFill>
                <a:latin typeface="+mn-lt"/>
                <a:cs typeface="Verdana" panose="020B0604030504040204" pitchFamily="34" charset="0"/>
              </a:rPr>
              <a:t>On slides with pictureplaceholder, click on the icon and choose </a:t>
            </a:r>
            <a:r>
              <a:rPr lang="en-US" altLang="da-DK" sz="1300" b="1" noProof="1">
                <a:solidFill>
                  <a:srgbClr val="333333"/>
                </a:solidFill>
                <a:latin typeface="+mn-lt"/>
                <a:cs typeface="Verdana" panose="020B0604030504040204" pitchFamily="34" charset="0"/>
              </a:rPr>
              <a:t>Insert</a:t>
            </a:r>
          </a:p>
          <a:p>
            <a:pPr rtl="0" eaLnBrk="1" hangingPunct="1">
              <a:spcBef>
                <a:spcPts val="1733"/>
              </a:spcBef>
              <a:spcAft>
                <a:spcPts val="867"/>
              </a:spcAft>
              <a:defRPr/>
            </a:pPr>
            <a:r>
              <a:rPr lang="en-US" sz="1300" b="1" noProof="1">
                <a:solidFill>
                  <a:srgbClr val="333333"/>
                </a:solidFill>
                <a:latin typeface="+mn-lt"/>
                <a:cs typeface="Verdana" panose="020B0604030504040204" pitchFamily="34" charset="0"/>
              </a:rPr>
              <a:t>Crop picture</a:t>
            </a:r>
          </a:p>
          <a:p>
            <a:pPr rtl="0" eaLnBrk="1" hangingPunct="1">
              <a:spcAft>
                <a:spcPts val="867"/>
              </a:spcAft>
              <a:defRPr/>
            </a:pPr>
            <a:r>
              <a:rPr lang="en-US" altLang="da-DK" sz="1300" b="1" noProof="1">
                <a:solidFill>
                  <a:srgbClr val="333333"/>
                </a:solidFill>
                <a:latin typeface="+mn-lt"/>
                <a:cs typeface="Verdana" panose="020B0604030504040204" pitchFamily="34" charset="0"/>
              </a:rPr>
              <a:t>1. </a:t>
            </a:r>
            <a:r>
              <a:rPr lang="en-US" altLang="da-DK" sz="1300" b="0" noProof="1">
                <a:solidFill>
                  <a:srgbClr val="333333"/>
                </a:solidFill>
                <a:latin typeface="+mn-lt"/>
                <a:cs typeface="Verdana" panose="020B0604030504040204" pitchFamily="34" charset="0"/>
              </a:rPr>
              <a:t>Click </a:t>
            </a:r>
            <a:r>
              <a:rPr lang="en-US" altLang="da-DK" sz="1300" b="1" noProof="1">
                <a:solidFill>
                  <a:srgbClr val="333333"/>
                </a:solidFill>
                <a:latin typeface="+mn-lt"/>
                <a:cs typeface="Verdana" panose="020B0604030504040204" pitchFamily="34" charset="0"/>
              </a:rPr>
              <a:t>Crop</a:t>
            </a:r>
            <a:r>
              <a:rPr lang="en-US" altLang="da-DK" sz="1300" b="0" noProof="1">
                <a:solidFill>
                  <a:srgbClr val="333333"/>
                </a:solidFill>
                <a:latin typeface="+mn-lt"/>
                <a:cs typeface="Verdana" panose="020B0604030504040204" pitchFamily="34" charset="0"/>
              </a:rPr>
              <a:t> to change size or focus of the picture</a:t>
            </a:r>
          </a:p>
          <a:p>
            <a:pPr rtl="0" eaLnBrk="1" hangingPunct="1">
              <a:spcAft>
                <a:spcPts val="867"/>
              </a:spcAft>
              <a:defRPr/>
            </a:pPr>
            <a:r>
              <a:rPr lang="en-US" altLang="da-DK" sz="1300" b="1" noProof="1">
                <a:solidFill>
                  <a:srgbClr val="333333"/>
                </a:solidFill>
                <a:latin typeface="+mn-lt"/>
                <a:cs typeface="Verdana" panose="020B0604030504040204" pitchFamily="34" charset="0"/>
              </a:rPr>
              <a:t>2. </a:t>
            </a:r>
            <a:r>
              <a:rPr lang="en-US" altLang="da-DK" sz="1300" b="0" noProof="1">
                <a:solidFill>
                  <a:srgbClr val="333333"/>
                </a:solidFill>
                <a:latin typeface="+mn-lt"/>
                <a:cs typeface="Verdana" panose="020B0604030504040204" pitchFamily="34" charset="0"/>
              </a:rPr>
              <a:t>If you want to scale the picture, hold </a:t>
            </a:r>
            <a:r>
              <a:rPr lang="en-US" altLang="da-DK" sz="1300" b="1" noProof="1">
                <a:solidFill>
                  <a:srgbClr val="333333"/>
                </a:solidFill>
                <a:latin typeface="+mn-lt"/>
                <a:cs typeface="Verdana" panose="020B0604030504040204" pitchFamily="34" charset="0"/>
              </a:rPr>
              <a:t>SHIFT</a:t>
            </a:r>
            <a:r>
              <a:rPr lang="en-US" altLang="da-DK" sz="1300" b="0" noProof="1">
                <a:solidFill>
                  <a:srgbClr val="333333"/>
                </a:solidFill>
                <a:latin typeface="+mn-lt"/>
                <a:cs typeface="Verdana" panose="020B0604030504040204" pitchFamily="34" charset="0"/>
              </a:rPr>
              <a:t>-key down while dragging the corners of the picture</a:t>
            </a:r>
            <a:br>
              <a:rPr lang="en-US" altLang="da-DK" sz="1300" b="0" noProof="1">
                <a:solidFill>
                  <a:srgbClr val="333333"/>
                </a:solidFill>
                <a:latin typeface="+mn-lt"/>
                <a:cs typeface="Verdana" panose="020B0604030504040204" pitchFamily="34" charset="0"/>
              </a:rPr>
            </a:br>
            <a:endParaRPr lang="en-US" altLang="da-DK" sz="1300" b="0" noProof="1">
              <a:solidFill>
                <a:srgbClr val="333333"/>
              </a:solidFill>
              <a:latin typeface="+mn-lt"/>
              <a:cs typeface="Verdana" panose="020B0604030504040204" pitchFamily="34" charset="0"/>
            </a:endParaRPr>
          </a:p>
          <a:p>
            <a:pPr rtl="0" eaLnBrk="1" hangingPunct="1">
              <a:spcAft>
                <a:spcPts val="867"/>
              </a:spcAft>
              <a:defRPr/>
            </a:pPr>
            <a:r>
              <a:rPr lang="en-US" altLang="da-DK" sz="1300" b="1" noProof="1">
                <a:solidFill>
                  <a:srgbClr val="333333"/>
                </a:solidFill>
                <a:latin typeface="+mn-lt"/>
                <a:cs typeface="Verdana" panose="020B0604030504040204" pitchFamily="34" charset="0"/>
              </a:rPr>
              <a:t>HINT: </a:t>
            </a:r>
            <a:r>
              <a:rPr lang="en-US" altLang="da-DK" sz="1300" b="0" noProof="1">
                <a:solidFill>
                  <a:srgbClr val="333333"/>
                </a:solidFill>
                <a:latin typeface="+mn-lt"/>
                <a:cs typeface="Verdana" panose="020B0604030504040204" pitchFamily="34" charset="0"/>
              </a:rPr>
              <a:t>If you delete the picture and insert a new one, the picture may lie in front of the text or graphic. If this happens, select the picture, right-click and choose </a:t>
            </a:r>
            <a:r>
              <a:rPr lang="en-US" altLang="da-DK" sz="1300" b="1" noProof="1">
                <a:solidFill>
                  <a:srgbClr val="333333"/>
                </a:solidFill>
                <a:latin typeface="+mn-lt"/>
                <a:cs typeface="Verdana" panose="020B0604030504040204" pitchFamily="34" charset="0"/>
              </a:rPr>
              <a:t>Send to Back</a:t>
            </a:r>
          </a:p>
          <a:p>
            <a:pPr marL="0" marR="0" lvl="0" indent="0" algn="l" defTabSz="1320759" rtl="0" eaLnBrk="1" fontAlgn="auto" latinLnBrk="0" hangingPunct="1">
              <a:lnSpc>
                <a:spcPct val="100000"/>
              </a:lnSpc>
              <a:spcBef>
                <a:spcPts val="1733"/>
              </a:spcBef>
              <a:spcAft>
                <a:spcPts val="867"/>
              </a:spcAft>
              <a:buClrTx/>
              <a:buSzTx/>
              <a:buFontTx/>
              <a:buNone/>
              <a:tabLst/>
              <a:defRPr/>
            </a:pPr>
            <a:r>
              <a:rPr lang="en-US" sz="2311">
                <a:solidFill>
                  <a:srgbClr val="333333"/>
                </a:solidFill>
                <a:latin typeface="+mn-lt"/>
                <a:cs typeface="Verdana" panose="020B0604030504040204" pitchFamily="34" charset="0"/>
              </a:rPr>
              <a:t>GUIDES</a:t>
            </a:r>
            <a:endParaRPr lang="en-US" sz="2311" b="1" noProof="1">
              <a:solidFill>
                <a:srgbClr val="333333"/>
              </a:solidFill>
              <a:latin typeface="+mn-lt"/>
              <a:cs typeface="Verdana" panose="020B0604030504040204" pitchFamily="34" charset="0"/>
            </a:endParaRPr>
          </a:p>
          <a:p>
            <a:pPr rtl="0" eaLnBrk="1" hangingPunct="1">
              <a:spcAft>
                <a:spcPts val="867"/>
              </a:spcAft>
              <a:defRPr/>
            </a:pPr>
            <a:r>
              <a:rPr lang="en-US" altLang="da-DK" sz="1300" b="0" noProof="1">
                <a:solidFill>
                  <a:srgbClr val="333333"/>
                </a:solidFill>
                <a:latin typeface="+mn-lt"/>
                <a:cs typeface="Verdana" panose="020B0604030504040204" pitchFamily="34" charset="0"/>
              </a:rPr>
              <a:t>Click the </a:t>
            </a:r>
            <a:r>
              <a:rPr lang="en-US" altLang="da-DK" sz="1300" b="1" noProof="1">
                <a:solidFill>
                  <a:srgbClr val="333333"/>
                </a:solidFill>
                <a:latin typeface="+mn-lt"/>
                <a:cs typeface="Verdana" panose="020B0604030504040204" pitchFamily="34" charset="0"/>
              </a:rPr>
              <a:t>View</a:t>
            </a:r>
            <a:r>
              <a:rPr lang="en-US" altLang="da-DK" sz="1300" b="0" noProof="1">
                <a:solidFill>
                  <a:srgbClr val="333333"/>
                </a:solidFill>
                <a:latin typeface="+mn-lt"/>
                <a:cs typeface="Verdana" panose="020B0604030504040204" pitchFamily="34" charset="0"/>
              </a:rPr>
              <a:t> tab and set tick mark next to </a:t>
            </a:r>
            <a:r>
              <a:rPr lang="en-US" altLang="da-DK" sz="1300" b="1" noProof="1">
                <a:solidFill>
                  <a:srgbClr val="333333"/>
                </a:solidFill>
                <a:latin typeface="+mn-lt"/>
                <a:cs typeface="Verdana" panose="020B0604030504040204" pitchFamily="34" charset="0"/>
              </a:rPr>
              <a:t>Guides</a:t>
            </a:r>
            <a:endParaRPr lang="en-US" altLang="da-DK" sz="1300" b="0" noProof="1">
              <a:solidFill>
                <a:srgbClr val="333333"/>
              </a:solidFill>
              <a:latin typeface="+mn-lt"/>
              <a:cs typeface="Verdana" panose="020B0604030504040204" pitchFamily="34" charset="0"/>
            </a:endParaRPr>
          </a:p>
          <a:p>
            <a:pPr rtl="0" eaLnBrk="1" hangingPunct="1">
              <a:spcAft>
                <a:spcPts val="867"/>
              </a:spcAft>
              <a:defRPr/>
            </a:pPr>
            <a:r>
              <a:rPr lang="en-US" altLang="da-DK" sz="1300" b="1" noProof="1">
                <a:solidFill>
                  <a:srgbClr val="333333"/>
                </a:solidFill>
                <a:latin typeface="+mn-lt"/>
                <a:cs typeface="Verdana" panose="020B0604030504040204" pitchFamily="34" charset="0"/>
              </a:rPr>
              <a:t>HINT: Alt + F9 </a:t>
            </a:r>
            <a:r>
              <a:rPr lang="en-US" altLang="da-DK" sz="1300" b="0" noProof="1">
                <a:solidFill>
                  <a:srgbClr val="333333"/>
                </a:solidFill>
                <a:latin typeface="+mn-lt"/>
                <a:cs typeface="Verdana" panose="020B0604030504040204" pitchFamily="34" charset="0"/>
              </a:rPr>
              <a:t>for quick view of guides</a:t>
            </a:r>
            <a:br>
              <a:rPr lang="en-US" altLang="da-DK" sz="1300" b="0" noProof="1">
                <a:solidFill>
                  <a:srgbClr val="333333"/>
                </a:solidFill>
                <a:latin typeface="+mn-lt"/>
                <a:cs typeface="Verdana" panose="020B0604030504040204" pitchFamily="34" charset="0"/>
              </a:rPr>
            </a:br>
            <a:r>
              <a:rPr lang="en-US" altLang="da-DK" sz="1300" b="1" noProof="1">
                <a:solidFill>
                  <a:srgbClr val="333333"/>
                </a:solidFill>
                <a:latin typeface="+mn-lt"/>
                <a:cs typeface="Verdana" panose="020B0604030504040204" pitchFamily="34" charset="0"/>
              </a:rPr>
              <a:t>Mac: </a:t>
            </a:r>
            <a:r>
              <a:rPr lang="en-US" sz="1300" b="0" i="0">
                <a:solidFill>
                  <a:srgbClr val="333333"/>
                </a:solidFill>
                <a:effectLst/>
                <a:latin typeface="Verdana"/>
              </a:rPr>
              <a:t>⌘ </a:t>
            </a:r>
            <a:r>
              <a:rPr lang="en-US" altLang="da-DK" sz="1300" b="0" noProof="1">
                <a:solidFill>
                  <a:srgbClr val="333333"/>
                </a:solidFill>
                <a:latin typeface="+mn-lt"/>
                <a:cs typeface="Verdana" panose="020B0604030504040204" pitchFamily="34" charset="0"/>
              </a:rPr>
              <a:t>+ option + ctrl + G</a:t>
            </a:r>
          </a:p>
        </p:txBody>
      </p:sp>
      <p:grpSp>
        <p:nvGrpSpPr>
          <p:cNvPr id="26" name="Gruppe 25">
            <a:extLst>
              <a:ext uri="{FF2B5EF4-FFF2-40B4-BE49-F238E27FC236}">
                <a16:creationId xmlns:a16="http://schemas.microsoft.com/office/drawing/2014/main" id="{1E29220A-15A7-4D74-97D3-C35C0B6650BA}"/>
              </a:ext>
            </a:extLst>
          </p:cNvPr>
          <p:cNvGrpSpPr/>
          <p:nvPr userDrawn="1"/>
        </p:nvGrpSpPr>
        <p:grpSpPr>
          <a:xfrm>
            <a:off x="4055522" y="1715187"/>
            <a:ext cx="380626" cy="1441128"/>
            <a:chOff x="6442771" y="2574072"/>
            <a:chExt cx="676669" cy="997704"/>
          </a:xfrm>
        </p:grpSpPr>
        <p:pic>
          <p:nvPicPr>
            <p:cNvPr id="27" name="Billede 26">
              <a:extLst>
                <a:ext uri="{FF2B5EF4-FFF2-40B4-BE49-F238E27FC236}">
                  <a16:creationId xmlns:a16="http://schemas.microsoft.com/office/drawing/2014/main" id="{3A5D5234-21E3-4579-AE5E-A650C0CF9FBA}"/>
                </a:ext>
              </a:extLst>
            </p:cNvPr>
            <p:cNvPicPr>
              <a:picLocks noChangeAspect="1"/>
            </p:cNvPicPr>
            <p:nvPr userDrawn="1"/>
          </p:nvPicPr>
          <p:blipFill>
            <a:blip r:embed="rId7"/>
            <a:stretch>
              <a:fillRect/>
            </a:stretch>
          </p:blipFill>
          <p:spPr>
            <a:xfrm>
              <a:off x="6442771" y="2574072"/>
              <a:ext cx="305786" cy="365851"/>
            </a:xfrm>
            <a:prstGeom prst="rect">
              <a:avLst/>
            </a:prstGeom>
          </p:spPr>
        </p:pic>
        <p:pic>
          <p:nvPicPr>
            <p:cNvPr id="38" name="Billede 37">
              <a:extLst>
                <a:ext uri="{FF2B5EF4-FFF2-40B4-BE49-F238E27FC236}">
                  <a16:creationId xmlns:a16="http://schemas.microsoft.com/office/drawing/2014/main" id="{C18E748C-FC83-400F-9C35-D988C1228010}"/>
                </a:ext>
              </a:extLst>
            </p:cNvPr>
            <p:cNvPicPr>
              <a:picLocks noChangeAspect="1"/>
            </p:cNvPicPr>
            <p:nvPr userDrawn="1"/>
          </p:nvPicPr>
          <p:blipFill rotWithShape="1">
            <a:blip r:embed="rId8"/>
            <a:srcRect l="1432" t="16308" r="2422" b="1509"/>
            <a:stretch/>
          </p:blipFill>
          <p:spPr>
            <a:xfrm>
              <a:off x="6444587" y="2943287"/>
              <a:ext cx="674853" cy="628489"/>
            </a:xfrm>
            <a:prstGeom prst="rect">
              <a:avLst/>
            </a:prstGeom>
            <a:ln w="3175">
              <a:solidFill>
                <a:schemeClr val="bg1">
                  <a:lumMod val="95000"/>
                </a:schemeClr>
              </a:solidFill>
            </a:ln>
          </p:spPr>
        </p:pic>
      </p:grpSp>
      <p:pic>
        <p:nvPicPr>
          <p:cNvPr id="57" name="Picture 19">
            <a:extLst>
              <a:ext uri="{FF2B5EF4-FFF2-40B4-BE49-F238E27FC236}">
                <a16:creationId xmlns:a16="http://schemas.microsoft.com/office/drawing/2014/main" id="{E210FBD4-B8B9-4AFA-9670-2FEBAA1CF374}"/>
              </a:ext>
            </a:extLst>
          </p:cNvPr>
          <p:cNvPicPr>
            <a:picLocks noChangeAspect="1"/>
          </p:cNvPicPr>
          <p:nvPr userDrawn="1"/>
        </p:nvPicPr>
        <p:blipFill>
          <a:blip r:embed="rId9"/>
          <a:stretch>
            <a:fillRect/>
          </a:stretch>
        </p:blipFill>
        <p:spPr>
          <a:xfrm>
            <a:off x="4079012" y="4547877"/>
            <a:ext cx="176506" cy="785633"/>
          </a:xfrm>
          <a:prstGeom prst="rect">
            <a:avLst/>
          </a:prstGeom>
        </p:spPr>
      </p:pic>
      <p:sp>
        <p:nvSpPr>
          <p:cNvPr id="61" name="Text Box 4">
            <a:extLst>
              <a:ext uri="{FF2B5EF4-FFF2-40B4-BE49-F238E27FC236}">
                <a16:creationId xmlns:a16="http://schemas.microsoft.com/office/drawing/2014/main" id="{DD6A81B7-1FEE-46CF-A623-23E99CFEAFBC}"/>
              </a:ext>
            </a:extLst>
          </p:cNvPr>
          <p:cNvSpPr txBox="1">
            <a:spLocks noChangeArrowheads="1"/>
          </p:cNvSpPr>
          <p:nvPr userDrawn="1"/>
        </p:nvSpPr>
        <p:spPr bwMode="auto">
          <a:xfrm>
            <a:off x="4694426" y="1355670"/>
            <a:ext cx="1620000" cy="17584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208000" bIns="0" anchor="t" anchorCtr="0">
            <a:spAutoFit/>
          </a:bodyPr>
          <a:lstStyle>
            <a:lvl1pPr eaLnBrk="0" hangingPunct="0">
              <a:defRPr>
                <a:solidFill>
                  <a:schemeClr val="tx1"/>
                </a:solidFill>
                <a:latin typeface="Verdana" charset="0"/>
              </a:defRPr>
            </a:lvl1pPr>
            <a:lvl2pPr marL="742950" indent="-285750" eaLnBrk="0" hangingPunct="0">
              <a:defRPr>
                <a:solidFill>
                  <a:schemeClr val="tx1"/>
                </a:solidFill>
                <a:latin typeface="Verdana" charset="0"/>
              </a:defRPr>
            </a:lvl2pPr>
            <a:lvl3pPr marL="1143000" indent="-228600" eaLnBrk="0" hangingPunct="0">
              <a:defRPr>
                <a:solidFill>
                  <a:schemeClr val="tx1"/>
                </a:solidFill>
                <a:latin typeface="Verdana" charset="0"/>
              </a:defRPr>
            </a:lvl3pPr>
            <a:lvl4pPr marL="1600200" indent="-228600" eaLnBrk="0" hangingPunct="0">
              <a:defRPr>
                <a:solidFill>
                  <a:schemeClr val="tx1"/>
                </a:solidFill>
                <a:latin typeface="Verdana" charset="0"/>
              </a:defRPr>
            </a:lvl4pPr>
            <a:lvl5pPr marL="2057400" indent="-228600" eaLnBrk="0" hangingPunct="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pPr marL="0" marR="0" lvl="0" indent="0" algn="l" defTabSz="1320759" rtl="0" eaLnBrk="1" fontAlgn="auto" latinLnBrk="0" hangingPunct="1">
              <a:lnSpc>
                <a:spcPct val="100000"/>
              </a:lnSpc>
              <a:spcBef>
                <a:spcPts val="0"/>
              </a:spcBef>
              <a:spcAft>
                <a:spcPts val="867"/>
              </a:spcAft>
              <a:buClrTx/>
              <a:buSzTx/>
              <a:buFontTx/>
              <a:buNone/>
              <a:tabLst/>
              <a:defRPr/>
            </a:pPr>
            <a:r>
              <a:rPr lang="en-US" sz="2311">
                <a:solidFill>
                  <a:srgbClr val="333333"/>
                </a:solidFill>
                <a:latin typeface="+mn-lt"/>
                <a:cs typeface="Verdana" panose="020B0604030504040204" pitchFamily="34" charset="0"/>
              </a:rPr>
              <a:t>HEADER &amp; FOOTER</a:t>
            </a:r>
          </a:p>
          <a:p>
            <a:pPr rtl="0" eaLnBrk="1" hangingPunct="1">
              <a:spcAft>
                <a:spcPts val="867"/>
              </a:spcAft>
              <a:defRPr/>
            </a:pPr>
            <a:r>
              <a:rPr lang="en-US" altLang="da-DK" sz="1300" b="0" noProof="1">
                <a:solidFill>
                  <a:srgbClr val="333333"/>
                </a:solidFill>
                <a:latin typeface="+mn-lt"/>
                <a:cs typeface="Verdana" panose="020B0604030504040204" pitchFamily="34" charset="0"/>
              </a:rPr>
              <a:t>Do this at the very end to apply the changes on all slides</a:t>
            </a:r>
          </a:p>
          <a:p>
            <a:pPr rtl="0" eaLnBrk="1" hangingPunct="1">
              <a:spcAft>
                <a:spcPts val="867"/>
              </a:spcAft>
              <a:defRPr/>
            </a:pPr>
            <a:r>
              <a:rPr lang="en-US" altLang="da-DK" sz="1300" b="0" noProof="1">
                <a:solidFill>
                  <a:srgbClr val="333333"/>
                </a:solidFill>
                <a:latin typeface="+mn-lt"/>
                <a:cs typeface="Verdana" panose="020B0604030504040204" pitchFamily="34" charset="0"/>
              </a:rPr>
              <a:t>Click on </a:t>
            </a:r>
            <a:r>
              <a:rPr lang="en-US" altLang="da-DK" sz="1300" b="1" noProof="1">
                <a:solidFill>
                  <a:srgbClr val="333333"/>
                </a:solidFill>
                <a:latin typeface="+mn-lt"/>
                <a:cs typeface="Verdana" panose="020B0604030504040204" pitchFamily="34" charset="0"/>
              </a:rPr>
              <a:t>Header and Footer </a:t>
            </a:r>
            <a:r>
              <a:rPr lang="en-US" altLang="da-DK" sz="1300" b="0" noProof="1">
                <a:solidFill>
                  <a:srgbClr val="333333"/>
                </a:solidFill>
                <a:latin typeface="+mn-lt"/>
                <a:cs typeface="Verdana" panose="020B0604030504040204" pitchFamily="34" charset="0"/>
              </a:rPr>
              <a:t>in the </a:t>
            </a:r>
            <a:r>
              <a:rPr lang="en-US" altLang="da-DK" sz="1300" b="1" noProof="1">
                <a:solidFill>
                  <a:srgbClr val="333333"/>
                </a:solidFill>
                <a:latin typeface="+mn-lt"/>
                <a:cs typeface="Verdana" panose="020B0604030504040204" pitchFamily="34" charset="0"/>
              </a:rPr>
              <a:t>Insert</a:t>
            </a:r>
            <a:r>
              <a:rPr lang="en-US" altLang="da-DK" sz="1300" b="0" noProof="1">
                <a:solidFill>
                  <a:srgbClr val="333333"/>
                </a:solidFill>
                <a:latin typeface="+mn-lt"/>
                <a:cs typeface="Verdana" panose="020B0604030504040204" pitchFamily="34" charset="0"/>
              </a:rPr>
              <a:t> tab (write the desired text, click date or page number from or to)</a:t>
            </a:r>
          </a:p>
          <a:p>
            <a:pPr rtl="0" eaLnBrk="1" hangingPunct="1">
              <a:spcAft>
                <a:spcPts val="867"/>
              </a:spcAft>
              <a:defRPr/>
            </a:pPr>
            <a:r>
              <a:rPr lang="en-US" altLang="da-DK" sz="1300" b="0" noProof="1">
                <a:solidFill>
                  <a:srgbClr val="333333"/>
                </a:solidFill>
                <a:latin typeface="+mn-lt"/>
                <a:cs typeface="Verdana" panose="020B0604030504040204" pitchFamily="34" charset="0"/>
              </a:rPr>
              <a:t>Click </a:t>
            </a:r>
            <a:r>
              <a:rPr lang="en-US" altLang="da-DK" sz="1300" b="1" noProof="1">
                <a:solidFill>
                  <a:srgbClr val="333333"/>
                </a:solidFill>
                <a:latin typeface="+mn-lt"/>
                <a:cs typeface="Verdana" panose="020B0604030504040204" pitchFamily="34" charset="0"/>
              </a:rPr>
              <a:t>Apply to All </a:t>
            </a:r>
            <a:r>
              <a:rPr lang="en-US" altLang="da-DK" sz="1300" b="0" noProof="1">
                <a:solidFill>
                  <a:srgbClr val="333333"/>
                </a:solidFill>
                <a:latin typeface="+mn-lt"/>
                <a:cs typeface="Verdana" panose="020B0604030504040204" pitchFamily="34" charset="0"/>
              </a:rPr>
              <a:t>or </a:t>
            </a:r>
            <a:r>
              <a:rPr lang="en-US" altLang="da-DK" sz="1300" b="1" noProof="1">
                <a:solidFill>
                  <a:srgbClr val="333333"/>
                </a:solidFill>
                <a:latin typeface="+mn-lt"/>
                <a:cs typeface="Verdana" panose="020B0604030504040204" pitchFamily="34" charset="0"/>
              </a:rPr>
              <a:t>Apply</a:t>
            </a:r>
            <a:r>
              <a:rPr lang="en-US" altLang="da-DK" sz="1300" b="0" noProof="1">
                <a:solidFill>
                  <a:srgbClr val="333333"/>
                </a:solidFill>
                <a:latin typeface="+mn-lt"/>
                <a:cs typeface="Verdana" panose="020B0604030504040204" pitchFamily="34" charset="0"/>
              </a:rPr>
              <a:t> if only used on one slide</a:t>
            </a:r>
          </a:p>
          <a:p>
            <a:pPr rtl="0" eaLnBrk="1" hangingPunct="1">
              <a:spcAft>
                <a:spcPts val="867"/>
              </a:spcAft>
              <a:defRPr/>
            </a:pPr>
            <a:endParaRPr lang="en-US" altLang="da-DK" sz="1300" b="0" noProof="1">
              <a:solidFill>
                <a:srgbClr val="333333"/>
              </a:solidFill>
              <a:latin typeface="+mn-lt"/>
              <a:cs typeface="Verdana" panose="020B0604030504040204" pitchFamily="34" charset="0"/>
            </a:endParaRPr>
          </a:p>
          <a:p>
            <a:pPr rtl="0" eaLnBrk="1" hangingPunct="1">
              <a:spcAft>
                <a:spcPts val="867"/>
              </a:spcAft>
              <a:defRPr/>
            </a:pPr>
            <a:r>
              <a:rPr lang="en-US" altLang="da-DK" sz="2311" b="0" noProof="1">
                <a:solidFill>
                  <a:srgbClr val="333333"/>
                </a:solidFill>
                <a:latin typeface="+mn-lt"/>
                <a:cs typeface="Verdana" panose="020B0604030504040204" pitchFamily="34" charset="0"/>
              </a:rPr>
              <a:t>COPY/PASTE CONTENT</a:t>
            </a:r>
          </a:p>
          <a:p>
            <a:pPr rtl="0" eaLnBrk="1" hangingPunct="1">
              <a:spcAft>
                <a:spcPts val="867"/>
              </a:spcAft>
              <a:defRPr/>
            </a:pPr>
            <a:r>
              <a:rPr lang="en-US" altLang="da-DK" sz="1300" b="0" noProof="1">
                <a:solidFill>
                  <a:srgbClr val="333333"/>
                </a:solidFill>
                <a:latin typeface="+mn-lt"/>
                <a:cs typeface="Verdana" panose="020B0604030504040204" pitchFamily="34" charset="0"/>
              </a:rPr>
              <a:t>When copying old content to your new presentation, 2 options are available:</a:t>
            </a:r>
          </a:p>
          <a:p>
            <a:pPr rtl="0" eaLnBrk="1" hangingPunct="1">
              <a:spcAft>
                <a:spcPts val="867"/>
              </a:spcAft>
              <a:defRPr/>
            </a:pPr>
            <a:r>
              <a:rPr lang="en-US" altLang="da-DK" sz="1300" b="1" noProof="1">
                <a:solidFill>
                  <a:srgbClr val="333333"/>
                </a:solidFill>
                <a:latin typeface="+mn-lt"/>
                <a:cs typeface="Verdana" panose="020B0604030504040204" pitchFamily="34" charset="0"/>
              </a:rPr>
              <a:t>1. Best practice: </a:t>
            </a:r>
            <a:r>
              <a:rPr lang="en-US" altLang="da-DK" sz="1300" b="0" noProof="1">
                <a:solidFill>
                  <a:srgbClr val="333333"/>
                </a:solidFill>
                <a:latin typeface="+mn-lt"/>
                <a:cs typeface="Verdana" panose="020B0604030504040204" pitchFamily="34" charset="0"/>
              </a:rPr>
              <a:t>Create a slide in your new presentation and copy </a:t>
            </a:r>
            <a:r>
              <a:rPr lang="en-US" altLang="da-DK" sz="1300" b="0" i="0" u="sng" noProof="1">
                <a:solidFill>
                  <a:srgbClr val="333333"/>
                </a:solidFill>
                <a:latin typeface="+mn-lt"/>
                <a:cs typeface="Verdana" panose="020B0604030504040204" pitchFamily="34" charset="0"/>
              </a:rPr>
              <a:t>one</a:t>
            </a:r>
            <a:r>
              <a:rPr lang="en-US" altLang="da-DK" sz="1300" b="0" i="0" u="none" noProof="1">
                <a:solidFill>
                  <a:srgbClr val="333333"/>
                </a:solidFill>
                <a:latin typeface="+mn-lt"/>
                <a:cs typeface="Verdana" panose="020B0604030504040204" pitchFamily="34" charset="0"/>
              </a:rPr>
              <a:t> piece of content at a time (e.g. copy all text from </a:t>
            </a:r>
            <a:r>
              <a:rPr lang="en-US" altLang="da-DK" sz="1300" b="0" i="0" u="sng" noProof="1">
                <a:solidFill>
                  <a:srgbClr val="333333"/>
                </a:solidFill>
                <a:latin typeface="+mn-lt"/>
                <a:cs typeface="Verdana" panose="020B0604030504040204" pitchFamily="34" charset="0"/>
              </a:rPr>
              <a:t>one</a:t>
            </a:r>
            <a:r>
              <a:rPr lang="en-US" altLang="da-DK" sz="1300" b="0" i="0" u="none" noProof="1">
                <a:solidFill>
                  <a:srgbClr val="333333"/>
                </a:solidFill>
                <a:latin typeface="+mn-lt"/>
                <a:cs typeface="Verdana" panose="020B0604030504040204" pitchFamily="34" charset="0"/>
              </a:rPr>
              <a:t> textbox)</a:t>
            </a:r>
            <a:endParaRPr lang="en-US" altLang="da-DK" sz="1300" b="1" i="0" u="sng" noProof="1">
              <a:solidFill>
                <a:srgbClr val="333333"/>
              </a:solidFill>
              <a:latin typeface="+mn-lt"/>
              <a:cs typeface="Verdana" panose="020B0604030504040204" pitchFamily="34" charset="0"/>
            </a:endParaRPr>
          </a:p>
          <a:p>
            <a:pPr rtl="0" eaLnBrk="1" hangingPunct="1">
              <a:spcAft>
                <a:spcPts val="867"/>
              </a:spcAft>
              <a:defRPr/>
            </a:pPr>
            <a:r>
              <a:rPr lang="en-US" altLang="da-DK" sz="1300" b="1" noProof="1">
                <a:solidFill>
                  <a:srgbClr val="333333"/>
                </a:solidFill>
                <a:latin typeface="+mn-lt"/>
                <a:cs typeface="Verdana" panose="020B0604030504040204" pitchFamily="34" charset="0"/>
              </a:rPr>
              <a:t>2. </a:t>
            </a:r>
            <a:r>
              <a:rPr lang="en-US" altLang="da-DK" sz="1300" b="0" noProof="1">
                <a:solidFill>
                  <a:srgbClr val="333333"/>
                </a:solidFill>
                <a:latin typeface="+mn-lt"/>
                <a:cs typeface="Verdana" panose="020B0604030504040204" pitchFamily="34" charset="0"/>
              </a:rPr>
              <a:t>Or copy an entire slide into your new presentation and then choose a fitting layout. Remember to delete the old, wrong layouts (go to View &gt; Slidemaster and delete them)</a:t>
            </a:r>
            <a:endParaRPr lang="en-US" altLang="da-DK" sz="1300" b="1" noProof="1">
              <a:solidFill>
                <a:srgbClr val="333333"/>
              </a:solidFill>
              <a:latin typeface="+mn-lt"/>
              <a:cs typeface="Verdana" panose="020B0604030504040204" pitchFamily="34" charset="0"/>
            </a:endParaRPr>
          </a:p>
          <a:p>
            <a:pPr rtl="0" eaLnBrk="1" hangingPunct="1">
              <a:spcAft>
                <a:spcPts val="867"/>
              </a:spcAft>
              <a:defRPr/>
            </a:pPr>
            <a:endParaRPr lang="en-US" altLang="da-DK" sz="1300" b="0" noProof="1">
              <a:solidFill>
                <a:srgbClr val="333333"/>
              </a:solidFill>
              <a:latin typeface="+mn-lt"/>
              <a:cs typeface="Verdana" panose="020B0604030504040204" pitchFamily="34" charset="0"/>
            </a:endParaRPr>
          </a:p>
          <a:p>
            <a:pPr marL="0" marR="0" lvl="0" indent="0" algn="l" defTabSz="1320759" rtl="0" eaLnBrk="1" fontAlgn="auto" latinLnBrk="0" hangingPunct="1">
              <a:lnSpc>
                <a:spcPct val="100000"/>
              </a:lnSpc>
              <a:spcBef>
                <a:spcPts val="0"/>
              </a:spcBef>
              <a:spcAft>
                <a:spcPts val="867"/>
              </a:spcAft>
              <a:buClrTx/>
              <a:buSzTx/>
              <a:buFontTx/>
              <a:buNone/>
              <a:tabLst/>
              <a:defRPr/>
            </a:pPr>
            <a:r>
              <a:rPr lang="en-US" sz="2311">
                <a:solidFill>
                  <a:srgbClr val="333333"/>
                </a:solidFill>
                <a:latin typeface="+mn-lt"/>
                <a:cs typeface="Verdana" panose="020B0604030504040204" pitchFamily="34" charset="0"/>
              </a:rPr>
              <a:t>SLIDES &amp; SLIDE ELEMENTS</a:t>
            </a:r>
          </a:p>
          <a:p>
            <a:pPr marL="0" marR="0" lvl="0" indent="0" algn="l" defTabSz="1320759" rtl="0" eaLnBrk="1" fontAlgn="auto" latinLnBrk="0" hangingPunct="1">
              <a:lnSpc>
                <a:spcPct val="100000"/>
              </a:lnSpc>
              <a:spcBef>
                <a:spcPts val="0"/>
              </a:spcBef>
              <a:spcAft>
                <a:spcPts val="867"/>
              </a:spcAft>
              <a:buClrTx/>
              <a:buSzTx/>
              <a:buFontTx/>
              <a:buNone/>
              <a:tabLst/>
              <a:defRPr/>
            </a:pPr>
            <a:r>
              <a:rPr lang="en-US" altLang="da-DK" sz="1300" b="0" noProof="1">
                <a:solidFill>
                  <a:srgbClr val="333333"/>
                </a:solidFill>
                <a:latin typeface="+mn-lt"/>
                <a:cs typeface="Verdana" panose="020B0604030504040204" pitchFamily="34" charset="0"/>
              </a:rPr>
              <a:t>Insert predefined slides and elements from the Templafy button. Choose </a:t>
            </a:r>
            <a:r>
              <a:rPr lang="en-US" altLang="da-DK" sz="1300" b="1" noProof="1">
                <a:solidFill>
                  <a:srgbClr val="333333"/>
                </a:solidFill>
                <a:latin typeface="+mn-lt"/>
                <a:cs typeface="Verdana" panose="020B0604030504040204" pitchFamily="34" charset="0"/>
              </a:rPr>
              <a:t>Slides</a:t>
            </a:r>
            <a:r>
              <a:rPr lang="en-US" altLang="da-DK" sz="1300" b="0" noProof="1">
                <a:solidFill>
                  <a:srgbClr val="333333"/>
                </a:solidFill>
                <a:latin typeface="+mn-lt"/>
                <a:cs typeface="Verdana" panose="020B0604030504040204" pitchFamily="34" charset="0"/>
              </a:rPr>
              <a:t> and </a:t>
            </a:r>
            <a:r>
              <a:rPr lang="en-US" altLang="da-DK" sz="1300" b="1" noProof="1">
                <a:solidFill>
                  <a:srgbClr val="333333"/>
                </a:solidFill>
                <a:latin typeface="+mn-lt"/>
                <a:cs typeface="Verdana" panose="020B0604030504040204" pitchFamily="34" charset="0"/>
              </a:rPr>
              <a:t>Slide elements </a:t>
            </a:r>
            <a:r>
              <a:rPr lang="en-US" altLang="da-DK" sz="1300" b="0" noProof="1">
                <a:solidFill>
                  <a:srgbClr val="333333"/>
                </a:solidFill>
                <a:latin typeface="+mn-lt"/>
                <a:cs typeface="Verdana" panose="020B0604030504040204" pitchFamily="34" charset="0"/>
              </a:rPr>
              <a:t>from the dropdown menu or from the buttons in the Templafy pane on the right side of the screen</a:t>
            </a:r>
            <a:endParaRPr lang="en-US" altLang="da-DK" sz="1300" b="1" noProof="1">
              <a:solidFill>
                <a:srgbClr val="333333"/>
              </a:solidFill>
              <a:latin typeface="+mn-lt"/>
              <a:cs typeface="Verdana" panose="020B0604030504040204" pitchFamily="34" charset="0"/>
            </a:endParaRPr>
          </a:p>
        </p:txBody>
      </p:sp>
      <p:sp>
        <p:nvSpPr>
          <p:cNvPr id="65" name="Fast overskrift">
            <a:extLst>
              <a:ext uri="{FF2B5EF4-FFF2-40B4-BE49-F238E27FC236}">
                <a16:creationId xmlns:a16="http://schemas.microsoft.com/office/drawing/2014/main" id="{09C05D50-8477-4113-8B72-9C373B0FF9F9}"/>
              </a:ext>
            </a:extLst>
          </p:cNvPr>
          <p:cNvSpPr txBox="1"/>
          <p:nvPr userDrawn="1"/>
        </p:nvSpPr>
        <p:spPr>
          <a:xfrm>
            <a:off x="201811" y="352630"/>
            <a:ext cx="6350793" cy="939136"/>
          </a:xfrm>
          <a:prstGeom prst="rect">
            <a:avLst/>
          </a:prstGeom>
          <a:noFill/>
        </p:spPr>
        <p:txBody>
          <a:bodyPr wrap="square" lIns="0" tIns="0" rIns="0" bIns="0" rtlCol="0" anchor="t" anchorCtr="0">
            <a:noAutofit/>
          </a:bodyPr>
          <a:lstStyle/>
          <a:p>
            <a:pPr rtl="0"/>
            <a:r>
              <a:rPr lang="en-US" sz="4622" b="0" noProof="1">
                <a:solidFill>
                  <a:srgbClr val="333333"/>
                </a:solidFill>
                <a:latin typeface="+mj-lt"/>
                <a:cs typeface="Verdana" panose="020B0604030504040204" pitchFamily="34" charset="0"/>
              </a:rPr>
              <a:t>TIPS &amp; TRICKS - YOUR USER GUIDE</a:t>
            </a:r>
          </a:p>
        </p:txBody>
      </p:sp>
      <p:pic>
        <p:nvPicPr>
          <p:cNvPr id="19" name="Picture 12">
            <a:extLst>
              <a:ext uri="{FF2B5EF4-FFF2-40B4-BE49-F238E27FC236}">
                <a16:creationId xmlns:a16="http://schemas.microsoft.com/office/drawing/2014/main" id="{D59A1415-DF88-48C2-BFBD-2900D34A9A2E}"/>
              </a:ext>
            </a:extLst>
          </p:cNvPr>
          <p:cNvPicPr>
            <a:picLocks noChangeAspect="1"/>
          </p:cNvPicPr>
          <p:nvPr userDrawn="1"/>
        </p:nvPicPr>
        <p:blipFill>
          <a:blip r:embed="rId10"/>
          <a:stretch>
            <a:fillRect/>
          </a:stretch>
        </p:blipFill>
        <p:spPr>
          <a:xfrm>
            <a:off x="6286434" y="2157796"/>
            <a:ext cx="212790" cy="784862"/>
          </a:xfrm>
          <a:prstGeom prst="rect">
            <a:avLst/>
          </a:prstGeom>
        </p:spPr>
      </p:pic>
      <p:sp>
        <p:nvSpPr>
          <p:cNvPr id="20" name="Date Placeholder 6" hidden="1">
            <a:extLst>
              <a:ext uri="{FF2B5EF4-FFF2-40B4-BE49-F238E27FC236}">
                <a16:creationId xmlns:a16="http://schemas.microsoft.com/office/drawing/2014/main" id="{56AA1691-6753-45B8-AB77-1105989467F7}"/>
              </a:ext>
            </a:extLst>
          </p:cNvPr>
          <p:cNvSpPr>
            <a:spLocks noGrp="1"/>
          </p:cNvSpPr>
          <p:nvPr>
            <p:ph type="dt" sz="half" idx="15"/>
          </p:nvPr>
        </p:nvSpPr>
        <p:spPr>
          <a:xfrm>
            <a:off x="0" y="9906000"/>
            <a:ext cx="0" cy="0"/>
          </a:xfrm>
        </p:spPr>
        <p:txBody>
          <a:bodyPr/>
          <a:lstStyle>
            <a:lvl1pPr rtl="0">
              <a:defRPr sz="144">
                <a:noFill/>
              </a:defRPr>
            </a:lvl1pPr>
          </a:lstStyle>
          <a:p>
            <a:fld id="{A5B220B3-5DAB-45AB-9B6A-9B7C36B5A57F}" type="datetime1">
              <a:rPr lang="en-US" smtClean="0"/>
              <a:pPr/>
              <a:t>3/16/22</a:t>
            </a:fld>
            <a:endParaRPr lang="en-US"/>
          </a:p>
        </p:txBody>
      </p:sp>
      <p:sp>
        <p:nvSpPr>
          <p:cNvPr id="21" name="Footer Placeholder 8" hidden="1">
            <a:extLst>
              <a:ext uri="{FF2B5EF4-FFF2-40B4-BE49-F238E27FC236}">
                <a16:creationId xmlns:a16="http://schemas.microsoft.com/office/drawing/2014/main" id="{2F8C9320-E8BF-471F-8DD3-1BC479021917}"/>
              </a:ext>
            </a:extLst>
          </p:cNvPr>
          <p:cNvSpPr>
            <a:spLocks noGrp="1"/>
          </p:cNvSpPr>
          <p:nvPr>
            <p:ph type="ftr" sz="quarter" idx="16"/>
          </p:nvPr>
        </p:nvSpPr>
        <p:spPr>
          <a:xfrm>
            <a:off x="0" y="9906000"/>
            <a:ext cx="0" cy="0"/>
          </a:xfrm>
        </p:spPr>
        <p:txBody>
          <a:bodyPr/>
          <a:lstStyle>
            <a:lvl1pPr rtl="0">
              <a:defRPr sz="144">
                <a:noFill/>
              </a:defRPr>
            </a:lvl1pPr>
          </a:lstStyle>
          <a:p>
            <a:endParaRPr lang="en-US"/>
          </a:p>
        </p:txBody>
      </p:sp>
      <p:sp>
        <p:nvSpPr>
          <p:cNvPr id="22" name="Slide Number Placeholder 10" hidden="1">
            <a:extLst>
              <a:ext uri="{FF2B5EF4-FFF2-40B4-BE49-F238E27FC236}">
                <a16:creationId xmlns:a16="http://schemas.microsoft.com/office/drawing/2014/main" id="{B01A309B-80AB-481C-AE3F-3C56C2C92EE2}"/>
              </a:ext>
            </a:extLst>
          </p:cNvPr>
          <p:cNvSpPr>
            <a:spLocks noGrp="1"/>
          </p:cNvSpPr>
          <p:nvPr>
            <p:ph type="sldNum" sz="quarter" idx="17"/>
          </p:nvPr>
        </p:nvSpPr>
        <p:spPr>
          <a:xfrm>
            <a:off x="0" y="9906000"/>
            <a:ext cx="0" cy="0"/>
          </a:xfrm>
        </p:spPr>
        <p:txBody>
          <a:bodyPr/>
          <a:lstStyle>
            <a:lvl1pPr rtl="0">
              <a:defRPr sz="144">
                <a:noFill/>
              </a:defRPr>
            </a:lvl1pPr>
          </a:lstStyle>
          <a:p>
            <a:fld id="{23AA811B-2EBD-4900-905E-5BE206449611}" type="slidenum">
              <a:rPr lang="en-US" smtClean="0"/>
              <a:pPr/>
              <a:t>‹nr.›</a:t>
            </a:fld>
            <a:endParaRPr lang="en-US"/>
          </a:p>
        </p:txBody>
      </p:sp>
      <p:pic>
        <p:nvPicPr>
          <p:cNvPr id="9" name="Picture 33">
            <a:extLst>
              <a:ext uri="{FF2B5EF4-FFF2-40B4-BE49-F238E27FC236}">
                <a16:creationId xmlns:a16="http://schemas.microsoft.com/office/drawing/2014/main" id="{B03E872F-21DD-423D-B6DE-4945F155FB87}"/>
              </a:ext>
            </a:extLst>
          </p:cNvPr>
          <p:cNvPicPr>
            <a:picLocks noChangeAspect="1"/>
          </p:cNvPicPr>
          <p:nvPr userDrawn="1"/>
        </p:nvPicPr>
        <p:blipFill rotWithShape="1">
          <a:blip r:embed="rId11"/>
          <a:srcRect l="3901" t="45142" r="62601" b="9046"/>
          <a:stretch/>
        </p:blipFill>
        <p:spPr>
          <a:xfrm>
            <a:off x="4055668" y="3510240"/>
            <a:ext cx="191927" cy="464688"/>
          </a:xfrm>
          <a:prstGeom prst="rect">
            <a:avLst/>
          </a:prstGeom>
        </p:spPr>
      </p:pic>
      <p:pic>
        <p:nvPicPr>
          <p:cNvPr id="14" name="Picture 2" descr="C:\Users\MAV~1.SKA\AppData\Local\Temp\SNAGHTMLe48c1e.PNG">
            <a:extLst>
              <a:ext uri="{FF2B5EF4-FFF2-40B4-BE49-F238E27FC236}">
                <a16:creationId xmlns:a16="http://schemas.microsoft.com/office/drawing/2014/main" id="{F708B370-AE70-4A27-B119-8EF9D44A8647}"/>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6286434" y="6691327"/>
            <a:ext cx="366103" cy="1406640"/>
          </a:xfrm>
          <a:prstGeom prst="rect">
            <a:avLst/>
          </a:prstGeom>
          <a:noFill/>
          <a:extLst>
            <a:ext uri="{909E8E84-426E-40DD-AFC4-6F175D3DCCD1}">
              <a14:hiddenFill xmlns:a14="http://schemas.microsoft.com/office/drawing/2010/main">
                <a:solidFill>
                  <a:srgbClr val="FFFFFF"/>
                </a:solidFill>
              </a14:hiddenFill>
            </a:ext>
          </a:extLst>
        </p:spPr>
      </p:pic>
      <p:sp>
        <p:nvSpPr>
          <p:cNvPr id="24" name="Text Box 2">
            <a:extLst>
              <a:ext uri="{FF2B5EF4-FFF2-40B4-BE49-F238E27FC236}">
                <a16:creationId xmlns:a16="http://schemas.microsoft.com/office/drawing/2014/main" id="{8B1B4749-2B7E-4474-A2D3-2B2892ADCA26}"/>
              </a:ext>
            </a:extLst>
          </p:cNvPr>
          <p:cNvSpPr txBox="1">
            <a:spLocks noChangeArrowheads="1"/>
          </p:cNvSpPr>
          <p:nvPr userDrawn="1"/>
        </p:nvSpPr>
        <p:spPr bwMode="auto">
          <a:xfrm>
            <a:off x="205463" y="1355670"/>
            <a:ext cx="1620000" cy="12690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208000" bIns="0" anchor="t" anchorCtr="0">
            <a:spAutoFit/>
          </a:bodyPr>
          <a:lstStyle>
            <a:lvl1pPr eaLnBrk="0" hangingPunct="0">
              <a:defRPr>
                <a:solidFill>
                  <a:schemeClr val="tx1"/>
                </a:solidFill>
                <a:latin typeface="Verdana" charset="0"/>
              </a:defRPr>
            </a:lvl1pPr>
            <a:lvl2pPr marL="742950" indent="-285750" eaLnBrk="0" hangingPunct="0">
              <a:defRPr>
                <a:solidFill>
                  <a:schemeClr val="tx1"/>
                </a:solidFill>
                <a:latin typeface="Verdana" charset="0"/>
              </a:defRPr>
            </a:lvl2pPr>
            <a:lvl3pPr marL="1143000" indent="-228600" eaLnBrk="0" hangingPunct="0">
              <a:defRPr>
                <a:solidFill>
                  <a:schemeClr val="tx1"/>
                </a:solidFill>
                <a:latin typeface="Verdana" charset="0"/>
              </a:defRPr>
            </a:lvl3pPr>
            <a:lvl4pPr marL="1600200" indent="-228600" eaLnBrk="0" hangingPunct="0">
              <a:defRPr>
                <a:solidFill>
                  <a:schemeClr val="tx1"/>
                </a:solidFill>
                <a:latin typeface="Verdana" charset="0"/>
              </a:defRPr>
            </a:lvl4pPr>
            <a:lvl5pPr marL="2057400" indent="-228600" eaLnBrk="0" hangingPunct="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pPr marL="0" marR="0" lvl="0" indent="0" algn="l" defTabSz="1320759" rtl="0" eaLnBrk="1" fontAlgn="auto" latinLnBrk="0" hangingPunct="1">
              <a:lnSpc>
                <a:spcPct val="100000"/>
              </a:lnSpc>
              <a:spcBef>
                <a:spcPts val="0"/>
              </a:spcBef>
              <a:spcAft>
                <a:spcPts val="867"/>
              </a:spcAft>
              <a:buClrTx/>
              <a:buSzTx/>
              <a:buFontTx/>
              <a:buNone/>
              <a:tabLst/>
              <a:defRPr/>
            </a:pPr>
            <a:r>
              <a:rPr lang="en-US" sz="2311">
                <a:solidFill>
                  <a:srgbClr val="333333"/>
                </a:solidFill>
                <a:latin typeface="+mn-lt"/>
                <a:cs typeface="Verdana" panose="020B0604030504040204" pitchFamily="34" charset="0"/>
              </a:rPr>
              <a:t>TEXT STYLES</a:t>
            </a:r>
            <a:endParaRPr lang="en-US" altLang="da-DK" sz="2311" b="0" noProof="1">
              <a:solidFill>
                <a:srgbClr val="333333"/>
              </a:solidFill>
              <a:latin typeface="+mn-lt"/>
              <a:cs typeface="Verdana" panose="020B0604030504040204" pitchFamily="34" charset="0"/>
            </a:endParaRPr>
          </a:p>
          <a:p>
            <a:pPr rtl="0" eaLnBrk="1" hangingPunct="1">
              <a:spcAft>
                <a:spcPts val="867"/>
              </a:spcAft>
              <a:defRPr/>
            </a:pPr>
            <a:r>
              <a:rPr lang="en-US" altLang="da-DK" sz="1300" b="0" noProof="1">
                <a:solidFill>
                  <a:srgbClr val="333333"/>
                </a:solidFill>
                <a:latin typeface="+mn-lt"/>
                <a:cs typeface="Verdana" panose="020B0604030504040204" pitchFamily="34" charset="0"/>
              </a:rPr>
              <a:t>Use the </a:t>
            </a:r>
            <a:r>
              <a:rPr lang="en-US" altLang="da-DK" sz="1300" b="1" noProof="1">
                <a:solidFill>
                  <a:srgbClr val="333333"/>
                </a:solidFill>
                <a:latin typeface="+mn-lt"/>
                <a:cs typeface="Verdana" panose="020B0604030504040204" pitchFamily="34" charset="0"/>
              </a:rPr>
              <a:t>TAB</a:t>
            </a:r>
            <a:r>
              <a:rPr lang="en-US" altLang="da-DK" sz="1300" b="0" noProof="1">
                <a:solidFill>
                  <a:srgbClr val="333333"/>
                </a:solidFill>
                <a:latin typeface="+mn-lt"/>
                <a:cs typeface="Verdana" panose="020B0604030504040204" pitchFamily="34" charset="0"/>
              </a:rPr>
              <a:t>-key</a:t>
            </a:r>
            <a:r>
              <a:rPr lang="en-US" altLang="da-DK" sz="1300" b="0" baseline="0" noProof="1">
                <a:solidFill>
                  <a:srgbClr val="333333"/>
                </a:solidFill>
                <a:latin typeface="+mn-lt"/>
                <a:cs typeface="Verdana" panose="020B0604030504040204" pitchFamily="34" charset="0"/>
              </a:rPr>
              <a:t> to jump through levels. Click </a:t>
            </a:r>
            <a:r>
              <a:rPr lang="en-US" altLang="da-DK" sz="1300" b="1" baseline="0" noProof="1">
                <a:solidFill>
                  <a:srgbClr val="333333"/>
                </a:solidFill>
                <a:latin typeface="+mn-lt"/>
                <a:cs typeface="Verdana" panose="020B0604030504040204" pitchFamily="34" charset="0"/>
              </a:rPr>
              <a:t>ENTER</a:t>
            </a:r>
            <a:r>
              <a:rPr lang="en-US" altLang="da-DK" sz="1300" b="0" baseline="0" noProof="1">
                <a:solidFill>
                  <a:srgbClr val="333333"/>
                </a:solidFill>
                <a:latin typeface="+mn-lt"/>
                <a:cs typeface="Verdana" panose="020B0604030504040204" pitchFamily="34" charset="0"/>
              </a:rPr>
              <a:t>, then </a:t>
            </a:r>
            <a:r>
              <a:rPr lang="en-US" altLang="da-DK" sz="1300" b="1" baseline="0" noProof="1">
                <a:solidFill>
                  <a:srgbClr val="333333"/>
                </a:solidFill>
                <a:latin typeface="+mn-lt"/>
                <a:cs typeface="Verdana" panose="020B0604030504040204" pitchFamily="34" charset="0"/>
              </a:rPr>
              <a:t>TAB</a:t>
            </a:r>
            <a:r>
              <a:rPr lang="en-US" altLang="da-DK" sz="1300" b="0" baseline="0" noProof="1">
                <a:solidFill>
                  <a:srgbClr val="333333"/>
                </a:solidFill>
                <a:latin typeface="+mn-lt"/>
                <a:cs typeface="Verdana" panose="020B0604030504040204" pitchFamily="34" charset="0"/>
              </a:rPr>
              <a:t> to switch from one level to the next level</a:t>
            </a:r>
          </a:p>
          <a:p>
            <a:pPr rtl="0" eaLnBrk="1" hangingPunct="1">
              <a:spcAft>
                <a:spcPts val="867"/>
              </a:spcAft>
              <a:defRPr/>
            </a:pPr>
            <a:r>
              <a:rPr lang="en-US" altLang="da-DK" sz="1300" b="0" baseline="0" noProof="1">
                <a:solidFill>
                  <a:srgbClr val="333333"/>
                </a:solidFill>
                <a:latin typeface="+mn-lt"/>
                <a:cs typeface="Verdana" panose="020B0604030504040204" pitchFamily="34" charset="0"/>
              </a:rPr>
              <a:t>To go back in levels use </a:t>
            </a:r>
            <a:r>
              <a:rPr lang="en-US" altLang="da-DK" sz="1300" b="1" baseline="0" noProof="1">
                <a:solidFill>
                  <a:srgbClr val="333333"/>
                </a:solidFill>
                <a:latin typeface="+mn-lt"/>
                <a:cs typeface="Verdana" panose="020B0604030504040204" pitchFamily="34" charset="0"/>
              </a:rPr>
              <a:t>SHIFT-TAB</a:t>
            </a:r>
            <a:endParaRPr lang="en-US" sz="1300" b="1" noProof="1">
              <a:solidFill>
                <a:srgbClr val="333333"/>
              </a:solidFill>
              <a:latin typeface="+mn-lt"/>
              <a:cs typeface="Verdana" panose="020B0604030504040204" pitchFamily="34" charset="0"/>
            </a:endParaRPr>
          </a:p>
          <a:p>
            <a:pPr rtl="0" eaLnBrk="1" hangingPunct="1">
              <a:spcAft>
                <a:spcPts val="867"/>
              </a:spcAft>
              <a:defRPr/>
            </a:pPr>
            <a:r>
              <a:rPr lang="en-US" sz="1300" noProof="1">
                <a:solidFill>
                  <a:srgbClr val="333333"/>
                </a:solidFill>
                <a:latin typeface="+mn-lt"/>
                <a:cs typeface="Verdana" panose="020B0604030504040204" pitchFamily="34" charset="0"/>
              </a:rPr>
              <a:t>Alternatively, </a:t>
            </a:r>
            <a:r>
              <a:rPr lang="en-US" sz="1300" b="1" noProof="1">
                <a:solidFill>
                  <a:srgbClr val="333333"/>
                </a:solidFill>
                <a:latin typeface="+mn-lt"/>
                <a:cs typeface="Verdana" panose="020B0604030504040204" pitchFamily="34" charset="0"/>
              </a:rPr>
              <a:t>Increase</a:t>
            </a:r>
            <a:r>
              <a:rPr lang="en-US" sz="1300" baseline="0" noProof="1">
                <a:solidFill>
                  <a:srgbClr val="333333"/>
                </a:solidFill>
                <a:latin typeface="+mn-lt"/>
                <a:cs typeface="Verdana" panose="020B0604030504040204" pitchFamily="34" charset="0"/>
              </a:rPr>
              <a:t> and </a:t>
            </a:r>
            <a:r>
              <a:rPr lang="en-US" sz="1300" b="1" baseline="0" noProof="1">
                <a:solidFill>
                  <a:srgbClr val="333333"/>
                </a:solidFill>
                <a:latin typeface="+mn-lt"/>
                <a:cs typeface="Verdana" panose="020B0604030504040204" pitchFamily="34" charset="0"/>
              </a:rPr>
              <a:t>Decrease </a:t>
            </a:r>
            <a:r>
              <a:rPr lang="en-US" sz="1300" baseline="0" noProof="1">
                <a:solidFill>
                  <a:srgbClr val="333333"/>
                </a:solidFill>
                <a:latin typeface="+mn-lt"/>
                <a:cs typeface="Verdana" panose="020B0604030504040204" pitchFamily="34" charset="0"/>
              </a:rPr>
              <a:t>list level can be used</a:t>
            </a:r>
            <a:br>
              <a:rPr lang="en-US" altLang="da-DK" sz="1300" b="0" noProof="1">
                <a:solidFill>
                  <a:srgbClr val="333333"/>
                </a:solidFill>
                <a:latin typeface="+mn-lt"/>
                <a:cs typeface="Verdana" panose="020B0604030504040204" pitchFamily="34" charset="0"/>
              </a:rPr>
            </a:br>
            <a:br>
              <a:rPr lang="en-US" altLang="da-DK" sz="1300" b="0" noProof="1">
                <a:solidFill>
                  <a:srgbClr val="333333"/>
                </a:solidFill>
                <a:latin typeface="+mn-lt"/>
                <a:cs typeface="Verdana" panose="020B0604030504040204" pitchFamily="34" charset="0"/>
              </a:rPr>
            </a:br>
            <a:r>
              <a:rPr lang="en-US" sz="1300" b="1" noProof="1">
                <a:solidFill>
                  <a:srgbClr val="333333"/>
                </a:solidFill>
                <a:latin typeface="+mn-lt"/>
                <a:cs typeface="Verdana" panose="020B0604030504040204" pitchFamily="34" charset="0"/>
              </a:rPr>
              <a:t>Reset slide</a:t>
            </a:r>
          </a:p>
          <a:p>
            <a:pPr marL="0" marR="0" indent="0" algn="l" defTabSz="1320759" rtl="0" eaLnBrk="1" fontAlgn="auto" latinLnBrk="0" hangingPunct="1">
              <a:lnSpc>
                <a:spcPct val="100000"/>
              </a:lnSpc>
              <a:spcBef>
                <a:spcPts val="0"/>
              </a:spcBef>
              <a:spcAft>
                <a:spcPts val="867"/>
              </a:spcAft>
              <a:buClrTx/>
              <a:buSzTx/>
              <a:buFont typeface="+mj-lt"/>
              <a:buNone/>
              <a:tabLst/>
              <a:defRPr/>
            </a:pPr>
            <a:r>
              <a:rPr lang="en-US" altLang="da-DK" sz="1300" noProof="1">
                <a:solidFill>
                  <a:srgbClr val="333333"/>
                </a:solidFill>
                <a:latin typeface="+mn-lt"/>
                <a:cs typeface="Verdana" panose="020B0604030504040204" pitchFamily="34" charset="0"/>
              </a:rPr>
              <a:t>Click the </a:t>
            </a:r>
            <a:r>
              <a:rPr lang="en-US" altLang="da-DK" sz="1300" b="1" baseline="0" noProof="1">
                <a:solidFill>
                  <a:srgbClr val="333333"/>
                </a:solidFill>
                <a:latin typeface="+mn-lt"/>
                <a:cs typeface="Verdana" panose="020B0604030504040204" pitchFamily="34" charset="0"/>
              </a:rPr>
              <a:t>Reset </a:t>
            </a:r>
            <a:r>
              <a:rPr lang="en-US" altLang="da-DK" sz="1300" noProof="1">
                <a:solidFill>
                  <a:srgbClr val="333333"/>
                </a:solidFill>
                <a:latin typeface="+mn-lt"/>
                <a:cs typeface="Verdana" panose="020B0604030504040204" pitchFamily="34" charset="0"/>
              </a:rPr>
              <a:t>menu to reset position, size</a:t>
            </a:r>
            <a:r>
              <a:rPr lang="en-US" altLang="da-DK" sz="1300" baseline="0" noProof="1">
                <a:solidFill>
                  <a:srgbClr val="333333"/>
                </a:solidFill>
                <a:latin typeface="+mn-lt"/>
                <a:cs typeface="Verdana" panose="020B0604030504040204" pitchFamily="34" charset="0"/>
              </a:rPr>
              <a:t> and formatting of the slide placeholders to their default settings</a:t>
            </a:r>
          </a:p>
          <a:p>
            <a:pPr marL="0" marR="0" lvl="0" indent="0" algn="l" defTabSz="1320759" rtl="0" eaLnBrk="1" fontAlgn="auto" latinLnBrk="0" hangingPunct="1">
              <a:lnSpc>
                <a:spcPct val="100000"/>
              </a:lnSpc>
              <a:spcBef>
                <a:spcPts val="0"/>
              </a:spcBef>
              <a:spcAft>
                <a:spcPts val="867"/>
              </a:spcAft>
              <a:buClrTx/>
              <a:buSzTx/>
              <a:buFontTx/>
              <a:buNone/>
              <a:tabLst/>
              <a:defRPr/>
            </a:pPr>
            <a:br>
              <a:rPr lang="en-US" altLang="da-DK" sz="1300" b="0" noProof="1">
                <a:solidFill>
                  <a:srgbClr val="333333"/>
                </a:solidFill>
                <a:latin typeface="+mn-lt"/>
                <a:cs typeface="Verdana" panose="020B0604030504040204" pitchFamily="34" charset="0"/>
              </a:rPr>
            </a:br>
            <a:r>
              <a:rPr lang="en-US" sz="2311">
                <a:solidFill>
                  <a:srgbClr val="333333"/>
                </a:solidFill>
                <a:latin typeface="+mn-lt"/>
                <a:cs typeface="Verdana" panose="020B0604030504040204" pitchFamily="34" charset="0"/>
              </a:rPr>
              <a:t>SLIDES &amp; LAYOUTS</a:t>
            </a:r>
          </a:p>
          <a:p>
            <a:pPr marL="0" marR="0" lvl="0" indent="0" algn="l" defTabSz="1320759" rtl="0" eaLnBrk="1" fontAlgn="auto" latinLnBrk="0" hangingPunct="1">
              <a:lnSpc>
                <a:spcPct val="100000"/>
              </a:lnSpc>
              <a:spcBef>
                <a:spcPts val="0"/>
              </a:spcBef>
              <a:spcAft>
                <a:spcPts val="867"/>
              </a:spcAft>
              <a:buClrTx/>
              <a:buSzTx/>
              <a:buFontTx/>
              <a:buNone/>
              <a:tabLst/>
              <a:defRPr/>
            </a:pPr>
            <a:r>
              <a:rPr lang="en-US" altLang="da-DK" sz="1300" b="0" noProof="1">
                <a:solidFill>
                  <a:srgbClr val="333333"/>
                </a:solidFill>
                <a:latin typeface="+mn-lt"/>
                <a:cs typeface="Verdana" panose="020B0604030504040204" pitchFamily="34" charset="0"/>
              </a:rPr>
              <a:t>Click on the menu </a:t>
            </a:r>
            <a:r>
              <a:rPr lang="en-US" altLang="da-DK" sz="1300" b="1" noProof="1">
                <a:solidFill>
                  <a:srgbClr val="333333"/>
                </a:solidFill>
                <a:latin typeface="+mn-lt"/>
                <a:cs typeface="Verdana" panose="020B0604030504040204" pitchFamily="34" charset="0"/>
              </a:rPr>
              <a:t>New Slide </a:t>
            </a:r>
            <a:r>
              <a:rPr lang="en-US" altLang="da-DK" sz="1300" b="0" noProof="1">
                <a:solidFill>
                  <a:srgbClr val="333333"/>
                </a:solidFill>
                <a:latin typeface="+mn-lt"/>
                <a:cs typeface="Verdana" panose="020B0604030504040204" pitchFamily="34" charset="0"/>
              </a:rPr>
              <a:t>in the </a:t>
            </a:r>
            <a:r>
              <a:rPr lang="en-US" altLang="da-DK" sz="1300" b="1" noProof="1">
                <a:solidFill>
                  <a:srgbClr val="333333"/>
                </a:solidFill>
                <a:latin typeface="+mn-lt"/>
                <a:cs typeface="Verdana" panose="020B0604030504040204" pitchFamily="34" charset="0"/>
              </a:rPr>
              <a:t>Home</a:t>
            </a:r>
            <a:r>
              <a:rPr lang="en-US" altLang="da-DK" sz="1300" b="0" noProof="1">
                <a:solidFill>
                  <a:srgbClr val="333333"/>
                </a:solidFill>
                <a:latin typeface="+mn-lt"/>
                <a:cs typeface="Verdana" panose="020B0604030504040204" pitchFamily="34" charset="0"/>
              </a:rPr>
              <a:t> tab to insert a new slide</a:t>
            </a:r>
            <a:br>
              <a:rPr lang="en-US" altLang="da-DK" sz="1300" b="0" noProof="1">
                <a:solidFill>
                  <a:srgbClr val="333333"/>
                </a:solidFill>
                <a:latin typeface="+mn-lt"/>
                <a:cs typeface="Verdana" panose="020B0604030504040204" pitchFamily="34" charset="0"/>
              </a:rPr>
            </a:br>
            <a:br>
              <a:rPr lang="en-US" altLang="da-DK" sz="1300" b="0" noProof="1">
                <a:solidFill>
                  <a:srgbClr val="333333"/>
                </a:solidFill>
                <a:latin typeface="+mn-lt"/>
                <a:cs typeface="Verdana" panose="020B0604030504040204" pitchFamily="34" charset="0"/>
              </a:rPr>
            </a:br>
            <a:r>
              <a:rPr lang="en-US" altLang="da-DK" sz="1300" b="1" noProof="1">
                <a:solidFill>
                  <a:srgbClr val="333333"/>
                </a:solidFill>
                <a:latin typeface="+mn-lt"/>
                <a:cs typeface="Verdana" panose="020B0604030504040204" pitchFamily="34" charset="0"/>
              </a:rPr>
              <a:t>Change layout</a:t>
            </a:r>
            <a:endParaRPr lang="en-US" altLang="da-DK" sz="1300" b="0" noProof="1">
              <a:solidFill>
                <a:srgbClr val="333333"/>
              </a:solidFill>
              <a:latin typeface="+mn-lt"/>
              <a:cs typeface="Verdana" panose="020B0604030504040204" pitchFamily="34" charset="0"/>
            </a:endParaRPr>
          </a:p>
          <a:p>
            <a:pPr marL="0" indent="0" rtl="0">
              <a:spcAft>
                <a:spcPts val="867"/>
              </a:spcAft>
              <a:buFont typeface="+mj-lt"/>
              <a:buNone/>
            </a:pPr>
            <a:r>
              <a:rPr lang="en-US" sz="1300">
                <a:solidFill>
                  <a:srgbClr val="333333"/>
                </a:solidFill>
                <a:latin typeface="+mn-lt"/>
                <a:ea typeface="Verdana" panose="020B0604030504040204" pitchFamily="34" charset="0"/>
              </a:rPr>
              <a:t>Click on the arrow next to </a:t>
            </a:r>
            <a:r>
              <a:rPr lang="en-US" sz="1300" b="1">
                <a:solidFill>
                  <a:srgbClr val="333333"/>
                </a:solidFill>
                <a:latin typeface="+mn-lt"/>
                <a:ea typeface="Verdana" panose="020B0604030504040204" pitchFamily="34" charset="0"/>
              </a:rPr>
              <a:t>Layout </a:t>
            </a:r>
            <a:r>
              <a:rPr lang="en-US" sz="1300">
                <a:solidFill>
                  <a:srgbClr val="333333"/>
                </a:solidFill>
                <a:latin typeface="+mn-lt"/>
                <a:ea typeface="Verdana" panose="020B0604030504040204" pitchFamily="34" charset="0"/>
              </a:rPr>
              <a:t>to view a dropdown menu of possible slide layouts</a:t>
            </a:r>
          </a:p>
          <a:p>
            <a:pPr marL="0" indent="0" rtl="0">
              <a:spcAft>
                <a:spcPts val="867"/>
              </a:spcAft>
              <a:buFont typeface="+mj-lt"/>
              <a:buNone/>
            </a:pPr>
            <a:endParaRPr lang="en-US" sz="1300">
              <a:solidFill>
                <a:srgbClr val="333333"/>
              </a:solidFill>
              <a:latin typeface="+mn-lt"/>
              <a:ea typeface="Verdana" panose="020B0604030504040204" pitchFamily="34" charset="0"/>
            </a:endParaRPr>
          </a:p>
          <a:p>
            <a:pPr marL="0" marR="0" lvl="0" indent="0" algn="l" defTabSz="1320759" rtl="0" eaLnBrk="1" fontAlgn="auto" latinLnBrk="0" hangingPunct="1">
              <a:lnSpc>
                <a:spcPct val="100000"/>
              </a:lnSpc>
              <a:spcBef>
                <a:spcPts val="0"/>
              </a:spcBef>
              <a:spcAft>
                <a:spcPts val="867"/>
              </a:spcAft>
              <a:buClrTx/>
              <a:buSzTx/>
              <a:buFontTx/>
              <a:buNone/>
              <a:tabLst/>
              <a:defRPr/>
            </a:pPr>
            <a:r>
              <a:rPr lang="en-US" sz="2311">
                <a:solidFill>
                  <a:srgbClr val="333333"/>
                </a:solidFill>
                <a:latin typeface="+mn-lt"/>
                <a:cs typeface="Verdana" panose="020B0604030504040204" pitchFamily="34" charset="0"/>
              </a:rPr>
              <a:t>Color</a:t>
            </a:r>
          </a:p>
          <a:p>
            <a:pPr marL="0" marR="0" lvl="0" indent="0" algn="l" defTabSz="1320759" rtl="0" eaLnBrk="1" fontAlgn="auto" latinLnBrk="0" hangingPunct="1">
              <a:lnSpc>
                <a:spcPct val="100000"/>
              </a:lnSpc>
              <a:spcBef>
                <a:spcPts val="0"/>
              </a:spcBef>
              <a:spcAft>
                <a:spcPts val="867"/>
              </a:spcAft>
              <a:buClrTx/>
              <a:buSzTx/>
              <a:buFontTx/>
              <a:buNone/>
              <a:tabLst/>
              <a:defRPr/>
            </a:pPr>
            <a:r>
              <a:rPr lang="en-US" altLang="da-DK" sz="1300" b="0" noProof="1">
                <a:solidFill>
                  <a:srgbClr val="333333"/>
                </a:solidFill>
                <a:latin typeface="+mn-lt"/>
                <a:cs typeface="Verdana" panose="020B0604030504040204" pitchFamily="34" charset="0"/>
              </a:rPr>
              <a:t>Use </a:t>
            </a:r>
            <a:r>
              <a:rPr lang="en-US" altLang="da-DK" sz="1300" b="1" noProof="1">
                <a:solidFill>
                  <a:srgbClr val="333333"/>
                </a:solidFill>
                <a:latin typeface="+mn-lt"/>
                <a:cs typeface="Verdana" panose="020B0604030504040204" pitchFamily="34" charset="0"/>
              </a:rPr>
              <a:t>Custom Colors </a:t>
            </a:r>
            <a:r>
              <a:rPr lang="en-US" altLang="da-DK" sz="1300" b="0" noProof="1">
                <a:solidFill>
                  <a:srgbClr val="333333"/>
                </a:solidFill>
                <a:latin typeface="+mn-lt"/>
                <a:cs typeface="Verdana" panose="020B0604030504040204" pitchFamily="34" charset="0"/>
              </a:rPr>
              <a:t>to change color.</a:t>
            </a:r>
            <a:br>
              <a:rPr lang="en-US" altLang="da-DK" sz="1300" b="0" noProof="1">
                <a:solidFill>
                  <a:srgbClr val="333333"/>
                </a:solidFill>
                <a:latin typeface="+mn-lt"/>
                <a:cs typeface="Verdana" panose="020B0604030504040204" pitchFamily="34" charset="0"/>
              </a:rPr>
            </a:br>
            <a:endParaRPr lang="en-US" sz="1300">
              <a:solidFill>
                <a:srgbClr val="333333"/>
              </a:solidFill>
              <a:latin typeface="+mn-lt"/>
              <a:ea typeface="Verdana" panose="020B0604030504040204" pitchFamily="34" charset="0"/>
            </a:endParaRPr>
          </a:p>
        </p:txBody>
      </p:sp>
      <p:pic>
        <p:nvPicPr>
          <p:cNvPr id="28" name="Picture 27">
            <a:extLst>
              <a:ext uri="{FF2B5EF4-FFF2-40B4-BE49-F238E27FC236}">
                <a16:creationId xmlns:a16="http://schemas.microsoft.com/office/drawing/2014/main" id="{12B8CEB7-8718-40FB-BCC9-2AC96094B83E}"/>
              </a:ext>
            </a:extLst>
          </p:cNvPr>
          <p:cNvPicPr>
            <a:picLocks noChangeAspect="1"/>
          </p:cNvPicPr>
          <p:nvPr userDrawn="1"/>
        </p:nvPicPr>
        <p:blipFill>
          <a:blip r:embed="rId13"/>
          <a:stretch>
            <a:fillRect/>
          </a:stretch>
        </p:blipFill>
        <p:spPr>
          <a:xfrm>
            <a:off x="1790947" y="6193749"/>
            <a:ext cx="267428" cy="255323"/>
          </a:xfrm>
          <a:prstGeom prst="rect">
            <a:avLst/>
          </a:prstGeom>
        </p:spPr>
      </p:pic>
      <p:pic>
        <p:nvPicPr>
          <p:cNvPr id="29" name="Picture 16">
            <a:extLst>
              <a:ext uri="{FF2B5EF4-FFF2-40B4-BE49-F238E27FC236}">
                <a16:creationId xmlns:a16="http://schemas.microsoft.com/office/drawing/2014/main" id="{1543AAD2-58D2-4DCE-A080-AFA6A459F608}"/>
              </a:ext>
            </a:extLst>
          </p:cNvPr>
          <p:cNvPicPr>
            <a:picLocks noChangeAspect="1"/>
          </p:cNvPicPr>
          <p:nvPr userDrawn="1"/>
        </p:nvPicPr>
        <p:blipFill>
          <a:blip r:embed="rId14"/>
          <a:stretch>
            <a:fillRect/>
          </a:stretch>
        </p:blipFill>
        <p:spPr>
          <a:xfrm>
            <a:off x="1790947" y="5013646"/>
            <a:ext cx="184996" cy="730168"/>
          </a:xfrm>
          <a:prstGeom prst="rect">
            <a:avLst/>
          </a:prstGeom>
        </p:spPr>
      </p:pic>
      <p:pic>
        <p:nvPicPr>
          <p:cNvPr id="30" name="Picture 20">
            <a:extLst>
              <a:ext uri="{FF2B5EF4-FFF2-40B4-BE49-F238E27FC236}">
                <a16:creationId xmlns:a16="http://schemas.microsoft.com/office/drawing/2014/main" id="{F410AF64-93DE-4C35-8AC4-D2AFA638F572}"/>
              </a:ext>
            </a:extLst>
          </p:cNvPr>
          <p:cNvPicPr>
            <a:picLocks noChangeAspect="1"/>
          </p:cNvPicPr>
          <p:nvPr userDrawn="1"/>
        </p:nvPicPr>
        <p:blipFill>
          <a:blip r:embed="rId15"/>
          <a:stretch>
            <a:fillRect/>
          </a:stretch>
        </p:blipFill>
        <p:spPr>
          <a:xfrm>
            <a:off x="1792465" y="3954644"/>
            <a:ext cx="302887" cy="249659"/>
          </a:xfrm>
          <a:prstGeom prst="rect">
            <a:avLst/>
          </a:prstGeom>
        </p:spPr>
      </p:pic>
      <p:pic>
        <p:nvPicPr>
          <p:cNvPr id="31" name="Picture 30">
            <a:extLst>
              <a:ext uri="{FF2B5EF4-FFF2-40B4-BE49-F238E27FC236}">
                <a16:creationId xmlns:a16="http://schemas.microsoft.com/office/drawing/2014/main" id="{5AAFDC93-9DCC-4CE4-B8D7-6137FEEF048E}"/>
              </a:ext>
            </a:extLst>
          </p:cNvPr>
          <p:cNvPicPr>
            <a:picLocks noChangeAspect="1"/>
          </p:cNvPicPr>
          <p:nvPr userDrawn="1"/>
        </p:nvPicPr>
        <p:blipFill>
          <a:blip r:embed="rId16"/>
          <a:stretch>
            <a:fillRect/>
          </a:stretch>
        </p:blipFill>
        <p:spPr>
          <a:xfrm>
            <a:off x="1790947" y="2927225"/>
            <a:ext cx="257143" cy="371429"/>
          </a:xfrm>
          <a:prstGeom prst="rect">
            <a:avLst/>
          </a:prstGeom>
        </p:spPr>
      </p:pic>
      <p:cxnSp>
        <p:nvCxnSpPr>
          <p:cNvPr id="5" name="Straight Connector 4">
            <a:extLst>
              <a:ext uri="{FF2B5EF4-FFF2-40B4-BE49-F238E27FC236}">
                <a16:creationId xmlns:a16="http://schemas.microsoft.com/office/drawing/2014/main" id="{B02B52D7-9EB4-432D-A8C5-A0DAE58EF038}"/>
              </a:ext>
            </a:extLst>
          </p:cNvPr>
          <p:cNvCxnSpPr>
            <a:cxnSpLocks/>
          </p:cNvCxnSpPr>
          <p:nvPr userDrawn="1"/>
        </p:nvCxnSpPr>
        <p:spPr>
          <a:xfrm>
            <a:off x="1551131" y="7217801"/>
            <a:ext cx="510627" cy="44789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5E9322B-F814-45C1-A30F-1BB8D0604356}"/>
              </a:ext>
            </a:extLst>
          </p:cNvPr>
          <p:cNvCxnSpPr>
            <a:cxnSpLocks/>
          </p:cNvCxnSpPr>
          <p:nvPr userDrawn="1"/>
        </p:nvCxnSpPr>
        <p:spPr>
          <a:xfrm rot="19200000">
            <a:off x="1547457" y="7217801"/>
            <a:ext cx="510627" cy="44789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39B075D-C775-447D-A3A2-2DDBE502A24E}"/>
              </a:ext>
            </a:extLst>
          </p:cNvPr>
          <p:cNvCxnSpPr>
            <a:cxnSpLocks/>
          </p:cNvCxnSpPr>
          <p:nvPr userDrawn="1"/>
        </p:nvCxnSpPr>
        <p:spPr>
          <a:xfrm>
            <a:off x="1551131" y="8775696"/>
            <a:ext cx="510627" cy="44789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F27D424-46E2-4CE8-9A03-0D53792EDAE5}"/>
              </a:ext>
            </a:extLst>
          </p:cNvPr>
          <p:cNvCxnSpPr>
            <a:cxnSpLocks/>
          </p:cNvCxnSpPr>
          <p:nvPr userDrawn="1"/>
        </p:nvCxnSpPr>
        <p:spPr>
          <a:xfrm rot="19200000">
            <a:off x="1547457" y="8775696"/>
            <a:ext cx="510627" cy="44789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4368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Ref idx="1001">
        <a:schemeClr val="bg1"/>
      </p:bgRef>
    </p:bg>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5E03212A-A821-4DA0-8C13-2DE8EC65BD31}"/>
              </a:ext>
            </a:extLst>
          </p:cNvPr>
          <p:cNvGraphicFramePr>
            <a:graphicFrameLocks noChangeAspect="1"/>
          </p:cNvGraphicFramePr>
          <p:nvPr userDrawn="1">
            <p:custDataLst>
              <p:tags r:id="rId2"/>
            </p:custDataLst>
            <p:extLst>
              <p:ext uri="{D42A27DB-BD31-4B8C-83A1-F6EECF244321}">
                <p14:modId xmlns:p14="http://schemas.microsoft.com/office/powerpoint/2010/main" val="15899497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345" name="think-cell Slide" r:id="rId4" imgW="351" imgH="351" progId="TCLayout.ActiveDocument.1">
                  <p:embed/>
                </p:oleObj>
              </mc:Choice>
              <mc:Fallback>
                <p:oleObj name="think-cell Slide" r:id="rId4" imgW="351" imgH="351" progId="TCLayout.ActiveDocument.1">
                  <p:embed/>
                  <p:pic>
                    <p:nvPicPr>
                      <p:cNvPr id="7" name="Objekt 6" hidden="1">
                        <a:extLst>
                          <a:ext uri="{FF2B5EF4-FFF2-40B4-BE49-F238E27FC236}">
                            <a16:creationId xmlns:a16="http://schemas.microsoft.com/office/drawing/2014/main" id="{5E03212A-A821-4DA0-8C13-2DE8EC65BD3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a:extLst>
              <a:ext uri="{FF2B5EF4-FFF2-40B4-BE49-F238E27FC236}">
                <a16:creationId xmlns:a16="http://schemas.microsoft.com/office/drawing/2014/main" id="{0F124504-36FD-4753-851D-5B7D02D4A2D1}"/>
              </a:ext>
            </a:extLst>
          </p:cNvPr>
          <p:cNvSpPr/>
          <p:nvPr userDrawn="1"/>
        </p:nvSpPr>
        <p:spPr bwMode="white">
          <a:xfrm>
            <a:off x="0" y="0"/>
            <a:ext cx="6858000" cy="9906000"/>
          </a:xfrm>
          <a:prstGeom prst="rect">
            <a:avLst/>
          </a:prstGeom>
          <a:solidFill>
            <a:srgbClr val="000000"/>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4000" tIns="104000" rIns="104000" bIns="104000" numCol="1" spcCol="0" rtlCol="0" fromWordArt="0" anchor="ctr" anchorCtr="0" forceAA="0" compatLnSpc="1">
            <a:prstTxWarp prst="textNoShape">
              <a:avLst/>
            </a:prstTxWarp>
            <a:noAutofit/>
          </a:bodyPr>
          <a:lstStyle/>
          <a:p>
            <a:pPr algn="ctr" rtl="0">
              <a:spcBef>
                <a:spcPts val="867"/>
              </a:spcBef>
              <a:buClr>
                <a:srgbClr val="003755"/>
              </a:buClr>
            </a:pPr>
            <a:endParaRPr lang="en-US" sz="2022">
              <a:solidFill>
                <a:schemeClr val="tx1"/>
              </a:solidFill>
            </a:endParaRPr>
          </a:p>
        </p:txBody>
      </p:sp>
      <p:sp>
        <p:nvSpPr>
          <p:cNvPr id="5" name="Do not use"/>
          <p:cNvSpPr txBox="1"/>
          <p:nvPr userDrawn="1"/>
        </p:nvSpPr>
        <p:spPr>
          <a:xfrm>
            <a:off x="201811" y="948745"/>
            <a:ext cx="6453485" cy="7113229"/>
          </a:xfrm>
          <a:prstGeom prst="rect">
            <a:avLst/>
          </a:prstGeom>
          <a:noFill/>
        </p:spPr>
        <p:txBody>
          <a:bodyPr wrap="square" lIns="0" tIns="0" rIns="0" bIns="0" rtlCol="0">
            <a:spAutoFit/>
          </a:bodyPr>
          <a:lstStyle/>
          <a:p>
            <a:pPr marL="0" marR="0" indent="0" algn="ctr" rtl="0" fontAlgn="auto">
              <a:lnSpc>
                <a:spcPct val="100000"/>
              </a:lnSpc>
              <a:spcBef>
                <a:spcPts val="867"/>
              </a:spcBef>
              <a:spcAft>
                <a:spcPts val="0"/>
              </a:spcAft>
              <a:buClr>
                <a:srgbClr val="003755"/>
              </a:buClr>
              <a:buSzTx/>
              <a:buFontTx/>
              <a:buNone/>
              <a:tabLst/>
            </a:pPr>
            <a:r>
              <a:rPr lang="en-US" sz="5778" b="0" noProof="0">
                <a:solidFill>
                  <a:schemeClr val="tx1"/>
                </a:solidFill>
              </a:rPr>
              <a:t>If you see any </a:t>
            </a:r>
            <a:r>
              <a:rPr lang="en-US" sz="5778" b="1" i="1" noProof="0">
                <a:solidFill>
                  <a:schemeClr val="tx1"/>
                </a:solidFill>
              </a:rPr>
              <a:t>layouts after this </a:t>
            </a:r>
            <a:r>
              <a:rPr lang="en-US" sz="5778" b="0" i="0" noProof="0">
                <a:solidFill>
                  <a:schemeClr val="tx1"/>
                </a:solidFill>
              </a:rPr>
              <a:t>one</a:t>
            </a:r>
            <a:r>
              <a:rPr lang="en-US" sz="5778" b="1" i="1" noProof="0">
                <a:solidFill>
                  <a:schemeClr val="tx1"/>
                </a:solidFill>
              </a:rPr>
              <a:t>,</a:t>
            </a:r>
            <a:br>
              <a:rPr lang="en-US" sz="5778" b="0" i="0" noProof="0">
                <a:solidFill>
                  <a:schemeClr val="tx1"/>
                </a:solidFill>
              </a:rPr>
            </a:br>
            <a:r>
              <a:rPr lang="en-US" sz="5778" b="0" noProof="0">
                <a:solidFill>
                  <a:schemeClr val="tx1"/>
                </a:solidFill>
              </a:rPr>
              <a:t>do not use them. These layouts </a:t>
            </a:r>
            <a:r>
              <a:rPr lang="en-US" sz="5778" b="1" i="1" u="none" noProof="0">
                <a:solidFill>
                  <a:schemeClr val="tx1"/>
                </a:solidFill>
              </a:rPr>
              <a:t>are not </a:t>
            </a:r>
            <a:r>
              <a:rPr lang="en-US" sz="5778" b="0" noProof="0">
                <a:solidFill>
                  <a:schemeClr val="tx1"/>
                </a:solidFill>
              </a:rPr>
              <a:t>part of our corporate template.</a:t>
            </a:r>
            <a:endParaRPr lang="en-US" sz="3467" b="0" noProof="0">
              <a:solidFill>
                <a:schemeClr val="tx1"/>
              </a:solidFill>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bwMode="black">
          <a:xfrm rot="8100000">
            <a:off x="5852742" y="4803104"/>
            <a:ext cx="583193" cy="1497583"/>
            <a:chOff x="6096000" y="4963130"/>
            <a:chExt cx="1456719" cy="1456719"/>
          </a:xfrm>
          <a:solidFill>
            <a:schemeClr val="tx1"/>
          </a:solidFill>
        </p:grpSpPr>
        <p:sp>
          <p:nvSpPr>
            <p:cNvPr id="3" name="Rectangle 2">
              <a:extLst>
                <a:ext uri="{FF2B5EF4-FFF2-40B4-BE49-F238E27FC236}">
                  <a16:creationId xmlns:a16="http://schemas.microsoft.com/office/drawing/2014/main" id="{C823227E-A862-4A7F-BC20-0D107430AB2C}"/>
                </a:ext>
              </a:extLst>
            </p:cNvPr>
            <p:cNvSpPr/>
            <p:nvPr userDrawn="1"/>
          </p:nvSpPr>
          <p:spPr bwMode="black">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rtl="0">
                <a:spcBef>
                  <a:spcPts val="867"/>
                </a:spcBef>
                <a:buClr>
                  <a:srgbClr val="003755"/>
                </a:buClr>
              </a:pPr>
              <a:endParaRPr lang="en-US" sz="2022">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bwMode="black">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rtl="0">
                <a:spcBef>
                  <a:spcPts val="867"/>
                </a:spcBef>
                <a:buClr>
                  <a:srgbClr val="003755"/>
                </a:buClr>
              </a:pPr>
              <a:endParaRPr lang="en-US" sz="2022">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a:xfrm>
            <a:off x="241995" y="3965017"/>
            <a:ext cx="5710695" cy="7760971"/>
          </a:xfrm>
          <a:prstGeom prst="rect">
            <a:avLst/>
          </a:prstGeom>
        </p:spPr>
        <p:txBody>
          <a:bodyPr wrap="square">
            <a:spAutoFit/>
          </a:bodyPr>
          <a:lstStyle/>
          <a:p>
            <a:pPr algn="ctr" rtl="0"/>
            <a:r>
              <a:rPr lang="en-US" sz="16611" b="1" i="1" noProof="0">
                <a:solidFill>
                  <a:schemeClr val="tx1"/>
                </a:solidFill>
              </a:rPr>
              <a:t>Do not use </a:t>
            </a:r>
            <a:endParaRPr lang="en-US" sz="2889" b="1" i="1">
              <a:solidFill>
                <a:schemeClr val="tx1"/>
              </a:solidFill>
            </a:endParaRPr>
          </a:p>
        </p:txBody>
      </p:sp>
      <p:sp>
        <p:nvSpPr>
          <p:cNvPr id="16" name="Do not use">
            <a:extLst>
              <a:ext uri="{FF2B5EF4-FFF2-40B4-BE49-F238E27FC236}">
                <a16:creationId xmlns:a16="http://schemas.microsoft.com/office/drawing/2014/main" id="{A8FA78FA-4D94-4717-B7C6-6F86378D6B01}"/>
              </a:ext>
            </a:extLst>
          </p:cNvPr>
          <p:cNvSpPr txBox="1"/>
          <p:nvPr userDrawn="1"/>
        </p:nvSpPr>
        <p:spPr>
          <a:xfrm>
            <a:off x="201811" y="7491546"/>
            <a:ext cx="6453485" cy="2516073"/>
          </a:xfrm>
          <a:prstGeom prst="rect">
            <a:avLst/>
          </a:prstGeom>
          <a:noFill/>
        </p:spPr>
        <p:txBody>
          <a:bodyPr wrap="square" lIns="0" tIns="0" rIns="0" bIns="0" rtlCol="0">
            <a:spAutoFit/>
          </a:bodyPr>
          <a:lstStyle/>
          <a:p>
            <a:pPr marL="0" marR="0" indent="0" algn="ctr" rtl="0" fontAlgn="auto">
              <a:lnSpc>
                <a:spcPct val="100000"/>
              </a:lnSpc>
              <a:spcBef>
                <a:spcPts val="867"/>
              </a:spcBef>
              <a:spcAft>
                <a:spcPts val="0"/>
              </a:spcAft>
              <a:buClr>
                <a:srgbClr val="003755"/>
              </a:buClr>
              <a:buSzTx/>
              <a:buFontTx/>
              <a:buNone/>
              <a:tabLst/>
            </a:pPr>
            <a:r>
              <a:rPr lang="en-US" sz="2600" b="0" noProof="0">
                <a:solidFill>
                  <a:schemeClr val="tx1"/>
                </a:solidFill>
              </a:rPr>
              <a:t>Due to PowerPoint’s standard Copy/Paste functionality extra undesirable layouts can appear.</a:t>
            </a:r>
          </a:p>
          <a:p>
            <a:pPr marL="0" marR="0" indent="0" algn="ctr" rtl="0" fontAlgn="auto">
              <a:lnSpc>
                <a:spcPct val="100000"/>
              </a:lnSpc>
              <a:spcBef>
                <a:spcPts val="867"/>
              </a:spcBef>
              <a:spcAft>
                <a:spcPts val="0"/>
              </a:spcAft>
              <a:buClr>
                <a:srgbClr val="003755"/>
              </a:buClr>
              <a:buSzTx/>
              <a:buFontTx/>
              <a:buNone/>
              <a:tabLst/>
            </a:pPr>
            <a:r>
              <a:rPr lang="en-US" sz="2600" b="0" noProof="0">
                <a:solidFill>
                  <a:schemeClr val="tx1"/>
                </a:solidFill>
              </a:rPr>
              <a:t>Also notice: Layouts after this might contain potential confidential information.</a:t>
            </a:r>
          </a:p>
        </p:txBody>
      </p:sp>
      <p:sp>
        <p:nvSpPr>
          <p:cNvPr id="13" name="Date Placeholder 6" hidden="1">
            <a:extLst>
              <a:ext uri="{FF2B5EF4-FFF2-40B4-BE49-F238E27FC236}">
                <a16:creationId xmlns:a16="http://schemas.microsoft.com/office/drawing/2014/main" id="{706505A8-87EA-4BA0-B698-35156BC765D0}"/>
              </a:ext>
            </a:extLst>
          </p:cNvPr>
          <p:cNvSpPr>
            <a:spLocks noGrp="1"/>
          </p:cNvSpPr>
          <p:nvPr>
            <p:ph type="dt" sz="half" idx="15"/>
          </p:nvPr>
        </p:nvSpPr>
        <p:spPr>
          <a:xfrm>
            <a:off x="0" y="9906000"/>
            <a:ext cx="0" cy="0"/>
          </a:xfrm>
        </p:spPr>
        <p:txBody>
          <a:bodyPr/>
          <a:lstStyle>
            <a:lvl1pPr rtl="0">
              <a:defRPr sz="144">
                <a:noFill/>
              </a:defRPr>
            </a:lvl1pPr>
          </a:lstStyle>
          <a:p>
            <a:fld id="{06357EC7-0D53-4A60-9E41-D75A47B48389}" type="datetime1">
              <a:rPr lang="en-US" smtClean="0"/>
              <a:pPr/>
              <a:t>3/16/22</a:t>
            </a:fld>
            <a:endParaRPr lang="en-US"/>
          </a:p>
        </p:txBody>
      </p:sp>
      <p:sp>
        <p:nvSpPr>
          <p:cNvPr id="14" name="Footer Placeholder 8" hidden="1">
            <a:extLst>
              <a:ext uri="{FF2B5EF4-FFF2-40B4-BE49-F238E27FC236}">
                <a16:creationId xmlns:a16="http://schemas.microsoft.com/office/drawing/2014/main" id="{AB150C2C-2030-498B-8262-6BD5BCCBB345}"/>
              </a:ext>
            </a:extLst>
          </p:cNvPr>
          <p:cNvSpPr>
            <a:spLocks noGrp="1"/>
          </p:cNvSpPr>
          <p:nvPr>
            <p:ph type="ftr" sz="quarter" idx="16"/>
          </p:nvPr>
        </p:nvSpPr>
        <p:spPr>
          <a:xfrm>
            <a:off x="0" y="9906000"/>
            <a:ext cx="0" cy="0"/>
          </a:xfrm>
        </p:spPr>
        <p:txBody>
          <a:bodyPr/>
          <a:lstStyle>
            <a:lvl1pPr rtl="0">
              <a:defRPr sz="144">
                <a:noFill/>
              </a:defRPr>
            </a:lvl1pPr>
          </a:lstStyle>
          <a:p>
            <a:endParaRPr lang="en-US"/>
          </a:p>
        </p:txBody>
      </p:sp>
      <p:sp>
        <p:nvSpPr>
          <p:cNvPr id="15" name="Slide Number Placeholder 10" hidden="1">
            <a:extLst>
              <a:ext uri="{FF2B5EF4-FFF2-40B4-BE49-F238E27FC236}">
                <a16:creationId xmlns:a16="http://schemas.microsoft.com/office/drawing/2014/main" id="{E81B246F-92C7-4EF8-ACD0-05F73C7095BE}"/>
              </a:ext>
            </a:extLst>
          </p:cNvPr>
          <p:cNvSpPr>
            <a:spLocks noGrp="1"/>
          </p:cNvSpPr>
          <p:nvPr>
            <p:ph type="sldNum" sz="quarter" idx="17"/>
          </p:nvPr>
        </p:nvSpPr>
        <p:spPr>
          <a:xfrm>
            <a:off x="0" y="9906000"/>
            <a:ext cx="0" cy="0"/>
          </a:xfrm>
        </p:spPr>
        <p:txBody>
          <a:bodyPr/>
          <a:lstStyle>
            <a:lvl1pPr rtl="0">
              <a:defRPr sz="144">
                <a:noFill/>
              </a:defRPr>
            </a:lvl1pPr>
          </a:lstStyle>
          <a:p>
            <a:fld id="{23AA811B-2EBD-4900-905E-5BE206449611}" type="slidenum">
              <a:rPr lang="en-US" smtClean="0"/>
              <a:pPr/>
              <a:t>‹nr.›</a:t>
            </a:fld>
            <a:endParaRPr lang="en-US"/>
          </a:p>
        </p:txBody>
      </p:sp>
    </p:spTree>
    <p:extLst>
      <p:ext uri="{BB962C8B-B14F-4D97-AF65-F5344CB8AC3E}">
        <p14:creationId xmlns:p14="http://schemas.microsoft.com/office/powerpoint/2010/main" val="212983485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dark image ">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DCB6B323-693E-48AE-AD2A-B5C6A44AB4C6}"/>
              </a:ext>
            </a:extLst>
          </p:cNvPr>
          <p:cNvGraphicFramePr>
            <a:graphicFrameLocks noChangeAspect="1"/>
          </p:cNvGraphicFramePr>
          <p:nvPr userDrawn="1">
            <p:custDataLst>
              <p:tags r:id="rId2"/>
            </p:custDataLst>
            <p:extLst>
              <p:ext uri="{D42A27DB-BD31-4B8C-83A1-F6EECF244321}">
                <p14:modId xmlns:p14="http://schemas.microsoft.com/office/powerpoint/2010/main" val="14419287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69" name="think-cell Slide" r:id="rId4" imgW="351" imgH="351" progId="TCLayout.ActiveDocument.1">
                  <p:embed/>
                </p:oleObj>
              </mc:Choice>
              <mc:Fallback>
                <p:oleObj name="think-cell Slide" r:id="rId4" imgW="351" imgH="351" progId="TCLayout.ActiveDocument.1">
                  <p:embed/>
                  <p:pic>
                    <p:nvPicPr>
                      <p:cNvPr id="4" name="Objekt 3" hidden="1">
                        <a:extLst>
                          <a:ext uri="{FF2B5EF4-FFF2-40B4-BE49-F238E27FC236}">
                            <a16:creationId xmlns:a16="http://schemas.microsoft.com/office/drawing/2014/main" id="{DCB6B323-693E-48AE-AD2A-B5C6A44AB4C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Date Placeholder 6" hidden="1">
            <a:extLst>
              <a:ext uri="{FF2B5EF4-FFF2-40B4-BE49-F238E27FC236}">
                <a16:creationId xmlns:a16="http://schemas.microsoft.com/office/drawing/2014/main" id="{19E8C21D-363E-4C29-BCB1-2C67A41A6B1A}"/>
              </a:ext>
            </a:extLst>
          </p:cNvPr>
          <p:cNvSpPr>
            <a:spLocks noGrp="1"/>
          </p:cNvSpPr>
          <p:nvPr>
            <p:ph type="dt" sz="half" idx="15"/>
          </p:nvPr>
        </p:nvSpPr>
        <p:spPr>
          <a:xfrm>
            <a:off x="0" y="9906000"/>
            <a:ext cx="0" cy="0"/>
          </a:xfrm>
        </p:spPr>
        <p:txBody>
          <a:bodyPr/>
          <a:lstStyle>
            <a:lvl1pPr rtl="0">
              <a:defRPr sz="144">
                <a:noFill/>
              </a:defRPr>
            </a:lvl1pPr>
          </a:lstStyle>
          <a:p>
            <a:fld id="{9BED15FA-6EE8-4B82-A537-F53ACAF84CA4}" type="datetime1">
              <a:rPr lang="en-US" smtClean="0"/>
              <a:pPr/>
              <a:t>3/16/22</a:t>
            </a:fld>
            <a:endParaRPr lang="en-US"/>
          </a:p>
        </p:txBody>
      </p:sp>
      <p:sp>
        <p:nvSpPr>
          <p:cNvPr id="11" name="Footer Placeholder 8" hidden="1">
            <a:extLst>
              <a:ext uri="{FF2B5EF4-FFF2-40B4-BE49-F238E27FC236}">
                <a16:creationId xmlns:a16="http://schemas.microsoft.com/office/drawing/2014/main" id="{6DB35B2F-204D-4092-A860-94E70637BD46}"/>
              </a:ext>
            </a:extLst>
          </p:cNvPr>
          <p:cNvSpPr>
            <a:spLocks noGrp="1"/>
          </p:cNvSpPr>
          <p:nvPr>
            <p:ph type="ftr" sz="quarter" idx="16"/>
          </p:nvPr>
        </p:nvSpPr>
        <p:spPr>
          <a:xfrm>
            <a:off x="0" y="9906000"/>
            <a:ext cx="0" cy="0"/>
          </a:xfrm>
        </p:spPr>
        <p:txBody>
          <a:bodyPr/>
          <a:lstStyle>
            <a:lvl1pPr rtl="0">
              <a:defRPr sz="144">
                <a:noFill/>
              </a:defRPr>
            </a:lvl1pPr>
          </a:lstStyle>
          <a:p>
            <a:endParaRPr lang="en-US"/>
          </a:p>
        </p:txBody>
      </p:sp>
      <p:sp>
        <p:nvSpPr>
          <p:cNvPr id="12" name="Slide Number Placeholder 10" hidden="1">
            <a:extLst>
              <a:ext uri="{FF2B5EF4-FFF2-40B4-BE49-F238E27FC236}">
                <a16:creationId xmlns:a16="http://schemas.microsoft.com/office/drawing/2014/main" id="{1BEB41F5-194C-405C-8EDC-8C5E550FE046}"/>
              </a:ext>
            </a:extLst>
          </p:cNvPr>
          <p:cNvSpPr>
            <a:spLocks noGrp="1"/>
          </p:cNvSpPr>
          <p:nvPr>
            <p:ph type="sldNum" sz="quarter" idx="17"/>
          </p:nvPr>
        </p:nvSpPr>
        <p:spPr>
          <a:xfrm>
            <a:off x="0" y="9906000"/>
            <a:ext cx="0" cy="0"/>
          </a:xfrm>
        </p:spPr>
        <p:txBody>
          <a:bodyPr/>
          <a:lstStyle>
            <a:lvl1pPr rtl="0">
              <a:defRPr sz="144">
                <a:noFill/>
              </a:defRPr>
            </a:lvl1pPr>
          </a:lstStyle>
          <a:p>
            <a:fld id="{23AA811B-2EBD-4900-905E-5BE206449611}" type="slidenum">
              <a:rPr lang="en-US" smtClean="0"/>
              <a:pPr/>
              <a:t>‹nr.›</a:t>
            </a:fld>
            <a:endParaRPr lang="en-US"/>
          </a:p>
        </p:txBody>
      </p:sp>
      <p:sp>
        <p:nvSpPr>
          <p:cNvPr id="9" name="Background">
            <a:extLst>
              <a:ext uri="{FF2B5EF4-FFF2-40B4-BE49-F238E27FC236}">
                <a16:creationId xmlns:a16="http://schemas.microsoft.com/office/drawing/2014/main" id="{22F6F34B-A8D0-4DB2-A40E-DF14A9DD8EC5}"/>
              </a:ext>
            </a:extLst>
          </p:cNvPr>
          <p:cNvSpPr/>
          <p:nvPr userDrawn="1"/>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4000" tIns="52000" rIns="104000" bIns="52000" rtlCol="0" anchor="ctr"/>
          <a:lstStyle/>
          <a:p>
            <a:pPr algn="ctr" rtl="0"/>
            <a:endParaRPr lang="en-US" sz="2889" noProof="0"/>
          </a:p>
        </p:txBody>
      </p:sp>
      <p:sp>
        <p:nvSpPr>
          <p:cNvPr id="13" name="Picture Placeholder 1">
            <a:extLst>
              <a:ext uri="{FF2B5EF4-FFF2-40B4-BE49-F238E27FC236}">
                <a16:creationId xmlns:a16="http://schemas.microsoft.com/office/drawing/2014/main" id="{28407CFA-12E8-4EE0-A351-546A2BCBA921}"/>
              </a:ext>
            </a:extLst>
          </p:cNvPr>
          <p:cNvSpPr>
            <a:spLocks noGrp="1"/>
          </p:cNvSpPr>
          <p:nvPr>
            <p:ph type="pic" sz="quarter" idx="13" hasCustomPrompt="1"/>
          </p:nvPr>
        </p:nvSpPr>
        <p:spPr>
          <a:xfrm>
            <a:off x="0" y="-1"/>
            <a:ext cx="6858675" cy="9911200"/>
          </a:xfrm>
          <a:solidFill>
            <a:srgbClr val="F9F9F7"/>
          </a:solidFill>
        </p:spPr>
        <p:txBody>
          <a:bodyPr lIns="72000" tIns="72000"/>
          <a:lstStyle>
            <a:lvl1pPr marL="0" indent="0" algn="l" rtl="0">
              <a:spcAft>
                <a:spcPts val="0"/>
              </a:spcAft>
              <a:buNone/>
              <a:defRPr sz="2311"/>
            </a:lvl1pPr>
          </a:lstStyle>
          <a:p>
            <a:r>
              <a:rPr lang="en-US" noProof="0"/>
              <a:t>Mark placeholder to insert image </a:t>
            </a:r>
            <a:r>
              <a:rPr lang="en-US"/>
              <a:t>using the Insert tab – Pictures or from Templafy</a:t>
            </a:r>
          </a:p>
          <a:p>
            <a:endParaRPr lang="en-US"/>
          </a:p>
        </p:txBody>
      </p:sp>
      <p:sp>
        <p:nvSpPr>
          <p:cNvPr id="14" name="Text Placeholder logo">
            <a:extLst>
              <a:ext uri="{FF2B5EF4-FFF2-40B4-BE49-F238E27FC236}">
                <a16:creationId xmlns:a16="http://schemas.microsoft.com/office/drawing/2014/main" id="{E32549A6-0448-4926-86D9-B6AD75A15ECB}"/>
              </a:ext>
            </a:extLst>
          </p:cNvPr>
          <p:cNvSpPr>
            <a:spLocks noGrp="1"/>
          </p:cNvSpPr>
          <p:nvPr>
            <p:ph type="body" sz="quarter" idx="19" hasCustomPrompt="1"/>
          </p:nvPr>
        </p:nvSpPr>
        <p:spPr>
          <a:xfrm>
            <a:off x="202500" y="8491395"/>
            <a:ext cx="1472175" cy="473200"/>
          </a:xfrm>
          <a:blipFill>
            <a:blip r:embed="rId6"/>
            <a:stretch>
              <a:fillRect/>
            </a:stretch>
          </a:blipFill>
        </p:spPr>
        <p:txBody>
          <a:bodyPr/>
          <a:lstStyle>
            <a:lvl1pPr rtl="0">
              <a:defRPr sz="144">
                <a:noFill/>
              </a:defRPr>
            </a:lvl1pPr>
          </a:lstStyle>
          <a:p>
            <a:pPr lvl="0"/>
            <a:r>
              <a:rPr lang="en-US"/>
              <a:t>.</a:t>
            </a:r>
          </a:p>
        </p:txBody>
      </p:sp>
      <p:sp>
        <p:nvSpPr>
          <p:cNvPr id="2" name="Title 1"/>
          <p:cNvSpPr>
            <a:spLocks noGrp="1"/>
          </p:cNvSpPr>
          <p:nvPr>
            <p:ph type="ctrTitle" hasCustomPrompt="1"/>
          </p:nvPr>
        </p:nvSpPr>
        <p:spPr>
          <a:xfrm>
            <a:off x="202500" y="944739"/>
            <a:ext cx="5898263" cy="1159600"/>
          </a:xfrm>
        </p:spPr>
        <p:txBody>
          <a:bodyPr vert="horz" anchor="b" anchorCtr="0"/>
          <a:lstStyle>
            <a:lvl1pPr algn="l" rtl="0">
              <a:defRPr sz="8666"/>
            </a:lvl1pPr>
          </a:lstStyle>
          <a:p>
            <a:r>
              <a:rPr lang="en-US"/>
              <a:t>Headline</a:t>
            </a:r>
          </a:p>
        </p:txBody>
      </p:sp>
      <p:sp>
        <p:nvSpPr>
          <p:cNvPr id="3" name="Subtitle 2"/>
          <p:cNvSpPr>
            <a:spLocks noGrp="1"/>
          </p:cNvSpPr>
          <p:nvPr>
            <p:ph type="subTitle" idx="1" hasCustomPrompt="1"/>
          </p:nvPr>
        </p:nvSpPr>
        <p:spPr>
          <a:xfrm>
            <a:off x="202500" y="6770400"/>
            <a:ext cx="5898263" cy="1196000"/>
          </a:xfrm>
        </p:spPr>
        <p:txBody>
          <a:bodyPr/>
          <a:lstStyle>
            <a:lvl1pPr marL="0" indent="0" algn="l" rtl="0">
              <a:spcBef>
                <a:spcPts val="0"/>
              </a:spcBef>
              <a:buFont typeface="Verdana" panose="020B0604030504040204" pitchFamily="34" charset="0"/>
              <a:buChar char="​"/>
              <a:defRPr sz="1733">
                <a:solidFill>
                  <a:schemeClr val="bg1"/>
                </a:solidFill>
              </a:defRPr>
            </a:lvl1pPr>
            <a:lvl2pPr marL="0" indent="0" algn="l">
              <a:buFont typeface="Verdana" panose="020B0604030504040204" pitchFamily="34" charset="0"/>
              <a:buNone/>
              <a:defRPr sz="1733">
                <a:solidFill>
                  <a:srgbClr val="333333"/>
                </a:solidFill>
              </a:defRPr>
            </a:lvl2pPr>
            <a:lvl3pPr marL="0" indent="0" algn="l">
              <a:buFont typeface="Verdana" panose="020B0604030504040204" pitchFamily="34" charset="0"/>
              <a:buChar char="​"/>
              <a:defRPr sz="1733">
                <a:solidFill>
                  <a:srgbClr val="333333"/>
                </a:solidFill>
              </a:defRPr>
            </a:lvl3pPr>
            <a:lvl4pPr marL="0" indent="0" algn="l">
              <a:buFont typeface="Verdana" panose="020B0604030504040204" pitchFamily="34" charset="0"/>
              <a:buChar char="​"/>
              <a:defRPr sz="1733">
                <a:solidFill>
                  <a:srgbClr val="333333"/>
                </a:solidFill>
              </a:defRPr>
            </a:lvl4pPr>
            <a:lvl5pPr marL="0" indent="0" algn="l">
              <a:buFont typeface="Verdana" panose="020B0604030504040204" pitchFamily="34" charset="0"/>
              <a:buChar char="​"/>
              <a:defRPr sz="1733">
                <a:solidFill>
                  <a:srgbClr val="333333"/>
                </a:solidFill>
              </a:defRPr>
            </a:lvl5pPr>
            <a:lvl6pPr marL="0" indent="0" algn="l">
              <a:buFont typeface="Verdana" panose="020B0604030504040204" pitchFamily="34" charset="0"/>
              <a:buChar char="​"/>
              <a:defRPr sz="1733">
                <a:solidFill>
                  <a:srgbClr val="333333"/>
                </a:solidFill>
              </a:defRPr>
            </a:lvl6pPr>
            <a:lvl7pPr marL="0" indent="0" algn="l">
              <a:buFont typeface="Verdana" panose="020B0604030504040204" pitchFamily="34" charset="0"/>
              <a:buChar char="​"/>
              <a:defRPr sz="1733">
                <a:solidFill>
                  <a:srgbClr val="333333"/>
                </a:solidFill>
              </a:defRPr>
            </a:lvl7pPr>
            <a:lvl8pPr marL="0" indent="0" algn="l">
              <a:buFont typeface="Verdana" panose="020B0604030504040204" pitchFamily="34" charset="0"/>
              <a:buChar char="​"/>
              <a:defRPr sz="1733">
                <a:solidFill>
                  <a:srgbClr val="333333"/>
                </a:solidFill>
              </a:defRPr>
            </a:lvl8pPr>
            <a:lvl9pPr marL="0" indent="0" algn="l">
              <a:buFont typeface="Verdana" panose="020B0604030504040204" pitchFamily="34" charset="0"/>
              <a:buChar char="​"/>
              <a:defRPr sz="1733">
                <a:solidFill>
                  <a:srgbClr val="333333"/>
                </a:solidFill>
              </a:defRPr>
            </a:lvl9pPr>
          </a:lstStyle>
          <a:p>
            <a:r>
              <a:rPr lang="en-US"/>
              <a:t>Subtitle</a:t>
            </a:r>
          </a:p>
        </p:txBody>
      </p:sp>
      <p:sp>
        <p:nvSpPr>
          <p:cNvPr id="8" name="Text Placeholder 3">
            <a:extLst>
              <a:ext uri="{FF2B5EF4-FFF2-40B4-BE49-F238E27FC236}">
                <a16:creationId xmlns:a16="http://schemas.microsoft.com/office/drawing/2014/main" id="{1D5CAD49-96B5-43EE-877D-1641596EA587}"/>
              </a:ext>
            </a:extLst>
          </p:cNvPr>
          <p:cNvSpPr>
            <a:spLocks noGrp="1"/>
          </p:cNvSpPr>
          <p:nvPr>
            <p:ph type="body" sz="quarter" idx="18" hasCustomPrompt="1"/>
          </p:nvPr>
        </p:nvSpPr>
        <p:spPr>
          <a:xfrm>
            <a:off x="202500" y="2246878"/>
            <a:ext cx="5898263" cy="2132000"/>
          </a:xfrm>
        </p:spPr>
        <p:txBody>
          <a:bodyPr/>
          <a:lstStyle>
            <a:lvl1pPr marL="0" indent="0" algn="l" defTabSz="1320759" rtl="0" eaLnBrk="1" latinLnBrk="0" hangingPunct="1">
              <a:lnSpc>
                <a:spcPct val="83000"/>
              </a:lnSpc>
              <a:spcBef>
                <a:spcPct val="0"/>
              </a:spcBef>
              <a:buNone/>
              <a:defRPr lang="en-US" sz="8666" kern="1200" spc="-29" baseline="0" dirty="0" smtClean="0">
                <a:solidFill>
                  <a:schemeClr val="bg1"/>
                </a:solidFill>
                <a:latin typeface="+mj-lt"/>
                <a:ea typeface="+mj-ea"/>
                <a:cs typeface="+mj-cs"/>
              </a:defRPr>
            </a:lvl1pPr>
            <a:lvl2pPr marL="207994" indent="0" algn="l" defTabSz="1320759" rtl="0" eaLnBrk="1" latinLnBrk="0" hangingPunct="1">
              <a:lnSpc>
                <a:spcPct val="83000"/>
              </a:lnSpc>
              <a:spcBef>
                <a:spcPct val="0"/>
              </a:spcBef>
              <a:buNone/>
              <a:defRPr lang="en-US" sz="8666" kern="1200" spc="-29" baseline="0" dirty="0" smtClean="0">
                <a:solidFill>
                  <a:schemeClr val="tx2"/>
                </a:solidFill>
                <a:latin typeface="+mj-lt"/>
                <a:ea typeface="+mj-ea"/>
                <a:cs typeface="+mj-cs"/>
              </a:defRPr>
            </a:lvl2pPr>
          </a:lstStyle>
          <a:p>
            <a:pPr lvl="0"/>
            <a:r>
              <a:rPr lang="en-US"/>
              <a:t>Headline</a:t>
            </a:r>
          </a:p>
        </p:txBody>
      </p:sp>
    </p:spTree>
    <p:extLst>
      <p:ext uri="{BB962C8B-B14F-4D97-AF65-F5344CB8AC3E}">
        <p14:creationId xmlns:p14="http://schemas.microsoft.com/office/powerpoint/2010/main" val="402351870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slide">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951F4B2A-D4D5-448D-9AEC-53A499E1D7D4}"/>
              </a:ext>
            </a:extLst>
          </p:cNvPr>
          <p:cNvGraphicFramePr>
            <a:graphicFrameLocks noChangeAspect="1"/>
          </p:cNvGraphicFramePr>
          <p:nvPr userDrawn="1">
            <p:custDataLst>
              <p:tags r:id="rId2"/>
            </p:custDataLst>
            <p:extLst>
              <p:ext uri="{D42A27DB-BD31-4B8C-83A1-F6EECF244321}">
                <p14:modId xmlns:p14="http://schemas.microsoft.com/office/powerpoint/2010/main" val="37918693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3" name="think-cell Slide" r:id="rId4" imgW="351" imgH="351" progId="TCLayout.ActiveDocument.1">
                  <p:embed/>
                </p:oleObj>
              </mc:Choice>
              <mc:Fallback>
                <p:oleObj name="think-cell Slide" r:id="rId4" imgW="351" imgH="351" progId="TCLayout.ActiveDocument.1">
                  <p:embed/>
                  <p:pic>
                    <p:nvPicPr>
                      <p:cNvPr id="4" name="Objekt 3" hidden="1">
                        <a:extLst>
                          <a:ext uri="{FF2B5EF4-FFF2-40B4-BE49-F238E27FC236}">
                            <a16:creationId xmlns:a16="http://schemas.microsoft.com/office/drawing/2014/main" id="{951F4B2A-D4D5-448D-9AEC-53A499E1D7D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Date Placeholder 6" hidden="1">
            <a:extLst>
              <a:ext uri="{FF2B5EF4-FFF2-40B4-BE49-F238E27FC236}">
                <a16:creationId xmlns:a16="http://schemas.microsoft.com/office/drawing/2014/main" id="{19E8C21D-363E-4C29-BCB1-2C67A41A6B1A}"/>
              </a:ext>
            </a:extLst>
          </p:cNvPr>
          <p:cNvSpPr>
            <a:spLocks noGrp="1"/>
          </p:cNvSpPr>
          <p:nvPr>
            <p:ph type="dt" sz="half" idx="15"/>
          </p:nvPr>
        </p:nvSpPr>
        <p:spPr>
          <a:xfrm>
            <a:off x="0" y="9906000"/>
            <a:ext cx="0" cy="0"/>
          </a:xfrm>
        </p:spPr>
        <p:txBody>
          <a:bodyPr/>
          <a:lstStyle>
            <a:lvl1pPr rtl="0">
              <a:defRPr sz="144">
                <a:noFill/>
              </a:defRPr>
            </a:lvl1pPr>
          </a:lstStyle>
          <a:p>
            <a:fld id="{4C6B010D-12BA-4529-B692-206652452F2C}" type="datetime1">
              <a:rPr lang="en-US" smtClean="0"/>
              <a:pPr/>
              <a:t>3/16/22</a:t>
            </a:fld>
            <a:endParaRPr lang="en-US"/>
          </a:p>
        </p:txBody>
      </p:sp>
      <p:sp>
        <p:nvSpPr>
          <p:cNvPr id="11" name="Footer Placeholder 8" hidden="1">
            <a:extLst>
              <a:ext uri="{FF2B5EF4-FFF2-40B4-BE49-F238E27FC236}">
                <a16:creationId xmlns:a16="http://schemas.microsoft.com/office/drawing/2014/main" id="{6DB35B2F-204D-4092-A860-94E70637BD46}"/>
              </a:ext>
            </a:extLst>
          </p:cNvPr>
          <p:cNvSpPr>
            <a:spLocks noGrp="1"/>
          </p:cNvSpPr>
          <p:nvPr>
            <p:ph type="ftr" sz="quarter" idx="16"/>
          </p:nvPr>
        </p:nvSpPr>
        <p:spPr>
          <a:xfrm>
            <a:off x="0" y="9906000"/>
            <a:ext cx="0" cy="0"/>
          </a:xfrm>
        </p:spPr>
        <p:txBody>
          <a:bodyPr/>
          <a:lstStyle>
            <a:lvl1pPr rtl="0">
              <a:defRPr sz="144">
                <a:noFill/>
              </a:defRPr>
            </a:lvl1pPr>
          </a:lstStyle>
          <a:p>
            <a:endParaRPr lang="en-US"/>
          </a:p>
        </p:txBody>
      </p:sp>
      <p:sp>
        <p:nvSpPr>
          <p:cNvPr id="12" name="Slide Number Placeholder 10" hidden="1">
            <a:extLst>
              <a:ext uri="{FF2B5EF4-FFF2-40B4-BE49-F238E27FC236}">
                <a16:creationId xmlns:a16="http://schemas.microsoft.com/office/drawing/2014/main" id="{1BEB41F5-194C-405C-8EDC-8C5E550FE046}"/>
              </a:ext>
            </a:extLst>
          </p:cNvPr>
          <p:cNvSpPr>
            <a:spLocks noGrp="1"/>
          </p:cNvSpPr>
          <p:nvPr>
            <p:ph type="sldNum" sz="quarter" idx="17"/>
          </p:nvPr>
        </p:nvSpPr>
        <p:spPr>
          <a:xfrm>
            <a:off x="0" y="9906000"/>
            <a:ext cx="0" cy="0"/>
          </a:xfrm>
        </p:spPr>
        <p:txBody>
          <a:bodyPr/>
          <a:lstStyle>
            <a:lvl1pPr rtl="0">
              <a:defRPr sz="144">
                <a:noFill/>
              </a:defRPr>
            </a:lvl1pPr>
          </a:lstStyle>
          <a:p>
            <a:fld id="{23AA811B-2EBD-4900-905E-5BE206449611}" type="slidenum">
              <a:rPr lang="en-US" smtClean="0"/>
              <a:pPr/>
              <a:t>‹nr.›</a:t>
            </a:fld>
            <a:endParaRPr lang="en-US"/>
          </a:p>
        </p:txBody>
      </p:sp>
      <p:sp>
        <p:nvSpPr>
          <p:cNvPr id="9" name="Background">
            <a:extLst>
              <a:ext uri="{FF2B5EF4-FFF2-40B4-BE49-F238E27FC236}">
                <a16:creationId xmlns:a16="http://schemas.microsoft.com/office/drawing/2014/main" id="{22F6F34B-A8D0-4DB2-A40E-DF14A9DD8EC5}"/>
              </a:ext>
            </a:extLst>
          </p:cNvPr>
          <p:cNvSpPr/>
          <p:nvPr userDrawn="1"/>
        </p:nvSpPr>
        <p:spPr>
          <a:xfrm>
            <a:off x="0" y="0"/>
            <a:ext cx="6858000"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4000" tIns="52000" rIns="104000" bIns="52000" rtlCol="0" anchor="ctr"/>
          <a:lstStyle/>
          <a:p>
            <a:pPr algn="ctr" rtl="0"/>
            <a:endParaRPr lang="en-US" sz="2889" noProof="0"/>
          </a:p>
        </p:txBody>
      </p:sp>
      <p:sp>
        <p:nvSpPr>
          <p:cNvPr id="2" name="Title 1"/>
          <p:cNvSpPr>
            <a:spLocks noGrp="1"/>
          </p:cNvSpPr>
          <p:nvPr>
            <p:ph type="ctrTitle" hasCustomPrompt="1"/>
          </p:nvPr>
        </p:nvSpPr>
        <p:spPr>
          <a:xfrm>
            <a:off x="202500" y="944738"/>
            <a:ext cx="5898263" cy="1161642"/>
          </a:xfrm>
        </p:spPr>
        <p:txBody>
          <a:bodyPr vert="horz" anchor="b" anchorCtr="0"/>
          <a:lstStyle>
            <a:lvl1pPr algn="l" rtl="0">
              <a:defRPr sz="8666"/>
            </a:lvl1pPr>
          </a:lstStyle>
          <a:p>
            <a:r>
              <a:rPr lang="en-US"/>
              <a:t>Headline</a:t>
            </a:r>
          </a:p>
        </p:txBody>
      </p:sp>
      <p:sp>
        <p:nvSpPr>
          <p:cNvPr id="3" name="Subtitle 2"/>
          <p:cNvSpPr>
            <a:spLocks noGrp="1"/>
          </p:cNvSpPr>
          <p:nvPr>
            <p:ph type="subTitle" idx="1" hasCustomPrompt="1"/>
          </p:nvPr>
        </p:nvSpPr>
        <p:spPr>
          <a:xfrm>
            <a:off x="202500" y="6770400"/>
            <a:ext cx="5898263" cy="1196000"/>
          </a:xfrm>
        </p:spPr>
        <p:txBody>
          <a:bodyPr/>
          <a:lstStyle>
            <a:lvl1pPr marL="0" indent="0" algn="l" rtl="0">
              <a:spcBef>
                <a:spcPts val="0"/>
              </a:spcBef>
              <a:buFont typeface="Verdana" panose="020B0604030504040204" pitchFamily="34" charset="0"/>
              <a:buChar char="​"/>
              <a:defRPr sz="1733"/>
            </a:lvl1pPr>
            <a:lvl2pPr marL="0" indent="0" algn="l">
              <a:buFont typeface="Verdana" panose="020B0604030504040204" pitchFamily="34" charset="0"/>
              <a:buNone/>
              <a:defRPr sz="1733">
                <a:solidFill>
                  <a:srgbClr val="333333"/>
                </a:solidFill>
              </a:defRPr>
            </a:lvl2pPr>
            <a:lvl3pPr marL="0" indent="0" algn="l">
              <a:buFont typeface="Verdana" panose="020B0604030504040204" pitchFamily="34" charset="0"/>
              <a:buChar char="​"/>
              <a:defRPr sz="1733">
                <a:solidFill>
                  <a:srgbClr val="333333"/>
                </a:solidFill>
              </a:defRPr>
            </a:lvl3pPr>
            <a:lvl4pPr marL="0" indent="0" algn="l">
              <a:buFont typeface="Verdana" panose="020B0604030504040204" pitchFamily="34" charset="0"/>
              <a:buChar char="​"/>
              <a:defRPr sz="1733">
                <a:solidFill>
                  <a:srgbClr val="333333"/>
                </a:solidFill>
              </a:defRPr>
            </a:lvl4pPr>
            <a:lvl5pPr marL="0" indent="0" algn="l">
              <a:buFont typeface="Verdana" panose="020B0604030504040204" pitchFamily="34" charset="0"/>
              <a:buChar char="​"/>
              <a:defRPr sz="1733">
                <a:solidFill>
                  <a:srgbClr val="333333"/>
                </a:solidFill>
              </a:defRPr>
            </a:lvl5pPr>
            <a:lvl6pPr marL="0" indent="0" algn="l">
              <a:buFont typeface="Verdana" panose="020B0604030504040204" pitchFamily="34" charset="0"/>
              <a:buChar char="​"/>
              <a:defRPr sz="1733">
                <a:solidFill>
                  <a:srgbClr val="333333"/>
                </a:solidFill>
              </a:defRPr>
            </a:lvl6pPr>
            <a:lvl7pPr marL="0" indent="0" algn="l">
              <a:buFont typeface="Verdana" panose="020B0604030504040204" pitchFamily="34" charset="0"/>
              <a:buChar char="​"/>
              <a:defRPr sz="1733">
                <a:solidFill>
                  <a:srgbClr val="333333"/>
                </a:solidFill>
              </a:defRPr>
            </a:lvl7pPr>
            <a:lvl8pPr marL="0" indent="0" algn="l">
              <a:buFont typeface="Verdana" panose="020B0604030504040204" pitchFamily="34" charset="0"/>
              <a:buChar char="​"/>
              <a:defRPr sz="1733">
                <a:solidFill>
                  <a:srgbClr val="333333"/>
                </a:solidFill>
              </a:defRPr>
            </a:lvl8pPr>
            <a:lvl9pPr marL="0" indent="0" algn="l">
              <a:buFont typeface="Verdana" panose="020B0604030504040204" pitchFamily="34" charset="0"/>
              <a:buChar char="​"/>
              <a:defRPr sz="1733">
                <a:solidFill>
                  <a:srgbClr val="333333"/>
                </a:solidFill>
              </a:defRPr>
            </a:lvl9pPr>
          </a:lstStyle>
          <a:p>
            <a:r>
              <a:rPr lang="en-US"/>
              <a:t>Subtitle</a:t>
            </a:r>
          </a:p>
        </p:txBody>
      </p:sp>
      <p:sp>
        <p:nvSpPr>
          <p:cNvPr id="8" name="Text Placeholder 3">
            <a:extLst>
              <a:ext uri="{FF2B5EF4-FFF2-40B4-BE49-F238E27FC236}">
                <a16:creationId xmlns:a16="http://schemas.microsoft.com/office/drawing/2014/main" id="{1D5CAD49-96B5-43EE-877D-1641596EA587}"/>
              </a:ext>
            </a:extLst>
          </p:cNvPr>
          <p:cNvSpPr>
            <a:spLocks noGrp="1"/>
          </p:cNvSpPr>
          <p:nvPr>
            <p:ph type="body" sz="quarter" idx="18" hasCustomPrompt="1"/>
          </p:nvPr>
        </p:nvSpPr>
        <p:spPr>
          <a:xfrm>
            <a:off x="202500" y="2246878"/>
            <a:ext cx="5898263" cy="2132000"/>
          </a:xfrm>
        </p:spPr>
        <p:txBody>
          <a:bodyPr/>
          <a:lstStyle>
            <a:lvl1pPr marL="0" indent="0" algn="l" defTabSz="1320759" rtl="0" eaLnBrk="1" latinLnBrk="0" hangingPunct="1">
              <a:lnSpc>
                <a:spcPct val="83000"/>
              </a:lnSpc>
              <a:spcBef>
                <a:spcPct val="0"/>
              </a:spcBef>
              <a:buNone/>
              <a:defRPr lang="en-US" sz="8666" kern="1200" spc="-29" baseline="0" dirty="0" smtClean="0">
                <a:solidFill>
                  <a:srgbClr val="333333"/>
                </a:solidFill>
                <a:latin typeface="+mj-lt"/>
                <a:ea typeface="+mj-ea"/>
                <a:cs typeface="+mj-cs"/>
              </a:defRPr>
            </a:lvl1pPr>
            <a:lvl2pPr marL="207994" indent="0" algn="l" defTabSz="1320759" rtl="0" eaLnBrk="1" latinLnBrk="0" hangingPunct="1">
              <a:lnSpc>
                <a:spcPct val="83000"/>
              </a:lnSpc>
              <a:spcBef>
                <a:spcPct val="0"/>
              </a:spcBef>
              <a:buNone/>
              <a:defRPr lang="en-US" sz="8666" kern="1200" spc="-29" baseline="0" dirty="0" smtClean="0">
                <a:solidFill>
                  <a:schemeClr val="tx2"/>
                </a:solidFill>
                <a:latin typeface="+mj-lt"/>
                <a:ea typeface="+mj-ea"/>
                <a:cs typeface="+mj-cs"/>
              </a:defRPr>
            </a:lvl2pPr>
          </a:lstStyle>
          <a:p>
            <a:pPr lvl="0"/>
            <a:r>
              <a:rPr lang="en-US"/>
              <a:t>Headline</a:t>
            </a:r>
          </a:p>
        </p:txBody>
      </p:sp>
      <p:pic>
        <p:nvPicPr>
          <p:cNvPr id="13" name="Logo">
            <a:extLst>
              <a:ext uri="{FF2B5EF4-FFF2-40B4-BE49-F238E27FC236}">
                <a16:creationId xmlns:a16="http://schemas.microsoft.com/office/drawing/2014/main" id="{9BE5E2E4-C4EA-470A-9EED-5F0C8AEF3949}"/>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202500" y="8491600"/>
            <a:ext cx="1472175" cy="473108"/>
          </a:xfrm>
          <a:prstGeom prst="rect">
            <a:avLst/>
          </a:prstGeom>
        </p:spPr>
      </p:pic>
    </p:spTree>
    <p:extLst>
      <p:ext uri="{BB962C8B-B14F-4D97-AF65-F5344CB8AC3E}">
        <p14:creationId xmlns:p14="http://schemas.microsoft.com/office/powerpoint/2010/main" val="309881713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A)">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9C90F0BB-8C43-4865-A5B6-ED5E00468AFA}"/>
              </a:ext>
            </a:extLst>
          </p:cNvPr>
          <p:cNvGraphicFramePr>
            <a:graphicFrameLocks noChangeAspect="1"/>
          </p:cNvGraphicFramePr>
          <p:nvPr userDrawn="1">
            <p:custDataLst>
              <p:tags r:id="rId2"/>
            </p:custDataLst>
            <p:extLst>
              <p:ext uri="{D42A27DB-BD31-4B8C-83A1-F6EECF244321}">
                <p14:modId xmlns:p14="http://schemas.microsoft.com/office/powerpoint/2010/main" val="20065081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7" name="think-cell Slide" r:id="rId4" imgW="351" imgH="351" progId="TCLayout.ActiveDocument.1">
                  <p:embed/>
                </p:oleObj>
              </mc:Choice>
              <mc:Fallback>
                <p:oleObj name="think-cell Slide" r:id="rId4" imgW="351" imgH="351" progId="TCLayout.ActiveDocument.1">
                  <p:embed/>
                  <p:pic>
                    <p:nvPicPr>
                      <p:cNvPr id="8" name="Objekt 7" hidden="1">
                        <a:extLst>
                          <a:ext uri="{FF2B5EF4-FFF2-40B4-BE49-F238E27FC236}">
                            <a16:creationId xmlns:a16="http://schemas.microsoft.com/office/drawing/2014/main" id="{9C90F0BB-8C43-4865-A5B6-ED5E00468AF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a:xfrm>
            <a:off x="202499" y="944739"/>
            <a:ext cx="2015635" cy="1697866"/>
          </a:xfrm>
        </p:spPr>
        <p:txBody>
          <a:bodyPr vert="horz"/>
          <a:lstStyle>
            <a:lvl1pPr rtl="0">
              <a:defRPr sz="5922"/>
            </a:lvl1pPr>
          </a:lstStyle>
          <a:p>
            <a:r>
              <a:rPr lang="en-US" noProof="0"/>
              <a:t>Click to add Agenda title</a:t>
            </a:r>
          </a:p>
        </p:txBody>
      </p:sp>
      <p:sp>
        <p:nvSpPr>
          <p:cNvPr id="7" name="Text Placeholder 2"/>
          <p:cNvSpPr>
            <a:spLocks noGrp="1"/>
          </p:cNvSpPr>
          <p:nvPr>
            <p:ph type="body" sz="quarter" idx="13" hasCustomPrompt="1"/>
          </p:nvPr>
        </p:nvSpPr>
        <p:spPr>
          <a:xfrm>
            <a:off x="2420838" y="944739"/>
            <a:ext cx="3327202" cy="7921263"/>
          </a:xfrm>
        </p:spPr>
        <p:txBody>
          <a:bodyPr tIns="54000"/>
          <a:lstStyle>
            <a:lvl1pPr marL="495285" indent="-495285" rtl="0">
              <a:lnSpc>
                <a:spcPct val="100000"/>
              </a:lnSpc>
              <a:spcBef>
                <a:spcPts val="0"/>
              </a:spcBef>
              <a:spcAft>
                <a:spcPts val="4333"/>
              </a:spcAft>
              <a:buClr>
                <a:schemeClr val="tx2"/>
              </a:buClr>
              <a:buSzPct val="100000"/>
              <a:buFont typeface="+mj-lt"/>
              <a:buAutoNum type="arabicPeriod"/>
              <a:defRPr sz="2311" b="0">
                <a:solidFill>
                  <a:srgbClr val="333333"/>
                </a:solidFill>
              </a:defRPr>
            </a:lvl1pPr>
            <a:lvl2pPr marL="495285" indent="-495285" rtl="0">
              <a:lnSpc>
                <a:spcPct val="100000"/>
              </a:lnSpc>
              <a:spcBef>
                <a:spcPts val="0"/>
              </a:spcBef>
              <a:spcAft>
                <a:spcPts val="4333"/>
              </a:spcAft>
              <a:buClr>
                <a:schemeClr val="tx2"/>
              </a:buClr>
              <a:buSzPct val="100000"/>
              <a:buFont typeface="+mj-lt"/>
              <a:buAutoNum type="arabicPeriod"/>
              <a:defRPr sz="2311" b="0">
                <a:solidFill>
                  <a:srgbClr val="333333"/>
                </a:solidFill>
              </a:defRPr>
            </a:lvl2pPr>
            <a:lvl3pPr marL="495285" indent="-495285" rtl="0">
              <a:lnSpc>
                <a:spcPct val="100000"/>
              </a:lnSpc>
              <a:spcBef>
                <a:spcPts val="0"/>
              </a:spcBef>
              <a:spcAft>
                <a:spcPts val="4333"/>
              </a:spcAft>
              <a:buClr>
                <a:schemeClr val="tx2"/>
              </a:buClr>
              <a:buSzPct val="100000"/>
              <a:buFont typeface="+mj-lt"/>
              <a:buAutoNum type="arabicPeriod"/>
              <a:defRPr sz="2311" b="0">
                <a:solidFill>
                  <a:srgbClr val="333333"/>
                </a:solidFill>
              </a:defRPr>
            </a:lvl3pPr>
            <a:lvl4pPr marL="495285" indent="-495285" rtl="0">
              <a:lnSpc>
                <a:spcPct val="100000"/>
              </a:lnSpc>
              <a:spcBef>
                <a:spcPts val="0"/>
              </a:spcBef>
              <a:spcAft>
                <a:spcPts val="4333"/>
              </a:spcAft>
              <a:buClr>
                <a:schemeClr val="tx2"/>
              </a:buClr>
              <a:buFont typeface="+mj-lt"/>
              <a:buAutoNum type="arabicPeriod"/>
              <a:defRPr sz="2311" b="0">
                <a:solidFill>
                  <a:srgbClr val="333333"/>
                </a:solidFill>
              </a:defRPr>
            </a:lvl4pPr>
            <a:lvl5pPr marL="495285" indent="-495285" rtl="0">
              <a:lnSpc>
                <a:spcPct val="100000"/>
              </a:lnSpc>
              <a:spcBef>
                <a:spcPts val="0"/>
              </a:spcBef>
              <a:spcAft>
                <a:spcPts val="4333"/>
              </a:spcAft>
              <a:buClr>
                <a:schemeClr val="tx2"/>
              </a:buClr>
              <a:buFont typeface="+mj-lt"/>
              <a:buAutoNum type="arabicPeriod"/>
              <a:defRPr sz="2311" b="0">
                <a:solidFill>
                  <a:srgbClr val="333333"/>
                </a:solidFill>
              </a:defRPr>
            </a:lvl5pPr>
            <a:lvl6pPr marL="495285" indent="-495285" rtl="0">
              <a:lnSpc>
                <a:spcPct val="100000"/>
              </a:lnSpc>
              <a:spcBef>
                <a:spcPts val="0"/>
              </a:spcBef>
              <a:spcAft>
                <a:spcPts val="4333"/>
              </a:spcAft>
              <a:buClr>
                <a:schemeClr val="tx2"/>
              </a:buClr>
              <a:buFont typeface="+mj-lt"/>
              <a:buAutoNum type="arabicPeriod"/>
              <a:defRPr sz="2311" b="0">
                <a:solidFill>
                  <a:srgbClr val="333333"/>
                </a:solidFill>
              </a:defRPr>
            </a:lvl6pPr>
            <a:lvl7pPr marL="495285" indent="-495285" rtl="0">
              <a:lnSpc>
                <a:spcPct val="100000"/>
              </a:lnSpc>
              <a:spcBef>
                <a:spcPts val="0"/>
              </a:spcBef>
              <a:spcAft>
                <a:spcPts val="4333"/>
              </a:spcAft>
              <a:buClr>
                <a:schemeClr val="tx2"/>
              </a:buClr>
              <a:buFont typeface="+mj-lt"/>
              <a:buAutoNum type="arabicPeriod"/>
              <a:defRPr sz="2311" b="0">
                <a:solidFill>
                  <a:srgbClr val="333333"/>
                </a:solidFill>
              </a:defRPr>
            </a:lvl7pPr>
            <a:lvl8pPr marL="495285" indent="-495285" rtl="0">
              <a:lnSpc>
                <a:spcPct val="100000"/>
              </a:lnSpc>
              <a:spcBef>
                <a:spcPts val="0"/>
              </a:spcBef>
              <a:spcAft>
                <a:spcPts val="4333"/>
              </a:spcAft>
              <a:buClr>
                <a:schemeClr val="tx2"/>
              </a:buClr>
              <a:buSzPct val="100000"/>
              <a:buFont typeface="+mj-lt"/>
              <a:buAutoNum type="arabicPeriod"/>
              <a:defRPr sz="2311" b="0">
                <a:solidFill>
                  <a:srgbClr val="333333"/>
                </a:solidFill>
              </a:defRPr>
            </a:lvl8pPr>
            <a:lvl9pPr marL="495285" indent="-495285" rtl="0">
              <a:lnSpc>
                <a:spcPct val="100000"/>
              </a:lnSpc>
              <a:spcBef>
                <a:spcPts val="0"/>
              </a:spcBef>
              <a:spcAft>
                <a:spcPts val="4333"/>
              </a:spcAft>
              <a:buClr>
                <a:schemeClr val="tx2"/>
              </a:buClr>
              <a:buSzPct val="100000"/>
              <a:buFont typeface="+mj-lt"/>
              <a:buAutoNum type="arabicPeriod"/>
              <a:defRPr sz="2311" b="0">
                <a:solidFill>
                  <a:srgbClr val="333333"/>
                </a:solidFill>
              </a:defRPr>
            </a:lvl9pPr>
          </a:lstStyle>
          <a:p>
            <a:pPr lvl="0"/>
            <a:r>
              <a:rPr lang="en-US" noProof="0"/>
              <a:t>Click to add agenda point</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3" name="Date Placeholder 2">
            <a:extLst>
              <a:ext uri="{FF2B5EF4-FFF2-40B4-BE49-F238E27FC236}">
                <a16:creationId xmlns:a16="http://schemas.microsoft.com/office/drawing/2014/main" id="{F7006308-6883-44E5-8AC1-4EFA41DAE419}"/>
              </a:ext>
            </a:extLst>
          </p:cNvPr>
          <p:cNvSpPr>
            <a:spLocks noGrp="1"/>
          </p:cNvSpPr>
          <p:nvPr>
            <p:ph type="dt" sz="half" idx="14"/>
          </p:nvPr>
        </p:nvSpPr>
        <p:spPr/>
        <p:txBody>
          <a:bodyPr/>
          <a:lstStyle>
            <a:lvl1pPr rtl="0">
              <a:defRPr/>
            </a:lvl1pPr>
          </a:lstStyle>
          <a:p>
            <a:fld id="{527E5059-8FC8-469D-AF5C-AED221334502}" type="datetime1">
              <a:rPr lang="en-US" smtClean="0"/>
              <a:pPr/>
              <a:t>3/16/22</a:t>
            </a:fld>
            <a:endParaRPr lang="en-US"/>
          </a:p>
        </p:txBody>
      </p:sp>
      <p:sp>
        <p:nvSpPr>
          <p:cNvPr id="4" name="Footer Placeholder 3">
            <a:extLst>
              <a:ext uri="{FF2B5EF4-FFF2-40B4-BE49-F238E27FC236}">
                <a16:creationId xmlns:a16="http://schemas.microsoft.com/office/drawing/2014/main" id="{8978EA59-B5DA-44FE-A987-F0BBFEED3A52}"/>
              </a:ext>
            </a:extLst>
          </p:cNvPr>
          <p:cNvSpPr>
            <a:spLocks noGrp="1"/>
          </p:cNvSpPr>
          <p:nvPr>
            <p:ph type="ftr" sz="quarter" idx="15"/>
          </p:nvPr>
        </p:nvSpPr>
        <p:spPr/>
        <p:txBody>
          <a:bodyPr/>
          <a:lstStyle>
            <a:lvl1pPr rtl="0">
              <a:defRPr/>
            </a:lvl1pPr>
          </a:lstStyle>
          <a:p>
            <a:endParaRPr lang="en-US"/>
          </a:p>
        </p:txBody>
      </p:sp>
      <p:sp>
        <p:nvSpPr>
          <p:cNvPr id="5" name="Slide Number Placeholder 4">
            <a:extLst>
              <a:ext uri="{FF2B5EF4-FFF2-40B4-BE49-F238E27FC236}">
                <a16:creationId xmlns:a16="http://schemas.microsoft.com/office/drawing/2014/main" id="{BC410AEC-4403-4C48-A85B-AE4CFE4111AC}"/>
              </a:ext>
            </a:extLst>
          </p:cNvPr>
          <p:cNvSpPr>
            <a:spLocks noGrp="1"/>
          </p:cNvSpPr>
          <p:nvPr>
            <p:ph type="sldNum" sz="quarter" idx="16"/>
          </p:nvPr>
        </p:nvSpPr>
        <p:spPr/>
        <p:txBody>
          <a:bodyPr/>
          <a:lstStyle>
            <a:lvl1pPr rtl="0">
              <a:defRPr/>
            </a:lvl1pPr>
          </a:lstStyle>
          <a:p>
            <a:fld id="{23AA811B-2EBD-4900-905E-5BE206449611}" type="slidenum">
              <a:rPr lang="en-US" smtClean="0"/>
              <a:pPr/>
              <a:t>‹nr.›</a:t>
            </a:fld>
            <a:endParaRPr lang="en-US"/>
          </a:p>
        </p:txBody>
      </p:sp>
    </p:spTree>
    <p:extLst>
      <p:ext uri="{BB962C8B-B14F-4D97-AF65-F5344CB8AC3E}">
        <p14:creationId xmlns:p14="http://schemas.microsoft.com/office/powerpoint/2010/main" val="294702549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B)">
    <p:bg>
      <p:bgPr>
        <a:solidFill>
          <a:schemeClr val="tx1"/>
        </a:solidFill>
        <a:effectLst/>
      </p:bgPr>
    </p:bg>
    <p:spTree>
      <p:nvGrpSpPr>
        <p:cNvPr id="1" name=""/>
        <p:cNvGrpSpPr/>
        <p:nvPr/>
      </p:nvGrpSpPr>
      <p:grpSpPr>
        <a:xfrm>
          <a:off x="0" y="0"/>
          <a:ext cx="0" cy="0"/>
          <a:chOff x="0" y="0"/>
          <a:chExt cx="0" cy="0"/>
        </a:xfrm>
      </p:grpSpPr>
      <p:graphicFrame>
        <p:nvGraphicFramePr>
          <p:cNvPr id="10" name="Objekt 9" hidden="1">
            <a:extLst>
              <a:ext uri="{FF2B5EF4-FFF2-40B4-BE49-F238E27FC236}">
                <a16:creationId xmlns:a16="http://schemas.microsoft.com/office/drawing/2014/main" id="{DD67321F-579E-404A-BC1E-988F8C57A8E7}"/>
              </a:ext>
            </a:extLst>
          </p:cNvPr>
          <p:cNvGraphicFramePr>
            <a:graphicFrameLocks noChangeAspect="1"/>
          </p:cNvGraphicFramePr>
          <p:nvPr userDrawn="1">
            <p:custDataLst>
              <p:tags r:id="rId2"/>
            </p:custDataLst>
            <p:extLst>
              <p:ext uri="{D42A27DB-BD31-4B8C-83A1-F6EECF244321}">
                <p14:modId xmlns:p14="http://schemas.microsoft.com/office/powerpoint/2010/main" val="37334183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1" name="think-cell Slide" r:id="rId4" imgW="351" imgH="351" progId="TCLayout.ActiveDocument.1">
                  <p:embed/>
                </p:oleObj>
              </mc:Choice>
              <mc:Fallback>
                <p:oleObj name="think-cell Slide" r:id="rId4" imgW="351" imgH="351" progId="TCLayout.ActiveDocument.1">
                  <p:embed/>
                  <p:pic>
                    <p:nvPicPr>
                      <p:cNvPr id="10" name="Objekt 9" hidden="1">
                        <a:extLst>
                          <a:ext uri="{FF2B5EF4-FFF2-40B4-BE49-F238E27FC236}">
                            <a16:creationId xmlns:a16="http://schemas.microsoft.com/office/drawing/2014/main" id="{DD67321F-579E-404A-BC1E-988F8C57A8E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Background">
            <a:extLst>
              <a:ext uri="{FF2B5EF4-FFF2-40B4-BE49-F238E27FC236}">
                <a16:creationId xmlns:a16="http://schemas.microsoft.com/office/drawing/2014/main" id="{78ACD53B-260B-4FF0-BE81-47ED68F9F470}"/>
              </a:ext>
            </a:extLst>
          </p:cNvPr>
          <p:cNvSpPr/>
          <p:nvPr userDrawn="1"/>
        </p:nvSpPr>
        <p:spPr>
          <a:xfrm>
            <a:off x="0" y="0"/>
            <a:ext cx="6858000" cy="990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4000" tIns="52000" rIns="104000" bIns="52000" rtlCol="0" anchor="ctr"/>
          <a:lstStyle/>
          <a:p>
            <a:pPr algn="ctr" rtl="0"/>
            <a:endParaRPr lang="en-US" sz="2889" noProof="0"/>
          </a:p>
        </p:txBody>
      </p:sp>
      <p:sp>
        <p:nvSpPr>
          <p:cNvPr id="2" name="Title 1"/>
          <p:cNvSpPr>
            <a:spLocks noGrp="1"/>
          </p:cNvSpPr>
          <p:nvPr>
            <p:ph type="title" hasCustomPrompt="1"/>
          </p:nvPr>
        </p:nvSpPr>
        <p:spPr>
          <a:xfrm>
            <a:off x="202499" y="944739"/>
            <a:ext cx="2015635" cy="1697866"/>
          </a:xfrm>
        </p:spPr>
        <p:txBody>
          <a:bodyPr vert="horz"/>
          <a:lstStyle>
            <a:lvl1pPr rtl="0">
              <a:defRPr sz="5922">
                <a:solidFill>
                  <a:schemeClr val="tx1"/>
                </a:solidFill>
              </a:defRPr>
            </a:lvl1pPr>
          </a:lstStyle>
          <a:p>
            <a:r>
              <a:rPr lang="en-US" noProof="0"/>
              <a:t>Click to add Agenda title</a:t>
            </a:r>
          </a:p>
        </p:txBody>
      </p:sp>
      <p:sp>
        <p:nvSpPr>
          <p:cNvPr id="7" name="Text Placeholder 2"/>
          <p:cNvSpPr>
            <a:spLocks noGrp="1"/>
          </p:cNvSpPr>
          <p:nvPr>
            <p:ph type="body" sz="quarter" idx="13" hasCustomPrompt="1"/>
          </p:nvPr>
        </p:nvSpPr>
        <p:spPr>
          <a:xfrm>
            <a:off x="2420838" y="944739"/>
            <a:ext cx="3327202" cy="7921263"/>
          </a:xfrm>
        </p:spPr>
        <p:txBody>
          <a:bodyPr tIns="54000"/>
          <a:lstStyle>
            <a:lvl1pPr marL="495285" indent="-495285" rtl="0">
              <a:lnSpc>
                <a:spcPct val="100000"/>
              </a:lnSpc>
              <a:spcBef>
                <a:spcPts val="0"/>
              </a:spcBef>
              <a:spcAft>
                <a:spcPts val="4333"/>
              </a:spcAft>
              <a:buClrTx/>
              <a:buSzPct val="100000"/>
              <a:buFont typeface="+mj-lt"/>
              <a:buAutoNum type="arabicPeriod"/>
              <a:defRPr sz="2311" b="0">
                <a:solidFill>
                  <a:schemeClr val="tx1"/>
                </a:solidFill>
              </a:defRPr>
            </a:lvl1pPr>
            <a:lvl2pPr marL="495285" indent="-495285" rtl="0">
              <a:lnSpc>
                <a:spcPct val="100000"/>
              </a:lnSpc>
              <a:spcBef>
                <a:spcPts val="0"/>
              </a:spcBef>
              <a:spcAft>
                <a:spcPts val="4333"/>
              </a:spcAft>
              <a:buClrTx/>
              <a:buSzPct val="100000"/>
              <a:buFont typeface="+mj-lt"/>
              <a:buAutoNum type="arabicPeriod"/>
              <a:defRPr sz="2311" b="0">
                <a:solidFill>
                  <a:schemeClr val="tx1"/>
                </a:solidFill>
              </a:defRPr>
            </a:lvl2pPr>
            <a:lvl3pPr marL="495285" indent="-495285" rtl="0">
              <a:lnSpc>
                <a:spcPct val="100000"/>
              </a:lnSpc>
              <a:spcBef>
                <a:spcPts val="0"/>
              </a:spcBef>
              <a:spcAft>
                <a:spcPts val="4333"/>
              </a:spcAft>
              <a:buClrTx/>
              <a:buSzPct val="100000"/>
              <a:buFont typeface="+mj-lt"/>
              <a:buAutoNum type="arabicPeriod"/>
              <a:defRPr sz="2311" b="0">
                <a:solidFill>
                  <a:schemeClr val="tx1"/>
                </a:solidFill>
              </a:defRPr>
            </a:lvl3pPr>
            <a:lvl4pPr marL="495285" indent="-495285" rtl="0">
              <a:lnSpc>
                <a:spcPct val="100000"/>
              </a:lnSpc>
              <a:spcBef>
                <a:spcPts val="0"/>
              </a:spcBef>
              <a:spcAft>
                <a:spcPts val="4333"/>
              </a:spcAft>
              <a:buClrTx/>
              <a:buFont typeface="+mj-lt"/>
              <a:buAutoNum type="arabicPeriod"/>
              <a:defRPr sz="2311" b="0">
                <a:solidFill>
                  <a:schemeClr val="tx1"/>
                </a:solidFill>
              </a:defRPr>
            </a:lvl4pPr>
            <a:lvl5pPr marL="495285" indent="-495285" rtl="0">
              <a:lnSpc>
                <a:spcPct val="100000"/>
              </a:lnSpc>
              <a:spcBef>
                <a:spcPts val="0"/>
              </a:spcBef>
              <a:spcAft>
                <a:spcPts val="4333"/>
              </a:spcAft>
              <a:buClrTx/>
              <a:buFont typeface="+mj-lt"/>
              <a:buAutoNum type="arabicPeriod"/>
              <a:defRPr sz="2311" b="0">
                <a:solidFill>
                  <a:schemeClr val="tx1"/>
                </a:solidFill>
              </a:defRPr>
            </a:lvl5pPr>
            <a:lvl6pPr marL="495285" indent="-495285" rtl="0">
              <a:lnSpc>
                <a:spcPct val="100000"/>
              </a:lnSpc>
              <a:spcBef>
                <a:spcPts val="0"/>
              </a:spcBef>
              <a:spcAft>
                <a:spcPts val="4333"/>
              </a:spcAft>
              <a:buClrTx/>
              <a:buFont typeface="+mj-lt"/>
              <a:buAutoNum type="arabicPeriod"/>
              <a:defRPr sz="2311" b="0">
                <a:solidFill>
                  <a:schemeClr val="tx1"/>
                </a:solidFill>
              </a:defRPr>
            </a:lvl6pPr>
            <a:lvl7pPr marL="495285" indent="-495285" rtl="0">
              <a:lnSpc>
                <a:spcPct val="100000"/>
              </a:lnSpc>
              <a:spcBef>
                <a:spcPts val="0"/>
              </a:spcBef>
              <a:spcAft>
                <a:spcPts val="4333"/>
              </a:spcAft>
              <a:buClrTx/>
              <a:buFont typeface="+mj-lt"/>
              <a:buAutoNum type="arabicPeriod"/>
              <a:defRPr sz="2311" b="0">
                <a:solidFill>
                  <a:schemeClr val="tx1"/>
                </a:solidFill>
              </a:defRPr>
            </a:lvl7pPr>
            <a:lvl8pPr marL="495285" indent="-495285" rtl="0">
              <a:lnSpc>
                <a:spcPct val="100000"/>
              </a:lnSpc>
              <a:spcBef>
                <a:spcPts val="0"/>
              </a:spcBef>
              <a:spcAft>
                <a:spcPts val="4333"/>
              </a:spcAft>
              <a:buClrTx/>
              <a:buSzPct val="100000"/>
              <a:buFont typeface="+mj-lt"/>
              <a:buAutoNum type="arabicPeriod"/>
              <a:defRPr sz="2311" b="0">
                <a:solidFill>
                  <a:schemeClr val="tx1"/>
                </a:solidFill>
              </a:defRPr>
            </a:lvl8pPr>
            <a:lvl9pPr marL="495285" indent="-495285" rtl="0">
              <a:lnSpc>
                <a:spcPct val="100000"/>
              </a:lnSpc>
              <a:spcBef>
                <a:spcPts val="0"/>
              </a:spcBef>
              <a:spcAft>
                <a:spcPts val="4333"/>
              </a:spcAft>
              <a:buClrTx/>
              <a:buSzPct val="100000"/>
              <a:buFont typeface="+mj-lt"/>
              <a:buAutoNum type="arabicPeriod"/>
              <a:defRPr sz="2311" b="0">
                <a:solidFill>
                  <a:schemeClr val="tx1"/>
                </a:solidFill>
              </a:defRPr>
            </a:lvl9pPr>
          </a:lstStyle>
          <a:p>
            <a:pPr lvl="0"/>
            <a:r>
              <a:rPr lang="en-US" noProof="0"/>
              <a:t>Click to add agenda point</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3" name="Date Placeholder 2">
            <a:extLst>
              <a:ext uri="{FF2B5EF4-FFF2-40B4-BE49-F238E27FC236}">
                <a16:creationId xmlns:a16="http://schemas.microsoft.com/office/drawing/2014/main" id="{F7006308-6883-44E5-8AC1-4EFA41DAE419}"/>
              </a:ext>
            </a:extLst>
          </p:cNvPr>
          <p:cNvSpPr>
            <a:spLocks noGrp="1"/>
          </p:cNvSpPr>
          <p:nvPr>
            <p:ph type="dt" sz="half" idx="14"/>
          </p:nvPr>
        </p:nvSpPr>
        <p:spPr/>
        <p:txBody>
          <a:bodyPr/>
          <a:lstStyle>
            <a:lvl1pPr rtl="0">
              <a:defRPr>
                <a:solidFill>
                  <a:schemeClr val="tx1"/>
                </a:solidFill>
              </a:defRPr>
            </a:lvl1pPr>
          </a:lstStyle>
          <a:p>
            <a:fld id="{B0A79E5A-EC3D-4F9C-8449-9968B8A873CD}" type="datetime1">
              <a:rPr lang="en-US" smtClean="0"/>
              <a:pPr/>
              <a:t>3/16/22</a:t>
            </a:fld>
            <a:endParaRPr lang="en-US"/>
          </a:p>
        </p:txBody>
      </p:sp>
      <p:sp>
        <p:nvSpPr>
          <p:cNvPr id="4" name="Footer Placeholder 3">
            <a:extLst>
              <a:ext uri="{FF2B5EF4-FFF2-40B4-BE49-F238E27FC236}">
                <a16:creationId xmlns:a16="http://schemas.microsoft.com/office/drawing/2014/main" id="{8978EA59-B5DA-44FE-A987-F0BBFEED3A52}"/>
              </a:ext>
            </a:extLst>
          </p:cNvPr>
          <p:cNvSpPr>
            <a:spLocks noGrp="1"/>
          </p:cNvSpPr>
          <p:nvPr>
            <p:ph type="ftr" sz="quarter" idx="15"/>
          </p:nvPr>
        </p:nvSpPr>
        <p:spPr/>
        <p:txBody>
          <a:bodyPr/>
          <a:lstStyle>
            <a:lvl1pPr rtl="0">
              <a:defRPr>
                <a:solidFill>
                  <a:schemeClr val="tx1"/>
                </a:solidFill>
              </a:defRPr>
            </a:lvl1pPr>
          </a:lstStyle>
          <a:p>
            <a:endParaRPr lang="en-US"/>
          </a:p>
        </p:txBody>
      </p:sp>
      <p:sp>
        <p:nvSpPr>
          <p:cNvPr id="5" name="Slide Number Placeholder 4">
            <a:extLst>
              <a:ext uri="{FF2B5EF4-FFF2-40B4-BE49-F238E27FC236}">
                <a16:creationId xmlns:a16="http://schemas.microsoft.com/office/drawing/2014/main" id="{BC410AEC-4403-4C48-A85B-AE4CFE4111AC}"/>
              </a:ext>
            </a:extLst>
          </p:cNvPr>
          <p:cNvSpPr>
            <a:spLocks noGrp="1"/>
          </p:cNvSpPr>
          <p:nvPr>
            <p:ph type="sldNum" sz="quarter" idx="16"/>
          </p:nvPr>
        </p:nvSpPr>
        <p:spPr/>
        <p:txBody>
          <a:bodyPr/>
          <a:lstStyle>
            <a:lvl1pPr rtl="0">
              <a:defRPr>
                <a:solidFill>
                  <a:schemeClr val="tx1"/>
                </a:solidFill>
              </a:defRPr>
            </a:lvl1pPr>
          </a:lstStyle>
          <a:p>
            <a:fld id="{23AA811B-2EBD-4900-905E-5BE206449611}" type="slidenum">
              <a:rPr lang="en-US" smtClean="0"/>
              <a:pPr/>
              <a:t>‹nr.›</a:t>
            </a:fld>
            <a:endParaRPr lang="en-US"/>
          </a:p>
        </p:txBody>
      </p:sp>
      <p:sp>
        <p:nvSpPr>
          <p:cNvPr id="9" name="Lav dynamik">
            <a:extLst>
              <a:ext uri="{FF2B5EF4-FFF2-40B4-BE49-F238E27FC236}">
                <a16:creationId xmlns:a16="http://schemas.microsoft.com/office/drawing/2014/main" id="{BCDDD54F-FD08-428B-BC60-617D3FA993D5}"/>
              </a:ext>
            </a:extLst>
          </p:cNvPr>
          <p:cNvSpPr txBox="1"/>
          <p:nvPr userDrawn="1"/>
        </p:nvSpPr>
        <p:spPr>
          <a:xfrm>
            <a:off x="202500" y="9197289"/>
            <a:ext cx="436333" cy="311197"/>
          </a:xfrm>
          <a:prstGeom prst="rect">
            <a:avLst/>
          </a:prstGeom>
          <a:noFill/>
        </p:spPr>
        <p:txBody>
          <a:bodyPr wrap="square" lIns="0" tIns="0" rIns="0" bIns="0" rtlCol="0" anchor="b" anchorCtr="0">
            <a:noAutofit/>
          </a:bodyPr>
          <a:lstStyle/>
          <a:p>
            <a:pPr rtl="0"/>
            <a:r>
              <a:rPr lang="en-US" sz="1011">
                <a:solidFill>
                  <a:schemeClr val="tx1"/>
                </a:solidFill>
              </a:rPr>
              <a:t>Ramboll</a:t>
            </a:r>
          </a:p>
        </p:txBody>
      </p:sp>
    </p:spTree>
    <p:extLst>
      <p:ext uri="{BB962C8B-B14F-4D97-AF65-F5344CB8AC3E}">
        <p14:creationId xmlns:p14="http://schemas.microsoft.com/office/powerpoint/2010/main" val="181127127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ags" Target="../tags/tag2.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oleObject" Target="../embeddings/oleObject1.bin"/><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vmlDrawing" Target="../drawings/vmlDrawing1.v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C89398C5-ACF5-4420-9D56-62D81FB8986C}"/>
              </a:ext>
            </a:extLst>
          </p:cNvPr>
          <p:cNvGraphicFramePr>
            <a:graphicFrameLocks noChangeAspect="1"/>
          </p:cNvGraphicFramePr>
          <p:nvPr userDrawn="1">
            <p:custDataLst>
              <p:tags r:id="rId58"/>
            </p:custDataLst>
            <p:extLst>
              <p:ext uri="{D42A27DB-BD31-4B8C-83A1-F6EECF244321}">
                <p14:modId xmlns:p14="http://schemas.microsoft.com/office/powerpoint/2010/main" val="9950539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5" name="think-cell Slide" r:id="rId59" imgW="351" imgH="351" progId="TCLayout.ActiveDocument.1">
                  <p:embed/>
                </p:oleObj>
              </mc:Choice>
              <mc:Fallback>
                <p:oleObj name="think-cell Slide" r:id="rId59" imgW="351" imgH="351" progId="TCLayout.ActiveDocument.1">
                  <p:embed/>
                  <p:pic>
                    <p:nvPicPr>
                      <p:cNvPr id="6" name="Objekt 5" hidden="1">
                        <a:extLst>
                          <a:ext uri="{FF2B5EF4-FFF2-40B4-BE49-F238E27FC236}">
                            <a16:creationId xmlns:a16="http://schemas.microsoft.com/office/drawing/2014/main" id="{C89398C5-ACF5-4420-9D56-62D81FB8986C}"/>
                          </a:ext>
                        </a:extLst>
                      </p:cNvPr>
                      <p:cNvPicPr/>
                      <p:nvPr/>
                    </p:nvPicPr>
                    <p:blipFill>
                      <a:blip r:embed="rId60"/>
                      <a:stretch>
                        <a:fillRect/>
                      </a:stretch>
                    </p:blipFill>
                    <p:spPr>
                      <a:xfrm>
                        <a:off x="1588" y="1588"/>
                        <a:ext cx="1588" cy="1588"/>
                      </a:xfrm>
                      <a:prstGeom prst="rect">
                        <a:avLst/>
                      </a:prstGeom>
                    </p:spPr>
                  </p:pic>
                </p:oleObj>
              </mc:Fallback>
            </mc:AlternateContent>
          </a:graphicData>
        </a:graphic>
      </p:graphicFrame>
      <p:grpSp>
        <p:nvGrpSpPr>
          <p:cNvPr id="10" name="Group guide" hidden="1">
            <a:extLst>
              <a:ext uri="{FF2B5EF4-FFF2-40B4-BE49-F238E27FC236}">
                <a16:creationId xmlns:a16="http://schemas.microsoft.com/office/drawing/2014/main" id="{15561ECF-7D46-418C-8729-C8ECF83A13E2}"/>
              </a:ext>
            </a:extLst>
          </p:cNvPr>
          <p:cNvGrpSpPr/>
          <p:nvPr userDrawn="1"/>
        </p:nvGrpSpPr>
        <p:grpSpPr>
          <a:xfrm>
            <a:off x="201811" y="942445"/>
            <a:ext cx="6453689" cy="8539343"/>
            <a:chOff x="358775" y="652461"/>
            <a:chExt cx="11473225" cy="5911853"/>
          </a:xfrm>
        </p:grpSpPr>
        <p:sp>
          <p:nvSpPr>
            <p:cNvPr id="11" name="Rectangle 10">
              <a:extLst>
                <a:ext uri="{FF2B5EF4-FFF2-40B4-BE49-F238E27FC236}">
                  <a16:creationId xmlns:a16="http://schemas.microsoft.com/office/drawing/2014/main" id="{879F99D4-F67E-4434-8A77-73CFD8194BE7}"/>
                </a:ext>
              </a:extLst>
            </p:cNvPr>
            <p:cNvSpPr/>
            <p:nvPr userDrawn="1"/>
          </p:nvSpPr>
          <p:spPr>
            <a:xfrm>
              <a:off x="986000" y="652461"/>
              <a:ext cx="360000" cy="5911852"/>
            </a:xfrm>
            <a:prstGeom prst="rect">
              <a:avLst/>
            </a:prstGeom>
            <a:noFill/>
            <a:ln>
              <a:solidFill>
                <a:srgbClr val="FF00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600"/>
            </a:p>
          </p:txBody>
        </p:sp>
        <p:sp>
          <p:nvSpPr>
            <p:cNvPr id="12" name="Rectangle 11">
              <a:extLst>
                <a:ext uri="{FF2B5EF4-FFF2-40B4-BE49-F238E27FC236}">
                  <a16:creationId xmlns:a16="http://schemas.microsoft.com/office/drawing/2014/main" id="{7B2247C1-8999-4428-B39C-99101426123D}"/>
                </a:ext>
              </a:extLst>
            </p:cNvPr>
            <p:cNvSpPr/>
            <p:nvPr userDrawn="1"/>
          </p:nvSpPr>
          <p:spPr>
            <a:xfrm>
              <a:off x="360000" y="652462"/>
              <a:ext cx="11472000" cy="5911851"/>
            </a:xfrm>
            <a:prstGeom prst="rect">
              <a:avLst/>
            </a:prstGeom>
            <a:noFill/>
            <a:ln>
              <a:solidFill>
                <a:srgbClr val="FF00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600"/>
            </a:p>
          </p:txBody>
        </p:sp>
        <p:sp>
          <p:nvSpPr>
            <p:cNvPr id="13" name="Rectangle 12">
              <a:extLst>
                <a:ext uri="{FF2B5EF4-FFF2-40B4-BE49-F238E27FC236}">
                  <a16:creationId xmlns:a16="http://schemas.microsoft.com/office/drawing/2014/main" id="{01125219-FD9A-41B2-B1E3-EAB13584C8B0}"/>
                </a:ext>
              </a:extLst>
            </p:cNvPr>
            <p:cNvSpPr/>
            <p:nvPr userDrawn="1"/>
          </p:nvSpPr>
          <p:spPr>
            <a:xfrm>
              <a:off x="358775" y="1828800"/>
              <a:ext cx="11472863" cy="473551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rtl="0"/>
              <a:endParaRPr lang="en-US" sz="2889" noProof="0"/>
            </a:p>
          </p:txBody>
        </p:sp>
        <p:sp>
          <p:nvSpPr>
            <p:cNvPr id="14" name="Rectangle 13">
              <a:extLst>
                <a:ext uri="{FF2B5EF4-FFF2-40B4-BE49-F238E27FC236}">
                  <a16:creationId xmlns:a16="http://schemas.microsoft.com/office/drawing/2014/main" id="{9916D790-5B35-4F06-B6DB-EC1E2EB169A5}"/>
                </a:ext>
              </a:extLst>
            </p:cNvPr>
            <p:cNvSpPr/>
            <p:nvPr userDrawn="1"/>
          </p:nvSpPr>
          <p:spPr>
            <a:xfrm>
              <a:off x="1972000" y="652461"/>
              <a:ext cx="360000" cy="5911852"/>
            </a:xfrm>
            <a:prstGeom prst="rect">
              <a:avLst/>
            </a:prstGeom>
            <a:noFill/>
            <a:ln>
              <a:solidFill>
                <a:srgbClr val="FF00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600"/>
            </a:p>
          </p:txBody>
        </p:sp>
        <p:sp>
          <p:nvSpPr>
            <p:cNvPr id="15" name="Rectangle 14">
              <a:extLst>
                <a:ext uri="{FF2B5EF4-FFF2-40B4-BE49-F238E27FC236}">
                  <a16:creationId xmlns:a16="http://schemas.microsoft.com/office/drawing/2014/main" id="{BDCB2FC5-A2F6-4A4F-84AA-43534FE975BF}"/>
                </a:ext>
              </a:extLst>
            </p:cNvPr>
            <p:cNvSpPr/>
            <p:nvPr userDrawn="1"/>
          </p:nvSpPr>
          <p:spPr>
            <a:xfrm>
              <a:off x="2958000" y="652461"/>
              <a:ext cx="360000" cy="5911852"/>
            </a:xfrm>
            <a:prstGeom prst="rect">
              <a:avLst/>
            </a:prstGeom>
            <a:noFill/>
            <a:ln>
              <a:solidFill>
                <a:srgbClr val="FF00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600"/>
            </a:p>
          </p:txBody>
        </p:sp>
        <p:sp>
          <p:nvSpPr>
            <p:cNvPr id="16" name="Rectangle 15">
              <a:extLst>
                <a:ext uri="{FF2B5EF4-FFF2-40B4-BE49-F238E27FC236}">
                  <a16:creationId xmlns:a16="http://schemas.microsoft.com/office/drawing/2014/main" id="{365EB2D0-7A80-405D-B665-12F8D4CC5F63}"/>
                </a:ext>
              </a:extLst>
            </p:cNvPr>
            <p:cNvSpPr/>
            <p:nvPr userDrawn="1"/>
          </p:nvSpPr>
          <p:spPr>
            <a:xfrm>
              <a:off x="3944000" y="652461"/>
              <a:ext cx="360000" cy="5911852"/>
            </a:xfrm>
            <a:prstGeom prst="rect">
              <a:avLst/>
            </a:prstGeom>
            <a:noFill/>
            <a:ln>
              <a:solidFill>
                <a:srgbClr val="FF00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600"/>
            </a:p>
          </p:txBody>
        </p:sp>
        <p:sp>
          <p:nvSpPr>
            <p:cNvPr id="17" name="Rectangle 16">
              <a:extLst>
                <a:ext uri="{FF2B5EF4-FFF2-40B4-BE49-F238E27FC236}">
                  <a16:creationId xmlns:a16="http://schemas.microsoft.com/office/drawing/2014/main" id="{4E2768B5-D959-48CB-BDED-4EAD8F5FF0AD}"/>
                </a:ext>
              </a:extLst>
            </p:cNvPr>
            <p:cNvSpPr/>
            <p:nvPr userDrawn="1"/>
          </p:nvSpPr>
          <p:spPr>
            <a:xfrm>
              <a:off x="4930000" y="652461"/>
              <a:ext cx="360000" cy="5911852"/>
            </a:xfrm>
            <a:prstGeom prst="rect">
              <a:avLst/>
            </a:prstGeom>
            <a:noFill/>
            <a:ln>
              <a:solidFill>
                <a:srgbClr val="FF00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600"/>
            </a:p>
          </p:txBody>
        </p:sp>
        <p:sp>
          <p:nvSpPr>
            <p:cNvPr id="18" name="Rectangle 17">
              <a:extLst>
                <a:ext uri="{FF2B5EF4-FFF2-40B4-BE49-F238E27FC236}">
                  <a16:creationId xmlns:a16="http://schemas.microsoft.com/office/drawing/2014/main" id="{CEE85FF8-3F3E-4005-8518-F5A205F1651A}"/>
                </a:ext>
              </a:extLst>
            </p:cNvPr>
            <p:cNvSpPr/>
            <p:nvPr userDrawn="1"/>
          </p:nvSpPr>
          <p:spPr>
            <a:xfrm>
              <a:off x="5916000" y="652461"/>
              <a:ext cx="360000" cy="5911852"/>
            </a:xfrm>
            <a:prstGeom prst="rect">
              <a:avLst/>
            </a:prstGeom>
            <a:noFill/>
            <a:ln>
              <a:solidFill>
                <a:srgbClr val="FF00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600"/>
            </a:p>
          </p:txBody>
        </p:sp>
        <p:sp>
          <p:nvSpPr>
            <p:cNvPr id="19" name="Rectangle 18">
              <a:extLst>
                <a:ext uri="{FF2B5EF4-FFF2-40B4-BE49-F238E27FC236}">
                  <a16:creationId xmlns:a16="http://schemas.microsoft.com/office/drawing/2014/main" id="{339F7EBC-85F9-49AF-A359-590F00976AFB}"/>
                </a:ext>
              </a:extLst>
            </p:cNvPr>
            <p:cNvSpPr/>
            <p:nvPr userDrawn="1"/>
          </p:nvSpPr>
          <p:spPr>
            <a:xfrm>
              <a:off x="6902000" y="652461"/>
              <a:ext cx="360000" cy="5911852"/>
            </a:xfrm>
            <a:prstGeom prst="rect">
              <a:avLst/>
            </a:prstGeom>
            <a:noFill/>
            <a:ln>
              <a:solidFill>
                <a:srgbClr val="FF00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600"/>
            </a:p>
          </p:txBody>
        </p:sp>
        <p:sp>
          <p:nvSpPr>
            <p:cNvPr id="20" name="Rectangle 19">
              <a:extLst>
                <a:ext uri="{FF2B5EF4-FFF2-40B4-BE49-F238E27FC236}">
                  <a16:creationId xmlns:a16="http://schemas.microsoft.com/office/drawing/2014/main" id="{17F1FA3E-E852-433E-9D2C-2852FFC2D8B6}"/>
                </a:ext>
              </a:extLst>
            </p:cNvPr>
            <p:cNvSpPr/>
            <p:nvPr userDrawn="1"/>
          </p:nvSpPr>
          <p:spPr>
            <a:xfrm>
              <a:off x="7888000" y="652461"/>
              <a:ext cx="360000" cy="5911852"/>
            </a:xfrm>
            <a:prstGeom prst="rect">
              <a:avLst/>
            </a:prstGeom>
            <a:noFill/>
            <a:ln>
              <a:solidFill>
                <a:srgbClr val="FF00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600"/>
            </a:p>
          </p:txBody>
        </p:sp>
        <p:sp>
          <p:nvSpPr>
            <p:cNvPr id="21" name="Rectangle 20">
              <a:extLst>
                <a:ext uri="{FF2B5EF4-FFF2-40B4-BE49-F238E27FC236}">
                  <a16:creationId xmlns:a16="http://schemas.microsoft.com/office/drawing/2014/main" id="{52443D88-E494-49A4-9054-8E60E8F2A85E}"/>
                </a:ext>
              </a:extLst>
            </p:cNvPr>
            <p:cNvSpPr/>
            <p:nvPr userDrawn="1"/>
          </p:nvSpPr>
          <p:spPr>
            <a:xfrm>
              <a:off x="8874000" y="652461"/>
              <a:ext cx="360000" cy="5911852"/>
            </a:xfrm>
            <a:prstGeom prst="rect">
              <a:avLst/>
            </a:prstGeom>
            <a:noFill/>
            <a:ln>
              <a:solidFill>
                <a:srgbClr val="FF00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600"/>
            </a:p>
          </p:txBody>
        </p:sp>
        <p:sp>
          <p:nvSpPr>
            <p:cNvPr id="22" name="Rectangle 21">
              <a:extLst>
                <a:ext uri="{FF2B5EF4-FFF2-40B4-BE49-F238E27FC236}">
                  <a16:creationId xmlns:a16="http://schemas.microsoft.com/office/drawing/2014/main" id="{A83D840B-83FD-46BD-BEA5-2505FBE2EFF8}"/>
                </a:ext>
              </a:extLst>
            </p:cNvPr>
            <p:cNvSpPr/>
            <p:nvPr userDrawn="1"/>
          </p:nvSpPr>
          <p:spPr>
            <a:xfrm>
              <a:off x="9860000" y="652461"/>
              <a:ext cx="360000" cy="5911852"/>
            </a:xfrm>
            <a:prstGeom prst="rect">
              <a:avLst/>
            </a:prstGeom>
            <a:noFill/>
            <a:ln>
              <a:solidFill>
                <a:srgbClr val="FF00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600"/>
            </a:p>
          </p:txBody>
        </p:sp>
        <p:sp>
          <p:nvSpPr>
            <p:cNvPr id="23" name="Rectangle 22">
              <a:extLst>
                <a:ext uri="{FF2B5EF4-FFF2-40B4-BE49-F238E27FC236}">
                  <a16:creationId xmlns:a16="http://schemas.microsoft.com/office/drawing/2014/main" id="{3ABC8FB8-5C7D-4EA0-B3F8-180CCCB2B78F}"/>
                </a:ext>
              </a:extLst>
            </p:cNvPr>
            <p:cNvSpPr/>
            <p:nvPr userDrawn="1"/>
          </p:nvSpPr>
          <p:spPr>
            <a:xfrm>
              <a:off x="10846000" y="652461"/>
              <a:ext cx="360000" cy="5911852"/>
            </a:xfrm>
            <a:prstGeom prst="rect">
              <a:avLst/>
            </a:prstGeom>
            <a:noFill/>
            <a:ln>
              <a:solidFill>
                <a:srgbClr val="FF00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600"/>
            </a:p>
          </p:txBody>
        </p:sp>
        <p:sp>
          <p:nvSpPr>
            <p:cNvPr id="24" name="Rectangle 23">
              <a:extLst>
                <a:ext uri="{FF2B5EF4-FFF2-40B4-BE49-F238E27FC236}">
                  <a16:creationId xmlns:a16="http://schemas.microsoft.com/office/drawing/2014/main" id="{2A6E85EE-3577-48A9-A89C-EA48B414776F}"/>
                </a:ext>
              </a:extLst>
            </p:cNvPr>
            <p:cNvSpPr/>
            <p:nvPr userDrawn="1"/>
          </p:nvSpPr>
          <p:spPr>
            <a:xfrm>
              <a:off x="358775" y="6124575"/>
              <a:ext cx="11473200" cy="439739"/>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rtl="0"/>
              <a:endParaRPr lang="en-US" sz="2889" noProof="0"/>
            </a:p>
          </p:txBody>
        </p:sp>
      </p:grpSp>
      <p:sp>
        <p:nvSpPr>
          <p:cNvPr id="4" name="Logo name">
            <a:extLst>
              <a:ext uri="{FF2B5EF4-FFF2-40B4-BE49-F238E27FC236}">
                <a16:creationId xmlns:a16="http://schemas.microsoft.com/office/drawing/2014/main" id="{01B9A0B6-FAB9-47A4-9AD8-E4A32831A03D}"/>
              </a:ext>
            </a:extLst>
          </p:cNvPr>
          <p:cNvSpPr txBox="1"/>
          <p:nvPr userDrawn="1"/>
        </p:nvSpPr>
        <p:spPr>
          <a:xfrm>
            <a:off x="202500" y="9198800"/>
            <a:ext cx="437400" cy="312000"/>
          </a:xfrm>
          <a:prstGeom prst="rect">
            <a:avLst/>
          </a:prstGeom>
          <a:noFill/>
        </p:spPr>
        <p:txBody>
          <a:bodyPr wrap="square" lIns="0" tIns="0" rIns="0" bIns="0" rtlCol="0" anchor="b" anchorCtr="0">
            <a:noAutofit/>
          </a:bodyPr>
          <a:lstStyle/>
          <a:p>
            <a:pPr rtl="0"/>
            <a:r>
              <a:rPr lang="en-US" sz="1011">
                <a:solidFill>
                  <a:schemeClr val="tx2"/>
                </a:solidFill>
              </a:rPr>
              <a:t>Ramboll</a:t>
            </a:r>
          </a:p>
        </p:txBody>
      </p:sp>
      <p:sp>
        <p:nvSpPr>
          <p:cNvPr id="7" name="Title Placeholder 6">
            <a:extLst>
              <a:ext uri="{FF2B5EF4-FFF2-40B4-BE49-F238E27FC236}">
                <a16:creationId xmlns:a16="http://schemas.microsoft.com/office/drawing/2014/main" id="{C9392247-CE23-49BB-A39E-64C7575BE478}"/>
              </a:ext>
            </a:extLst>
          </p:cNvPr>
          <p:cNvSpPr>
            <a:spLocks noGrp="1"/>
          </p:cNvSpPr>
          <p:nvPr>
            <p:ph type="title"/>
          </p:nvPr>
        </p:nvSpPr>
        <p:spPr>
          <a:xfrm>
            <a:off x="202500" y="946400"/>
            <a:ext cx="5896800" cy="1352000"/>
          </a:xfrm>
          <a:prstGeom prst="rect">
            <a:avLst/>
          </a:prstGeom>
        </p:spPr>
        <p:txBody>
          <a:bodyPr vert="horz" lIns="0" tIns="0" rIns="0" bIns="0" rtlCol="0" anchor="t" anchorCtr="0">
            <a:noAutofit/>
          </a:bodyPr>
          <a:lstStyle/>
          <a:p>
            <a:r>
              <a:rPr lang="en-US"/>
              <a:t>Click to add title</a:t>
            </a:r>
          </a:p>
        </p:txBody>
      </p:sp>
      <p:sp>
        <p:nvSpPr>
          <p:cNvPr id="3" name="Text Placeholder 2"/>
          <p:cNvSpPr>
            <a:spLocks noGrp="1"/>
          </p:cNvSpPr>
          <p:nvPr>
            <p:ph type="body" idx="1"/>
          </p:nvPr>
        </p:nvSpPr>
        <p:spPr>
          <a:xfrm>
            <a:off x="202500" y="2641600"/>
            <a:ext cx="6453675" cy="6203600"/>
          </a:xfrm>
          <a:prstGeom prst="rect">
            <a:avLst/>
          </a:prstGeom>
        </p:spPr>
        <p:txBody>
          <a:bodyPr vert="horz" lIns="0" tIns="0" rIns="0" bIns="0" rtlCol="0">
            <a:noAutofit/>
          </a:bodyPr>
          <a:lstStyle/>
          <a:p>
            <a:pPr lvl="0"/>
            <a:r>
              <a:rPr lang="en-US" noProof="0"/>
              <a:t>Level 1 (Enter+TAB for next text level, SHIFT+TAB to go back in levels)</a:t>
            </a:r>
          </a:p>
          <a:p>
            <a:pPr lvl="1"/>
            <a:r>
              <a:rPr lang="en-US" noProof="0"/>
              <a:t>Level 2</a:t>
            </a:r>
          </a:p>
          <a:p>
            <a:pPr lvl="2"/>
            <a:r>
              <a:rPr lang="en-US" noProof="0"/>
              <a:t>Level 3</a:t>
            </a:r>
          </a:p>
          <a:p>
            <a:pPr lvl="3"/>
            <a:r>
              <a:rPr lang="en-US" noProof="0"/>
              <a:t>Level 4</a:t>
            </a:r>
          </a:p>
          <a:p>
            <a:pPr lvl="4"/>
            <a:r>
              <a:rPr lang="en-US" noProof="0"/>
              <a:t>Level 5</a:t>
            </a:r>
          </a:p>
          <a:p>
            <a:pPr lvl="5"/>
            <a:r>
              <a:rPr lang="en-US" noProof="0"/>
              <a:t>Level 6</a:t>
            </a:r>
          </a:p>
          <a:p>
            <a:pPr lvl="6"/>
            <a:r>
              <a:rPr lang="en-US" noProof="0"/>
              <a:t>Level 7</a:t>
            </a:r>
          </a:p>
          <a:p>
            <a:pPr lvl="7"/>
            <a:r>
              <a:rPr lang="en-US" noProof="0"/>
              <a:t>Level 8</a:t>
            </a:r>
          </a:p>
          <a:p>
            <a:pPr lvl="8"/>
            <a:r>
              <a:rPr lang="en-US" noProof="0"/>
              <a:t>Level 9</a:t>
            </a:r>
          </a:p>
        </p:txBody>
      </p:sp>
      <p:sp>
        <p:nvSpPr>
          <p:cNvPr id="2" name="Date Placeholder 1">
            <a:extLst>
              <a:ext uri="{FF2B5EF4-FFF2-40B4-BE49-F238E27FC236}">
                <a16:creationId xmlns:a16="http://schemas.microsoft.com/office/drawing/2014/main" id="{0643F1B6-0743-4D14-8B95-B030120DE5D1}"/>
              </a:ext>
            </a:extLst>
          </p:cNvPr>
          <p:cNvSpPr>
            <a:spLocks noGrp="1"/>
          </p:cNvSpPr>
          <p:nvPr>
            <p:ph type="dt" sz="half" idx="2"/>
          </p:nvPr>
        </p:nvSpPr>
        <p:spPr>
          <a:xfrm>
            <a:off x="6303825" y="9115600"/>
            <a:ext cx="352350" cy="208000"/>
          </a:xfrm>
          <a:prstGeom prst="rect">
            <a:avLst/>
          </a:prstGeom>
        </p:spPr>
        <p:txBody>
          <a:bodyPr vert="horz" lIns="0" tIns="0" rIns="0" bIns="0" rtlCol="0" anchor="b" anchorCtr="0"/>
          <a:lstStyle>
            <a:lvl1pPr algn="r" rtl="0">
              <a:defRPr sz="1011">
                <a:solidFill>
                  <a:schemeClr val="tx2"/>
                </a:solidFill>
              </a:defRPr>
            </a:lvl1pPr>
          </a:lstStyle>
          <a:p>
            <a:fld id="{D7C7A626-396F-47CE-9599-33B16A849820}" type="datetime1">
              <a:rPr lang="en-US" smtClean="0"/>
              <a:pPr/>
              <a:t>3/16/22</a:t>
            </a:fld>
            <a:endParaRPr lang="en-US"/>
          </a:p>
        </p:txBody>
      </p:sp>
      <p:sp>
        <p:nvSpPr>
          <p:cNvPr id="8" name="Footer Placeholder 7">
            <a:extLst>
              <a:ext uri="{FF2B5EF4-FFF2-40B4-BE49-F238E27FC236}">
                <a16:creationId xmlns:a16="http://schemas.microsoft.com/office/drawing/2014/main" id="{69460BDC-2796-43E8-A075-B3BFBC3B28E3}"/>
              </a:ext>
            </a:extLst>
          </p:cNvPr>
          <p:cNvSpPr>
            <a:spLocks noGrp="1"/>
          </p:cNvSpPr>
          <p:nvPr>
            <p:ph type="ftr" sz="quarter" idx="3"/>
          </p:nvPr>
        </p:nvSpPr>
        <p:spPr>
          <a:xfrm>
            <a:off x="755325" y="9302800"/>
            <a:ext cx="4993650" cy="208000"/>
          </a:xfrm>
          <a:prstGeom prst="rect">
            <a:avLst/>
          </a:prstGeom>
        </p:spPr>
        <p:txBody>
          <a:bodyPr vert="horz" lIns="0" tIns="0" rIns="0" bIns="0" rtlCol="0" anchor="b" anchorCtr="0"/>
          <a:lstStyle>
            <a:lvl1pPr algn="l" rtl="0">
              <a:defRPr sz="1011">
                <a:solidFill>
                  <a:schemeClr val="tx2"/>
                </a:solidFill>
              </a:defRPr>
            </a:lvl1pPr>
          </a:lstStyle>
          <a:p>
            <a:endParaRPr lang="en-US"/>
          </a:p>
        </p:txBody>
      </p:sp>
      <p:sp>
        <p:nvSpPr>
          <p:cNvPr id="9" name="Slide Number Placeholder 8">
            <a:extLst>
              <a:ext uri="{FF2B5EF4-FFF2-40B4-BE49-F238E27FC236}">
                <a16:creationId xmlns:a16="http://schemas.microsoft.com/office/drawing/2014/main" id="{5942516E-ED5A-4F68-B285-E8D0CC42F948}"/>
              </a:ext>
            </a:extLst>
          </p:cNvPr>
          <p:cNvSpPr>
            <a:spLocks noGrp="1"/>
          </p:cNvSpPr>
          <p:nvPr>
            <p:ph type="sldNum" sz="quarter" idx="4"/>
          </p:nvPr>
        </p:nvSpPr>
        <p:spPr>
          <a:xfrm>
            <a:off x="6303825" y="9354800"/>
            <a:ext cx="352350" cy="156000"/>
          </a:xfrm>
          <a:prstGeom prst="rect">
            <a:avLst/>
          </a:prstGeom>
        </p:spPr>
        <p:txBody>
          <a:bodyPr vert="horz" lIns="0" tIns="0" rIns="0" bIns="0" rtlCol="0" anchor="b" anchorCtr="0"/>
          <a:lstStyle>
            <a:lvl1pPr algn="r" rtl="0">
              <a:defRPr sz="1011">
                <a:solidFill>
                  <a:schemeClr val="tx2"/>
                </a:solidFill>
              </a:defRPr>
            </a:lvl1pPr>
          </a:lstStyle>
          <a:p>
            <a:fld id="{23AA811B-2EBD-4900-905E-5BE206449611}" type="slidenum">
              <a:rPr lang="en-US" smtClean="0"/>
              <a:pPr/>
              <a:t>‹nr.›</a:t>
            </a:fld>
            <a:endParaRPr lang="en-US"/>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Lst>
  <p:hf hdr="0" ftr="0" dt="0"/>
  <p:txStyles>
    <p:titleStyle>
      <a:lvl1pPr algn="l" defTabSz="1320759" rtl="0" eaLnBrk="1" latinLnBrk="0" hangingPunct="1">
        <a:lnSpc>
          <a:spcPct val="100000"/>
        </a:lnSpc>
        <a:spcBef>
          <a:spcPct val="0"/>
        </a:spcBef>
        <a:buNone/>
        <a:defRPr sz="4044" kern="1200">
          <a:solidFill>
            <a:schemeClr val="tx2"/>
          </a:solidFill>
          <a:latin typeface="+mj-lt"/>
          <a:ea typeface="+mj-ea"/>
          <a:cs typeface="+mj-cs"/>
        </a:defRPr>
      </a:lvl1pPr>
    </p:titleStyle>
    <p:bodyStyle>
      <a:lvl1pPr marL="207994" indent="-207994" algn="l" defTabSz="1320759" rtl="0" eaLnBrk="1" latinLnBrk="0" hangingPunct="1">
        <a:lnSpc>
          <a:spcPct val="100000"/>
        </a:lnSpc>
        <a:spcBef>
          <a:spcPts val="0"/>
        </a:spcBef>
        <a:spcAft>
          <a:spcPts val="867"/>
        </a:spcAft>
        <a:buFont typeface="Arial" panose="020B0604020202020204" pitchFamily="34" charset="0"/>
        <a:buChar char="•"/>
        <a:defRPr sz="2311" kern="1200">
          <a:solidFill>
            <a:schemeClr val="tx1"/>
          </a:solidFill>
          <a:latin typeface="+mn-lt"/>
          <a:ea typeface="+mn-ea"/>
          <a:cs typeface="+mn-cs"/>
        </a:defRPr>
      </a:lvl1pPr>
      <a:lvl2pPr marL="415987" indent="-207994" algn="l" defTabSz="1320759" rtl="0" eaLnBrk="1" latinLnBrk="0" hangingPunct="1">
        <a:lnSpc>
          <a:spcPct val="100000"/>
        </a:lnSpc>
        <a:spcBef>
          <a:spcPts val="0"/>
        </a:spcBef>
        <a:spcAft>
          <a:spcPts val="867"/>
        </a:spcAft>
        <a:buFont typeface="Arial" panose="020B0604020202020204" pitchFamily="34" charset="0"/>
        <a:buChar char="•"/>
        <a:defRPr sz="2311" kern="1200">
          <a:solidFill>
            <a:schemeClr val="tx1"/>
          </a:solidFill>
          <a:latin typeface="+mn-lt"/>
          <a:ea typeface="+mn-ea"/>
          <a:cs typeface="+mn-cs"/>
        </a:defRPr>
      </a:lvl2pPr>
      <a:lvl3pPr marL="623981" indent="-207994" algn="l" defTabSz="1320759" rtl="0" eaLnBrk="1" latinLnBrk="0" hangingPunct="1">
        <a:lnSpc>
          <a:spcPct val="100000"/>
        </a:lnSpc>
        <a:spcBef>
          <a:spcPts val="0"/>
        </a:spcBef>
        <a:spcAft>
          <a:spcPts val="867"/>
        </a:spcAft>
        <a:buFont typeface="Arial" panose="020B0604020202020204" pitchFamily="34" charset="0"/>
        <a:buChar char="•"/>
        <a:defRPr sz="2311" kern="1200">
          <a:solidFill>
            <a:schemeClr val="tx1"/>
          </a:solidFill>
          <a:latin typeface="+mn-lt"/>
          <a:ea typeface="+mn-ea"/>
          <a:cs typeface="+mn-cs"/>
        </a:defRPr>
      </a:lvl3pPr>
      <a:lvl4pPr marL="0" indent="0" algn="l" defTabSz="1320759" rtl="0" eaLnBrk="1" latinLnBrk="0" hangingPunct="1">
        <a:lnSpc>
          <a:spcPct val="100000"/>
        </a:lnSpc>
        <a:spcBef>
          <a:spcPts val="0"/>
        </a:spcBef>
        <a:spcAft>
          <a:spcPts val="867"/>
        </a:spcAft>
        <a:buFont typeface="Arial" panose="020B0604020202020204" pitchFamily="34" charset="0"/>
        <a:buChar char="​"/>
        <a:defRPr sz="2311" b="0" kern="1200">
          <a:solidFill>
            <a:schemeClr val="tx1"/>
          </a:solidFill>
          <a:latin typeface="+mn-lt"/>
          <a:ea typeface="+mn-ea"/>
          <a:cs typeface="+mn-cs"/>
        </a:defRPr>
      </a:lvl4pPr>
      <a:lvl5pPr marL="0" indent="0" algn="l" defTabSz="1320759" rtl="0" eaLnBrk="1" latinLnBrk="0" hangingPunct="1">
        <a:lnSpc>
          <a:spcPct val="90000"/>
        </a:lnSpc>
        <a:spcBef>
          <a:spcPts val="0"/>
        </a:spcBef>
        <a:spcAft>
          <a:spcPts val="867"/>
        </a:spcAft>
        <a:buFont typeface="Arial" panose="020B0604020202020204" pitchFamily="34" charset="0"/>
        <a:buChar char="​"/>
        <a:tabLst/>
        <a:defRPr sz="5922" kern="1200">
          <a:solidFill>
            <a:schemeClr val="tx2"/>
          </a:solidFill>
          <a:latin typeface="+mn-lt"/>
          <a:ea typeface="+mn-ea"/>
          <a:cs typeface="+mn-cs"/>
        </a:defRPr>
      </a:lvl5pPr>
      <a:lvl6pPr marL="0" indent="0" algn="l" defTabSz="1320759" rtl="0" eaLnBrk="1" latinLnBrk="0" hangingPunct="1">
        <a:lnSpc>
          <a:spcPct val="100000"/>
        </a:lnSpc>
        <a:spcBef>
          <a:spcPts val="0"/>
        </a:spcBef>
        <a:spcAft>
          <a:spcPts val="867"/>
        </a:spcAft>
        <a:buFont typeface="Arial" panose="020B0604020202020204" pitchFamily="34" charset="0"/>
        <a:buChar char="​"/>
        <a:defRPr sz="2311" kern="1200">
          <a:solidFill>
            <a:schemeClr val="tx2"/>
          </a:solidFill>
          <a:latin typeface="+mn-lt"/>
          <a:ea typeface="+mn-ea"/>
          <a:cs typeface="+mn-cs"/>
        </a:defRPr>
      </a:lvl6pPr>
      <a:lvl7pPr marL="0" indent="0" algn="l" defTabSz="1320759" rtl="0" eaLnBrk="1" latinLnBrk="0" hangingPunct="1">
        <a:lnSpc>
          <a:spcPct val="100000"/>
        </a:lnSpc>
        <a:spcBef>
          <a:spcPts val="0"/>
        </a:spcBef>
        <a:spcAft>
          <a:spcPts val="867"/>
        </a:spcAft>
        <a:buFont typeface="Arial" panose="020B0604020202020204" pitchFamily="34" charset="0"/>
        <a:buChar char="​"/>
        <a:defRPr sz="1444" b="0" kern="1200" baseline="0">
          <a:solidFill>
            <a:schemeClr val="tx1"/>
          </a:solidFill>
          <a:latin typeface="+mn-lt"/>
          <a:ea typeface="+mn-ea"/>
          <a:cs typeface="+mn-cs"/>
        </a:defRPr>
      </a:lvl7pPr>
      <a:lvl8pPr marL="155995" indent="-155995" algn="l" defTabSz="1320759" rtl="0" eaLnBrk="1" latinLnBrk="0" hangingPunct="1">
        <a:lnSpc>
          <a:spcPct val="100000"/>
        </a:lnSpc>
        <a:spcBef>
          <a:spcPts val="0"/>
        </a:spcBef>
        <a:spcAft>
          <a:spcPts val="867"/>
        </a:spcAft>
        <a:buFont typeface="Arial" panose="020B0604020202020204" pitchFamily="34" charset="0"/>
        <a:buChar char="•"/>
        <a:defRPr sz="1444" kern="1200">
          <a:solidFill>
            <a:schemeClr val="tx1"/>
          </a:solidFill>
          <a:latin typeface="+mn-lt"/>
          <a:ea typeface="+mn-ea"/>
          <a:cs typeface="+mn-cs"/>
        </a:defRPr>
      </a:lvl8pPr>
      <a:lvl9pPr marL="155995" indent="-155995" algn="l" defTabSz="1320759" rtl="0" eaLnBrk="1" latinLnBrk="0" hangingPunct="1">
        <a:lnSpc>
          <a:spcPct val="100000"/>
        </a:lnSpc>
        <a:spcBef>
          <a:spcPts val="0"/>
        </a:spcBef>
        <a:spcAft>
          <a:spcPts val="867"/>
        </a:spcAft>
        <a:buFont typeface="Arial" panose="020B0604020202020204" pitchFamily="34" charset="0"/>
        <a:buChar char="•"/>
        <a:defRPr sz="1444" kern="1200" baseline="0">
          <a:solidFill>
            <a:schemeClr val="tx1"/>
          </a:solidFill>
          <a:latin typeface="+mn-lt"/>
          <a:ea typeface="+mn-ea"/>
          <a:cs typeface="+mn-cs"/>
        </a:defRPr>
      </a:lvl9pPr>
    </p:bodyStyle>
    <p:otherStyle>
      <a:defPPr>
        <a:defRPr lang="en-US"/>
      </a:defPPr>
      <a:lvl1pPr marL="0" algn="l" defTabSz="1320759" rtl="0" eaLnBrk="1" latinLnBrk="0" hangingPunct="1">
        <a:defRPr sz="2600" kern="1200">
          <a:solidFill>
            <a:schemeClr val="tx1"/>
          </a:solidFill>
          <a:latin typeface="+mn-lt"/>
          <a:ea typeface="+mn-ea"/>
          <a:cs typeface="+mn-cs"/>
        </a:defRPr>
      </a:lvl1pPr>
      <a:lvl2pPr marL="660380" algn="l" defTabSz="1320759" rtl="0" eaLnBrk="1" latinLnBrk="0" hangingPunct="1">
        <a:defRPr sz="2600" kern="1200">
          <a:solidFill>
            <a:schemeClr val="tx1"/>
          </a:solidFill>
          <a:latin typeface="+mn-lt"/>
          <a:ea typeface="+mn-ea"/>
          <a:cs typeface="+mn-cs"/>
        </a:defRPr>
      </a:lvl2pPr>
      <a:lvl3pPr marL="1320759" algn="l" defTabSz="1320759" rtl="0" eaLnBrk="1" latinLnBrk="0" hangingPunct="1">
        <a:defRPr sz="2600" kern="1200">
          <a:solidFill>
            <a:schemeClr val="tx1"/>
          </a:solidFill>
          <a:latin typeface="+mn-lt"/>
          <a:ea typeface="+mn-ea"/>
          <a:cs typeface="+mn-cs"/>
        </a:defRPr>
      </a:lvl3pPr>
      <a:lvl4pPr marL="1981139" algn="l" defTabSz="1320759" rtl="0" eaLnBrk="1" latinLnBrk="0" hangingPunct="1">
        <a:defRPr sz="2600" kern="1200">
          <a:solidFill>
            <a:schemeClr val="tx1"/>
          </a:solidFill>
          <a:latin typeface="+mn-lt"/>
          <a:ea typeface="+mn-ea"/>
          <a:cs typeface="+mn-cs"/>
        </a:defRPr>
      </a:lvl4pPr>
      <a:lvl5pPr marL="2641519" algn="l" defTabSz="1320759" rtl="0" eaLnBrk="1" latinLnBrk="0" hangingPunct="1">
        <a:defRPr sz="2600" kern="1200">
          <a:solidFill>
            <a:schemeClr val="tx1"/>
          </a:solidFill>
          <a:latin typeface="+mn-lt"/>
          <a:ea typeface="+mn-ea"/>
          <a:cs typeface="+mn-cs"/>
        </a:defRPr>
      </a:lvl5pPr>
      <a:lvl6pPr marL="3301898" algn="l" defTabSz="1320759" rtl="0" eaLnBrk="1" latinLnBrk="0" hangingPunct="1">
        <a:defRPr sz="2600" kern="1200">
          <a:solidFill>
            <a:schemeClr val="tx1"/>
          </a:solidFill>
          <a:latin typeface="+mn-lt"/>
          <a:ea typeface="+mn-ea"/>
          <a:cs typeface="+mn-cs"/>
        </a:defRPr>
      </a:lvl6pPr>
      <a:lvl7pPr marL="3962278" algn="l" defTabSz="1320759" rtl="0" eaLnBrk="1" latinLnBrk="0" hangingPunct="1">
        <a:defRPr sz="2600" kern="1200">
          <a:solidFill>
            <a:schemeClr val="tx1"/>
          </a:solidFill>
          <a:latin typeface="+mn-lt"/>
          <a:ea typeface="+mn-ea"/>
          <a:cs typeface="+mn-cs"/>
        </a:defRPr>
      </a:lvl7pPr>
      <a:lvl8pPr marL="4622658" algn="l" defTabSz="1320759" rtl="0" eaLnBrk="1" latinLnBrk="0" hangingPunct="1">
        <a:defRPr sz="2600" kern="1200">
          <a:solidFill>
            <a:schemeClr val="tx1"/>
          </a:solidFill>
          <a:latin typeface="+mn-lt"/>
          <a:ea typeface="+mn-ea"/>
          <a:cs typeface="+mn-cs"/>
        </a:defRPr>
      </a:lvl8pPr>
      <a:lvl9pPr marL="5283037" algn="l" defTabSz="1320759" rtl="0" eaLnBrk="1" latinLnBrk="0" hangingPunct="1">
        <a:defRPr sz="2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9" userDrawn="1">
          <p15:clr>
            <a:srgbClr val="A4A3A4"/>
          </p15:clr>
        </p15:guide>
        <p15:guide id="2" pos="476" userDrawn="1">
          <p15:clr>
            <a:srgbClr val="A4A3A4"/>
          </p15:clr>
        </p15:guide>
        <p15:guide id="3" orient="horz" pos="592" userDrawn="1">
          <p15:clr>
            <a:srgbClr val="F26B43"/>
          </p15:clr>
        </p15:guide>
        <p15:guide id="4" orient="horz" pos="5973" userDrawn="1">
          <p15:clr>
            <a:srgbClr val="A4A3A4"/>
          </p15:clr>
        </p15:guide>
        <p15:guide id="5" pos="127" userDrawn="1">
          <p15:clr>
            <a:srgbClr val="F26B43"/>
          </p15:clr>
        </p15:guide>
        <p15:guide id="6" pos="4192" userDrawn="1">
          <p15:clr>
            <a:srgbClr val="F26B43"/>
          </p15:clr>
        </p15:guide>
        <p15:guide id="7" orient="horz" pos="1664" userDrawn="1">
          <p15:clr>
            <a:srgbClr val="F26B43"/>
          </p15:clr>
        </p15:guide>
        <p15:guide id="8" pos="699" userDrawn="1">
          <p15:clr>
            <a:srgbClr val="A4A3A4"/>
          </p15:clr>
        </p15:guide>
        <p15:guide id="9" pos="826" userDrawn="1">
          <p15:clr>
            <a:srgbClr val="A4A3A4"/>
          </p15:clr>
        </p15:guide>
        <p15:guide id="10" pos="1048" userDrawn="1">
          <p15:clr>
            <a:srgbClr val="A4A3A4"/>
          </p15:clr>
        </p15:guide>
        <p15:guide id="11" pos="1176" userDrawn="1">
          <p15:clr>
            <a:srgbClr val="A4A3A4"/>
          </p15:clr>
        </p15:guide>
        <p15:guide id="12" pos="1397" userDrawn="1">
          <p15:clr>
            <a:srgbClr val="A4A3A4"/>
          </p15:clr>
        </p15:guide>
        <p15:guide id="13" pos="1525" userDrawn="1">
          <p15:clr>
            <a:srgbClr val="A4A3A4"/>
          </p15:clr>
        </p15:guide>
        <p15:guide id="14" pos="1747" userDrawn="1">
          <p15:clr>
            <a:srgbClr val="A4A3A4"/>
          </p15:clr>
        </p15:guide>
        <p15:guide id="15" pos="1874" userDrawn="1">
          <p15:clr>
            <a:srgbClr val="A4A3A4"/>
          </p15:clr>
        </p15:guide>
        <p15:guide id="16" pos="2096" userDrawn="1">
          <p15:clr>
            <a:srgbClr val="A4A3A4"/>
          </p15:clr>
        </p15:guide>
        <p15:guide id="17" pos="2224" userDrawn="1">
          <p15:clr>
            <a:srgbClr val="A4A3A4"/>
          </p15:clr>
        </p15:guide>
        <p15:guide id="18" pos="2445" userDrawn="1">
          <p15:clr>
            <a:srgbClr val="A4A3A4"/>
          </p15:clr>
        </p15:guide>
        <p15:guide id="19" pos="2573" userDrawn="1">
          <p15:clr>
            <a:srgbClr val="A4A3A4"/>
          </p15:clr>
        </p15:guide>
        <p15:guide id="20" pos="2795" userDrawn="1">
          <p15:clr>
            <a:srgbClr val="A4A3A4"/>
          </p15:clr>
        </p15:guide>
        <p15:guide id="21" pos="2922" userDrawn="1">
          <p15:clr>
            <a:srgbClr val="A4A3A4"/>
          </p15:clr>
        </p15:guide>
        <p15:guide id="22" pos="3144" userDrawn="1">
          <p15:clr>
            <a:srgbClr val="A4A3A4"/>
          </p15:clr>
        </p15:guide>
        <p15:guide id="23" pos="3272" userDrawn="1">
          <p15:clr>
            <a:srgbClr val="A4A3A4"/>
          </p15:clr>
        </p15:guide>
        <p15:guide id="24" pos="3494" userDrawn="1">
          <p15:clr>
            <a:srgbClr val="A4A3A4"/>
          </p15:clr>
        </p15:guide>
        <p15:guide id="25" pos="3621" userDrawn="1">
          <p15:clr>
            <a:srgbClr val="A4A3A4"/>
          </p15:clr>
        </p15:guide>
        <p15:guide id="26" pos="3843" userDrawn="1">
          <p15:clr>
            <a:srgbClr val="A4A3A4"/>
          </p15:clr>
        </p15:guide>
        <p15:guide id="27" pos="3970" userDrawn="1">
          <p15:clr>
            <a:srgbClr val="A4A3A4"/>
          </p15:clr>
        </p15:guide>
        <p15:guide id="28" orient="horz" pos="557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8" Type="http://schemas.openxmlformats.org/officeDocument/2006/relationships/hyperlink" Target="https://vayla.fi/en/transport-network/data/open-data/road-network" TargetMode="External"/><Relationship Id="rId13" Type="http://schemas.openxmlformats.org/officeDocument/2006/relationships/image" Target="../media/image31.png"/><Relationship Id="rId3" Type="http://schemas.openxmlformats.org/officeDocument/2006/relationships/slideLayout" Target="../slideLayouts/slideLayout10.xml"/><Relationship Id="rId7" Type="http://schemas.openxmlformats.org/officeDocument/2006/relationships/hyperlink" Target="https://www.digitraffic.fi/en/road-traffic/lam/" TargetMode="External"/><Relationship Id="rId12" Type="http://schemas.openxmlformats.org/officeDocument/2006/relationships/hyperlink" Target="https://www.naturvardsverket.se/verktyg-och-tjanster/data-databaser-och-sokregister/oppna-data-fran-naturvardsverket/" TargetMode="External"/><Relationship Id="rId2" Type="http://schemas.openxmlformats.org/officeDocument/2006/relationships/tags" Target="../tags/tag66.xml"/><Relationship Id="rId1" Type="http://schemas.openxmlformats.org/officeDocument/2006/relationships/vmlDrawing" Target="../drawings/vmlDrawing65.vml"/><Relationship Id="rId6" Type="http://schemas.openxmlformats.org/officeDocument/2006/relationships/image" Target="../media/image1.emf"/><Relationship Id="rId11" Type="http://schemas.openxmlformats.org/officeDocument/2006/relationships/hyperlink" Target="https://www.gbif.org/dataset/492d63a8-4978-4bc7-acd8-7d0e3ac0e744" TargetMode="External"/><Relationship Id="rId5" Type="http://schemas.openxmlformats.org/officeDocument/2006/relationships/oleObject" Target="../embeddings/oleObject65.bin"/><Relationship Id="rId10" Type="http://schemas.openxmlformats.org/officeDocument/2006/relationships/hyperlink" Target="https://viltkamera.nina.no/" TargetMode="External"/><Relationship Id="rId4" Type="http://schemas.openxmlformats.org/officeDocument/2006/relationships/notesSlide" Target="../notesSlides/notesSlide9.xml"/><Relationship Id="rId9" Type="http://schemas.openxmlformats.org/officeDocument/2006/relationships/hyperlink" Target="https://naturdata.miljoeportal.dk/advancedSearch"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datafordeler.dk/dataoversigt/" TargetMode="External"/><Relationship Id="rId3" Type="http://schemas.openxmlformats.org/officeDocument/2006/relationships/slideLayout" Target="../slideLayouts/slideLayout10.xml"/><Relationship Id="rId7" Type="http://schemas.openxmlformats.org/officeDocument/2006/relationships/hyperlink" Target="https://datafordeler.dk/" TargetMode="External"/><Relationship Id="rId12" Type="http://schemas.openxmlformats.org/officeDocument/2006/relationships/hyperlink" Target="https://www.trafiklab.se/" TargetMode="External"/><Relationship Id="rId2" Type="http://schemas.openxmlformats.org/officeDocument/2006/relationships/tags" Target="../tags/tag67.xml"/><Relationship Id="rId1" Type="http://schemas.openxmlformats.org/officeDocument/2006/relationships/vmlDrawing" Target="../drawings/vmlDrawing66.vml"/><Relationship Id="rId6" Type="http://schemas.openxmlformats.org/officeDocument/2006/relationships/image" Target="../media/image1.emf"/><Relationship Id="rId11" Type="http://schemas.openxmlformats.org/officeDocument/2006/relationships/hyperlink" Target="https://www.dataportal.se/en/" TargetMode="External"/><Relationship Id="rId5" Type="http://schemas.openxmlformats.org/officeDocument/2006/relationships/oleObject" Target="../embeddings/oleObject66.bin"/><Relationship Id="rId10" Type="http://schemas.openxmlformats.org/officeDocument/2006/relationships/hyperlink" Target="https://www.opendata.dk/search" TargetMode="External"/><Relationship Id="rId4" Type="http://schemas.openxmlformats.org/officeDocument/2006/relationships/notesSlide" Target="../notesSlides/notesSlide10.xml"/><Relationship Id="rId9" Type="http://schemas.openxmlformats.org/officeDocument/2006/relationships/hyperlink" Target="https://selfservice.datafordeler.d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slideLayout" Target="../slideLayouts/slideLayout10.xml"/><Relationship Id="rId7" Type="http://schemas.openxmlformats.org/officeDocument/2006/relationships/hyperlink" Target="https://www.vegvesen.no/ws/no/vegvesen/veg/trafikkpublikasjon/kamera/2/GetCCTVSiteTable" TargetMode="External"/><Relationship Id="rId2" Type="http://schemas.openxmlformats.org/officeDocument/2006/relationships/tags" Target="../tags/tag68.xml"/><Relationship Id="rId1" Type="http://schemas.openxmlformats.org/officeDocument/2006/relationships/vmlDrawing" Target="../drawings/vmlDrawing67.vml"/><Relationship Id="rId6" Type="http://schemas.openxmlformats.org/officeDocument/2006/relationships/hyperlink" Target="https://du-portal-ui.dataudveksler.app.vd.dk/support" TargetMode="External"/><Relationship Id="rId5" Type="http://schemas.openxmlformats.org/officeDocument/2006/relationships/hyperlink" Target="https://du-portal-ui.dataudveksler.app.vd.dk/data/61/overview" TargetMode="External"/><Relationship Id="rId4" Type="http://schemas.openxmlformats.org/officeDocument/2006/relationships/notesSlide" Target="../notesSlides/notesSlide11.xml"/><Relationship Id="rId9" Type="http://schemas.openxmlformats.org/officeDocument/2006/relationships/image" Target="../media/image1.emf"/></Relationships>
</file>

<file path=ppt/slides/_rels/slide1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0.xml"/><Relationship Id="rId7" Type="http://schemas.openxmlformats.org/officeDocument/2006/relationships/oleObject" Target="../embeddings/oleObject68.bin"/><Relationship Id="rId2" Type="http://schemas.openxmlformats.org/officeDocument/2006/relationships/tags" Target="../tags/tag69.xml"/><Relationship Id="rId1" Type="http://schemas.openxmlformats.org/officeDocument/2006/relationships/vmlDrawing" Target="../drawings/vmlDrawing68.vml"/><Relationship Id="rId6" Type="http://schemas.openxmlformats.org/officeDocument/2006/relationships/hyperlink" Target="http://gagnaveita.vegagerdin.is/api/vefmyndavelar2014_1" TargetMode="External"/><Relationship Id="rId5" Type="http://schemas.openxmlformats.org/officeDocument/2006/relationships/hyperlink" Target="https://api.trafikinfo.trafikverket.se/API/Model" TargetMode="External"/><Relationship Id="rId4"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9.bin"/><Relationship Id="rId3" Type="http://schemas.openxmlformats.org/officeDocument/2006/relationships/slideLayout" Target="../slideLayouts/slideLayout10.xml"/><Relationship Id="rId7" Type="http://schemas.openxmlformats.org/officeDocument/2006/relationships/hyperlink" Target="https://tie.digitraffic.fi/api/v3/data/camera-history/history?id=" TargetMode="External"/><Relationship Id="rId2" Type="http://schemas.openxmlformats.org/officeDocument/2006/relationships/tags" Target="../tags/tag70.xml"/><Relationship Id="rId1" Type="http://schemas.openxmlformats.org/officeDocument/2006/relationships/vmlDrawing" Target="../drawings/vmlDrawing69.vml"/><Relationship Id="rId6" Type="http://schemas.openxmlformats.org/officeDocument/2006/relationships/hyperlink" Target="https://tie.digitraffic.fi/api/v3/metadata/camera-stations" TargetMode="External"/><Relationship Id="rId5" Type="http://schemas.openxmlformats.org/officeDocument/2006/relationships/hyperlink" Target="https://tie.digitraffic.fi/api/v1/data/camera-data" TargetMode="External"/><Relationship Id="rId4" Type="http://schemas.openxmlformats.org/officeDocument/2006/relationships/notesSlide" Target="../notesSlides/notesSlide13.xml"/><Relationship Id="rId9" Type="http://schemas.openxmlformats.org/officeDocument/2006/relationships/image" Target="../media/image1.emf"/></Relationships>
</file>

<file path=ppt/slides/_rels/slide1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0.xml"/><Relationship Id="rId7" Type="http://schemas.openxmlformats.org/officeDocument/2006/relationships/oleObject" Target="../embeddings/oleObject70.bin"/><Relationship Id="rId2" Type="http://schemas.openxmlformats.org/officeDocument/2006/relationships/tags" Target="../tags/tag71.xml"/><Relationship Id="rId1" Type="http://schemas.openxmlformats.org/officeDocument/2006/relationships/vmlDrawing" Target="../drawings/vmlDrawing70.vml"/><Relationship Id="rId6" Type="http://schemas.openxmlformats.org/officeDocument/2006/relationships/hyperlink" Target="https://www.vegvesen.no/ws/no/vegvesen/veg/trafikkpublikasjon/trafikk/2/GetSituation" TargetMode="External"/><Relationship Id="rId5" Type="http://schemas.openxmlformats.org/officeDocument/2006/relationships/hyperlink" Target="https://www.digitraffic.fi/en/road-traffic/#traffic-messages" TargetMode="External"/><Relationship Id="rId10" Type="http://schemas.openxmlformats.org/officeDocument/2006/relationships/hyperlink" Target="https://api.trafikinfo.trafikverket.se/API/Model" TargetMode="External"/><Relationship Id="rId4" Type="http://schemas.openxmlformats.org/officeDocument/2006/relationships/notesSlide" Target="../notesSlides/notesSlide14.xml"/><Relationship Id="rId9" Type="http://schemas.openxmlformats.org/officeDocument/2006/relationships/hyperlink" Target="https://du-portal-ui.dataudveksler.app.vd.dk/data/50/overview" TargetMode="Externa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71.bin"/><Relationship Id="rId3" Type="http://schemas.openxmlformats.org/officeDocument/2006/relationships/slideLayout" Target="../slideLayouts/slideLayout10.xml"/><Relationship Id="rId7" Type="http://schemas.openxmlformats.org/officeDocument/2006/relationships/hyperlink" Target="http://gagnaveita.vegagerdin.is/api/vedur2014_1" TargetMode="External"/><Relationship Id="rId2" Type="http://schemas.openxmlformats.org/officeDocument/2006/relationships/tags" Target="../tags/tag72.xml"/><Relationship Id="rId1" Type="http://schemas.openxmlformats.org/officeDocument/2006/relationships/vmlDrawing" Target="../drawings/vmlDrawing71.vml"/><Relationship Id="rId6" Type="http://schemas.openxmlformats.org/officeDocument/2006/relationships/hyperlink" Target="https://www.vegvesen.no/ws/no/vegvesen/veg/trafikkpublikasjon/trafikk/2/GetSituation" TargetMode="External"/><Relationship Id="rId11" Type="http://schemas.openxmlformats.org/officeDocument/2006/relationships/hyperlink" Target="https://opendata-download-metobs.smhi.se/api" TargetMode="External"/><Relationship Id="rId5" Type="http://schemas.openxmlformats.org/officeDocument/2006/relationships/hyperlink" Target="https://tie.digitraffic.fi/api/beta/weather-history-data/4057" TargetMode="External"/><Relationship Id="rId10" Type="http://schemas.openxmlformats.org/officeDocument/2006/relationships/hyperlink" Target="https://dmigw.govcloud.dk/v2/metObs/bulk/?api-key=f22b73dd-d7a2-4b3a-a391-192880f98394" TargetMode="External"/><Relationship Id="rId4" Type="http://schemas.openxmlformats.org/officeDocument/2006/relationships/notesSlide" Target="../notesSlides/notesSlide15.xml"/><Relationship Id="rId9" Type="http://schemas.openxmlformats.org/officeDocument/2006/relationships/image" Target="../media/image1.e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72.bin"/><Relationship Id="rId3" Type="http://schemas.openxmlformats.org/officeDocument/2006/relationships/slideLayout" Target="../slideLayouts/slideLayout10.xml"/><Relationship Id="rId7" Type="http://schemas.openxmlformats.org/officeDocument/2006/relationships/hyperlink" Target="https://discomap.eea.europa.eu/map/fme/AirQualityExport.htm" TargetMode="External"/><Relationship Id="rId12" Type="http://schemas.openxmlformats.org/officeDocument/2006/relationships/hyperlink" Target="https://www.naturvardsverket.se/data-och-statistik/luft/" TargetMode="External"/><Relationship Id="rId2" Type="http://schemas.openxmlformats.org/officeDocument/2006/relationships/tags" Target="../tags/tag73.xml"/><Relationship Id="rId1" Type="http://schemas.openxmlformats.org/officeDocument/2006/relationships/vmlDrawing" Target="../drawings/vmlDrawing72.vml"/><Relationship Id="rId6" Type="http://schemas.openxmlformats.org/officeDocument/2006/relationships/hyperlink" Target="https://api.met.no/weatherapi/airqualityforecast/0.1/documentation#!/data/get_areaclasses" TargetMode="External"/><Relationship Id="rId11" Type="http://schemas.openxmlformats.org/officeDocument/2006/relationships/hyperlink" Target="https://datavardluft.smhi.se/portal/" TargetMode="External"/><Relationship Id="rId5" Type="http://schemas.openxmlformats.org/officeDocument/2006/relationships/hyperlink" Target="https://www.digitraffic.fi/en/road-traffic/#traffic-messages" TargetMode="External"/><Relationship Id="rId10" Type="http://schemas.openxmlformats.org/officeDocument/2006/relationships/hyperlink" Target="https://envs.au.dk/faglige-omraader/luftforurening-udledninger-og-effekter/data-om-luftkvalitet/aktuelle-maalinger/tabeller" TargetMode="External"/><Relationship Id="rId4" Type="http://schemas.openxmlformats.org/officeDocument/2006/relationships/notesSlide" Target="../notesSlides/notesSlide16.xml"/><Relationship Id="rId9" Type="http://schemas.openxmlformats.org/officeDocument/2006/relationships/image" Target="../media/image1.e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image" Target="../media/image18.svg"/><Relationship Id="rId3" Type="http://schemas.openxmlformats.org/officeDocument/2006/relationships/slideLayout" Target="../slideLayouts/slideLayout10.xml"/><Relationship Id="rId7" Type="http://schemas.openxmlformats.org/officeDocument/2006/relationships/hyperlink" Target="http://gagnaveita.vegagerdin.is/api/vefmyndavelar2014_1" TargetMode="External"/><Relationship Id="rId12" Type="http://schemas.openxmlformats.org/officeDocument/2006/relationships/image" Target="../media/image17.png"/><Relationship Id="rId2" Type="http://schemas.openxmlformats.org/officeDocument/2006/relationships/tags" Target="../tags/tag58.xml"/><Relationship Id="rId1" Type="http://schemas.openxmlformats.org/officeDocument/2006/relationships/vmlDrawing" Target="../drawings/vmlDrawing57.vml"/><Relationship Id="rId6" Type="http://schemas.openxmlformats.org/officeDocument/2006/relationships/hyperlink" Target="https://www.vegvesen.no/en/about-us/about-the-organisation/open-data/et-utvalg-apne-data/datex/publications/cctv/" TargetMode="External"/><Relationship Id="rId11" Type="http://schemas.openxmlformats.org/officeDocument/2006/relationships/hyperlink" Target="https://www.trafikverket.se/tjanster/data-kartor-och-geodatatjanster/hamta-var-oppna-data/datex-trafikinformation-vag-i-realtid/" TargetMode="External"/><Relationship Id="rId5" Type="http://schemas.openxmlformats.org/officeDocument/2006/relationships/hyperlink" Target="https://tie.digitraffic.fi/api/v1/data/camera-data" TargetMode="External"/><Relationship Id="rId10" Type="http://schemas.openxmlformats.org/officeDocument/2006/relationships/hyperlink" Target="https://du-portal-ui.dataudveksler.app.vd.dk/data/61/overview" TargetMode="External"/><Relationship Id="rId4" Type="http://schemas.openxmlformats.org/officeDocument/2006/relationships/notesSlide" Target="../notesSlides/notesSlide1.xml"/><Relationship Id="rId9" Type="http://schemas.openxmlformats.org/officeDocument/2006/relationships/image" Target="../media/image1.emf"/></Relationships>
</file>

<file path=ppt/slides/_rels/slide3.xml.rels><?xml version="1.0" encoding="UTF-8" standalone="yes"?>
<Relationships xmlns="http://schemas.openxmlformats.org/package/2006/relationships"><Relationship Id="rId8" Type="http://schemas.openxmlformats.org/officeDocument/2006/relationships/hyperlink" Target="https://www.vegvesen.no/om+statens+vegvesen/om+organisasjonen/apne-data/datex" TargetMode="External"/><Relationship Id="rId13" Type="http://schemas.openxmlformats.org/officeDocument/2006/relationships/oleObject" Target="../embeddings/oleObject58.bin"/><Relationship Id="rId18" Type="http://schemas.openxmlformats.org/officeDocument/2006/relationships/hyperlink" Target="https://www.trafikverket.se/en/startpage/operations/Operations-road/Traffic-information/Real-time-traffic-information/" TargetMode="External"/><Relationship Id="rId26" Type="http://schemas.openxmlformats.org/officeDocument/2006/relationships/image" Target="../media/image24.svg"/><Relationship Id="rId3" Type="http://schemas.openxmlformats.org/officeDocument/2006/relationships/slideLayout" Target="../slideLayouts/slideLayout10.xml"/><Relationship Id="rId21" Type="http://schemas.openxmlformats.org/officeDocument/2006/relationships/image" Target="../media/image19.png"/><Relationship Id="rId7" Type="http://schemas.openxmlformats.org/officeDocument/2006/relationships/hyperlink" Target="https://www.ilmatieteenlaitos.fi/ilmansaasteet#tilasto" TargetMode="External"/><Relationship Id="rId12" Type="http://schemas.openxmlformats.org/officeDocument/2006/relationships/hyperlink" Target="http://english.ust.is/of-interest/airquality/" TargetMode="External"/><Relationship Id="rId17" Type="http://schemas.openxmlformats.org/officeDocument/2006/relationships/hyperlink" Target="https://envs.au.dk/faglige-omraader/luftforurening-udledninger-og-effekter/data-om-luftkvalitet" TargetMode="External"/><Relationship Id="rId25" Type="http://schemas.openxmlformats.org/officeDocument/2006/relationships/image" Target="../media/image23.png"/><Relationship Id="rId2" Type="http://schemas.openxmlformats.org/officeDocument/2006/relationships/tags" Target="../tags/tag59.xml"/><Relationship Id="rId16" Type="http://schemas.openxmlformats.org/officeDocument/2006/relationships/hyperlink" Target="https://dmiapi.govcloud.dk/#!/" TargetMode="External"/><Relationship Id="rId20" Type="http://schemas.openxmlformats.org/officeDocument/2006/relationships/hyperlink" Target="https://datavardluft.smhi.se/portal/" TargetMode="External"/><Relationship Id="rId1" Type="http://schemas.openxmlformats.org/officeDocument/2006/relationships/vmlDrawing" Target="../drawings/vmlDrawing58.vml"/><Relationship Id="rId6" Type="http://schemas.openxmlformats.org/officeDocument/2006/relationships/hyperlink" Target="https://www.digitraffic.fi/en/road-traffic/#current-data-of-road-weather-stations" TargetMode="External"/><Relationship Id="rId11" Type="http://schemas.openxmlformats.org/officeDocument/2006/relationships/hyperlink" Target="http://www.vegagerdin.is/vefur2.nsf/Files/gagnaveita_vedur_2014/$file/gagnaveita_vedur_2014.pdf" TargetMode="External"/><Relationship Id="rId24" Type="http://schemas.openxmlformats.org/officeDocument/2006/relationships/image" Target="../media/image22.svg"/><Relationship Id="rId5" Type="http://schemas.openxmlformats.org/officeDocument/2006/relationships/hyperlink" Target="https://vayla.fi/web/en/open-data/materials/roadworks" TargetMode="External"/><Relationship Id="rId15" Type="http://schemas.openxmlformats.org/officeDocument/2006/relationships/hyperlink" Target="https://du-portal-ui.dataudveksler.app.vd.dk/data/51/overview" TargetMode="External"/><Relationship Id="rId23" Type="http://schemas.openxmlformats.org/officeDocument/2006/relationships/image" Target="../media/image21.png"/><Relationship Id="rId28" Type="http://schemas.openxmlformats.org/officeDocument/2006/relationships/image" Target="../media/image26.svg"/><Relationship Id="rId10" Type="http://schemas.openxmlformats.org/officeDocument/2006/relationships/hyperlink" Target="https://api.met.no/weatherapi/airqualityforecast/0.1/documentation#!/data/get_areaclasses" TargetMode="External"/><Relationship Id="rId19" Type="http://schemas.openxmlformats.org/officeDocument/2006/relationships/hyperlink" Target="https://www.smhi.se/data/utforskaren-oppna-data/meteorologisk-analysmodell-mesan-hirlam-historiska-analysdata" TargetMode="External"/><Relationship Id="rId4" Type="http://schemas.openxmlformats.org/officeDocument/2006/relationships/notesSlide" Target="../notesSlides/notesSlide2.xml"/><Relationship Id="rId9" Type="http://schemas.openxmlformats.org/officeDocument/2006/relationships/hyperlink" Target="https://www.met.no/en/free-meteorological-data/Download-services" TargetMode="External"/><Relationship Id="rId14" Type="http://schemas.openxmlformats.org/officeDocument/2006/relationships/image" Target="../media/image1.emf"/><Relationship Id="rId22" Type="http://schemas.openxmlformats.org/officeDocument/2006/relationships/image" Target="../media/image20.svg"/><Relationship Id="rId27" Type="http://schemas.openxmlformats.org/officeDocument/2006/relationships/image" Target="../media/image25.png"/></Relationships>
</file>

<file path=ppt/slides/_rels/slide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slideLayout" Target="../slideLayouts/slideLayout10.xml"/><Relationship Id="rId7" Type="http://schemas.openxmlformats.org/officeDocument/2006/relationships/image" Target="../media/image27.png"/><Relationship Id="rId2" Type="http://schemas.openxmlformats.org/officeDocument/2006/relationships/tags" Target="../tags/tag60.xml"/><Relationship Id="rId1" Type="http://schemas.openxmlformats.org/officeDocument/2006/relationships/vmlDrawing" Target="../drawings/vmlDrawing59.vml"/><Relationship Id="rId6" Type="http://schemas.openxmlformats.org/officeDocument/2006/relationships/image" Target="../media/image1.emf"/><Relationship Id="rId5" Type="http://schemas.openxmlformats.org/officeDocument/2006/relationships/oleObject" Target="../embeddings/oleObject59.bin"/><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29.png"/><Relationship Id="rId2" Type="http://schemas.openxmlformats.org/officeDocument/2006/relationships/tags" Target="../tags/tag61.xml"/><Relationship Id="rId1" Type="http://schemas.openxmlformats.org/officeDocument/2006/relationships/vmlDrawing" Target="../drawings/vmlDrawing60.vml"/><Relationship Id="rId6" Type="http://schemas.openxmlformats.org/officeDocument/2006/relationships/image" Target="../media/image1.emf"/><Relationship Id="rId5" Type="http://schemas.openxmlformats.org/officeDocument/2006/relationships/oleObject" Target="../embeddings/oleObject60.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8" Type="http://schemas.openxmlformats.org/officeDocument/2006/relationships/hyperlink" Target="https://www.openstreetmap.org/" TargetMode="External"/><Relationship Id="rId13" Type="http://schemas.openxmlformats.org/officeDocument/2006/relationships/hyperlink" Target="https://www.trafficdata.se/dataset" TargetMode="External"/><Relationship Id="rId3" Type="http://schemas.openxmlformats.org/officeDocument/2006/relationships/slideLayout" Target="../slideLayouts/slideLayout10.xml"/><Relationship Id="rId7" Type="http://schemas.openxmlformats.org/officeDocument/2006/relationships/hyperlink" Target="https://www.digitraffic.fi/en/road-traffic/lam/" TargetMode="External"/><Relationship Id="rId12" Type="http://schemas.openxmlformats.org/officeDocument/2006/relationships/hyperlink" Target="https://www.vegvesen.no/en/about-us/about-the-organisation/open-data/et-utvalg-apne-data/datex/publications/travel-times/" TargetMode="External"/><Relationship Id="rId2" Type="http://schemas.openxmlformats.org/officeDocument/2006/relationships/tags" Target="../tags/tag62.xml"/><Relationship Id="rId1" Type="http://schemas.openxmlformats.org/officeDocument/2006/relationships/vmlDrawing" Target="../drawings/vmlDrawing61.vml"/><Relationship Id="rId6" Type="http://schemas.openxmlformats.org/officeDocument/2006/relationships/image" Target="../media/image1.emf"/><Relationship Id="rId11" Type="http://schemas.openxmlformats.org/officeDocument/2006/relationships/hyperlink" Target="https://du-portal-ui.dataudveksler.app.vd.dk/" TargetMode="External"/><Relationship Id="rId5" Type="http://schemas.openxmlformats.org/officeDocument/2006/relationships/oleObject" Target="../embeddings/oleObject61.bin"/><Relationship Id="rId15" Type="http://schemas.openxmlformats.org/officeDocument/2006/relationships/image" Target="../media/image29.png"/><Relationship Id="rId10" Type="http://schemas.openxmlformats.org/officeDocument/2006/relationships/hyperlink" Target="https://www.digitraffic.fi/en/road-traffic/" TargetMode="External"/><Relationship Id="rId4" Type="http://schemas.openxmlformats.org/officeDocument/2006/relationships/notesSlide" Target="../notesSlides/notesSlide5.xml"/><Relationship Id="rId9" Type="http://schemas.openxmlformats.org/officeDocument/2006/relationships/hyperlink" Target="https://wiki.openstreetmap.org/wiki/Downloading_data" TargetMode="External"/><Relationship Id="rId14" Type="http://schemas.openxmlformats.org/officeDocument/2006/relationships/hyperlink" Target="https://nordicopenmobilitydata.eu/data/" TargetMode="Externa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30.png"/><Relationship Id="rId2" Type="http://schemas.openxmlformats.org/officeDocument/2006/relationships/tags" Target="../tags/tag63.xml"/><Relationship Id="rId1" Type="http://schemas.openxmlformats.org/officeDocument/2006/relationships/vmlDrawing" Target="../drawings/vmlDrawing62.vml"/><Relationship Id="rId6" Type="http://schemas.openxmlformats.org/officeDocument/2006/relationships/image" Target="../media/image1.emf"/><Relationship Id="rId5" Type="http://schemas.openxmlformats.org/officeDocument/2006/relationships/oleObject" Target="../embeddings/oleObject62.bin"/><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8" Type="http://schemas.openxmlformats.org/officeDocument/2006/relationships/hyperlink" Target="https://du-portal-ui.dataudveksler.app.vd.dk/data/62/overview" TargetMode="External"/><Relationship Id="rId13" Type="http://schemas.openxmlformats.org/officeDocument/2006/relationships/hyperlink" Target="https://du-portal-ui.dataudveksler.app.vd.dk/" TargetMode="External"/><Relationship Id="rId3" Type="http://schemas.openxmlformats.org/officeDocument/2006/relationships/slideLayout" Target="../slideLayouts/slideLayout10.xml"/><Relationship Id="rId7" Type="http://schemas.openxmlformats.org/officeDocument/2006/relationships/hyperlink" Target="https://www.trafiklab.se/api/" TargetMode="External"/><Relationship Id="rId12" Type="http://schemas.openxmlformats.org/officeDocument/2006/relationships/hyperlink" Target="https://www.digitraffic.fi/en/road-traffic/" TargetMode="External"/><Relationship Id="rId2" Type="http://schemas.openxmlformats.org/officeDocument/2006/relationships/tags" Target="../tags/tag64.xml"/><Relationship Id="rId16" Type="http://schemas.openxmlformats.org/officeDocument/2006/relationships/image" Target="../media/image30.png"/><Relationship Id="rId1" Type="http://schemas.openxmlformats.org/officeDocument/2006/relationships/vmlDrawing" Target="../drawings/vmlDrawing63.vml"/><Relationship Id="rId6" Type="http://schemas.openxmlformats.org/officeDocument/2006/relationships/image" Target="../media/image1.emf"/><Relationship Id="rId11" Type="http://schemas.openxmlformats.org/officeDocument/2006/relationships/hyperlink" Target="https://www.digitraffic.fi/en/road-traffic/lam/" TargetMode="External"/><Relationship Id="rId5" Type="http://schemas.openxmlformats.org/officeDocument/2006/relationships/oleObject" Target="../embeddings/oleObject63.bin"/><Relationship Id="rId15" Type="http://schemas.openxmlformats.org/officeDocument/2006/relationships/hyperlink" Target="https://www.trafficdata.se/dataset" TargetMode="External"/><Relationship Id="rId10" Type="http://schemas.openxmlformats.org/officeDocument/2006/relationships/hyperlink" Target="https://vayla.fi/en/transport-network/data/digiroad/data/bus-stop-data" TargetMode="External"/><Relationship Id="rId4" Type="http://schemas.openxmlformats.org/officeDocument/2006/relationships/notesSlide" Target="../notesSlides/notesSlide7.xml"/><Relationship Id="rId9" Type="http://schemas.openxmlformats.org/officeDocument/2006/relationships/hyperlink" Target="https://nordicopenmobilitydata.eu/data/" TargetMode="External"/><Relationship Id="rId14" Type="http://schemas.openxmlformats.org/officeDocument/2006/relationships/hyperlink" Target="https://www.vegvesen.no/en/about-us/about-the-organisation/open-data/et-utvalg-apne-data/datex/publications/travel-times/" TargetMode="Externa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31.png"/><Relationship Id="rId2" Type="http://schemas.openxmlformats.org/officeDocument/2006/relationships/tags" Target="../tags/tag65.xml"/><Relationship Id="rId1" Type="http://schemas.openxmlformats.org/officeDocument/2006/relationships/vmlDrawing" Target="../drawings/vmlDrawing64.vml"/><Relationship Id="rId6" Type="http://schemas.openxmlformats.org/officeDocument/2006/relationships/image" Target="../media/image1.emf"/><Relationship Id="rId5" Type="http://schemas.openxmlformats.org/officeDocument/2006/relationships/oleObject" Target="../embeddings/oleObject64.bin"/><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12E4D9-F276-4EB5-B535-D8D62FAABD2E}"/>
              </a:ext>
            </a:extLst>
          </p:cNvPr>
          <p:cNvSpPr/>
          <p:nvPr/>
        </p:nvSpPr>
        <p:spPr>
          <a:xfrm>
            <a:off x="992777" y="2377441"/>
            <a:ext cx="4885509" cy="479406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da-DK" sz="3200" b="1" noProof="0"/>
              <a:t>NORDIC </a:t>
            </a:r>
            <a:br>
              <a:rPr lang="da-DK" sz="3200" b="1" noProof="0"/>
            </a:br>
            <a:r>
              <a:rPr lang="da-DK" sz="3200" b="1" noProof="0"/>
              <a:t>AI AND DATA HACKATHON</a:t>
            </a:r>
            <a:endParaRPr lang="da-DK" sz="3200" b="1"/>
          </a:p>
          <a:p>
            <a:pPr algn="ctr"/>
            <a:endParaRPr lang="da-DK" sz="3200" b="1"/>
          </a:p>
          <a:p>
            <a:pPr algn="ctr"/>
            <a:endParaRPr lang="da-DK" sz="3200" b="1"/>
          </a:p>
          <a:p>
            <a:pPr algn="ctr"/>
            <a:r>
              <a:rPr lang="da-DK" sz="2400" b="1"/>
              <a:t>CHALLENGES AND DATA</a:t>
            </a:r>
            <a:endParaRPr lang="da-DK" sz="2400" b="1" noProof="0" err="1"/>
          </a:p>
        </p:txBody>
      </p:sp>
      <p:cxnSp>
        <p:nvCxnSpPr>
          <p:cNvPr id="6" name="Straight Connector 5">
            <a:extLst>
              <a:ext uri="{FF2B5EF4-FFF2-40B4-BE49-F238E27FC236}">
                <a16:creationId xmlns:a16="http://schemas.microsoft.com/office/drawing/2014/main" id="{86118A19-3D44-4AA8-99AC-5BFCC6F15054}"/>
              </a:ext>
            </a:extLst>
          </p:cNvPr>
          <p:cNvCxnSpPr/>
          <p:nvPr/>
        </p:nvCxnSpPr>
        <p:spPr>
          <a:xfrm>
            <a:off x="986245" y="2495007"/>
            <a:ext cx="4885509"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EE87F8B-ADCC-415A-A3F6-1493B1AE14A0}"/>
              </a:ext>
            </a:extLst>
          </p:cNvPr>
          <p:cNvCxnSpPr/>
          <p:nvPr/>
        </p:nvCxnSpPr>
        <p:spPr>
          <a:xfrm>
            <a:off x="992777" y="6997339"/>
            <a:ext cx="4885509"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1694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6A2D7A43-61C2-44B1-92D8-F09A36262A80}"/>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6561" name="think-cell Slide" r:id="rId5" imgW="351" imgH="351" progId="TCLayout.ActiveDocument.1">
                  <p:embed/>
                </p:oleObj>
              </mc:Choice>
              <mc:Fallback>
                <p:oleObj name="think-cell Slide" r:id="rId5" imgW="351" imgH="351" progId="TCLayout.ActiveDocument.1">
                  <p:embed/>
                  <p:pic>
                    <p:nvPicPr>
                      <p:cNvPr id="5" name="Objekt 4" hidden="1">
                        <a:extLst>
                          <a:ext uri="{FF2B5EF4-FFF2-40B4-BE49-F238E27FC236}">
                            <a16:creationId xmlns:a16="http://schemas.microsoft.com/office/drawing/2014/main" id="{6A2D7A43-61C2-44B1-92D8-F09A36262A8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5" name="Rektangel 14">
            <a:extLst>
              <a:ext uri="{FF2B5EF4-FFF2-40B4-BE49-F238E27FC236}">
                <a16:creationId xmlns:a16="http://schemas.microsoft.com/office/drawing/2014/main" id="{59F589DC-983F-4DC2-AFC0-0C5506CF392C}"/>
              </a:ext>
            </a:extLst>
          </p:cNvPr>
          <p:cNvSpPr/>
          <p:nvPr/>
        </p:nvSpPr>
        <p:spPr>
          <a:xfrm>
            <a:off x="316813" y="1519422"/>
            <a:ext cx="6224374" cy="215087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GB" sz="1200" noProof="0">
                <a:solidFill>
                  <a:schemeClr val="bg1"/>
                </a:solidFill>
              </a:rPr>
              <a:t>TMS-data: TMS stations are composed of data collection units and induction loops embedded in roads. The stations contain sensors that produce computational data. The computations use sensor constants whose values are station-specific. The TMS device registers vehicles passing the point, recording data such as time, direction, lane, speed, vehicle length, time elapsed between vehicles and the vehicle class. </a:t>
            </a:r>
          </a:p>
          <a:p>
            <a:endParaRPr lang="en-GB" sz="1200" noProof="0">
              <a:solidFill>
                <a:schemeClr val="bg1"/>
              </a:solidFill>
            </a:endParaRPr>
          </a:p>
          <a:p>
            <a:r>
              <a:rPr lang="en-GB" sz="1200" noProof="0">
                <a:solidFill>
                  <a:schemeClr val="bg1"/>
                </a:solidFill>
              </a:rPr>
              <a:t>Data is open in Finland and can be found at </a:t>
            </a:r>
            <a:r>
              <a:rPr lang="en-GB" sz="1200" noProof="0">
                <a:solidFill>
                  <a:schemeClr val="bg1"/>
                </a:solidFill>
                <a:hlinkClick r:id="rId7">
                  <a:extLst>
                    <a:ext uri="{A12FA001-AC4F-418D-AE19-62706E023703}">
                      <ahyp:hlinkClr xmlns:ahyp="http://schemas.microsoft.com/office/drawing/2018/hyperlinkcolor" val="tx"/>
                    </a:ext>
                  </a:extLst>
                </a:hlinkClick>
              </a:rPr>
              <a:t>https://www.digitraffic.fi/en/road-traffic/lam/</a:t>
            </a:r>
            <a:endParaRPr lang="en-GB" sz="1200" noProof="0">
              <a:solidFill>
                <a:schemeClr val="bg1"/>
              </a:solidFill>
            </a:endParaRPr>
          </a:p>
        </p:txBody>
      </p:sp>
      <p:sp>
        <p:nvSpPr>
          <p:cNvPr id="16" name="Rektangel 15">
            <a:extLst>
              <a:ext uri="{FF2B5EF4-FFF2-40B4-BE49-F238E27FC236}">
                <a16:creationId xmlns:a16="http://schemas.microsoft.com/office/drawing/2014/main" id="{4ECF3ADB-9AED-45AA-8D7C-6F89F53A0326}"/>
              </a:ext>
            </a:extLst>
          </p:cNvPr>
          <p:cNvSpPr/>
          <p:nvPr/>
        </p:nvSpPr>
        <p:spPr>
          <a:xfrm>
            <a:off x="316814" y="4084823"/>
            <a:ext cx="6224374" cy="215087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200" noProof="0">
                <a:solidFill>
                  <a:schemeClr val="bg1"/>
                </a:solidFill>
              </a:rPr>
              <a:t>Data on traffic accidents is open in Finland and can be found at </a:t>
            </a:r>
            <a:r>
              <a:rPr lang="en-US" sz="1200" noProof="0">
                <a:solidFill>
                  <a:schemeClr val="bg1"/>
                </a:solidFill>
                <a:hlinkClick r:id="rId8">
                  <a:extLst>
                    <a:ext uri="{A12FA001-AC4F-418D-AE19-62706E023703}">
                      <ahyp:hlinkClr xmlns:ahyp="http://schemas.microsoft.com/office/drawing/2018/hyperlinkcolor" val="tx"/>
                    </a:ext>
                  </a:extLst>
                </a:hlinkClick>
              </a:rPr>
              <a:t>https://vayla.fi/en/transport-network/data/open-data/road-network</a:t>
            </a:r>
            <a:r>
              <a:rPr lang="en-US" sz="1200" noProof="0">
                <a:solidFill>
                  <a:schemeClr val="bg1"/>
                </a:solidFill>
              </a:rPr>
              <a:t> </a:t>
            </a:r>
          </a:p>
        </p:txBody>
      </p:sp>
      <p:sp>
        <p:nvSpPr>
          <p:cNvPr id="17" name="Rektangel 16">
            <a:extLst>
              <a:ext uri="{FF2B5EF4-FFF2-40B4-BE49-F238E27FC236}">
                <a16:creationId xmlns:a16="http://schemas.microsoft.com/office/drawing/2014/main" id="{E41B3A70-1070-44B9-8556-B61217E94E60}"/>
              </a:ext>
            </a:extLst>
          </p:cNvPr>
          <p:cNvSpPr/>
          <p:nvPr/>
        </p:nvSpPr>
        <p:spPr>
          <a:xfrm>
            <a:off x="316813" y="6633978"/>
            <a:ext cx="6224374" cy="215087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spcAft>
                <a:spcPts val="1200"/>
              </a:spcAft>
            </a:pPr>
            <a:r>
              <a:rPr lang="en-US" sz="1200" noProof="0"/>
              <a:t>Diverse datasets on nature can be found at</a:t>
            </a:r>
          </a:p>
          <a:p>
            <a:pPr>
              <a:spcAft>
                <a:spcPts val="600"/>
              </a:spcAft>
            </a:pPr>
            <a:r>
              <a:rPr lang="en-US" sz="1200" u="sng">
                <a:solidFill>
                  <a:schemeClr val="bg1"/>
                </a:solidFill>
                <a:effectLst/>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https://naturdata.miljoeportal.dk/advancedSearch</a:t>
            </a:r>
            <a:endParaRPr lang="en-US" sz="1200" u="sng">
              <a:solidFill>
                <a:schemeClr val="bg1"/>
              </a:solidFill>
              <a:ea typeface="Calibri" panose="020F0502020204030204" pitchFamily="34" charset="0"/>
              <a:cs typeface="Times New Roman" panose="02020603050405020304" pitchFamily="18" charset="0"/>
            </a:endParaRPr>
          </a:p>
          <a:p>
            <a:pPr>
              <a:spcAft>
                <a:spcPts val="600"/>
              </a:spcAft>
            </a:pPr>
            <a:r>
              <a:rPr lang="en-US" sz="1200" u="sng">
                <a:solidFill>
                  <a:schemeClr val="bg1"/>
                </a:solidFill>
                <a:effectLst/>
                <a:ea typeface="Calibri" panose="020F0502020204030204" pitchFamily="34" charset="0"/>
                <a:cs typeface="Times New Roman" panose="02020603050405020304" pitchFamily="18" charset="0"/>
                <a:hlinkClick r:id="rId10">
                  <a:extLst>
                    <a:ext uri="{A12FA001-AC4F-418D-AE19-62706E023703}">
                      <ahyp:hlinkClr xmlns:ahyp="http://schemas.microsoft.com/office/drawing/2018/hyperlinkcolor" val="tx"/>
                    </a:ext>
                  </a:extLst>
                </a:hlinkClick>
              </a:rPr>
              <a:t>https://viltkamera.nina.no/</a:t>
            </a:r>
            <a:endParaRPr lang="en-US" sz="1200" u="sng">
              <a:solidFill>
                <a:schemeClr val="bg1"/>
              </a:solidFill>
              <a:ea typeface="Calibri" panose="020F0502020204030204" pitchFamily="34" charset="0"/>
              <a:cs typeface="Times New Roman" panose="02020603050405020304" pitchFamily="18" charset="0"/>
            </a:endParaRPr>
          </a:p>
          <a:p>
            <a:pPr>
              <a:spcAft>
                <a:spcPts val="600"/>
              </a:spcAft>
            </a:pPr>
            <a:r>
              <a:rPr lang="en-US" sz="1200" u="sng">
                <a:solidFill>
                  <a:schemeClr val="bg1"/>
                </a:solidFill>
                <a:effectLst/>
                <a:ea typeface="Calibri" panose="020F0502020204030204" pitchFamily="34" charset="0"/>
                <a:cs typeface="Times New Roman" panose="02020603050405020304" pitchFamily="18" charset="0"/>
                <a:hlinkClick r:id="rId11">
                  <a:extLst>
                    <a:ext uri="{A12FA001-AC4F-418D-AE19-62706E023703}">
                      <ahyp:hlinkClr xmlns:ahyp="http://schemas.microsoft.com/office/drawing/2018/hyperlinkcolor" val="tx"/>
                    </a:ext>
                  </a:extLst>
                </a:hlinkClick>
              </a:rPr>
              <a:t>https://www.gbif.org/dataset/492d63a8-4978-4bc7-acd8-7d0e3ac0e744</a:t>
            </a:r>
            <a:endParaRPr lang="en-US" sz="1200" u="sng">
              <a:solidFill>
                <a:schemeClr val="bg1"/>
              </a:solidFill>
              <a:ea typeface="Calibri" panose="020F0502020204030204" pitchFamily="34" charset="0"/>
              <a:cs typeface="Times New Roman" panose="02020603050405020304" pitchFamily="18" charset="0"/>
            </a:endParaRPr>
          </a:p>
          <a:p>
            <a:pPr>
              <a:spcAft>
                <a:spcPts val="600"/>
              </a:spcAft>
            </a:pPr>
            <a:r>
              <a:rPr lang="en-US" sz="1200">
                <a:solidFill>
                  <a:schemeClr val="bg1"/>
                </a:solidFill>
                <a:effectLst/>
                <a:ea typeface="Calibri" panose="020F0502020204030204" pitchFamily="34" charset="0"/>
                <a:cs typeface="Times New Roman" panose="02020603050405020304" pitchFamily="18" charset="0"/>
                <a:hlinkClick r:id="rId12">
                  <a:extLst>
                    <a:ext uri="{A12FA001-AC4F-418D-AE19-62706E023703}">
                      <ahyp:hlinkClr xmlns:ahyp="http://schemas.microsoft.com/office/drawing/2018/hyperlinkcolor" val="tx"/>
                    </a:ext>
                  </a:extLst>
                </a:hlinkClick>
              </a:rPr>
              <a:t>https://www.naturvardsverket.se/verktyg-och-tjanster/data-databaser-och-sokregister/oppna-data-fran-naturvardsverket/</a:t>
            </a:r>
            <a:endParaRPr lang="en-US" sz="1200" noProof="0">
              <a:solidFill>
                <a:schemeClr val="bg1"/>
              </a:solidFill>
            </a:endParaRPr>
          </a:p>
        </p:txBody>
      </p:sp>
      <p:pic>
        <p:nvPicPr>
          <p:cNvPr id="11" name="Picture 10">
            <a:extLst>
              <a:ext uri="{FF2B5EF4-FFF2-40B4-BE49-F238E27FC236}">
                <a16:creationId xmlns:a16="http://schemas.microsoft.com/office/drawing/2014/main" id="{A7551BBB-5E5F-480F-8E1B-40889A7D549D}"/>
              </a:ext>
            </a:extLst>
          </p:cNvPr>
          <p:cNvPicPr>
            <a:picLocks noChangeAspect="1"/>
          </p:cNvPicPr>
          <p:nvPr/>
        </p:nvPicPr>
        <p:blipFill>
          <a:blip r:embed="rId13"/>
          <a:stretch>
            <a:fillRect/>
          </a:stretch>
        </p:blipFill>
        <p:spPr>
          <a:xfrm>
            <a:off x="0" y="-31756"/>
            <a:ext cx="6858000" cy="875056"/>
          </a:xfrm>
          <a:prstGeom prst="rect">
            <a:avLst/>
          </a:prstGeom>
        </p:spPr>
      </p:pic>
      <p:sp>
        <p:nvSpPr>
          <p:cNvPr id="8" name="Rektangel 14">
            <a:extLst>
              <a:ext uri="{FF2B5EF4-FFF2-40B4-BE49-F238E27FC236}">
                <a16:creationId xmlns:a16="http://schemas.microsoft.com/office/drawing/2014/main" id="{B719DC4C-181D-4B3D-B873-BF2B9B0ED8C9}"/>
              </a:ext>
            </a:extLst>
          </p:cNvPr>
          <p:cNvSpPr/>
          <p:nvPr/>
        </p:nvSpPr>
        <p:spPr>
          <a:xfrm>
            <a:off x="952500" y="38100"/>
            <a:ext cx="5880100" cy="719469"/>
          </a:xfrm>
          <a:prstGeom prst="rect">
            <a:avLst/>
          </a:prstGeom>
          <a:solidFill>
            <a:srgbClr val="3EB049"/>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1600" b="1" noProof="0"/>
              <a:t>Human health and ecosystems</a:t>
            </a:r>
          </a:p>
        </p:txBody>
      </p:sp>
      <p:sp>
        <p:nvSpPr>
          <p:cNvPr id="9" name="Tekstfelt 12">
            <a:extLst>
              <a:ext uri="{FF2B5EF4-FFF2-40B4-BE49-F238E27FC236}">
                <a16:creationId xmlns:a16="http://schemas.microsoft.com/office/drawing/2014/main" id="{20C7EA13-D4C6-4D69-AA2B-42202A3CF16C}"/>
              </a:ext>
            </a:extLst>
          </p:cNvPr>
          <p:cNvSpPr txBox="1"/>
          <p:nvPr/>
        </p:nvSpPr>
        <p:spPr>
          <a:xfrm>
            <a:off x="366155" y="1048435"/>
            <a:ext cx="6125690" cy="215444"/>
          </a:xfrm>
          <a:prstGeom prst="rect">
            <a:avLst/>
          </a:prstGeom>
          <a:noFill/>
          <a:ln>
            <a:solidFill>
              <a:schemeClr val="bg1"/>
            </a:solidFill>
          </a:ln>
        </p:spPr>
        <p:txBody>
          <a:bodyPr wrap="square" lIns="0" tIns="0" rIns="0" bIns="0" rtlCol="0">
            <a:spAutoFit/>
          </a:bodyPr>
          <a:lstStyle/>
          <a:p>
            <a:pPr algn="ctr"/>
            <a:r>
              <a:rPr lang="en-US" sz="1400" b="1">
                <a:solidFill>
                  <a:schemeClr val="accent3">
                    <a:lumMod val="75000"/>
                  </a:schemeClr>
                </a:solidFill>
              </a:rPr>
              <a:t>Supplementary datasets</a:t>
            </a:r>
          </a:p>
        </p:txBody>
      </p:sp>
    </p:spTree>
    <p:extLst>
      <p:ext uri="{BB962C8B-B14F-4D97-AF65-F5344CB8AC3E}">
        <p14:creationId xmlns:p14="http://schemas.microsoft.com/office/powerpoint/2010/main" val="3419113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6A2D7A43-61C2-44B1-92D8-F09A36262A80}"/>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7585" name="think-cell Slide" r:id="rId5" imgW="351" imgH="351" progId="TCLayout.ActiveDocument.1">
                  <p:embed/>
                </p:oleObj>
              </mc:Choice>
              <mc:Fallback>
                <p:oleObj name="think-cell Slide" r:id="rId5" imgW="351" imgH="351" progId="TCLayout.ActiveDocument.1">
                  <p:embed/>
                  <p:pic>
                    <p:nvPicPr>
                      <p:cNvPr id="5" name="Objekt 4" hidden="1">
                        <a:extLst>
                          <a:ext uri="{FF2B5EF4-FFF2-40B4-BE49-F238E27FC236}">
                            <a16:creationId xmlns:a16="http://schemas.microsoft.com/office/drawing/2014/main" id="{6A2D7A43-61C2-44B1-92D8-F09A36262A8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 name="Tekstfelt 12">
            <a:extLst>
              <a:ext uri="{FF2B5EF4-FFF2-40B4-BE49-F238E27FC236}">
                <a16:creationId xmlns:a16="http://schemas.microsoft.com/office/drawing/2014/main" id="{20C7EA13-D4C6-4D69-AA2B-42202A3CF16C}"/>
              </a:ext>
            </a:extLst>
          </p:cNvPr>
          <p:cNvSpPr txBox="1"/>
          <p:nvPr/>
        </p:nvSpPr>
        <p:spPr>
          <a:xfrm>
            <a:off x="366155" y="310323"/>
            <a:ext cx="6125690" cy="215444"/>
          </a:xfrm>
          <a:prstGeom prst="rect">
            <a:avLst/>
          </a:prstGeom>
          <a:noFill/>
          <a:ln>
            <a:solidFill>
              <a:schemeClr val="bg1"/>
            </a:solidFill>
          </a:ln>
        </p:spPr>
        <p:txBody>
          <a:bodyPr wrap="square" lIns="0" tIns="0" rIns="0" bIns="0" rtlCol="0">
            <a:spAutoFit/>
          </a:bodyPr>
          <a:lstStyle/>
          <a:p>
            <a:pPr algn="ctr"/>
            <a:r>
              <a:rPr lang="en-US" sz="1400" b="1">
                <a:solidFill>
                  <a:schemeClr val="accent3">
                    <a:lumMod val="75000"/>
                  </a:schemeClr>
                </a:solidFill>
              </a:rPr>
              <a:t>Open data portals</a:t>
            </a:r>
          </a:p>
        </p:txBody>
      </p:sp>
      <p:sp>
        <p:nvSpPr>
          <p:cNvPr id="10" name="Rektangel 9">
            <a:extLst>
              <a:ext uri="{FF2B5EF4-FFF2-40B4-BE49-F238E27FC236}">
                <a16:creationId xmlns:a16="http://schemas.microsoft.com/office/drawing/2014/main" id="{4BAD036C-24B0-4C05-A845-C36BA34DEE72}"/>
              </a:ext>
            </a:extLst>
          </p:cNvPr>
          <p:cNvSpPr/>
          <p:nvPr/>
        </p:nvSpPr>
        <p:spPr>
          <a:xfrm>
            <a:off x="316800" y="842312"/>
            <a:ext cx="6224400" cy="14592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nSpc>
                <a:spcPct val="107000"/>
              </a:lnSpc>
              <a:spcAft>
                <a:spcPts val="800"/>
              </a:spcAft>
            </a:pPr>
            <a:r>
              <a:rPr lang="en-US" sz="1050">
                <a:solidFill>
                  <a:schemeClr val="tx1"/>
                </a:solidFill>
                <a:effectLst/>
                <a:ea typeface="Calibri" panose="020F0502020204030204" pitchFamily="34" charset="0"/>
                <a:cs typeface="Times New Roman" panose="02020603050405020304" pitchFamily="18" charset="0"/>
              </a:rPr>
              <a:t>In Denmark, core public datasets are presented at </a:t>
            </a:r>
            <a:r>
              <a:rPr lang="en-US" sz="1050" u="sng">
                <a:solidFill>
                  <a:schemeClr val="tx1"/>
                </a:solidFill>
                <a:effectLst/>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https://datafordeler.dk/</a:t>
            </a:r>
            <a:r>
              <a:rPr lang="en-US" sz="1050">
                <a:solidFill>
                  <a:schemeClr val="tx1"/>
                </a:solidFill>
                <a:effectLst/>
                <a:ea typeface="Calibri" panose="020F0502020204030204" pitchFamily="34" charset="0"/>
                <a:cs typeface="Times New Roman" panose="02020603050405020304" pitchFamily="18" charset="0"/>
              </a:rPr>
              <a:t>. A list of all datasets can be found at </a:t>
            </a:r>
            <a:r>
              <a:rPr lang="en-US" sz="1050" u="sng">
                <a:solidFill>
                  <a:schemeClr val="tx1"/>
                </a:solidFill>
                <a:effectLst/>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https://datafordeler.dk/dataoversigt/</a:t>
            </a:r>
            <a:r>
              <a:rPr lang="en-US" sz="1050">
                <a:solidFill>
                  <a:schemeClr val="tx1"/>
                </a:solidFill>
                <a:effectLst/>
                <a:ea typeface="Calibri" panose="020F0502020204030204" pitchFamily="34" charset="0"/>
                <a:cs typeface="Times New Roman" panose="02020603050405020304" pitchFamily="18" charset="0"/>
              </a:rPr>
              <a:t>. The website is only available in Danish. Data is available through </a:t>
            </a:r>
            <a:r>
              <a:rPr lang="en-US" sz="1050" u="sng">
                <a:solidFill>
                  <a:schemeClr val="tx1"/>
                </a:solidFill>
                <a:effectLst/>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https://selfservice.datafordeler.dk/</a:t>
            </a:r>
            <a:r>
              <a:rPr lang="en-US" sz="1050">
                <a:solidFill>
                  <a:schemeClr val="tx1"/>
                </a:solidFill>
                <a:effectLst/>
                <a:ea typeface="Calibri" panose="020F0502020204030204" pitchFamily="34" charset="0"/>
                <a:cs typeface="Times New Roman" panose="02020603050405020304" pitchFamily="18" charset="0"/>
              </a:rPr>
              <a:t> where you need to register. </a:t>
            </a:r>
            <a:endParaRPr lang="da-DK" sz="1050">
              <a:solidFill>
                <a:schemeClr val="tx1"/>
              </a:solidFill>
              <a:effectLst/>
              <a:ea typeface="Calibri" panose="020F0502020204030204" pitchFamily="34" charset="0"/>
              <a:cs typeface="Times New Roman" panose="02020603050405020304" pitchFamily="18" charset="0"/>
            </a:endParaRPr>
          </a:p>
          <a:p>
            <a:pPr>
              <a:lnSpc>
                <a:spcPct val="107000"/>
              </a:lnSpc>
              <a:spcAft>
                <a:spcPts val="800"/>
              </a:spcAft>
            </a:pPr>
            <a:r>
              <a:rPr lang="en-US" sz="1050">
                <a:solidFill>
                  <a:schemeClr val="tx1"/>
                </a:solidFill>
                <a:effectLst/>
                <a:ea typeface="Calibri" panose="020F0502020204030204" pitchFamily="34" charset="0"/>
                <a:cs typeface="Times New Roman" panose="02020603050405020304" pitchFamily="18" charset="0"/>
              </a:rPr>
              <a:t>Open Data DK is a community of municipalities and regions. Since 2016, data from these entities have been published on </a:t>
            </a:r>
            <a:r>
              <a:rPr lang="en-US" sz="1050" u="sng">
                <a:solidFill>
                  <a:schemeClr val="tx1"/>
                </a:solidFill>
                <a:effectLst/>
                <a:ea typeface="Calibri" panose="020F0502020204030204" pitchFamily="34" charset="0"/>
                <a:cs typeface="Times New Roman" panose="02020603050405020304" pitchFamily="18" charset="0"/>
                <a:hlinkClick r:id="rId10">
                  <a:extLst>
                    <a:ext uri="{A12FA001-AC4F-418D-AE19-62706E023703}">
                      <ahyp:hlinkClr xmlns:ahyp="http://schemas.microsoft.com/office/drawing/2018/hyperlinkcolor" val="tx"/>
                    </a:ext>
                  </a:extLst>
                </a:hlinkClick>
              </a:rPr>
              <a:t>https://www.opendata.dk/search</a:t>
            </a:r>
            <a:r>
              <a:rPr lang="en-US" sz="1050">
                <a:solidFill>
                  <a:schemeClr val="tx1"/>
                </a:solidFill>
                <a:effectLst/>
                <a:ea typeface="Calibri" panose="020F0502020204030204" pitchFamily="34" charset="0"/>
                <a:cs typeface="Times New Roman" panose="02020603050405020304" pitchFamily="18" charset="0"/>
              </a:rPr>
              <a:t>. The website is in Danish. </a:t>
            </a:r>
            <a:endParaRPr lang="en-US" sz="700" noProof="0">
              <a:solidFill>
                <a:schemeClr val="tx1"/>
              </a:solidFill>
            </a:endParaRPr>
          </a:p>
        </p:txBody>
      </p:sp>
      <p:sp>
        <p:nvSpPr>
          <p:cNvPr id="12" name="Rektangel 11">
            <a:extLst>
              <a:ext uri="{FF2B5EF4-FFF2-40B4-BE49-F238E27FC236}">
                <a16:creationId xmlns:a16="http://schemas.microsoft.com/office/drawing/2014/main" id="{12E155CA-9D02-42EC-B07E-C04427D85CA7}"/>
              </a:ext>
            </a:extLst>
          </p:cNvPr>
          <p:cNvSpPr/>
          <p:nvPr/>
        </p:nvSpPr>
        <p:spPr>
          <a:xfrm>
            <a:off x="316800" y="2618061"/>
            <a:ext cx="6224400" cy="14592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GB" sz="1050" noProof="0">
                <a:solidFill>
                  <a:schemeClr val="tx1"/>
                </a:solidFill>
              </a:rPr>
              <a:t>At https://www.avoindata.fi/en, the Finnish government have collected all Finnish open data in one place. The website is accessible in Swedish, Finnish and English. </a:t>
            </a:r>
            <a:endParaRPr lang="en-US" sz="1050" noProof="0">
              <a:solidFill>
                <a:schemeClr val="tx1"/>
              </a:solidFill>
            </a:endParaRPr>
          </a:p>
        </p:txBody>
      </p:sp>
      <p:sp>
        <p:nvSpPr>
          <p:cNvPr id="13" name="Rektangel 12">
            <a:extLst>
              <a:ext uri="{FF2B5EF4-FFF2-40B4-BE49-F238E27FC236}">
                <a16:creationId xmlns:a16="http://schemas.microsoft.com/office/drawing/2014/main" id="{823A8CB5-FAE9-499F-94F5-E12E84A9AFFA}"/>
              </a:ext>
            </a:extLst>
          </p:cNvPr>
          <p:cNvSpPr/>
          <p:nvPr/>
        </p:nvSpPr>
        <p:spPr>
          <a:xfrm>
            <a:off x="316800" y="4393810"/>
            <a:ext cx="6224400" cy="14592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GB" sz="1050" noProof="0">
                <a:solidFill>
                  <a:schemeClr val="tx1"/>
                </a:solidFill>
              </a:rPr>
              <a:t>At https://gatt.lmi.is/geonetwork/srv/eng/catalog.search#/home, you can find and access Icelandic data sets, services and maps. The website is in English but most content is in Icelandic. </a:t>
            </a:r>
            <a:endParaRPr lang="en-US" sz="1050" noProof="0">
              <a:solidFill>
                <a:schemeClr val="tx1"/>
              </a:solidFill>
            </a:endParaRPr>
          </a:p>
        </p:txBody>
      </p:sp>
      <p:sp>
        <p:nvSpPr>
          <p:cNvPr id="14" name="Rektangel 13">
            <a:extLst>
              <a:ext uri="{FF2B5EF4-FFF2-40B4-BE49-F238E27FC236}">
                <a16:creationId xmlns:a16="http://schemas.microsoft.com/office/drawing/2014/main" id="{A250B726-8A63-4288-84DC-200B0E67BEF6}"/>
              </a:ext>
            </a:extLst>
          </p:cNvPr>
          <p:cNvSpPr/>
          <p:nvPr/>
        </p:nvSpPr>
        <p:spPr>
          <a:xfrm>
            <a:off x="316800" y="6169559"/>
            <a:ext cx="6224400" cy="14592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GB" sz="1050" noProof="0">
                <a:solidFill>
                  <a:schemeClr val="tx1"/>
                </a:solidFill>
              </a:rPr>
              <a:t>The National Data </a:t>
            </a:r>
            <a:r>
              <a:rPr lang="en-GB" sz="1050" noProof="0" err="1">
                <a:solidFill>
                  <a:schemeClr val="tx1"/>
                </a:solidFill>
              </a:rPr>
              <a:t>Catalog</a:t>
            </a:r>
            <a:r>
              <a:rPr lang="en-GB" sz="1050" noProof="0">
                <a:solidFill>
                  <a:schemeClr val="tx1"/>
                </a:solidFill>
              </a:rPr>
              <a:t> – https://data.norge.no/ – is the Norwegian public website providing an overview of descriptions of datasets, concepts, APIs and information models. The website can be accessed in Norwegian and English. </a:t>
            </a:r>
            <a:endParaRPr lang="en-US" sz="1050" noProof="0">
              <a:solidFill>
                <a:schemeClr val="tx1"/>
              </a:solidFill>
            </a:endParaRPr>
          </a:p>
        </p:txBody>
      </p:sp>
      <p:sp>
        <p:nvSpPr>
          <p:cNvPr id="23" name="Rektangel 22">
            <a:extLst>
              <a:ext uri="{FF2B5EF4-FFF2-40B4-BE49-F238E27FC236}">
                <a16:creationId xmlns:a16="http://schemas.microsoft.com/office/drawing/2014/main" id="{E8DB1BCF-2F00-48AF-B78D-8ACD2A7C871E}"/>
              </a:ext>
            </a:extLst>
          </p:cNvPr>
          <p:cNvSpPr/>
          <p:nvPr/>
        </p:nvSpPr>
        <p:spPr>
          <a:xfrm>
            <a:off x="316800" y="7945308"/>
            <a:ext cx="6224400" cy="14592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nSpc>
                <a:spcPct val="107000"/>
              </a:lnSpc>
              <a:spcAft>
                <a:spcPts val="800"/>
              </a:spcAft>
            </a:pPr>
            <a:r>
              <a:rPr lang="en-US" sz="1050">
                <a:solidFill>
                  <a:schemeClr val="tx1"/>
                </a:solidFill>
                <a:effectLst/>
                <a:latin typeface="+mj-lt"/>
                <a:ea typeface="Calibri" panose="020F0502020204030204" pitchFamily="34" charset="0"/>
                <a:cs typeface="Times New Roman" panose="02020603050405020304" pitchFamily="18" charset="0"/>
              </a:rPr>
              <a:t>DIGG, the Swedish Agency for Digital Government, provides open government data through </a:t>
            </a:r>
            <a:r>
              <a:rPr lang="en-US" sz="1050" u="sng">
                <a:solidFill>
                  <a:schemeClr val="tx1"/>
                </a:solidFill>
                <a:effectLst/>
                <a:latin typeface="+mj-lt"/>
                <a:ea typeface="Calibri" panose="020F0502020204030204" pitchFamily="34" charset="0"/>
                <a:cs typeface="Times New Roman" panose="02020603050405020304" pitchFamily="18" charset="0"/>
                <a:hlinkClick r:id="rId11">
                  <a:extLst>
                    <a:ext uri="{A12FA001-AC4F-418D-AE19-62706E023703}">
                      <ahyp:hlinkClr xmlns:ahyp="http://schemas.microsoft.com/office/drawing/2018/hyperlinkcolor" val="tx"/>
                    </a:ext>
                  </a:extLst>
                </a:hlinkClick>
              </a:rPr>
              <a:t>https://www.dataportal.se/en/</a:t>
            </a:r>
            <a:r>
              <a:rPr lang="en-US" sz="1050">
                <a:solidFill>
                  <a:schemeClr val="tx1"/>
                </a:solidFill>
                <a:effectLst/>
                <a:latin typeface="+mj-lt"/>
                <a:ea typeface="Calibri" panose="020F0502020204030204" pitchFamily="34" charset="0"/>
                <a:cs typeface="Times New Roman" panose="02020603050405020304" pitchFamily="18" charset="0"/>
              </a:rPr>
              <a:t>. The website is in English, but you might be redirected to a Swedish landing page when trying to download a specific dataset. </a:t>
            </a:r>
            <a:endParaRPr lang="da-DK" sz="1050">
              <a:solidFill>
                <a:schemeClr val="tx1"/>
              </a:solidFill>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1050">
                <a:solidFill>
                  <a:schemeClr val="tx1"/>
                </a:solidFill>
                <a:effectLst/>
                <a:latin typeface="+mj-lt"/>
                <a:ea typeface="Calibri" panose="020F0502020204030204" pitchFamily="34" charset="0"/>
                <a:cs typeface="Times New Roman" panose="02020603050405020304" pitchFamily="18" charset="0"/>
              </a:rPr>
              <a:t>The Swedish organization </a:t>
            </a:r>
            <a:r>
              <a:rPr lang="en-US" sz="1050" err="1">
                <a:solidFill>
                  <a:schemeClr val="tx1"/>
                </a:solidFill>
                <a:effectLst/>
                <a:latin typeface="+mj-lt"/>
                <a:ea typeface="Calibri" panose="020F0502020204030204" pitchFamily="34" charset="0"/>
                <a:cs typeface="Times New Roman" panose="02020603050405020304" pitchFamily="18" charset="0"/>
              </a:rPr>
              <a:t>Trafiklab</a:t>
            </a:r>
            <a:r>
              <a:rPr lang="en-US" sz="1050">
                <a:solidFill>
                  <a:schemeClr val="tx1"/>
                </a:solidFill>
                <a:effectLst/>
                <a:latin typeface="+mj-lt"/>
                <a:ea typeface="Calibri" panose="020F0502020204030204" pitchFamily="34" charset="0"/>
                <a:cs typeface="Times New Roman" panose="02020603050405020304" pitchFamily="18" charset="0"/>
              </a:rPr>
              <a:t> provides official open data for all public transport in Sweden. Data can be found at </a:t>
            </a:r>
            <a:r>
              <a:rPr lang="en-US" sz="1050" u="sng">
                <a:solidFill>
                  <a:schemeClr val="tx1"/>
                </a:solidFill>
                <a:effectLst/>
                <a:latin typeface="+mj-lt"/>
                <a:ea typeface="Calibri" panose="020F0502020204030204" pitchFamily="34" charset="0"/>
                <a:cs typeface="Times New Roman" panose="02020603050405020304" pitchFamily="18" charset="0"/>
                <a:hlinkClick r:id="rId12">
                  <a:extLst>
                    <a:ext uri="{A12FA001-AC4F-418D-AE19-62706E023703}">
                      <ahyp:hlinkClr xmlns:ahyp="http://schemas.microsoft.com/office/drawing/2018/hyperlinkcolor" val="tx"/>
                    </a:ext>
                  </a:extLst>
                </a:hlinkClick>
              </a:rPr>
              <a:t>https://www.trafiklab.se/</a:t>
            </a:r>
            <a:r>
              <a:rPr lang="en-US" sz="1050">
                <a:solidFill>
                  <a:schemeClr val="tx1"/>
                </a:solidFill>
                <a:effectLst/>
                <a:latin typeface="+mj-lt"/>
                <a:ea typeface="Calibri" panose="020F0502020204030204" pitchFamily="34" charset="0"/>
                <a:cs typeface="Times New Roman" panose="02020603050405020304" pitchFamily="18" charset="0"/>
              </a:rPr>
              <a:t>. The website is in English. </a:t>
            </a:r>
            <a:endParaRPr lang="en-US" sz="1050" noProof="0">
              <a:solidFill>
                <a:schemeClr val="tx1"/>
              </a:solidFill>
              <a:latin typeface="+mj-lt"/>
            </a:endParaRPr>
          </a:p>
        </p:txBody>
      </p:sp>
    </p:spTree>
    <p:extLst>
      <p:ext uri="{BB962C8B-B14F-4D97-AF65-F5344CB8AC3E}">
        <p14:creationId xmlns:p14="http://schemas.microsoft.com/office/powerpoint/2010/main" val="1566667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12E4D9-F276-4EB5-B535-D8D62FAABD2E}"/>
              </a:ext>
            </a:extLst>
          </p:cNvPr>
          <p:cNvSpPr/>
          <p:nvPr/>
        </p:nvSpPr>
        <p:spPr>
          <a:xfrm>
            <a:off x="992777" y="2377441"/>
            <a:ext cx="4885509" cy="4794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da-DK" sz="3200" b="1" noProof="0"/>
              <a:t>NORDIC </a:t>
            </a:r>
            <a:br>
              <a:rPr lang="da-DK" sz="3200" b="1" noProof="0"/>
            </a:br>
            <a:r>
              <a:rPr lang="da-DK" sz="3200" b="1" noProof="0"/>
              <a:t>AI AND DATA HACKATHON</a:t>
            </a:r>
            <a:endParaRPr lang="da-DK" sz="3200" b="1"/>
          </a:p>
          <a:p>
            <a:pPr algn="ctr"/>
            <a:endParaRPr lang="da-DK" sz="3200" b="1"/>
          </a:p>
          <a:p>
            <a:pPr algn="ctr"/>
            <a:endParaRPr lang="da-DK" sz="3200" b="1"/>
          </a:p>
          <a:p>
            <a:pPr algn="ctr"/>
            <a:r>
              <a:rPr lang="da-DK" sz="2400" b="1"/>
              <a:t>DATA APPENDIX</a:t>
            </a:r>
            <a:endParaRPr lang="da-DK" sz="2400" b="1" noProof="0" err="1"/>
          </a:p>
        </p:txBody>
      </p:sp>
      <p:cxnSp>
        <p:nvCxnSpPr>
          <p:cNvPr id="6" name="Straight Connector 5">
            <a:extLst>
              <a:ext uri="{FF2B5EF4-FFF2-40B4-BE49-F238E27FC236}">
                <a16:creationId xmlns:a16="http://schemas.microsoft.com/office/drawing/2014/main" id="{86118A19-3D44-4AA8-99AC-5BFCC6F15054}"/>
              </a:ext>
            </a:extLst>
          </p:cNvPr>
          <p:cNvCxnSpPr/>
          <p:nvPr/>
        </p:nvCxnSpPr>
        <p:spPr>
          <a:xfrm>
            <a:off x="986245" y="2495007"/>
            <a:ext cx="4885509"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EE87F8B-ADCC-415A-A3F6-1493B1AE14A0}"/>
              </a:ext>
            </a:extLst>
          </p:cNvPr>
          <p:cNvCxnSpPr/>
          <p:nvPr/>
        </p:nvCxnSpPr>
        <p:spPr>
          <a:xfrm>
            <a:off x="992777" y="6997339"/>
            <a:ext cx="4885509"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570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Rectangle 386">
            <a:extLst>
              <a:ext uri="{FF2B5EF4-FFF2-40B4-BE49-F238E27FC236}">
                <a16:creationId xmlns:a16="http://schemas.microsoft.com/office/drawing/2014/main" id="{04FA64E4-AD40-4E9B-80AB-809B0CF90D9D}"/>
              </a:ext>
            </a:extLst>
          </p:cNvPr>
          <p:cNvSpPr/>
          <p:nvPr/>
        </p:nvSpPr>
        <p:spPr>
          <a:xfrm>
            <a:off x="246238" y="6720904"/>
            <a:ext cx="6390732" cy="28883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FFFFFF"/>
              </a:solidFill>
              <a:effectLst/>
              <a:uLnTx/>
              <a:uFillTx/>
              <a:latin typeface="Verdan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FFFFFF"/>
                </a:solidFill>
                <a:effectLst/>
                <a:uLnTx/>
                <a:uFillTx/>
                <a:latin typeface="Verdana"/>
                <a:ea typeface="+mn-ea"/>
                <a:cs typeface="+mn-cs"/>
              </a:rPr>
              <a:t>Denmark</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Data (xml) is available at </a:t>
            </a:r>
            <a:r>
              <a:rPr kumimoji="0" lang="en-GB" sz="900" b="0" i="0" u="none" strike="noStrike" kern="1200" cap="none" spc="0" normalizeH="0" baseline="0" noProof="0">
                <a:ln>
                  <a:noFill/>
                </a:ln>
                <a:solidFill>
                  <a:srgbClr val="FFFFFF"/>
                </a:solidFill>
                <a:effectLst/>
                <a:uLnTx/>
                <a:uFillTx/>
                <a:latin typeface="Verdana"/>
                <a:ea typeface="+mn-ea"/>
                <a:cs typeface="+mn-cs"/>
                <a:hlinkClick r:id="rId5"/>
              </a:rPr>
              <a:t>https://du-portal-ui.dataudveksler.app.vd.dk/data/61/overview</a:t>
            </a:r>
            <a:endParaRPr kumimoji="0" lang="en-GB"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Data access requires a login. Danish users can sign up using their </a:t>
            </a:r>
            <a:r>
              <a:rPr kumimoji="0" lang="en-GB" sz="900" b="0" i="0" u="none" strike="noStrike" kern="1200" cap="none" spc="0" normalizeH="0" baseline="0" noProof="0" err="1">
                <a:ln>
                  <a:noFill/>
                </a:ln>
                <a:solidFill>
                  <a:srgbClr val="FFFFFF"/>
                </a:solidFill>
                <a:effectLst/>
                <a:uLnTx/>
                <a:uFillTx/>
                <a:latin typeface="Verdana"/>
                <a:ea typeface="+mn-ea"/>
                <a:cs typeface="+mn-cs"/>
              </a:rPr>
              <a:t>NemID</a:t>
            </a:r>
            <a:r>
              <a:rPr kumimoji="0" lang="en-GB" sz="900" b="0" i="0" u="none" strike="noStrike" kern="1200" cap="none" spc="0" normalizeH="0" baseline="0" noProof="0">
                <a:ln>
                  <a:noFill/>
                </a:ln>
                <a:solidFill>
                  <a:srgbClr val="FFFFFF"/>
                </a:solidFill>
                <a:effectLst/>
                <a:uLnTx/>
                <a:uFillTx/>
                <a:latin typeface="Verdana"/>
                <a:ea typeface="+mn-ea"/>
                <a:cs typeface="+mn-cs"/>
              </a:rPr>
              <a:t> while international users must reach out to the Danish Road Directorate (see </a:t>
            </a:r>
            <a:r>
              <a:rPr kumimoji="0" lang="en-GB" sz="900" b="0" i="0" u="none" strike="noStrike" kern="1200" cap="none" spc="0" normalizeH="0" baseline="0" noProof="0">
                <a:ln>
                  <a:noFill/>
                </a:ln>
                <a:solidFill>
                  <a:srgbClr val="FFFFFF"/>
                </a:solidFill>
                <a:effectLst/>
                <a:uLnTx/>
                <a:uFillTx/>
                <a:latin typeface="Verdana"/>
                <a:ea typeface="+mn-ea"/>
                <a:cs typeface="+mn-cs"/>
                <a:hlinkClick r:id="rId6"/>
              </a:rPr>
              <a:t>https://du-portal-ui.dataudveksler.app.vd.dk/support</a:t>
            </a:r>
            <a:r>
              <a:rPr kumimoji="0" lang="en-GB" sz="900" b="0" i="0" u="none" strike="noStrike" kern="1200" cap="none" spc="0" normalizeH="0" baseline="0" noProof="0">
                <a:ln>
                  <a:noFill/>
                </a:ln>
                <a:solidFill>
                  <a:srgbClr val="FFFFFF"/>
                </a:solidFill>
                <a:effectLst/>
                <a:uLnTx/>
                <a:uFillTx/>
                <a:latin typeface="Verdana"/>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Data contains links to images from 513 cameras in Denmark (and a few in the Southern part of Sweden). Images are updated every 5-10 seconds. There is no historic data available.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Data (incl. metadata) includes the following variables of interest: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Country (DK or 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ID number of camera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Camera identification, e.g. ”Vejle N </a:t>
            </a:r>
            <a:r>
              <a:rPr kumimoji="0" lang="en-GB" sz="900" b="0" i="0" u="none" strike="noStrike" kern="1200" cap="none" spc="0" normalizeH="0" baseline="0" noProof="0" err="1">
                <a:ln>
                  <a:noFill/>
                </a:ln>
                <a:solidFill>
                  <a:srgbClr val="FFFFFF"/>
                </a:solidFill>
                <a:effectLst/>
                <a:uLnTx/>
                <a:uFillTx/>
                <a:latin typeface="Verdana"/>
                <a:ea typeface="+mn-ea"/>
                <a:cs typeface="+mn-cs"/>
              </a:rPr>
              <a:t>Horsensvej</a:t>
            </a:r>
            <a:r>
              <a:rPr kumimoji="0" lang="en-GB" sz="900" b="0" i="0" u="none" strike="noStrike" kern="1200" cap="none" spc="0" normalizeH="0" baseline="0" noProof="0">
                <a:ln>
                  <a:noFill/>
                </a:ln>
                <a:solidFill>
                  <a:srgbClr val="FFFFFF"/>
                </a:solidFill>
                <a:effectLst/>
                <a:uLnTx/>
                <a:uFillTx/>
                <a:latin typeface="Verdana"/>
                <a:ea typeface="+mn-ea"/>
                <a:cs typeface="+mn-cs"/>
              </a:rPr>
              <a:t>” and ”E20 Esbjerg”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Camera serial number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Latitude/longitude of camera 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URL to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p:txBody>
      </p:sp>
      <p:sp>
        <p:nvSpPr>
          <p:cNvPr id="336" name="Rectangle 335">
            <a:extLst>
              <a:ext uri="{FF2B5EF4-FFF2-40B4-BE49-F238E27FC236}">
                <a16:creationId xmlns:a16="http://schemas.microsoft.com/office/drawing/2014/main" id="{139861C2-14E2-419E-A48F-216DB8028AD8}"/>
              </a:ext>
            </a:extLst>
          </p:cNvPr>
          <p:cNvSpPr/>
          <p:nvPr/>
        </p:nvSpPr>
        <p:spPr>
          <a:xfrm>
            <a:off x="247750" y="1067694"/>
            <a:ext cx="6389219" cy="32026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FFFFFF"/>
              </a:solidFill>
              <a:effectLst/>
              <a:uLnTx/>
              <a:uFillTx/>
              <a:latin typeface="Verdan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Verdana"/>
                <a:ea typeface="+mn-ea"/>
                <a:cs typeface="+mn-cs"/>
              </a:rPr>
              <a:t>Norway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Data (xml) is available at </a:t>
            </a:r>
            <a:r>
              <a:rPr kumimoji="0" lang="en-GB" sz="900" b="0" i="0" u="none" strike="noStrike" kern="1200" cap="none" spc="0" normalizeH="0" baseline="0" noProof="0">
                <a:ln>
                  <a:noFill/>
                </a:ln>
                <a:solidFill>
                  <a:srgbClr val="FFFFFF"/>
                </a:solidFill>
                <a:effectLst/>
                <a:uLnTx/>
                <a:uFillTx/>
                <a:latin typeface="Verdana"/>
                <a:ea typeface="+mn-ea"/>
                <a:cs typeface="+mn-cs"/>
                <a:hlinkClick r:id="rId7"/>
              </a:rPr>
              <a:t>https://www.vegvesen.no/ws/no/vegvesen/veg/trafikkpublikasjon/kamera/2/GetCCTVSiteTable</a:t>
            </a:r>
            <a:endParaRPr kumimoji="0" lang="en-GB"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Data access does require a login. Nationals and internationals can register for a login free of charge.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Data contains links to images from 625 cameras in Norway. Images are updated every 5 minutes to every 4 hours depending on the camera. Some cameras also change perspectives during the day. Historic data is not available.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Data (incl. metadata) includes the following variables of interest: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Camera ID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Orientation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Camera type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Road Number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County Number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Latitude/Longitude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URL to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p:txBody>
      </p:sp>
      <p:graphicFrame>
        <p:nvGraphicFramePr>
          <p:cNvPr id="5" name="Objekt 4" hidden="1">
            <a:extLst>
              <a:ext uri="{FF2B5EF4-FFF2-40B4-BE49-F238E27FC236}">
                <a16:creationId xmlns:a16="http://schemas.microsoft.com/office/drawing/2014/main" id="{6A2D7A43-61C2-44B1-92D8-F09A36262A80}"/>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8609" name="think-cell Slide" r:id="rId8" imgW="351" imgH="351" progId="TCLayout.ActiveDocument.1">
                  <p:embed/>
                </p:oleObj>
              </mc:Choice>
              <mc:Fallback>
                <p:oleObj name="think-cell Slide" r:id="rId8" imgW="351" imgH="351" progId="TCLayout.ActiveDocument.1">
                  <p:embed/>
                  <p:pic>
                    <p:nvPicPr>
                      <p:cNvPr id="5" name="Objekt 4" hidden="1">
                        <a:extLst>
                          <a:ext uri="{FF2B5EF4-FFF2-40B4-BE49-F238E27FC236}">
                            <a16:creationId xmlns:a16="http://schemas.microsoft.com/office/drawing/2014/main" id="{6A2D7A43-61C2-44B1-92D8-F09A36262A80}"/>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a:extLst>
              <a:ext uri="{FF2B5EF4-FFF2-40B4-BE49-F238E27FC236}">
                <a16:creationId xmlns:a16="http://schemas.microsoft.com/office/drawing/2014/main" id="{DF380C07-16AB-43CC-8392-6134BE9A3BE7}"/>
              </a:ext>
            </a:extLst>
          </p:cNvPr>
          <p:cNvSpPr/>
          <p:nvPr/>
        </p:nvSpPr>
        <p:spPr>
          <a:xfrm>
            <a:off x="52252" y="36365"/>
            <a:ext cx="6769100" cy="927100"/>
          </a:xfrm>
          <a:prstGeom prst="rect">
            <a:avLst/>
          </a:prstGeom>
          <a:solidFill>
            <a:srgbClr val="05326E"/>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FFFFFF"/>
                </a:solidFill>
                <a:effectLst/>
                <a:uLnTx/>
                <a:uFillTx/>
                <a:latin typeface="Verdana"/>
                <a:ea typeface="+mn-ea"/>
                <a:cs typeface="+mn-cs"/>
              </a:rPr>
              <a:t>ROAD CAMERA DATA</a:t>
            </a:r>
          </a:p>
        </p:txBody>
      </p:sp>
      <p:grpSp>
        <p:nvGrpSpPr>
          <p:cNvPr id="3" name="Group 2">
            <a:extLst>
              <a:ext uri="{FF2B5EF4-FFF2-40B4-BE49-F238E27FC236}">
                <a16:creationId xmlns:a16="http://schemas.microsoft.com/office/drawing/2014/main" id="{21417A1A-2AD8-46FC-9EDC-85B98D6B6D65}"/>
              </a:ext>
            </a:extLst>
          </p:cNvPr>
          <p:cNvGrpSpPr/>
          <p:nvPr/>
        </p:nvGrpSpPr>
        <p:grpSpPr>
          <a:xfrm>
            <a:off x="1260654" y="3916608"/>
            <a:ext cx="3749854" cy="2980407"/>
            <a:chOff x="1672750" y="3376025"/>
            <a:chExt cx="3749854" cy="2980407"/>
          </a:xfrm>
        </p:grpSpPr>
        <p:sp>
          <p:nvSpPr>
            <p:cNvPr id="295" name="Freeform 24">
              <a:extLst>
                <a:ext uri="{FF2B5EF4-FFF2-40B4-BE49-F238E27FC236}">
                  <a16:creationId xmlns:a16="http://schemas.microsoft.com/office/drawing/2014/main" id="{62D8C6E2-8141-4B04-A595-35D320F91D02}"/>
                </a:ext>
              </a:extLst>
            </p:cNvPr>
            <p:cNvSpPr>
              <a:spLocks noChangeAspect="1"/>
            </p:cNvSpPr>
            <p:nvPr/>
          </p:nvSpPr>
          <p:spPr bwMode="auto">
            <a:xfrm>
              <a:off x="3256085" y="5968966"/>
              <a:ext cx="303071" cy="387465"/>
            </a:xfrm>
            <a:custGeom>
              <a:avLst/>
              <a:gdLst/>
              <a:ahLst/>
              <a:cxnLst>
                <a:cxn ang="0">
                  <a:pos x="13" y="173"/>
                </a:cxn>
                <a:cxn ang="0">
                  <a:pos x="22" y="189"/>
                </a:cxn>
                <a:cxn ang="0">
                  <a:pos x="40" y="189"/>
                </a:cxn>
                <a:cxn ang="0">
                  <a:pos x="56" y="193"/>
                </a:cxn>
                <a:cxn ang="0">
                  <a:pos x="67" y="203"/>
                </a:cxn>
                <a:cxn ang="0">
                  <a:pos x="81" y="203"/>
                </a:cxn>
                <a:cxn ang="0">
                  <a:pos x="72" y="191"/>
                </a:cxn>
                <a:cxn ang="0">
                  <a:pos x="79" y="173"/>
                </a:cxn>
                <a:cxn ang="0">
                  <a:pos x="88" y="155"/>
                </a:cxn>
                <a:cxn ang="0">
                  <a:pos x="92" y="132"/>
                </a:cxn>
                <a:cxn ang="0">
                  <a:pos x="110" y="120"/>
                </a:cxn>
                <a:cxn ang="0">
                  <a:pos x="126" y="111"/>
                </a:cxn>
                <a:cxn ang="0">
                  <a:pos x="126" y="98"/>
                </a:cxn>
                <a:cxn ang="0">
                  <a:pos x="126" y="77"/>
                </a:cxn>
                <a:cxn ang="0">
                  <a:pos x="129" y="68"/>
                </a:cxn>
                <a:cxn ang="0">
                  <a:pos x="144" y="66"/>
                </a:cxn>
                <a:cxn ang="0">
                  <a:pos x="149" y="70"/>
                </a:cxn>
                <a:cxn ang="0">
                  <a:pos x="163" y="57"/>
                </a:cxn>
                <a:cxn ang="0">
                  <a:pos x="158" y="45"/>
                </a:cxn>
                <a:cxn ang="0">
                  <a:pos x="149" y="43"/>
                </a:cxn>
                <a:cxn ang="0">
                  <a:pos x="135" y="43"/>
                </a:cxn>
                <a:cxn ang="0">
                  <a:pos x="129" y="43"/>
                </a:cxn>
                <a:cxn ang="0">
                  <a:pos x="126" y="22"/>
                </a:cxn>
                <a:cxn ang="0">
                  <a:pos x="126" y="4"/>
                </a:cxn>
                <a:cxn ang="0">
                  <a:pos x="117" y="0"/>
                </a:cxn>
                <a:cxn ang="0">
                  <a:pos x="113" y="6"/>
                </a:cxn>
                <a:cxn ang="0">
                  <a:pos x="88" y="2"/>
                </a:cxn>
                <a:cxn ang="0">
                  <a:pos x="81" y="9"/>
                </a:cxn>
                <a:cxn ang="0">
                  <a:pos x="88" y="25"/>
                </a:cxn>
                <a:cxn ang="0">
                  <a:pos x="86" y="43"/>
                </a:cxn>
                <a:cxn ang="0">
                  <a:pos x="74" y="29"/>
                </a:cxn>
                <a:cxn ang="0">
                  <a:pos x="70" y="20"/>
                </a:cxn>
                <a:cxn ang="0">
                  <a:pos x="56" y="22"/>
                </a:cxn>
                <a:cxn ang="0">
                  <a:pos x="52" y="31"/>
                </a:cxn>
                <a:cxn ang="0">
                  <a:pos x="47" y="36"/>
                </a:cxn>
                <a:cxn ang="0">
                  <a:pos x="47" y="50"/>
                </a:cxn>
                <a:cxn ang="0">
                  <a:pos x="45" y="50"/>
                </a:cxn>
                <a:cxn ang="0">
                  <a:pos x="31" y="29"/>
                </a:cxn>
                <a:cxn ang="0">
                  <a:pos x="24" y="22"/>
                </a:cxn>
                <a:cxn ang="0">
                  <a:pos x="18" y="27"/>
                </a:cxn>
                <a:cxn ang="0">
                  <a:pos x="20" y="38"/>
                </a:cxn>
                <a:cxn ang="0">
                  <a:pos x="20" y="45"/>
                </a:cxn>
                <a:cxn ang="0">
                  <a:pos x="9" y="50"/>
                </a:cxn>
                <a:cxn ang="0">
                  <a:pos x="9" y="63"/>
                </a:cxn>
                <a:cxn ang="0">
                  <a:pos x="18" y="77"/>
                </a:cxn>
                <a:cxn ang="0">
                  <a:pos x="18" y="88"/>
                </a:cxn>
                <a:cxn ang="0">
                  <a:pos x="13" y="98"/>
                </a:cxn>
                <a:cxn ang="0">
                  <a:pos x="0" y="109"/>
                </a:cxn>
                <a:cxn ang="0">
                  <a:pos x="2" y="120"/>
                </a:cxn>
                <a:cxn ang="0">
                  <a:pos x="15" y="130"/>
                </a:cxn>
                <a:cxn ang="0">
                  <a:pos x="20" y="139"/>
                </a:cxn>
                <a:cxn ang="0">
                  <a:pos x="18" y="161"/>
                </a:cxn>
                <a:cxn ang="0">
                  <a:pos x="13" y="173"/>
                </a:cxn>
              </a:cxnLst>
              <a:rect l="0" t="0" r="r" b="b"/>
              <a:pathLst>
                <a:path w="164" h="204">
                  <a:moveTo>
                    <a:pt x="13" y="173"/>
                  </a:moveTo>
                  <a:lnTo>
                    <a:pt x="22" y="189"/>
                  </a:lnTo>
                  <a:lnTo>
                    <a:pt x="40" y="189"/>
                  </a:lnTo>
                  <a:lnTo>
                    <a:pt x="56" y="193"/>
                  </a:lnTo>
                  <a:lnTo>
                    <a:pt x="67" y="203"/>
                  </a:lnTo>
                  <a:lnTo>
                    <a:pt x="81" y="203"/>
                  </a:lnTo>
                  <a:lnTo>
                    <a:pt x="72" y="191"/>
                  </a:lnTo>
                  <a:lnTo>
                    <a:pt x="79" y="173"/>
                  </a:lnTo>
                  <a:lnTo>
                    <a:pt x="88" y="155"/>
                  </a:lnTo>
                  <a:lnTo>
                    <a:pt x="92" y="132"/>
                  </a:lnTo>
                  <a:lnTo>
                    <a:pt x="110" y="120"/>
                  </a:lnTo>
                  <a:lnTo>
                    <a:pt x="126" y="111"/>
                  </a:lnTo>
                  <a:lnTo>
                    <a:pt x="126" y="98"/>
                  </a:lnTo>
                  <a:lnTo>
                    <a:pt x="126" y="77"/>
                  </a:lnTo>
                  <a:lnTo>
                    <a:pt x="129" y="68"/>
                  </a:lnTo>
                  <a:lnTo>
                    <a:pt x="144" y="66"/>
                  </a:lnTo>
                  <a:lnTo>
                    <a:pt x="149" y="70"/>
                  </a:lnTo>
                  <a:lnTo>
                    <a:pt x="163" y="57"/>
                  </a:lnTo>
                  <a:lnTo>
                    <a:pt x="158" y="45"/>
                  </a:lnTo>
                  <a:lnTo>
                    <a:pt x="149" y="43"/>
                  </a:lnTo>
                  <a:lnTo>
                    <a:pt x="135" y="43"/>
                  </a:lnTo>
                  <a:lnTo>
                    <a:pt x="129" y="43"/>
                  </a:lnTo>
                  <a:lnTo>
                    <a:pt x="126" y="22"/>
                  </a:lnTo>
                  <a:lnTo>
                    <a:pt x="126" y="4"/>
                  </a:lnTo>
                  <a:lnTo>
                    <a:pt x="117" y="0"/>
                  </a:lnTo>
                  <a:lnTo>
                    <a:pt x="113" y="6"/>
                  </a:lnTo>
                  <a:lnTo>
                    <a:pt x="88" y="2"/>
                  </a:lnTo>
                  <a:lnTo>
                    <a:pt x="81" y="9"/>
                  </a:lnTo>
                  <a:lnTo>
                    <a:pt x="88" y="25"/>
                  </a:lnTo>
                  <a:lnTo>
                    <a:pt x="86" y="43"/>
                  </a:lnTo>
                  <a:lnTo>
                    <a:pt x="74" y="29"/>
                  </a:lnTo>
                  <a:lnTo>
                    <a:pt x="70" y="20"/>
                  </a:lnTo>
                  <a:lnTo>
                    <a:pt x="56" y="22"/>
                  </a:lnTo>
                  <a:lnTo>
                    <a:pt x="52" y="31"/>
                  </a:lnTo>
                  <a:lnTo>
                    <a:pt x="47" y="36"/>
                  </a:lnTo>
                  <a:lnTo>
                    <a:pt x="47" y="50"/>
                  </a:lnTo>
                  <a:lnTo>
                    <a:pt x="45" y="50"/>
                  </a:lnTo>
                  <a:lnTo>
                    <a:pt x="31" y="29"/>
                  </a:lnTo>
                  <a:lnTo>
                    <a:pt x="24" y="22"/>
                  </a:lnTo>
                  <a:lnTo>
                    <a:pt x="18" y="27"/>
                  </a:lnTo>
                  <a:lnTo>
                    <a:pt x="20" y="38"/>
                  </a:lnTo>
                  <a:lnTo>
                    <a:pt x="20" y="45"/>
                  </a:lnTo>
                  <a:lnTo>
                    <a:pt x="9" y="50"/>
                  </a:lnTo>
                  <a:lnTo>
                    <a:pt x="9" y="63"/>
                  </a:lnTo>
                  <a:lnTo>
                    <a:pt x="18" y="77"/>
                  </a:lnTo>
                  <a:lnTo>
                    <a:pt x="18" y="88"/>
                  </a:lnTo>
                  <a:lnTo>
                    <a:pt x="13" y="98"/>
                  </a:lnTo>
                  <a:lnTo>
                    <a:pt x="0" y="109"/>
                  </a:lnTo>
                  <a:lnTo>
                    <a:pt x="2" y="120"/>
                  </a:lnTo>
                  <a:lnTo>
                    <a:pt x="15" y="130"/>
                  </a:lnTo>
                  <a:lnTo>
                    <a:pt x="20" y="139"/>
                  </a:lnTo>
                  <a:lnTo>
                    <a:pt x="18" y="161"/>
                  </a:lnTo>
                  <a:lnTo>
                    <a:pt x="13" y="173"/>
                  </a:lnTo>
                </a:path>
              </a:pathLst>
            </a:custGeom>
            <a:solidFill>
              <a:srgbClr val="A7D3F5">
                <a:lumMod val="50000"/>
              </a:srgb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296" name="Freeform 25">
              <a:extLst>
                <a:ext uri="{FF2B5EF4-FFF2-40B4-BE49-F238E27FC236}">
                  <a16:creationId xmlns:a16="http://schemas.microsoft.com/office/drawing/2014/main" id="{3893F8A0-943C-4B47-B427-79D319083F13}"/>
                </a:ext>
              </a:extLst>
            </p:cNvPr>
            <p:cNvSpPr>
              <a:spLocks noChangeAspect="1"/>
            </p:cNvSpPr>
            <p:nvPr/>
          </p:nvSpPr>
          <p:spPr bwMode="auto">
            <a:xfrm>
              <a:off x="3318916" y="5853107"/>
              <a:ext cx="229151" cy="148148"/>
            </a:xfrm>
            <a:custGeom>
              <a:avLst/>
              <a:gdLst/>
              <a:ahLst/>
              <a:cxnLst>
                <a:cxn ang="0">
                  <a:pos x="0" y="74"/>
                </a:cxn>
                <a:cxn ang="0">
                  <a:pos x="11" y="77"/>
                </a:cxn>
                <a:cxn ang="0">
                  <a:pos x="22" y="67"/>
                </a:cxn>
                <a:cxn ang="0">
                  <a:pos x="34" y="52"/>
                </a:cxn>
                <a:cxn ang="0">
                  <a:pos x="68" y="52"/>
                </a:cxn>
                <a:cxn ang="0">
                  <a:pos x="97" y="47"/>
                </a:cxn>
                <a:cxn ang="0">
                  <a:pos x="113" y="33"/>
                </a:cxn>
                <a:cxn ang="0">
                  <a:pos x="120" y="18"/>
                </a:cxn>
                <a:cxn ang="0">
                  <a:pos x="123" y="0"/>
                </a:cxn>
                <a:cxn ang="0">
                  <a:pos x="100" y="11"/>
                </a:cxn>
                <a:cxn ang="0">
                  <a:pos x="59" y="29"/>
                </a:cxn>
                <a:cxn ang="0">
                  <a:pos x="47" y="31"/>
                </a:cxn>
                <a:cxn ang="0">
                  <a:pos x="34" y="40"/>
                </a:cxn>
                <a:cxn ang="0">
                  <a:pos x="11" y="45"/>
                </a:cxn>
                <a:cxn ang="0">
                  <a:pos x="0" y="49"/>
                </a:cxn>
                <a:cxn ang="0">
                  <a:pos x="0" y="74"/>
                </a:cxn>
              </a:cxnLst>
              <a:rect l="0" t="0" r="r" b="b"/>
              <a:pathLst>
                <a:path w="124" h="78">
                  <a:moveTo>
                    <a:pt x="0" y="74"/>
                  </a:moveTo>
                  <a:lnTo>
                    <a:pt x="11" y="77"/>
                  </a:lnTo>
                  <a:lnTo>
                    <a:pt x="22" y="67"/>
                  </a:lnTo>
                  <a:lnTo>
                    <a:pt x="34" y="52"/>
                  </a:lnTo>
                  <a:lnTo>
                    <a:pt x="68" y="52"/>
                  </a:lnTo>
                  <a:lnTo>
                    <a:pt x="97" y="47"/>
                  </a:lnTo>
                  <a:lnTo>
                    <a:pt x="113" y="33"/>
                  </a:lnTo>
                  <a:lnTo>
                    <a:pt x="120" y="18"/>
                  </a:lnTo>
                  <a:lnTo>
                    <a:pt x="123" y="0"/>
                  </a:lnTo>
                  <a:lnTo>
                    <a:pt x="100" y="11"/>
                  </a:lnTo>
                  <a:lnTo>
                    <a:pt x="59" y="29"/>
                  </a:lnTo>
                  <a:lnTo>
                    <a:pt x="47" y="31"/>
                  </a:lnTo>
                  <a:lnTo>
                    <a:pt x="34" y="40"/>
                  </a:lnTo>
                  <a:lnTo>
                    <a:pt x="11" y="45"/>
                  </a:lnTo>
                  <a:lnTo>
                    <a:pt x="0" y="49"/>
                  </a:lnTo>
                  <a:lnTo>
                    <a:pt x="0" y="74"/>
                  </a:lnTo>
                </a:path>
              </a:pathLst>
            </a:custGeom>
            <a:solidFill>
              <a:srgbClr val="A7D3F5">
                <a:lumMod val="50000"/>
              </a:srgb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297" name="Freeform 26">
              <a:extLst>
                <a:ext uri="{FF2B5EF4-FFF2-40B4-BE49-F238E27FC236}">
                  <a16:creationId xmlns:a16="http://schemas.microsoft.com/office/drawing/2014/main" id="{A31E5E1E-B7C1-43E8-8333-1F031E933724}"/>
                </a:ext>
              </a:extLst>
            </p:cNvPr>
            <p:cNvSpPr>
              <a:spLocks noChangeAspect="1"/>
            </p:cNvSpPr>
            <p:nvPr/>
          </p:nvSpPr>
          <p:spPr bwMode="auto">
            <a:xfrm>
              <a:off x="3435340" y="6212082"/>
              <a:ext cx="99792" cy="121557"/>
            </a:xfrm>
            <a:custGeom>
              <a:avLst/>
              <a:gdLst/>
              <a:ahLst/>
              <a:cxnLst>
                <a:cxn ang="0">
                  <a:pos x="16" y="0"/>
                </a:cxn>
                <a:cxn ang="0">
                  <a:pos x="50" y="22"/>
                </a:cxn>
                <a:cxn ang="0">
                  <a:pos x="53" y="31"/>
                </a:cxn>
                <a:cxn ang="0">
                  <a:pos x="41" y="45"/>
                </a:cxn>
                <a:cxn ang="0">
                  <a:pos x="29" y="54"/>
                </a:cxn>
                <a:cxn ang="0">
                  <a:pos x="32" y="63"/>
                </a:cxn>
                <a:cxn ang="0">
                  <a:pos x="16" y="60"/>
                </a:cxn>
                <a:cxn ang="0">
                  <a:pos x="2" y="45"/>
                </a:cxn>
                <a:cxn ang="0">
                  <a:pos x="0" y="31"/>
                </a:cxn>
                <a:cxn ang="0">
                  <a:pos x="6" y="18"/>
                </a:cxn>
                <a:cxn ang="0">
                  <a:pos x="16" y="0"/>
                </a:cxn>
              </a:cxnLst>
              <a:rect l="0" t="0" r="r" b="b"/>
              <a:pathLst>
                <a:path w="54" h="64">
                  <a:moveTo>
                    <a:pt x="16" y="0"/>
                  </a:moveTo>
                  <a:lnTo>
                    <a:pt x="50" y="22"/>
                  </a:lnTo>
                  <a:lnTo>
                    <a:pt x="53" y="31"/>
                  </a:lnTo>
                  <a:lnTo>
                    <a:pt x="41" y="45"/>
                  </a:lnTo>
                  <a:lnTo>
                    <a:pt x="29" y="54"/>
                  </a:lnTo>
                  <a:lnTo>
                    <a:pt x="32" y="63"/>
                  </a:lnTo>
                  <a:lnTo>
                    <a:pt x="16" y="60"/>
                  </a:lnTo>
                  <a:lnTo>
                    <a:pt x="2" y="45"/>
                  </a:lnTo>
                  <a:lnTo>
                    <a:pt x="0" y="31"/>
                  </a:lnTo>
                  <a:lnTo>
                    <a:pt x="6" y="18"/>
                  </a:lnTo>
                  <a:lnTo>
                    <a:pt x="16" y="0"/>
                  </a:lnTo>
                </a:path>
              </a:pathLst>
            </a:custGeom>
            <a:solidFill>
              <a:srgbClr val="A7D3F5">
                <a:lumMod val="50000"/>
              </a:srgb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298" name="Freeform 27">
              <a:extLst>
                <a:ext uri="{FF2B5EF4-FFF2-40B4-BE49-F238E27FC236}">
                  <a16:creationId xmlns:a16="http://schemas.microsoft.com/office/drawing/2014/main" id="{2256AEB2-EB13-42F6-8562-F2A6885B1215}"/>
                </a:ext>
              </a:extLst>
            </p:cNvPr>
            <p:cNvSpPr>
              <a:spLocks noChangeAspect="1"/>
            </p:cNvSpPr>
            <p:nvPr/>
          </p:nvSpPr>
          <p:spPr bwMode="auto">
            <a:xfrm>
              <a:off x="3557307" y="6175995"/>
              <a:ext cx="144143" cy="180437"/>
            </a:xfrm>
            <a:custGeom>
              <a:avLst/>
              <a:gdLst/>
              <a:ahLst/>
              <a:cxnLst>
                <a:cxn ang="0">
                  <a:pos x="72" y="0"/>
                </a:cxn>
                <a:cxn ang="0">
                  <a:pos x="77" y="4"/>
                </a:cxn>
                <a:cxn ang="0">
                  <a:pos x="72" y="9"/>
                </a:cxn>
                <a:cxn ang="0">
                  <a:pos x="77" y="18"/>
                </a:cxn>
                <a:cxn ang="0">
                  <a:pos x="70" y="32"/>
                </a:cxn>
                <a:cxn ang="0">
                  <a:pos x="61" y="41"/>
                </a:cxn>
                <a:cxn ang="0">
                  <a:pos x="63" y="52"/>
                </a:cxn>
                <a:cxn ang="0">
                  <a:pos x="61" y="61"/>
                </a:cxn>
                <a:cxn ang="0">
                  <a:pos x="63" y="71"/>
                </a:cxn>
                <a:cxn ang="0">
                  <a:pos x="49" y="94"/>
                </a:cxn>
                <a:cxn ang="0">
                  <a:pos x="18" y="71"/>
                </a:cxn>
                <a:cxn ang="0">
                  <a:pos x="0" y="59"/>
                </a:cxn>
                <a:cxn ang="0">
                  <a:pos x="9" y="52"/>
                </a:cxn>
                <a:cxn ang="0">
                  <a:pos x="9" y="36"/>
                </a:cxn>
                <a:cxn ang="0">
                  <a:pos x="29" y="22"/>
                </a:cxn>
                <a:cxn ang="0">
                  <a:pos x="40" y="27"/>
                </a:cxn>
                <a:cxn ang="0">
                  <a:pos x="49" y="22"/>
                </a:cxn>
                <a:cxn ang="0">
                  <a:pos x="65" y="11"/>
                </a:cxn>
                <a:cxn ang="0">
                  <a:pos x="72" y="0"/>
                </a:cxn>
              </a:cxnLst>
              <a:rect l="0" t="0" r="r" b="b"/>
              <a:pathLst>
                <a:path w="78" h="95">
                  <a:moveTo>
                    <a:pt x="72" y="0"/>
                  </a:moveTo>
                  <a:lnTo>
                    <a:pt x="77" y="4"/>
                  </a:lnTo>
                  <a:lnTo>
                    <a:pt x="72" y="9"/>
                  </a:lnTo>
                  <a:lnTo>
                    <a:pt x="77" y="18"/>
                  </a:lnTo>
                  <a:lnTo>
                    <a:pt x="70" y="32"/>
                  </a:lnTo>
                  <a:lnTo>
                    <a:pt x="61" y="41"/>
                  </a:lnTo>
                  <a:lnTo>
                    <a:pt x="63" y="52"/>
                  </a:lnTo>
                  <a:lnTo>
                    <a:pt x="61" y="61"/>
                  </a:lnTo>
                  <a:lnTo>
                    <a:pt x="63" y="71"/>
                  </a:lnTo>
                  <a:lnTo>
                    <a:pt x="49" y="94"/>
                  </a:lnTo>
                  <a:lnTo>
                    <a:pt x="18" y="71"/>
                  </a:lnTo>
                  <a:lnTo>
                    <a:pt x="0" y="59"/>
                  </a:lnTo>
                  <a:lnTo>
                    <a:pt x="9" y="52"/>
                  </a:lnTo>
                  <a:lnTo>
                    <a:pt x="9" y="36"/>
                  </a:lnTo>
                  <a:lnTo>
                    <a:pt x="29" y="22"/>
                  </a:lnTo>
                  <a:lnTo>
                    <a:pt x="40" y="27"/>
                  </a:lnTo>
                  <a:lnTo>
                    <a:pt x="49" y="22"/>
                  </a:lnTo>
                  <a:lnTo>
                    <a:pt x="65" y="11"/>
                  </a:lnTo>
                  <a:lnTo>
                    <a:pt x="72" y="0"/>
                  </a:lnTo>
                </a:path>
              </a:pathLst>
            </a:custGeom>
            <a:solidFill>
              <a:srgbClr val="A7D3F5">
                <a:lumMod val="50000"/>
              </a:srgb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06" name="Freeform 35">
              <a:extLst>
                <a:ext uri="{FF2B5EF4-FFF2-40B4-BE49-F238E27FC236}">
                  <a16:creationId xmlns:a16="http://schemas.microsoft.com/office/drawing/2014/main" id="{1B80AD27-C123-4426-80BC-DFEB437040CF}"/>
                </a:ext>
              </a:extLst>
            </p:cNvPr>
            <p:cNvSpPr>
              <a:spLocks noChangeAspect="1"/>
            </p:cNvSpPr>
            <p:nvPr/>
          </p:nvSpPr>
          <p:spPr bwMode="auto">
            <a:xfrm>
              <a:off x="4516366" y="3576972"/>
              <a:ext cx="906238" cy="1933401"/>
            </a:xfrm>
            <a:custGeom>
              <a:avLst/>
              <a:gdLst/>
              <a:ahLst/>
              <a:cxnLst>
                <a:cxn ang="0">
                  <a:pos x="133" y="978"/>
                </a:cxn>
                <a:cxn ang="0">
                  <a:pos x="104" y="953"/>
                </a:cxn>
                <a:cxn ang="0">
                  <a:pos x="65" y="947"/>
                </a:cxn>
                <a:cxn ang="0">
                  <a:pos x="65" y="867"/>
                </a:cxn>
                <a:cxn ang="0">
                  <a:pos x="49" y="813"/>
                </a:cxn>
                <a:cxn ang="0">
                  <a:pos x="45" y="772"/>
                </a:cxn>
                <a:cxn ang="0">
                  <a:pos x="34" y="733"/>
                </a:cxn>
                <a:cxn ang="0">
                  <a:pos x="58" y="697"/>
                </a:cxn>
                <a:cxn ang="0">
                  <a:pos x="70" y="663"/>
                </a:cxn>
                <a:cxn ang="0">
                  <a:pos x="120" y="622"/>
                </a:cxn>
                <a:cxn ang="0">
                  <a:pos x="154" y="572"/>
                </a:cxn>
                <a:cxn ang="0">
                  <a:pos x="179" y="531"/>
                </a:cxn>
                <a:cxn ang="0">
                  <a:pos x="199" y="501"/>
                </a:cxn>
                <a:cxn ang="0">
                  <a:pos x="201" y="472"/>
                </a:cxn>
                <a:cxn ang="0">
                  <a:pos x="195" y="445"/>
                </a:cxn>
                <a:cxn ang="0">
                  <a:pos x="170" y="431"/>
                </a:cxn>
                <a:cxn ang="0">
                  <a:pos x="133" y="352"/>
                </a:cxn>
                <a:cxn ang="0">
                  <a:pos x="136" y="286"/>
                </a:cxn>
                <a:cxn ang="0">
                  <a:pos x="120" y="220"/>
                </a:cxn>
                <a:cxn ang="0">
                  <a:pos x="90" y="177"/>
                </a:cxn>
                <a:cxn ang="0">
                  <a:pos x="34" y="145"/>
                </a:cxn>
                <a:cxn ang="0">
                  <a:pos x="13" y="111"/>
                </a:cxn>
                <a:cxn ang="0">
                  <a:pos x="18" y="86"/>
                </a:cxn>
                <a:cxn ang="0">
                  <a:pos x="54" y="106"/>
                </a:cxn>
                <a:cxn ang="0">
                  <a:pos x="120" y="124"/>
                </a:cxn>
                <a:cxn ang="0">
                  <a:pos x="145" y="140"/>
                </a:cxn>
                <a:cxn ang="0">
                  <a:pos x="179" y="111"/>
                </a:cxn>
                <a:cxn ang="0">
                  <a:pos x="199" y="86"/>
                </a:cxn>
                <a:cxn ang="0">
                  <a:pos x="195" y="40"/>
                </a:cxn>
                <a:cxn ang="0">
                  <a:pos x="229" y="20"/>
                </a:cxn>
                <a:cxn ang="0">
                  <a:pos x="272" y="29"/>
                </a:cxn>
                <a:cxn ang="0">
                  <a:pos x="272" y="65"/>
                </a:cxn>
                <a:cxn ang="0">
                  <a:pos x="235" y="104"/>
                </a:cxn>
                <a:cxn ang="0">
                  <a:pos x="276" y="95"/>
                </a:cxn>
                <a:cxn ang="0">
                  <a:pos x="281" y="34"/>
                </a:cxn>
                <a:cxn ang="0">
                  <a:pos x="306" y="70"/>
                </a:cxn>
                <a:cxn ang="0">
                  <a:pos x="299" y="129"/>
                </a:cxn>
                <a:cxn ang="0">
                  <a:pos x="331" y="177"/>
                </a:cxn>
                <a:cxn ang="0">
                  <a:pos x="351" y="224"/>
                </a:cxn>
                <a:cxn ang="0">
                  <a:pos x="356" y="295"/>
                </a:cxn>
                <a:cxn ang="0">
                  <a:pos x="390" y="392"/>
                </a:cxn>
                <a:cxn ang="0">
                  <a:pos x="401" y="501"/>
                </a:cxn>
                <a:cxn ang="0">
                  <a:pos x="419" y="581"/>
                </a:cxn>
                <a:cxn ang="0">
                  <a:pos x="467" y="633"/>
                </a:cxn>
                <a:cxn ang="0">
                  <a:pos x="490" y="676"/>
                </a:cxn>
                <a:cxn ang="0">
                  <a:pos x="465" y="763"/>
                </a:cxn>
                <a:cxn ang="0">
                  <a:pos x="451" y="808"/>
                </a:cxn>
                <a:cxn ang="0">
                  <a:pos x="426" y="835"/>
                </a:cxn>
                <a:cxn ang="0">
                  <a:pos x="365" y="897"/>
                </a:cxn>
                <a:cxn ang="0">
                  <a:pos x="335" y="924"/>
                </a:cxn>
                <a:cxn ang="0">
                  <a:pos x="299" y="942"/>
                </a:cxn>
                <a:cxn ang="0">
                  <a:pos x="240" y="958"/>
                </a:cxn>
                <a:cxn ang="0">
                  <a:pos x="183" y="983"/>
                </a:cxn>
                <a:cxn ang="0">
                  <a:pos x="136" y="1013"/>
                </a:cxn>
              </a:cxnLst>
              <a:rect l="0" t="0" r="r" b="b"/>
              <a:pathLst>
                <a:path w="491" h="1014">
                  <a:moveTo>
                    <a:pt x="136" y="1013"/>
                  </a:moveTo>
                  <a:lnTo>
                    <a:pt x="133" y="978"/>
                  </a:lnTo>
                  <a:lnTo>
                    <a:pt x="115" y="963"/>
                  </a:lnTo>
                  <a:lnTo>
                    <a:pt x="104" y="953"/>
                  </a:lnTo>
                  <a:lnTo>
                    <a:pt x="83" y="947"/>
                  </a:lnTo>
                  <a:lnTo>
                    <a:pt x="65" y="947"/>
                  </a:lnTo>
                  <a:lnTo>
                    <a:pt x="58" y="928"/>
                  </a:lnTo>
                  <a:lnTo>
                    <a:pt x="65" y="867"/>
                  </a:lnTo>
                  <a:lnTo>
                    <a:pt x="63" y="831"/>
                  </a:lnTo>
                  <a:lnTo>
                    <a:pt x="49" y="813"/>
                  </a:lnTo>
                  <a:lnTo>
                    <a:pt x="40" y="806"/>
                  </a:lnTo>
                  <a:lnTo>
                    <a:pt x="45" y="772"/>
                  </a:lnTo>
                  <a:lnTo>
                    <a:pt x="40" y="751"/>
                  </a:lnTo>
                  <a:lnTo>
                    <a:pt x="34" y="733"/>
                  </a:lnTo>
                  <a:lnTo>
                    <a:pt x="45" y="697"/>
                  </a:lnTo>
                  <a:lnTo>
                    <a:pt x="58" y="697"/>
                  </a:lnTo>
                  <a:lnTo>
                    <a:pt x="65" y="690"/>
                  </a:lnTo>
                  <a:lnTo>
                    <a:pt x="70" y="663"/>
                  </a:lnTo>
                  <a:lnTo>
                    <a:pt x="95" y="642"/>
                  </a:lnTo>
                  <a:lnTo>
                    <a:pt x="120" y="622"/>
                  </a:lnTo>
                  <a:lnTo>
                    <a:pt x="124" y="597"/>
                  </a:lnTo>
                  <a:lnTo>
                    <a:pt x="154" y="572"/>
                  </a:lnTo>
                  <a:lnTo>
                    <a:pt x="183" y="542"/>
                  </a:lnTo>
                  <a:lnTo>
                    <a:pt x="179" y="531"/>
                  </a:lnTo>
                  <a:lnTo>
                    <a:pt x="179" y="515"/>
                  </a:lnTo>
                  <a:lnTo>
                    <a:pt x="199" y="501"/>
                  </a:lnTo>
                  <a:lnTo>
                    <a:pt x="206" y="497"/>
                  </a:lnTo>
                  <a:lnTo>
                    <a:pt x="201" y="472"/>
                  </a:lnTo>
                  <a:lnTo>
                    <a:pt x="201" y="449"/>
                  </a:lnTo>
                  <a:lnTo>
                    <a:pt x="195" y="445"/>
                  </a:lnTo>
                  <a:lnTo>
                    <a:pt x="183" y="449"/>
                  </a:lnTo>
                  <a:lnTo>
                    <a:pt x="170" y="431"/>
                  </a:lnTo>
                  <a:lnTo>
                    <a:pt x="158" y="386"/>
                  </a:lnTo>
                  <a:lnTo>
                    <a:pt x="133" y="352"/>
                  </a:lnTo>
                  <a:lnTo>
                    <a:pt x="140" y="306"/>
                  </a:lnTo>
                  <a:lnTo>
                    <a:pt x="136" y="286"/>
                  </a:lnTo>
                  <a:lnTo>
                    <a:pt x="108" y="256"/>
                  </a:lnTo>
                  <a:lnTo>
                    <a:pt x="120" y="220"/>
                  </a:lnTo>
                  <a:lnTo>
                    <a:pt x="111" y="199"/>
                  </a:lnTo>
                  <a:lnTo>
                    <a:pt x="90" y="177"/>
                  </a:lnTo>
                  <a:lnTo>
                    <a:pt x="79" y="190"/>
                  </a:lnTo>
                  <a:lnTo>
                    <a:pt x="34" y="145"/>
                  </a:lnTo>
                  <a:lnTo>
                    <a:pt x="22" y="129"/>
                  </a:lnTo>
                  <a:lnTo>
                    <a:pt x="13" y="111"/>
                  </a:lnTo>
                  <a:lnTo>
                    <a:pt x="0" y="104"/>
                  </a:lnTo>
                  <a:lnTo>
                    <a:pt x="18" y="86"/>
                  </a:lnTo>
                  <a:lnTo>
                    <a:pt x="40" y="86"/>
                  </a:lnTo>
                  <a:lnTo>
                    <a:pt x="54" y="106"/>
                  </a:lnTo>
                  <a:lnTo>
                    <a:pt x="88" y="145"/>
                  </a:lnTo>
                  <a:lnTo>
                    <a:pt x="120" y="124"/>
                  </a:lnTo>
                  <a:lnTo>
                    <a:pt x="140" y="129"/>
                  </a:lnTo>
                  <a:lnTo>
                    <a:pt x="145" y="140"/>
                  </a:lnTo>
                  <a:lnTo>
                    <a:pt x="170" y="145"/>
                  </a:lnTo>
                  <a:lnTo>
                    <a:pt x="179" y="111"/>
                  </a:lnTo>
                  <a:lnTo>
                    <a:pt x="190" y="99"/>
                  </a:lnTo>
                  <a:lnTo>
                    <a:pt x="199" y="86"/>
                  </a:lnTo>
                  <a:lnTo>
                    <a:pt x="199" y="74"/>
                  </a:lnTo>
                  <a:lnTo>
                    <a:pt x="195" y="40"/>
                  </a:lnTo>
                  <a:lnTo>
                    <a:pt x="215" y="20"/>
                  </a:lnTo>
                  <a:lnTo>
                    <a:pt x="229" y="20"/>
                  </a:lnTo>
                  <a:lnTo>
                    <a:pt x="249" y="0"/>
                  </a:lnTo>
                  <a:lnTo>
                    <a:pt x="272" y="29"/>
                  </a:lnTo>
                  <a:lnTo>
                    <a:pt x="281" y="40"/>
                  </a:lnTo>
                  <a:lnTo>
                    <a:pt x="272" y="65"/>
                  </a:lnTo>
                  <a:lnTo>
                    <a:pt x="254" y="81"/>
                  </a:lnTo>
                  <a:lnTo>
                    <a:pt x="235" y="104"/>
                  </a:lnTo>
                  <a:lnTo>
                    <a:pt x="240" y="124"/>
                  </a:lnTo>
                  <a:lnTo>
                    <a:pt x="276" y="95"/>
                  </a:lnTo>
                  <a:lnTo>
                    <a:pt x="276" y="70"/>
                  </a:lnTo>
                  <a:lnTo>
                    <a:pt x="281" y="34"/>
                  </a:lnTo>
                  <a:lnTo>
                    <a:pt x="294" y="24"/>
                  </a:lnTo>
                  <a:lnTo>
                    <a:pt x="306" y="70"/>
                  </a:lnTo>
                  <a:lnTo>
                    <a:pt x="306" y="111"/>
                  </a:lnTo>
                  <a:lnTo>
                    <a:pt x="299" y="129"/>
                  </a:lnTo>
                  <a:lnTo>
                    <a:pt x="299" y="154"/>
                  </a:lnTo>
                  <a:lnTo>
                    <a:pt x="331" y="177"/>
                  </a:lnTo>
                  <a:lnTo>
                    <a:pt x="331" y="195"/>
                  </a:lnTo>
                  <a:lnTo>
                    <a:pt x="351" y="224"/>
                  </a:lnTo>
                  <a:lnTo>
                    <a:pt x="360" y="245"/>
                  </a:lnTo>
                  <a:lnTo>
                    <a:pt x="356" y="295"/>
                  </a:lnTo>
                  <a:lnTo>
                    <a:pt x="369" y="349"/>
                  </a:lnTo>
                  <a:lnTo>
                    <a:pt x="390" y="392"/>
                  </a:lnTo>
                  <a:lnTo>
                    <a:pt x="385" y="461"/>
                  </a:lnTo>
                  <a:lnTo>
                    <a:pt x="401" y="501"/>
                  </a:lnTo>
                  <a:lnTo>
                    <a:pt x="410" y="520"/>
                  </a:lnTo>
                  <a:lnTo>
                    <a:pt x="419" y="581"/>
                  </a:lnTo>
                  <a:lnTo>
                    <a:pt x="426" y="606"/>
                  </a:lnTo>
                  <a:lnTo>
                    <a:pt x="467" y="633"/>
                  </a:lnTo>
                  <a:lnTo>
                    <a:pt x="490" y="660"/>
                  </a:lnTo>
                  <a:lnTo>
                    <a:pt x="490" y="676"/>
                  </a:lnTo>
                  <a:lnTo>
                    <a:pt x="471" y="756"/>
                  </a:lnTo>
                  <a:lnTo>
                    <a:pt x="465" y="763"/>
                  </a:lnTo>
                  <a:lnTo>
                    <a:pt x="471" y="779"/>
                  </a:lnTo>
                  <a:lnTo>
                    <a:pt x="451" y="808"/>
                  </a:lnTo>
                  <a:lnTo>
                    <a:pt x="426" y="822"/>
                  </a:lnTo>
                  <a:lnTo>
                    <a:pt x="426" y="835"/>
                  </a:lnTo>
                  <a:lnTo>
                    <a:pt x="390" y="883"/>
                  </a:lnTo>
                  <a:lnTo>
                    <a:pt x="365" y="897"/>
                  </a:lnTo>
                  <a:lnTo>
                    <a:pt x="360" y="924"/>
                  </a:lnTo>
                  <a:lnTo>
                    <a:pt x="335" y="924"/>
                  </a:lnTo>
                  <a:lnTo>
                    <a:pt x="324" y="933"/>
                  </a:lnTo>
                  <a:lnTo>
                    <a:pt x="299" y="942"/>
                  </a:lnTo>
                  <a:lnTo>
                    <a:pt x="265" y="938"/>
                  </a:lnTo>
                  <a:lnTo>
                    <a:pt x="240" y="958"/>
                  </a:lnTo>
                  <a:lnTo>
                    <a:pt x="210" y="976"/>
                  </a:lnTo>
                  <a:lnTo>
                    <a:pt x="183" y="983"/>
                  </a:lnTo>
                  <a:lnTo>
                    <a:pt x="161" y="999"/>
                  </a:lnTo>
                  <a:lnTo>
                    <a:pt x="136" y="1013"/>
                  </a:lnTo>
                </a:path>
              </a:pathLst>
            </a:custGeom>
            <a:solidFill>
              <a:schemeClr val="accent6">
                <a:alpha val="40000"/>
              </a:scheme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16" name="Freeform 56">
              <a:extLst>
                <a:ext uri="{FF2B5EF4-FFF2-40B4-BE49-F238E27FC236}">
                  <a16:creationId xmlns:a16="http://schemas.microsoft.com/office/drawing/2014/main" id="{DD7146BF-BC20-4682-A921-8E2090E895D4}"/>
                </a:ext>
              </a:extLst>
            </p:cNvPr>
            <p:cNvSpPr>
              <a:spLocks noChangeAspect="1"/>
            </p:cNvSpPr>
            <p:nvPr/>
          </p:nvSpPr>
          <p:spPr bwMode="auto">
            <a:xfrm>
              <a:off x="1672750" y="3497065"/>
              <a:ext cx="770068" cy="691104"/>
            </a:xfrm>
            <a:custGeom>
              <a:avLst/>
              <a:gdLst/>
              <a:ahLst/>
              <a:cxnLst>
                <a:cxn ang="0">
                  <a:pos x="20" y="97"/>
                </a:cxn>
                <a:cxn ang="0">
                  <a:pos x="49" y="127"/>
                </a:cxn>
                <a:cxn ang="0">
                  <a:pos x="65" y="177"/>
                </a:cxn>
                <a:cxn ang="0">
                  <a:pos x="38" y="211"/>
                </a:cxn>
                <a:cxn ang="0">
                  <a:pos x="0" y="209"/>
                </a:cxn>
                <a:cxn ang="0">
                  <a:pos x="54" y="257"/>
                </a:cxn>
                <a:cxn ang="0">
                  <a:pos x="74" y="316"/>
                </a:cxn>
                <a:cxn ang="0">
                  <a:pos x="126" y="341"/>
                </a:cxn>
                <a:cxn ang="0">
                  <a:pos x="158" y="355"/>
                </a:cxn>
                <a:cxn ang="0">
                  <a:pos x="213" y="355"/>
                </a:cxn>
                <a:cxn ang="0">
                  <a:pos x="258" y="357"/>
                </a:cxn>
                <a:cxn ang="0">
                  <a:pos x="288" y="341"/>
                </a:cxn>
                <a:cxn ang="0">
                  <a:pos x="312" y="357"/>
                </a:cxn>
                <a:cxn ang="0">
                  <a:pos x="340" y="339"/>
                </a:cxn>
                <a:cxn ang="0">
                  <a:pos x="380" y="323"/>
                </a:cxn>
                <a:cxn ang="0">
                  <a:pos x="392" y="298"/>
                </a:cxn>
                <a:cxn ang="0">
                  <a:pos x="415" y="268"/>
                </a:cxn>
                <a:cxn ang="0">
                  <a:pos x="396" y="245"/>
                </a:cxn>
                <a:cxn ang="0">
                  <a:pos x="410" y="186"/>
                </a:cxn>
                <a:cxn ang="0">
                  <a:pos x="387" y="170"/>
                </a:cxn>
                <a:cxn ang="0">
                  <a:pos x="383" y="161"/>
                </a:cxn>
                <a:cxn ang="0">
                  <a:pos x="369" y="141"/>
                </a:cxn>
                <a:cxn ang="0">
                  <a:pos x="337" y="163"/>
                </a:cxn>
                <a:cxn ang="0">
                  <a:pos x="317" y="154"/>
                </a:cxn>
                <a:cxn ang="0">
                  <a:pos x="283" y="141"/>
                </a:cxn>
                <a:cxn ang="0">
                  <a:pos x="265" y="138"/>
                </a:cxn>
                <a:cxn ang="0">
                  <a:pos x="256" y="122"/>
                </a:cxn>
                <a:cxn ang="0">
                  <a:pos x="219" y="125"/>
                </a:cxn>
                <a:cxn ang="0">
                  <a:pos x="213" y="107"/>
                </a:cxn>
                <a:cxn ang="0">
                  <a:pos x="195" y="116"/>
                </a:cxn>
                <a:cxn ang="0">
                  <a:pos x="183" y="116"/>
                </a:cxn>
                <a:cxn ang="0">
                  <a:pos x="158" y="129"/>
                </a:cxn>
                <a:cxn ang="0">
                  <a:pos x="151" y="91"/>
                </a:cxn>
                <a:cxn ang="0">
                  <a:pos x="170" y="66"/>
                </a:cxn>
                <a:cxn ang="0">
                  <a:pos x="170" y="22"/>
                </a:cxn>
                <a:cxn ang="0">
                  <a:pos x="158" y="0"/>
                </a:cxn>
                <a:cxn ang="0">
                  <a:pos x="145" y="29"/>
                </a:cxn>
                <a:cxn ang="0">
                  <a:pos x="129" y="31"/>
                </a:cxn>
                <a:cxn ang="0">
                  <a:pos x="124" y="6"/>
                </a:cxn>
                <a:cxn ang="0">
                  <a:pos x="99" y="20"/>
                </a:cxn>
                <a:cxn ang="0">
                  <a:pos x="97" y="40"/>
                </a:cxn>
                <a:cxn ang="0">
                  <a:pos x="79" y="27"/>
                </a:cxn>
                <a:cxn ang="0">
                  <a:pos x="63" y="40"/>
                </a:cxn>
                <a:cxn ang="0">
                  <a:pos x="88" y="59"/>
                </a:cxn>
                <a:cxn ang="0">
                  <a:pos x="113" y="81"/>
                </a:cxn>
                <a:cxn ang="0">
                  <a:pos x="97" y="95"/>
                </a:cxn>
                <a:cxn ang="0">
                  <a:pos x="106" y="120"/>
                </a:cxn>
                <a:cxn ang="0">
                  <a:pos x="86" y="127"/>
                </a:cxn>
                <a:cxn ang="0">
                  <a:pos x="49" y="93"/>
                </a:cxn>
              </a:cxnLst>
              <a:rect l="0" t="0" r="r" b="b"/>
              <a:pathLst>
                <a:path w="416" h="363">
                  <a:moveTo>
                    <a:pt x="31" y="84"/>
                  </a:moveTo>
                  <a:lnTo>
                    <a:pt x="20" y="97"/>
                  </a:lnTo>
                  <a:lnTo>
                    <a:pt x="34" y="122"/>
                  </a:lnTo>
                  <a:lnTo>
                    <a:pt x="49" y="127"/>
                  </a:lnTo>
                  <a:lnTo>
                    <a:pt x="65" y="138"/>
                  </a:lnTo>
                  <a:lnTo>
                    <a:pt x="65" y="177"/>
                  </a:lnTo>
                  <a:lnTo>
                    <a:pt x="52" y="204"/>
                  </a:lnTo>
                  <a:lnTo>
                    <a:pt x="38" y="211"/>
                  </a:lnTo>
                  <a:lnTo>
                    <a:pt x="4" y="204"/>
                  </a:lnTo>
                  <a:lnTo>
                    <a:pt x="0" y="209"/>
                  </a:lnTo>
                  <a:lnTo>
                    <a:pt x="40" y="250"/>
                  </a:lnTo>
                  <a:lnTo>
                    <a:pt x="54" y="257"/>
                  </a:lnTo>
                  <a:lnTo>
                    <a:pt x="61" y="286"/>
                  </a:lnTo>
                  <a:lnTo>
                    <a:pt x="74" y="316"/>
                  </a:lnTo>
                  <a:lnTo>
                    <a:pt x="99" y="336"/>
                  </a:lnTo>
                  <a:lnTo>
                    <a:pt x="126" y="341"/>
                  </a:lnTo>
                  <a:lnTo>
                    <a:pt x="142" y="355"/>
                  </a:lnTo>
                  <a:lnTo>
                    <a:pt x="158" y="355"/>
                  </a:lnTo>
                  <a:lnTo>
                    <a:pt x="176" y="346"/>
                  </a:lnTo>
                  <a:lnTo>
                    <a:pt x="213" y="355"/>
                  </a:lnTo>
                  <a:lnTo>
                    <a:pt x="233" y="362"/>
                  </a:lnTo>
                  <a:lnTo>
                    <a:pt x="258" y="357"/>
                  </a:lnTo>
                  <a:lnTo>
                    <a:pt x="274" y="355"/>
                  </a:lnTo>
                  <a:lnTo>
                    <a:pt x="288" y="341"/>
                  </a:lnTo>
                  <a:lnTo>
                    <a:pt x="299" y="346"/>
                  </a:lnTo>
                  <a:lnTo>
                    <a:pt x="312" y="357"/>
                  </a:lnTo>
                  <a:lnTo>
                    <a:pt x="328" y="350"/>
                  </a:lnTo>
                  <a:lnTo>
                    <a:pt x="340" y="339"/>
                  </a:lnTo>
                  <a:lnTo>
                    <a:pt x="349" y="330"/>
                  </a:lnTo>
                  <a:lnTo>
                    <a:pt x="380" y="323"/>
                  </a:lnTo>
                  <a:lnTo>
                    <a:pt x="387" y="314"/>
                  </a:lnTo>
                  <a:lnTo>
                    <a:pt x="392" y="298"/>
                  </a:lnTo>
                  <a:lnTo>
                    <a:pt x="412" y="282"/>
                  </a:lnTo>
                  <a:lnTo>
                    <a:pt x="415" y="268"/>
                  </a:lnTo>
                  <a:lnTo>
                    <a:pt x="408" y="259"/>
                  </a:lnTo>
                  <a:lnTo>
                    <a:pt x="396" y="245"/>
                  </a:lnTo>
                  <a:lnTo>
                    <a:pt x="394" y="193"/>
                  </a:lnTo>
                  <a:lnTo>
                    <a:pt x="410" y="186"/>
                  </a:lnTo>
                  <a:lnTo>
                    <a:pt x="401" y="170"/>
                  </a:lnTo>
                  <a:lnTo>
                    <a:pt x="387" y="170"/>
                  </a:lnTo>
                  <a:lnTo>
                    <a:pt x="378" y="170"/>
                  </a:lnTo>
                  <a:lnTo>
                    <a:pt x="383" y="161"/>
                  </a:lnTo>
                  <a:lnTo>
                    <a:pt x="378" y="145"/>
                  </a:lnTo>
                  <a:lnTo>
                    <a:pt x="369" y="141"/>
                  </a:lnTo>
                  <a:lnTo>
                    <a:pt x="351" y="150"/>
                  </a:lnTo>
                  <a:lnTo>
                    <a:pt x="337" y="163"/>
                  </a:lnTo>
                  <a:lnTo>
                    <a:pt x="328" y="161"/>
                  </a:lnTo>
                  <a:lnTo>
                    <a:pt x="317" y="154"/>
                  </a:lnTo>
                  <a:lnTo>
                    <a:pt x="301" y="145"/>
                  </a:lnTo>
                  <a:lnTo>
                    <a:pt x="283" y="141"/>
                  </a:lnTo>
                  <a:lnTo>
                    <a:pt x="274" y="145"/>
                  </a:lnTo>
                  <a:lnTo>
                    <a:pt x="265" y="138"/>
                  </a:lnTo>
                  <a:lnTo>
                    <a:pt x="265" y="125"/>
                  </a:lnTo>
                  <a:lnTo>
                    <a:pt x="256" y="122"/>
                  </a:lnTo>
                  <a:lnTo>
                    <a:pt x="238" y="127"/>
                  </a:lnTo>
                  <a:lnTo>
                    <a:pt x="219" y="125"/>
                  </a:lnTo>
                  <a:lnTo>
                    <a:pt x="219" y="116"/>
                  </a:lnTo>
                  <a:lnTo>
                    <a:pt x="213" y="107"/>
                  </a:lnTo>
                  <a:lnTo>
                    <a:pt x="201" y="104"/>
                  </a:lnTo>
                  <a:lnTo>
                    <a:pt x="195" y="116"/>
                  </a:lnTo>
                  <a:lnTo>
                    <a:pt x="190" y="120"/>
                  </a:lnTo>
                  <a:lnTo>
                    <a:pt x="183" y="116"/>
                  </a:lnTo>
                  <a:lnTo>
                    <a:pt x="170" y="118"/>
                  </a:lnTo>
                  <a:lnTo>
                    <a:pt x="158" y="129"/>
                  </a:lnTo>
                  <a:lnTo>
                    <a:pt x="149" y="120"/>
                  </a:lnTo>
                  <a:lnTo>
                    <a:pt x="151" y="91"/>
                  </a:lnTo>
                  <a:lnTo>
                    <a:pt x="161" y="75"/>
                  </a:lnTo>
                  <a:lnTo>
                    <a:pt x="170" y="66"/>
                  </a:lnTo>
                  <a:lnTo>
                    <a:pt x="167" y="45"/>
                  </a:lnTo>
                  <a:lnTo>
                    <a:pt x="170" y="22"/>
                  </a:lnTo>
                  <a:lnTo>
                    <a:pt x="165" y="0"/>
                  </a:lnTo>
                  <a:lnTo>
                    <a:pt x="158" y="0"/>
                  </a:lnTo>
                  <a:lnTo>
                    <a:pt x="149" y="9"/>
                  </a:lnTo>
                  <a:lnTo>
                    <a:pt x="145" y="29"/>
                  </a:lnTo>
                  <a:lnTo>
                    <a:pt x="138" y="45"/>
                  </a:lnTo>
                  <a:lnTo>
                    <a:pt x="129" y="31"/>
                  </a:lnTo>
                  <a:lnTo>
                    <a:pt x="136" y="15"/>
                  </a:lnTo>
                  <a:lnTo>
                    <a:pt x="124" y="6"/>
                  </a:lnTo>
                  <a:lnTo>
                    <a:pt x="106" y="9"/>
                  </a:lnTo>
                  <a:lnTo>
                    <a:pt x="99" y="20"/>
                  </a:lnTo>
                  <a:lnTo>
                    <a:pt x="104" y="29"/>
                  </a:lnTo>
                  <a:lnTo>
                    <a:pt x="97" y="40"/>
                  </a:lnTo>
                  <a:lnTo>
                    <a:pt x="90" y="36"/>
                  </a:lnTo>
                  <a:lnTo>
                    <a:pt x="79" y="27"/>
                  </a:lnTo>
                  <a:lnTo>
                    <a:pt x="70" y="29"/>
                  </a:lnTo>
                  <a:lnTo>
                    <a:pt x="63" y="40"/>
                  </a:lnTo>
                  <a:lnTo>
                    <a:pt x="72" y="56"/>
                  </a:lnTo>
                  <a:lnTo>
                    <a:pt x="88" y="59"/>
                  </a:lnTo>
                  <a:lnTo>
                    <a:pt x="106" y="77"/>
                  </a:lnTo>
                  <a:lnTo>
                    <a:pt x="113" y="81"/>
                  </a:lnTo>
                  <a:lnTo>
                    <a:pt x="113" y="93"/>
                  </a:lnTo>
                  <a:lnTo>
                    <a:pt x="97" y="95"/>
                  </a:lnTo>
                  <a:lnTo>
                    <a:pt x="99" y="111"/>
                  </a:lnTo>
                  <a:lnTo>
                    <a:pt x="106" y="120"/>
                  </a:lnTo>
                  <a:lnTo>
                    <a:pt x="99" y="129"/>
                  </a:lnTo>
                  <a:lnTo>
                    <a:pt x="86" y="127"/>
                  </a:lnTo>
                  <a:lnTo>
                    <a:pt x="65" y="107"/>
                  </a:lnTo>
                  <a:lnTo>
                    <a:pt x="49" y="93"/>
                  </a:lnTo>
                  <a:lnTo>
                    <a:pt x="31" y="84"/>
                  </a:lnTo>
                </a:path>
              </a:pathLst>
            </a:custGeom>
            <a:solidFill>
              <a:schemeClr val="accent6">
                <a:alpha val="41000"/>
              </a:scheme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nvGrpSpPr>
            <p:cNvPr id="317" name="Group 57">
              <a:extLst>
                <a:ext uri="{FF2B5EF4-FFF2-40B4-BE49-F238E27FC236}">
                  <a16:creationId xmlns:a16="http://schemas.microsoft.com/office/drawing/2014/main" id="{F8053091-2CB6-440C-B6F4-C23842838D42}"/>
                </a:ext>
              </a:extLst>
            </p:cNvPr>
            <p:cNvGrpSpPr>
              <a:grpSpLocks noChangeAspect="1"/>
            </p:cNvGrpSpPr>
            <p:nvPr/>
          </p:nvGrpSpPr>
          <p:grpSpPr bwMode="auto">
            <a:xfrm>
              <a:off x="3649575" y="3783549"/>
              <a:ext cx="1156981" cy="2539990"/>
              <a:chOff x="3324" y="947"/>
              <a:chExt cx="626" cy="1332"/>
            </a:xfrm>
          </p:grpSpPr>
          <p:sp>
            <p:nvSpPr>
              <p:cNvPr id="331" name="Freeform 58">
                <a:extLst>
                  <a:ext uri="{FF2B5EF4-FFF2-40B4-BE49-F238E27FC236}">
                    <a16:creationId xmlns:a16="http://schemas.microsoft.com/office/drawing/2014/main" id="{A7DCAE2B-7A49-45C3-847F-51DC4795D3B8}"/>
                  </a:ext>
                </a:extLst>
              </p:cNvPr>
              <p:cNvSpPr>
                <a:spLocks noChangeAspect="1"/>
              </p:cNvSpPr>
              <p:nvPr/>
            </p:nvSpPr>
            <p:spPr bwMode="auto">
              <a:xfrm>
                <a:off x="3573" y="2099"/>
                <a:ext cx="42" cy="103"/>
              </a:xfrm>
              <a:custGeom>
                <a:avLst/>
                <a:gdLst/>
                <a:ahLst/>
                <a:cxnLst>
                  <a:cxn ang="0">
                    <a:pos x="41" y="0"/>
                  </a:cxn>
                  <a:cxn ang="0">
                    <a:pos x="38" y="34"/>
                  </a:cxn>
                  <a:cxn ang="0">
                    <a:pos x="27" y="61"/>
                  </a:cxn>
                  <a:cxn ang="0">
                    <a:pos x="6" y="77"/>
                  </a:cxn>
                  <a:cxn ang="0">
                    <a:pos x="11" y="95"/>
                  </a:cxn>
                  <a:cxn ang="0">
                    <a:pos x="4" y="102"/>
                  </a:cxn>
                  <a:cxn ang="0">
                    <a:pos x="0" y="79"/>
                  </a:cxn>
                  <a:cxn ang="0">
                    <a:pos x="6" y="63"/>
                  </a:cxn>
                  <a:cxn ang="0">
                    <a:pos x="11" y="43"/>
                  </a:cxn>
                  <a:cxn ang="0">
                    <a:pos x="41" y="0"/>
                  </a:cxn>
                </a:cxnLst>
                <a:rect l="0" t="0" r="r" b="b"/>
                <a:pathLst>
                  <a:path w="42" h="103">
                    <a:moveTo>
                      <a:pt x="41" y="0"/>
                    </a:moveTo>
                    <a:lnTo>
                      <a:pt x="38" y="34"/>
                    </a:lnTo>
                    <a:lnTo>
                      <a:pt x="27" y="61"/>
                    </a:lnTo>
                    <a:lnTo>
                      <a:pt x="6" y="77"/>
                    </a:lnTo>
                    <a:lnTo>
                      <a:pt x="11" y="95"/>
                    </a:lnTo>
                    <a:lnTo>
                      <a:pt x="4" y="102"/>
                    </a:lnTo>
                    <a:lnTo>
                      <a:pt x="0" y="79"/>
                    </a:lnTo>
                    <a:lnTo>
                      <a:pt x="6" y="63"/>
                    </a:lnTo>
                    <a:lnTo>
                      <a:pt x="11" y="43"/>
                    </a:lnTo>
                    <a:lnTo>
                      <a:pt x="41" y="0"/>
                    </a:lnTo>
                  </a:path>
                </a:pathLst>
              </a:custGeom>
              <a:solidFill>
                <a:schemeClr val="accent6">
                  <a:alpha val="40000"/>
                </a:scheme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32" name="Freeform 59">
                <a:extLst>
                  <a:ext uri="{FF2B5EF4-FFF2-40B4-BE49-F238E27FC236}">
                    <a16:creationId xmlns:a16="http://schemas.microsoft.com/office/drawing/2014/main" id="{277BB501-F478-4354-806A-3C526558A477}"/>
                  </a:ext>
                </a:extLst>
              </p:cNvPr>
              <p:cNvSpPr>
                <a:spLocks noChangeAspect="1"/>
              </p:cNvSpPr>
              <p:nvPr/>
            </p:nvSpPr>
            <p:spPr bwMode="auto">
              <a:xfrm>
                <a:off x="3666" y="2053"/>
                <a:ext cx="58" cy="81"/>
              </a:xfrm>
              <a:custGeom>
                <a:avLst/>
                <a:gdLst/>
                <a:ahLst/>
                <a:cxnLst>
                  <a:cxn ang="0">
                    <a:pos x="45" y="0"/>
                  </a:cxn>
                  <a:cxn ang="0">
                    <a:pos x="57" y="0"/>
                  </a:cxn>
                  <a:cxn ang="0">
                    <a:pos x="43" y="15"/>
                  </a:cxn>
                  <a:cxn ang="0">
                    <a:pos x="41" y="26"/>
                  </a:cxn>
                  <a:cxn ang="0">
                    <a:pos x="45" y="44"/>
                  </a:cxn>
                  <a:cxn ang="0">
                    <a:pos x="29" y="60"/>
                  </a:cxn>
                  <a:cxn ang="0">
                    <a:pos x="11" y="80"/>
                  </a:cxn>
                  <a:cxn ang="0">
                    <a:pos x="6" y="60"/>
                  </a:cxn>
                  <a:cxn ang="0">
                    <a:pos x="0" y="53"/>
                  </a:cxn>
                  <a:cxn ang="0">
                    <a:pos x="0" y="37"/>
                  </a:cxn>
                  <a:cxn ang="0">
                    <a:pos x="18" y="22"/>
                  </a:cxn>
                  <a:cxn ang="0">
                    <a:pos x="45" y="0"/>
                  </a:cxn>
                </a:cxnLst>
                <a:rect l="0" t="0" r="r" b="b"/>
                <a:pathLst>
                  <a:path w="58" h="81">
                    <a:moveTo>
                      <a:pt x="45" y="0"/>
                    </a:moveTo>
                    <a:lnTo>
                      <a:pt x="57" y="0"/>
                    </a:lnTo>
                    <a:lnTo>
                      <a:pt x="43" y="15"/>
                    </a:lnTo>
                    <a:lnTo>
                      <a:pt x="41" y="26"/>
                    </a:lnTo>
                    <a:lnTo>
                      <a:pt x="45" y="44"/>
                    </a:lnTo>
                    <a:lnTo>
                      <a:pt x="29" y="60"/>
                    </a:lnTo>
                    <a:lnTo>
                      <a:pt x="11" y="80"/>
                    </a:lnTo>
                    <a:lnTo>
                      <a:pt x="6" y="60"/>
                    </a:lnTo>
                    <a:lnTo>
                      <a:pt x="0" y="53"/>
                    </a:lnTo>
                    <a:lnTo>
                      <a:pt x="0" y="37"/>
                    </a:lnTo>
                    <a:lnTo>
                      <a:pt x="18" y="22"/>
                    </a:lnTo>
                    <a:lnTo>
                      <a:pt x="45" y="0"/>
                    </a:lnTo>
                  </a:path>
                </a:pathLst>
              </a:custGeom>
              <a:solidFill>
                <a:schemeClr val="accent6">
                  <a:alpha val="40000"/>
                </a:scheme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34" name="Freeform 61">
                <a:extLst>
                  <a:ext uri="{FF2B5EF4-FFF2-40B4-BE49-F238E27FC236}">
                    <a16:creationId xmlns:a16="http://schemas.microsoft.com/office/drawing/2014/main" id="{5C38E2AC-88C8-48C7-8279-EDBF50745130}"/>
                  </a:ext>
                </a:extLst>
              </p:cNvPr>
              <p:cNvSpPr>
                <a:spLocks noChangeAspect="1"/>
              </p:cNvSpPr>
              <p:nvPr/>
            </p:nvSpPr>
            <p:spPr bwMode="auto">
              <a:xfrm>
                <a:off x="3324" y="947"/>
                <a:ext cx="626" cy="1332"/>
              </a:xfrm>
              <a:custGeom>
                <a:avLst/>
                <a:gdLst/>
                <a:ahLst/>
                <a:cxnLst>
                  <a:cxn ang="0">
                    <a:pos x="492" y="24"/>
                  </a:cxn>
                  <a:cxn ang="0">
                    <a:pos x="577" y="81"/>
                  </a:cxn>
                  <a:cxn ang="0">
                    <a:pos x="583" y="131"/>
                  </a:cxn>
                  <a:cxn ang="0">
                    <a:pos x="604" y="177"/>
                  </a:cxn>
                  <a:cxn ang="0">
                    <a:pos x="599" y="236"/>
                  </a:cxn>
                  <a:cxn ang="0">
                    <a:pos x="618" y="277"/>
                  </a:cxn>
                  <a:cxn ang="0">
                    <a:pos x="613" y="311"/>
                  </a:cxn>
                  <a:cxn ang="0">
                    <a:pos x="538" y="317"/>
                  </a:cxn>
                  <a:cxn ang="0">
                    <a:pos x="504" y="367"/>
                  </a:cxn>
                  <a:cxn ang="0">
                    <a:pos x="494" y="406"/>
                  </a:cxn>
                  <a:cxn ang="0">
                    <a:pos x="499" y="458"/>
                  </a:cxn>
                  <a:cxn ang="0">
                    <a:pos x="476" y="508"/>
                  </a:cxn>
                  <a:cxn ang="0">
                    <a:pos x="406" y="551"/>
                  </a:cxn>
                  <a:cxn ang="0">
                    <a:pos x="378" y="576"/>
                  </a:cxn>
                  <a:cxn ang="0">
                    <a:pos x="346" y="638"/>
                  </a:cxn>
                  <a:cxn ang="0">
                    <a:pos x="335" y="688"/>
                  </a:cxn>
                  <a:cxn ang="0">
                    <a:pos x="305" y="754"/>
                  </a:cxn>
                  <a:cxn ang="0">
                    <a:pos x="348" y="842"/>
                  </a:cxn>
                  <a:cxn ang="0">
                    <a:pos x="383" y="908"/>
                  </a:cxn>
                  <a:cxn ang="0">
                    <a:pos x="346" y="933"/>
                  </a:cxn>
                  <a:cxn ang="0">
                    <a:pos x="312" y="938"/>
                  </a:cxn>
                  <a:cxn ang="0">
                    <a:pos x="241" y="942"/>
                  </a:cxn>
                  <a:cxn ang="0">
                    <a:pos x="307" y="958"/>
                  </a:cxn>
                  <a:cxn ang="0">
                    <a:pos x="346" y="978"/>
                  </a:cxn>
                  <a:cxn ang="0">
                    <a:pos x="321" y="994"/>
                  </a:cxn>
                  <a:cxn ang="0">
                    <a:pos x="278" y="1033"/>
                  </a:cxn>
                  <a:cxn ang="0">
                    <a:pos x="266" y="1069"/>
                  </a:cxn>
                  <a:cxn ang="0">
                    <a:pos x="250" y="1156"/>
                  </a:cxn>
                  <a:cxn ang="0">
                    <a:pos x="230" y="1215"/>
                  </a:cxn>
                  <a:cxn ang="0">
                    <a:pos x="177" y="1260"/>
                  </a:cxn>
                  <a:cxn ang="0">
                    <a:pos x="130" y="1276"/>
                  </a:cxn>
                  <a:cxn ang="0">
                    <a:pos x="120" y="1319"/>
                  </a:cxn>
                  <a:cxn ang="0">
                    <a:pos x="70" y="1331"/>
                  </a:cxn>
                  <a:cxn ang="0">
                    <a:pos x="50" y="1310"/>
                  </a:cxn>
                  <a:cxn ang="0">
                    <a:pos x="29" y="1235"/>
                  </a:cxn>
                  <a:cxn ang="0">
                    <a:pos x="45" y="1219"/>
                  </a:cxn>
                  <a:cxn ang="0">
                    <a:pos x="50" y="1194"/>
                  </a:cxn>
                  <a:cxn ang="0">
                    <a:pos x="29" y="1126"/>
                  </a:cxn>
                  <a:cxn ang="0">
                    <a:pos x="11" y="1074"/>
                  </a:cxn>
                  <a:cxn ang="0">
                    <a:pos x="0" y="990"/>
                  </a:cxn>
                  <a:cxn ang="0">
                    <a:pos x="20" y="958"/>
                  </a:cxn>
                  <a:cxn ang="0">
                    <a:pos x="36" y="874"/>
                  </a:cxn>
                  <a:cxn ang="0">
                    <a:pos x="79" y="824"/>
                  </a:cxn>
                  <a:cxn ang="0">
                    <a:pos x="66" y="738"/>
                  </a:cxn>
                  <a:cxn ang="0">
                    <a:pos x="84" y="697"/>
                  </a:cxn>
                  <a:cxn ang="0">
                    <a:pos x="75" y="622"/>
                  </a:cxn>
                  <a:cxn ang="0">
                    <a:pos x="91" y="533"/>
                  </a:cxn>
                  <a:cxn ang="0">
                    <a:pos x="145" y="476"/>
                  </a:cxn>
                  <a:cxn ang="0">
                    <a:pos x="196" y="458"/>
                  </a:cxn>
                  <a:cxn ang="0">
                    <a:pos x="175" y="406"/>
                  </a:cxn>
                  <a:cxn ang="0">
                    <a:pos x="196" y="361"/>
                  </a:cxn>
                  <a:cxn ang="0">
                    <a:pos x="207" y="293"/>
                  </a:cxn>
                  <a:cxn ang="0">
                    <a:pos x="262" y="252"/>
                  </a:cxn>
                  <a:cxn ang="0">
                    <a:pos x="287" y="199"/>
                  </a:cxn>
                  <a:cxn ang="0">
                    <a:pos x="328" y="115"/>
                  </a:cxn>
                  <a:cxn ang="0">
                    <a:pos x="374" y="77"/>
                  </a:cxn>
                  <a:cxn ang="0">
                    <a:pos x="415" y="47"/>
                  </a:cxn>
                  <a:cxn ang="0">
                    <a:pos x="467" y="0"/>
                  </a:cxn>
                </a:cxnLst>
                <a:rect l="0" t="0" r="r" b="b"/>
                <a:pathLst>
                  <a:path w="626" h="1332">
                    <a:moveTo>
                      <a:pt x="472" y="0"/>
                    </a:moveTo>
                    <a:lnTo>
                      <a:pt x="479" y="4"/>
                    </a:lnTo>
                    <a:lnTo>
                      <a:pt x="492" y="24"/>
                    </a:lnTo>
                    <a:lnTo>
                      <a:pt x="547" y="77"/>
                    </a:lnTo>
                    <a:lnTo>
                      <a:pt x="554" y="65"/>
                    </a:lnTo>
                    <a:lnTo>
                      <a:pt x="577" y="81"/>
                    </a:lnTo>
                    <a:lnTo>
                      <a:pt x="583" y="99"/>
                    </a:lnTo>
                    <a:lnTo>
                      <a:pt x="583" y="111"/>
                    </a:lnTo>
                    <a:lnTo>
                      <a:pt x="583" y="131"/>
                    </a:lnTo>
                    <a:lnTo>
                      <a:pt x="577" y="145"/>
                    </a:lnTo>
                    <a:lnTo>
                      <a:pt x="590" y="161"/>
                    </a:lnTo>
                    <a:lnTo>
                      <a:pt x="604" y="177"/>
                    </a:lnTo>
                    <a:lnTo>
                      <a:pt x="604" y="190"/>
                    </a:lnTo>
                    <a:lnTo>
                      <a:pt x="604" y="211"/>
                    </a:lnTo>
                    <a:lnTo>
                      <a:pt x="599" y="236"/>
                    </a:lnTo>
                    <a:lnTo>
                      <a:pt x="590" y="245"/>
                    </a:lnTo>
                    <a:lnTo>
                      <a:pt x="604" y="256"/>
                    </a:lnTo>
                    <a:lnTo>
                      <a:pt x="618" y="277"/>
                    </a:lnTo>
                    <a:lnTo>
                      <a:pt x="625" y="297"/>
                    </a:lnTo>
                    <a:lnTo>
                      <a:pt x="625" y="306"/>
                    </a:lnTo>
                    <a:lnTo>
                      <a:pt x="613" y="311"/>
                    </a:lnTo>
                    <a:lnTo>
                      <a:pt x="558" y="311"/>
                    </a:lnTo>
                    <a:lnTo>
                      <a:pt x="547" y="311"/>
                    </a:lnTo>
                    <a:lnTo>
                      <a:pt x="538" y="317"/>
                    </a:lnTo>
                    <a:lnTo>
                      <a:pt x="538" y="336"/>
                    </a:lnTo>
                    <a:lnTo>
                      <a:pt x="529" y="347"/>
                    </a:lnTo>
                    <a:lnTo>
                      <a:pt x="504" y="367"/>
                    </a:lnTo>
                    <a:lnTo>
                      <a:pt x="508" y="386"/>
                    </a:lnTo>
                    <a:lnTo>
                      <a:pt x="504" y="397"/>
                    </a:lnTo>
                    <a:lnTo>
                      <a:pt x="494" y="406"/>
                    </a:lnTo>
                    <a:lnTo>
                      <a:pt x="504" y="431"/>
                    </a:lnTo>
                    <a:lnTo>
                      <a:pt x="508" y="447"/>
                    </a:lnTo>
                    <a:lnTo>
                      <a:pt x="499" y="458"/>
                    </a:lnTo>
                    <a:lnTo>
                      <a:pt x="483" y="472"/>
                    </a:lnTo>
                    <a:lnTo>
                      <a:pt x="479" y="488"/>
                    </a:lnTo>
                    <a:lnTo>
                      <a:pt x="476" y="508"/>
                    </a:lnTo>
                    <a:lnTo>
                      <a:pt x="447" y="522"/>
                    </a:lnTo>
                    <a:lnTo>
                      <a:pt x="428" y="533"/>
                    </a:lnTo>
                    <a:lnTo>
                      <a:pt x="406" y="551"/>
                    </a:lnTo>
                    <a:lnTo>
                      <a:pt x="408" y="563"/>
                    </a:lnTo>
                    <a:lnTo>
                      <a:pt x="387" y="567"/>
                    </a:lnTo>
                    <a:lnTo>
                      <a:pt x="378" y="576"/>
                    </a:lnTo>
                    <a:lnTo>
                      <a:pt x="358" y="604"/>
                    </a:lnTo>
                    <a:lnTo>
                      <a:pt x="342" y="617"/>
                    </a:lnTo>
                    <a:lnTo>
                      <a:pt x="346" y="638"/>
                    </a:lnTo>
                    <a:lnTo>
                      <a:pt x="335" y="647"/>
                    </a:lnTo>
                    <a:lnTo>
                      <a:pt x="326" y="656"/>
                    </a:lnTo>
                    <a:lnTo>
                      <a:pt x="335" y="688"/>
                    </a:lnTo>
                    <a:lnTo>
                      <a:pt x="330" y="708"/>
                    </a:lnTo>
                    <a:lnTo>
                      <a:pt x="307" y="722"/>
                    </a:lnTo>
                    <a:lnTo>
                      <a:pt x="305" y="754"/>
                    </a:lnTo>
                    <a:lnTo>
                      <a:pt x="307" y="797"/>
                    </a:lnTo>
                    <a:lnTo>
                      <a:pt x="317" y="815"/>
                    </a:lnTo>
                    <a:lnTo>
                      <a:pt x="348" y="842"/>
                    </a:lnTo>
                    <a:lnTo>
                      <a:pt x="362" y="867"/>
                    </a:lnTo>
                    <a:lnTo>
                      <a:pt x="376" y="890"/>
                    </a:lnTo>
                    <a:lnTo>
                      <a:pt x="383" y="908"/>
                    </a:lnTo>
                    <a:lnTo>
                      <a:pt x="376" y="924"/>
                    </a:lnTo>
                    <a:lnTo>
                      <a:pt x="358" y="938"/>
                    </a:lnTo>
                    <a:lnTo>
                      <a:pt x="346" y="933"/>
                    </a:lnTo>
                    <a:lnTo>
                      <a:pt x="335" y="919"/>
                    </a:lnTo>
                    <a:lnTo>
                      <a:pt x="317" y="924"/>
                    </a:lnTo>
                    <a:lnTo>
                      <a:pt x="312" y="938"/>
                    </a:lnTo>
                    <a:lnTo>
                      <a:pt x="287" y="938"/>
                    </a:lnTo>
                    <a:lnTo>
                      <a:pt x="250" y="933"/>
                    </a:lnTo>
                    <a:lnTo>
                      <a:pt x="241" y="942"/>
                    </a:lnTo>
                    <a:lnTo>
                      <a:pt x="266" y="953"/>
                    </a:lnTo>
                    <a:lnTo>
                      <a:pt x="301" y="942"/>
                    </a:lnTo>
                    <a:lnTo>
                      <a:pt x="307" y="958"/>
                    </a:lnTo>
                    <a:lnTo>
                      <a:pt x="335" y="963"/>
                    </a:lnTo>
                    <a:lnTo>
                      <a:pt x="353" y="969"/>
                    </a:lnTo>
                    <a:lnTo>
                      <a:pt x="346" y="978"/>
                    </a:lnTo>
                    <a:lnTo>
                      <a:pt x="321" y="974"/>
                    </a:lnTo>
                    <a:lnTo>
                      <a:pt x="317" y="983"/>
                    </a:lnTo>
                    <a:lnTo>
                      <a:pt x="321" y="994"/>
                    </a:lnTo>
                    <a:lnTo>
                      <a:pt x="307" y="1013"/>
                    </a:lnTo>
                    <a:lnTo>
                      <a:pt x="287" y="1028"/>
                    </a:lnTo>
                    <a:lnTo>
                      <a:pt x="278" y="1033"/>
                    </a:lnTo>
                    <a:lnTo>
                      <a:pt x="271" y="1037"/>
                    </a:lnTo>
                    <a:lnTo>
                      <a:pt x="276" y="1056"/>
                    </a:lnTo>
                    <a:lnTo>
                      <a:pt x="266" y="1069"/>
                    </a:lnTo>
                    <a:lnTo>
                      <a:pt x="253" y="1094"/>
                    </a:lnTo>
                    <a:lnTo>
                      <a:pt x="257" y="1119"/>
                    </a:lnTo>
                    <a:lnTo>
                      <a:pt x="250" y="1156"/>
                    </a:lnTo>
                    <a:lnTo>
                      <a:pt x="241" y="1174"/>
                    </a:lnTo>
                    <a:lnTo>
                      <a:pt x="241" y="1196"/>
                    </a:lnTo>
                    <a:lnTo>
                      <a:pt x="230" y="1215"/>
                    </a:lnTo>
                    <a:lnTo>
                      <a:pt x="212" y="1244"/>
                    </a:lnTo>
                    <a:lnTo>
                      <a:pt x="207" y="1265"/>
                    </a:lnTo>
                    <a:lnTo>
                      <a:pt x="177" y="1260"/>
                    </a:lnTo>
                    <a:lnTo>
                      <a:pt x="150" y="1260"/>
                    </a:lnTo>
                    <a:lnTo>
                      <a:pt x="145" y="1271"/>
                    </a:lnTo>
                    <a:lnTo>
                      <a:pt x="130" y="1276"/>
                    </a:lnTo>
                    <a:lnTo>
                      <a:pt x="120" y="1281"/>
                    </a:lnTo>
                    <a:lnTo>
                      <a:pt x="125" y="1296"/>
                    </a:lnTo>
                    <a:lnTo>
                      <a:pt x="120" y="1319"/>
                    </a:lnTo>
                    <a:lnTo>
                      <a:pt x="100" y="1331"/>
                    </a:lnTo>
                    <a:lnTo>
                      <a:pt x="88" y="1319"/>
                    </a:lnTo>
                    <a:lnTo>
                      <a:pt x="70" y="1331"/>
                    </a:lnTo>
                    <a:lnTo>
                      <a:pt x="50" y="1331"/>
                    </a:lnTo>
                    <a:lnTo>
                      <a:pt x="41" y="1319"/>
                    </a:lnTo>
                    <a:lnTo>
                      <a:pt x="50" y="1310"/>
                    </a:lnTo>
                    <a:lnTo>
                      <a:pt x="54" y="1285"/>
                    </a:lnTo>
                    <a:lnTo>
                      <a:pt x="36" y="1253"/>
                    </a:lnTo>
                    <a:lnTo>
                      <a:pt x="29" y="1235"/>
                    </a:lnTo>
                    <a:lnTo>
                      <a:pt x="34" y="1226"/>
                    </a:lnTo>
                    <a:lnTo>
                      <a:pt x="41" y="1226"/>
                    </a:lnTo>
                    <a:lnTo>
                      <a:pt x="45" y="1219"/>
                    </a:lnTo>
                    <a:lnTo>
                      <a:pt x="50" y="1210"/>
                    </a:lnTo>
                    <a:lnTo>
                      <a:pt x="54" y="1201"/>
                    </a:lnTo>
                    <a:lnTo>
                      <a:pt x="50" y="1194"/>
                    </a:lnTo>
                    <a:lnTo>
                      <a:pt x="41" y="1178"/>
                    </a:lnTo>
                    <a:lnTo>
                      <a:pt x="25" y="1153"/>
                    </a:lnTo>
                    <a:lnTo>
                      <a:pt x="29" y="1126"/>
                    </a:lnTo>
                    <a:lnTo>
                      <a:pt x="15" y="1108"/>
                    </a:lnTo>
                    <a:lnTo>
                      <a:pt x="4" y="1094"/>
                    </a:lnTo>
                    <a:lnTo>
                      <a:pt x="11" y="1074"/>
                    </a:lnTo>
                    <a:lnTo>
                      <a:pt x="20" y="1033"/>
                    </a:lnTo>
                    <a:lnTo>
                      <a:pt x="4" y="1013"/>
                    </a:lnTo>
                    <a:lnTo>
                      <a:pt x="0" y="990"/>
                    </a:lnTo>
                    <a:lnTo>
                      <a:pt x="0" y="978"/>
                    </a:lnTo>
                    <a:lnTo>
                      <a:pt x="9" y="953"/>
                    </a:lnTo>
                    <a:lnTo>
                      <a:pt x="20" y="958"/>
                    </a:lnTo>
                    <a:lnTo>
                      <a:pt x="34" y="924"/>
                    </a:lnTo>
                    <a:lnTo>
                      <a:pt x="34" y="888"/>
                    </a:lnTo>
                    <a:lnTo>
                      <a:pt x="36" y="874"/>
                    </a:lnTo>
                    <a:lnTo>
                      <a:pt x="54" y="863"/>
                    </a:lnTo>
                    <a:lnTo>
                      <a:pt x="79" y="844"/>
                    </a:lnTo>
                    <a:lnTo>
                      <a:pt x="79" y="824"/>
                    </a:lnTo>
                    <a:lnTo>
                      <a:pt x="75" y="763"/>
                    </a:lnTo>
                    <a:lnTo>
                      <a:pt x="66" y="754"/>
                    </a:lnTo>
                    <a:lnTo>
                      <a:pt x="66" y="738"/>
                    </a:lnTo>
                    <a:lnTo>
                      <a:pt x="88" y="729"/>
                    </a:lnTo>
                    <a:lnTo>
                      <a:pt x="95" y="722"/>
                    </a:lnTo>
                    <a:lnTo>
                      <a:pt x="84" y="697"/>
                    </a:lnTo>
                    <a:lnTo>
                      <a:pt x="66" y="672"/>
                    </a:lnTo>
                    <a:lnTo>
                      <a:pt x="70" y="642"/>
                    </a:lnTo>
                    <a:lnTo>
                      <a:pt x="75" y="622"/>
                    </a:lnTo>
                    <a:lnTo>
                      <a:pt x="91" y="583"/>
                    </a:lnTo>
                    <a:lnTo>
                      <a:pt x="91" y="567"/>
                    </a:lnTo>
                    <a:lnTo>
                      <a:pt x="91" y="533"/>
                    </a:lnTo>
                    <a:lnTo>
                      <a:pt x="104" y="506"/>
                    </a:lnTo>
                    <a:lnTo>
                      <a:pt x="125" y="488"/>
                    </a:lnTo>
                    <a:lnTo>
                      <a:pt x="145" y="476"/>
                    </a:lnTo>
                    <a:lnTo>
                      <a:pt x="166" y="481"/>
                    </a:lnTo>
                    <a:lnTo>
                      <a:pt x="187" y="488"/>
                    </a:lnTo>
                    <a:lnTo>
                      <a:pt x="196" y="458"/>
                    </a:lnTo>
                    <a:lnTo>
                      <a:pt x="187" y="433"/>
                    </a:lnTo>
                    <a:lnTo>
                      <a:pt x="177" y="417"/>
                    </a:lnTo>
                    <a:lnTo>
                      <a:pt x="175" y="406"/>
                    </a:lnTo>
                    <a:lnTo>
                      <a:pt x="177" y="392"/>
                    </a:lnTo>
                    <a:lnTo>
                      <a:pt x="191" y="388"/>
                    </a:lnTo>
                    <a:lnTo>
                      <a:pt x="196" y="361"/>
                    </a:lnTo>
                    <a:lnTo>
                      <a:pt x="205" y="336"/>
                    </a:lnTo>
                    <a:lnTo>
                      <a:pt x="207" y="315"/>
                    </a:lnTo>
                    <a:lnTo>
                      <a:pt x="207" y="293"/>
                    </a:lnTo>
                    <a:lnTo>
                      <a:pt x="221" y="274"/>
                    </a:lnTo>
                    <a:lnTo>
                      <a:pt x="246" y="256"/>
                    </a:lnTo>
                    <a:lnTo>
                      <a:pt x="262" y="252"/>
                    </a:lnTo>
                    <a:lnTo>
                      <a:pt x="262" y="231"/>
                    </a:lnTo>
                    <a:lnTo>
                      <a:pt x="271" y="218"/>
                    </a:lnTo>
                    <a:lnTo>
                      <a:pt x="287" y="199"/>
                    </a:lnTo>
                    <a:lnTo>
                      <a:pt x="305" y="186"/>
                    </a:lnTo>
                    <a:lnTo>
                      <a:pt x="296" y="149"/>
                    </a:lnTo>
                    <a:lnTo>
                      <a:pt x="328" y="115"/>
                    </a:lnTo>
                    <a:lnTo>
                      <a:pt x="335" y="102"/>
                    </a:lnTo>
                    <a:lnTo>
                      <a:pt x="358" y="97"/>
                    </a:lnTo>
                    <a:lnTo>
                      <a:pt x="374" y="77"/>
                    </a:lnTo>
                    <a:lnTo>
                      <a:pt x="374" y="65"/>
                    </a:lnTo>
                    <a:lnTo>
                      <a:pt x="387" y="49"/>
                    </a:lnTo>
                    <a:lnTo>
                      <a:pt x="415" y="47"/>
                    </a:lnTo>
                    <a:lnTo>
                      <a:pt x="447" y="47"/>
                    </a:lnTo>
                    <a:lnTo>
                      <a:pt x="472" y="24"/>
                    </a:lnTo>
                    <a:lnTo>
                      <a:pt x="467" y="0"/>
                    </a:lnTo>
                    <a:lnTo>
                      <a:pt x="472" y="0"/>
                    </a:lnTo>
                  </a:path>
                </a:pathLst>
              </a:custGeom>
              <a:solidFill>
                <a:schemeClr val="accent6">
                  <a:alpha val="40000"/>
                </a:scheme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sp>
          <p:nvSpPr>
            <p:cNvPr id="318" name="Freeform 64">
              <a:extLst>
                <a:ext uri="{FF2B5EF4-FFF2-40B4-BE49-F238E27FC236}">
                  <a16:creationId xmlns:a16="http://schemas.microsoft.com/office/drawing/2014/main" id="{595CABA7-BAA5-4460-8433-A9A14A405F0A}"/>
                </a:ext>
              </a:extLst>
            </p:cNvPr>
            <p:cNvSpPr>
              <a:spLocks noChangeAspect="1"/>
            </p:cNvSpPr>
            <p:nvPr/>
          </p:nvSpPr>
          <p:spPr bwMode="auto">
            <a:xfrm>
              <a:off x="3090802" y="3376025"/>
              <a:ext cx="2102660" cy="2372853"/>
            </a:xfrm>
            <a:custGeom>
              <a:avLst/>
              <a:gdLst/>
              <a:ahLst/>
              <a:cxnLst>
                <a:cxn ang="0">
                  <a:pos x="332" y="1137"/>
                </a:cxn>
                <a:cxn ang="0">
                  <a:pos x="377" y="1066"/>
                </a:cxn>
                <a:cxn ang="0">
                  <a:pos x="366" y="969"/>
                </a:cxn>
                <a:cxn ang="0">
                  <a:pos x="375" y="887"/>
                </a:cxn>
                <a:cxn ang="0">
                  <a:pos x="393" y="771"/>
                </a:cxn>
                <a:cxn ang="0">
                  <a:pos x="452" y="692"/>
                </a:cxn>
                <a:cxn ang="0">
                  <a:pos x="482" y="631"/>
                </a:cxn>
                <a:cxn ang="0">
                  <a:pos x="502" y="569"/>
                </a:cxn>
                <a:cxn ang="0">
                  <a:pos x="564" y="465"/>
                </a:cxn>
                <a:cxn ang="0">
                  <a:pos x="598" y="381"/>
                </a:cxn>
                <a:cxn ang="0">
                  <a:pos x="677" y="299"/>
                </a:cxn>
                <a:cxn ang="0">
                  <a:pos x="739" y="270"/>
                </a:cxn>
                <a:cxn ang="0">
                  <a:pos x="782" y="195"/>
                </a:cxn>
                <a:cxn ang="0">
                  <a:pos x="880" y="236"/>
                </a:cxn>
                <a:cxn ang="0">
                  <a:pos x="934" y="249"/>
                </a:cxn>
                <a:cxn ang="0">
                  <a:pos x="964" y="149"/>
                </a:cxn>
                <a:cxn ang="0">
                  <a:pos x="1046" y="140"/>
                </a:cxn>
                <a:cxn ang="0">
                  <a:pos x="1075" y="179"/>
                </a:cxn>
                <a:cxn ang="0">
                  <a:pos x="1100" y="129"/>
                </a:cxn>
                <a:cxn ang="0">
                  <a:pos x="1130" y="70"/>
                </a:cxn>
                <a:cxn ang="0">
                  <a:pos x="1075" y="22"/>
                </a:cxn>
                <a:cxn ang="0">
                  <a:pos x="1028" y="24"/>
                </a:cxn>
                <a:cxn ang="0">
                  <a:pos x="998" y="22"/>
                </a:cxn>
                <a:cxn ang="0">
                  <a:pos x="957" y="49"/>
                </a:cxn>
                <a:cxn ang="0">
                  <a:pos x="939" y="34"/>
                </a:cxn>
                <a:cxn ang="0">
                  <a:pos x="877" y="108"/>
                </a:cxn>
                <a:cxn ang="0">
                  <a:pos x="814" y="129"/>
                </a:cxn>
                <a:cxn ang="0">
                  <a:pos x="748" y="149"/>
                </a:cxn>
                <a:cxn ang="0">
                  <a:pos x="668" y="165"/>
                </a:cxn>
                <a:cxn ang="0">
                  <a:pos x="659" y="229"/>
                </a:cxn>
                <a:cxn ang="0">
                  <a:pos x="652" y="281"/>
                </a:cxn>
                <a:cxn ang="0">
                  <a:pos x="586" y="295"/>
                </a:cxn>
                <a:cxn ang="0">
                  <a:pos x="564" y="340"/>
                </a:cxn>
                <a:cxn ang="0">
                  <a:pos x="516" y="406"/>
                </a:cxn>
                <a:cxn ang="0">
                  <a:pos x="466" y="490"/>
                </a:cxn>
                <a:cxn ang="0">
                  <a:pos x="423" y="572"/>
                </a:cxn>
                <a:cxn ang="0">
                  <a:pos x="398" y="622"/>
                </a:cxn>
                <a:cxn ang="0">
                  <a:pos x="318" y="692"/>
                </a:cxn>
                <a:cxn ang="0">
                  <a:pos x="366" y="701"/>
                </a:cxn>
                <a:cxn ang="0">
                  <a:pos x="295" y="715"/>
                </a:cxn>
                <a:cxn ang="0">
                  <a:pos x="229" y="755"/>
                </a:cxn>
                <a:cxn ang="0">
                  <a:pos x="172" y="758"/>
                </a:cxn>
                <a:cxn ang="0">
                  <a:pos x="127" y="789"/>
                </a:cxn>
                <a:cxn ang="0">
                  <a:pos x="97" y="821"/>
                </a:cxn>
                <a:cxn ang="0">
                  <a:pos x="38" y="860"/>
                </a:cxn>
                <a:cxn ang="0">
                  <a:pos x="22" y="996"/>
                </a:cxn>
                <a:cxn ang="0">
                  <a:pos x="45" y="1028"/>
                </a:cxn>
                <a:cxn ang="0">
                  <a:pos x="22" y="1089"/>
                </a:cxn>
                <a:cxn ang="0">
                  <a:pos x="36" y="1123"/>
                </a:cxn>
                <a:cxn ang="0">
                  <a:pos x="0" y="1155"/>
                </a:cxn>
                <a:cxn ang="0">
                  <a:pos x="95" y="1244"/>
                </a:cxn>
                <a:cxn ang="0">
                  <a:pos x="234" y="1141"/>
                </a:cxn>
                <a:cxn ang="0">
                  <a:pos x="284" y="1085"/>
                </a:cxn>
                <a:cxn ang="0">
                  <a:pos x="295" y="1171"/>
                </a:cxn>
              </a:cxnLst>
              <a:rect l="0" t="0" r="r" b="b"/>
              <a:pathLst>
                <a:path w="1136" h="1245">
                  <a:moveTo>
                    <a:pt x="304" y="1171"/>
                  </a:moveTo>
                  <a:lnTo>
                    <a:pt x="307" y="1169"/>
                  </a:lnTo>
                  <a:lnTo>
                    <a:pt x="318" y="1166"/>
                  </a:lnTo>
                  <a:lnTo>
                    <a:pt x="327" y="1153"/>
                  </a:lnTo>
                  <a:lnTo>
                    <a:pt x="332" y="1137"/>
                  </a:lnTo>
                  <a:lnTo>
                    <a:pt x="336" y="1128"/>
                  </a:lnTo>
                  <a:lnTo>
                    <a:pt x="332" y="1103"/>
                  </a:lnTo>
                  <a:lnTo>
                    <a:pt x="336" y="1087"/>
                  </a:lnTo>
                  <a:lnTo>
                    <a:pt x="348" y="1078"/>
                  </a:lnTo>
                  <a:lnTo>
                    <a:pt x="377" y="1066"/>
                  </a:lnTo>
                  <a:lnTo>
                    <a:pt x="382" y="1053"/>
                  </a:lnTo>
                  <a:lnTo>
                    <a:pt x="377" y="1012"/>
                  </a:lnTo>
                  <a:lnTo>
                    <a:pt x="375" y="1003"/>
                  </a:lnTo>
                  <a:lnTo>
                    <a:pt x="375" y="978"/>
                  </a:lnTo>
                  <a:lnTo>
                    <a:pt x="366" y="969"/>
                  </a:lnTo>
                  <a:lnTo>
                    <a:pt x="370" y="951"/>
                  </a:lnTo>
                  <a:lnTo>
                    <a:pt x="377" y="951"/>
                  </a:lnTo>
                  <a:lnTo>
                    <a:pt x="398" y="937"/>
                  </a:lnTo>
                  <a:lnTo>
                    <a:pt x="382" y="898"/>
                  </a:lnTo>
                  <a:lnTo>
                    <a:pt x="375" y="887"/>
                  </a:lnTo>
                  <a:lnTo>
                    <a:pt x="375" y="883"/>
                  </a:lnTo>
                  <a:lnTo>
                    <a:pt x="375" y="851"/>
                  </a:lnTo>
                  <a:lnTo>
                    <a:pt x="386" y="826"/>
                  </a:lnTo>
                  <a:lnTo>
                    <a:pt x="391" y="799"/>
                  </a:lnTo>
                  <a:lnTo>
                    <a:pt x="393" y="771"/>
                  </a:lnTo>
                  <a:lnTo>
                    <a:pt x="391" y="746"/>
                  </a:lnTo>
                  <a:lnTo>
                    <a:pt x="398" y="728"/>
                  </a:lnTo>
                  <a:lnTo>
                    <a:pt x="402" y="717"/>
                  </a:lnTo>
                  <a:lnTo>
                    <a:pt x="427" y="701"/>
                  </a:lnTo>
                  <a:lnTo>
                    <a:pt x="452" y="692"/>
                  </a:lnTo>
                  <a:lnTo>
                    <a:pt x="475" y="701"/>
                  </a:lnTo>
                  <a:lnTo>
                    <a:pt x="482" y="705"/>
                  </a:lnTo>
                  <a:lnTo>
                    <a:pt x="493" y="687"/>
                  </a:lnTo>
                  <a:lnTo>
                    <a:pt x="493" y="667"/>
                  </a:lnTo>
                  <a:lnTo>
                    <a:pt x="482" y="631"/>
                  </a:lnTo>
                  <a:lnTo>
                    <a:pt x="477" y="615"/>
                  </a:lnTo>
                  <a:lnTo>
                    <a:pt x="482" y="606"/>
                  </a:lnTo>
                  <a:lnTo>
                    <a:pt x="489" y="606"/>
                  </a:lnTo>
                  <a:lnTo>
                    <a:pt x="498" y="592"/>
                  </a:lnTo>
                  <a:lnTo>
                    <a:pt x="502" y="569"/>
                  </a:lnTo>
                  <a:lnTo>
                    <a:pt x="507" y="535"/>
                  </a:lnTo>
                  <a:lnTo>
                    <a:pt x="511" y="501"/>
                  </a:lnTo>
                  <a:lnTo>
                    <a:pt x="523" y="490"/>
                  </a:lnTo>
                  <a:lnTo>
                    <a:pt x="548" y="474"/>
                  </a:lnTo>
                  <a:lnTo>
                    <a:pt x="564" y="465"/>
                  </a:lnTo>
                  <a:lnTo>
                    <a:pt x="568" y="440"/>
                  </a:lnTo>
                  <a:lnTo>
                    <a:pt x="577" y="422"/>
                  </a:lnTo>
                  <a:lnTo>
                    <a:pt x="598" y="406"/>
                  </a:lnTo>
                  <a:lnTo>
                    <a:pt x="602" y="394"/>
                  </a:lnTo>
                  <a:lnTo>
                    <a:pt x="598" y="381"/>
                  </a:lnTo>
                  <a:lnTo>
                    <a:pt x="598" y="365"/>
                  </a:lnTo>
                  <a:lnTo>
                    <a:pt x="616" y="351"/>
                  </a:lnTo>
                  <a:lnTo>
                    <a:pt x="636" y="315"/>
                  </a:lnTo>
                  <a:lnTo>
                    <a:pt x="652" y="320"/>
                  </a:lnTo>
                  <a:lnTo>
                    <a:pt x="677" y="299"/>
                  </a:lnTo>
                  <a:lnTo>
                    <a:pt x="673" y="281"/>
                  </a:lnTo>
                  <a:lnTo>
                    <a:pt x="689" y="265"/>
                  </a:lnTo>
                  <a:lnTo>
                    <a:pt x="698" y="270"/>
                  </a:lnTo>
                  <a:lnTo>
                    <a:pt x="716" y="265"/>
                  </a:lnTo>
                  <a:lnTo>
                    <a:pt x="739" y="270"/>
                  </a:lnTo>
                  <a:lnTo>
                    <a:pt x="773" y="240"/>
                  </a:lnTo>
                  <a:lnTo>
                    <a:pt x="768" y="224"/>
                  </a:lnTo>
                  <a:lnTo>
                    <a:pt x="773" y="215"/>
                  </a:lnTo>
                  <a:lnTo>
                    <a:pt x="764" y="211"/>
                  </a:lnTo>
                  <a:lnTo>
                    <a:pt x="782" y="195"/>
                  </a:lnTo>
                  <a:lnTo>
                    <a:pt x="805" y="190"/>
                  </a:lnTo>
                  <a:lnTo>
                    <a:pt x="823" y="215"/>
                  </a:lnTo>
                  <a:lnTo>
                    <a:pt x="852" y="249"/>
                  </a:lnTo>
                  <a:lnTo>
                    <a:pt x="864" y="249"/>
                  </a:lnTo>
                  <a:lnTo>
                    <a:pt x="880" y="236"/>
                  </a:lnTo>
                  <a:lnTo>
                    <a:pt x="893" y="233"/>
                  </a:lnTo>
                  <a:lnTo>
                    <a:pt x="900" y="236"/>
                  </a:lnTo>
                  <a:lnTo>
                    <a:pt x="914" y="249"/>
                  </a:lnTo>
                  <a:lnTo>
                    <a:pt x="930" y="254"/>
                  </a:lnTo>
                  <a:lnTo>
                    <a:pt x="934" y="249"/>
                  </a:lnTo>
                  <a:lnTo>
                    <a:pt x="943" y="233"/>
                  </a:lnTo>
                  <a:lnTo>
                    <a:pt x="948" y="224"/>
                  </a:lnTo>
                  <a:lnTo>
                    <a:pt x="964" y="195"/>
                  </a:lnTo>
                  <a:lnTo>
                    <a:pt x="968" y="190"/>
                  </a:lnTo>
                  <a:lnTo>
                    <a:pt x="964" y="149"/>
                  </a:lnTo>
                  <a:lnTo>
                    <a:pt x="984" y="129"/>
                  </a:lnTo>
                  <a:lnTo>
                    <a:pt x="993" y="133"/>
                  </a:lnTo>
                  <a:lnTo>
                    <a:pt x="1018" y="108"/>
                  </a:lnTo>
                  <a:lnTo>
                    <a:pt x="1039" y="133"/>
                  </a:lnTo>
                  <a:lnTo>
                    <a:pt x="1046" y="140"/>
                  </a:lnTo>
                  <a:lnTo>
                    <a:pt x="1059" y="136"/>
                  </a:lnTo>
                  <a:lnTo>
                    <a:pt x="1069" y="149"/>
                  </a:lnTo>
                  <a:lnTo>
                    <a:pt x="1069" y="158"/>
                  </a:lnTo>
                  <a:lnTo>
                    <a:pt x="1075" y="165"/>
                  </a:lnTo>
                  <a:lnTo>
                    <a:pt x="1075" y="179"/>
                  </a:lnTo>
                  <a:lnTo>
                    <a:pt x="1089" y="163"/>
                  </a:lnTo>
                  <a:lnTo>
                    <a:pt x="1109" y="145"/>
                  </a:lnTo>
                  <a:lnTo>
                    <a:pt x="1121" y="120"/>
                  </a:lnTo>
                  <a:lnTo>
                    <a:pt x="1114" y="115"/>
                  </a:lnTo>
                  <a:lnTo>
                    <a:pt x="1100" y="129"/>
                  </a:lnTo>
                  <a:lnTo>
                    <a:pt x="1098" y="108"/>
                  </a:lnTo>
                  <a:lnTo>
                    <a:pt x="1089" y="104"/>
                  </a:lnTo>
                  <a:lnTo>
                    <a:pt x="1084" y="93"/>
                  </a:lnTo>
                  <a:lnTo>
                    <a:pt x="1119" y="65"/>
                  </a:lnTo>
                  <a:lnTo>
                    <a:pt x="1130" y="70"/>
                  </a:lnTo>
                  <a:lnTo>
                    <a:pt x="1135" y="54"/>
                  </a:lnTo>
                  <a:lnTo>
                    <a:pt x="1125" y="49"/>
                  </a:lnTo>
                  <a:lnTo>
                    <a:pt x="1105" y="40"/>
                  </a:lnTo>
                  <a:lnTo>
                    <a:pt x="1094" y="36"/>
                  </a:lnTo>
                  <a:lnTo>
                    <a:pt x="1075" y="22"/>
                  </a:lnTo>
                  <a:lnTo>
                    <a:pt x="1059" y="18"/>
                  </a:lnTo>
                  <a:lnTo>
                    <a:pt x="1041" y="34"/>
                  </a:lnTo>
                  <a:lnTo>
                    <a:pt x="1034" y="45"/>
                  </a:lnTo>
                  <a:lnTo>
                    <a:pt x="1018" y="34"/>
                  </a:lnTo>
                  <a:lnTo>
                    <a:pt x="1028" y="24"/>
                  </a:lnTo>
                  <a:lnTo>
                    <a:pt x="1030" y="4"/>
                  </a:lnTo>
                  <a:lnTo>
                    <a:pt x="1028" y="0"/>
                  </a:lnTo>
                  <a:lnTo>
                    <a:pt x="1005" y="0"/>
                  </a:lnTo>
                  <a:lnTo>
                    <a:pt x="1000" y="9"/>
                  </a:lnTo>
                  <a:lnTo>
                    <a:pt x="998" y="22"/>
                  </a:lnTo>
                  <a:lnTo>
                    <a:pt x="1000" y="34"/>
                  </a:lnTo>
                  <a:lnTo>
                    <a:pt x="984" y="49"/>
                  </a:lnTo>
                  <a:lnTo>
                    <a:pt x="971" y="24"/>
                  </a:lnTo>
                  <a:lnTo>
                    <a:pt x="959" y="29"/>
                  </a:lnTo>
                  <a:lnTo>
                    <a:pt x="957" y="49"/>
                  </a:lnTo>
                  <a:lnTo>
                    <a:pt x="948" y="79"/>
                  </a:lnTo>
                  <a:lnTo>
                    <a:pt x="928" y="99"/>
                  </a:lnTo>
                  <a:lnTo>
                    <a:pt x="914" y="74"/>
                  </a:lnTo>
                  <a:lnTo>
                    <a:pt x="934" y="59"/>
                  </a:lnTo>
                  <a:lnTo>
                    <a:pt x="939" y="34"/>
                  </a:lnTo>
                  <a:lnTo>
                    <a:pt x="928" y="34"/>
                  </a:lnTo>
                  <a:lnTo>
                    <a:pt x="905" y="34"/>
                  </a:lnTo>
                  <a:lnTo>
                    <a:pt x="889" y="59"/>
                  </a:lnTo>
                  <a:lnTo>
                    <a:pt x="868" y="93"/>
                  </a:lnTo>
                  <a:lnTo>
                    <a:pt x="877" y="108"/>
                  </a:lnTo>
                  <a:lnTo>
                    <a:pt x="864" y="115"/>
                  </a:lnTo>
                  <a:lnTo>
                    <a:pt x="848" y="104"/>
                  </a:lnTo>
                  <a:lnTo>
                    <a:pt x="830" y="111"/>
                  </a:lnTo>
                  <a:lnTo>
                    <a:pt x="834" y="129"/>
                  </a:lnTo>
                  <a:lnTo>
                    <a:pt x="814" y="129"/>
                  </a:lnTo>
                  <a:lnTo>
                    <a:pt x="800" y="133"/>
                  </a:lnTo>
                  <a:lnTo>
                    <a:pt x="786" y="154"/>
                  </a:lnTo>
                  <a:lnTo>
                    <a:pt x="764" y="149"/>
                  </a:lnTo>
                  <a:lnTo>
                    <a:pt x="764" y="163"/>
                  </a:lnTo>
                  <a:lnTo>
                    <a:pt x="748" y="149"/>
                  </a:lnTo>
                  <a:lnTo>
                    <a:pt x="727" y="158"/>
                  </a:lnTo>
                  <a:lnTo>
                    <a:pt x="723" y="174"/>
                  </a:lnTo>
                  <a:lnTo>
                    <a:pt x="707" y="179"/>
                  </a:lnTo>
                  <a:lnTo>
                    <a:pt x="693" y="163"/>
                  </a:lnTo>
                  <a:lnTo>
                    <a:pt x="668" y="165"/>
                  </a:lnTo>
                  <a:lnTo>
                    <a:pt x="643" y="174"/>
                  </a:lnTo>
                  <a:lnTo>
                    <a:pt x="643" y="199"/>
                  </a:lnTo>
                  <a:lnTo>
                    <a:pt x="659" y="204"/>
                  </a:lnTo>
                  <a:lnTo>
                    <a:pt x="659" y="211"/>
                  </a:lnTo>
                  <a:lnTo>
                    <a:pt x="659" y="229"/>
                  </a:lnTo>
                  <a:lnTo>
                    <a:pt x="648" y="224"/>
                  </a:lnTo>
                  <a:lnTo>
                    <a:pt x="632" y="233"/>
                  </a:lnTo>
                  <a:lnTo>
                    <a:pt x="636" y="249"/>
                  </a:lnTo>
                  <a:lnTo>
                    <a:pt x="652" y="263"/>
                  </a:lnTo>
                  <a:lnTo>
                    <a:pt x="652" y="281"/>
                  </a:lnTo>
                  <a:lnTo>
                    <a:pt x="636" y="274"/>
                  </a:lnTo>
                  <a:lnTo>
                    <a:pt x="623" y="276"/>
                  </a:lnTo>
                  <a:lnTo>
                    <a:pt x="623" y="295"/>
                  </a:lnTo>
                  <a:lnTo>
                    <a:pt x="602" y="295"/>
                  </a:lnTo>
                  <a:lnTo>
                    <a:pt x="586" y="295"/>
                  </a:lnTo>
                  <a:lnTo>
                    <a:pt x="582" y="306"/>
                  </a:lnTo>
                  <a:lnTo>
                    <a:pt x="577" y="315"/>
                  </a:lnTo>
                  <a:lnTo>
                    <a:pt x="564" y="320"/>
                  </a:lnTo>
                  <a:lnTo>
                    <a:pt x="559" y="329"/>
                  </a:lnTo>
                  <a:lnTo>
                    <a:pt x="564" y="340"/>
                  </a:lnTo>
                  <a:lnTo>
                    <a:pt x="541" y="347"/>
                  </a:lnTo>
                  <a:lnTo>
                    <a:pt x="557" y="365"/>
                  </a:lnTo>
                  <a:lnTo>
                    <a:pt x="559" y="374"/>
                  </a:lnTo>
                  <a:lnTo>
                    <a:pt x="545" y="385"/>
                  </a:lnTo>
                  <a:lnTo>
                    <a:pt x="516" y="406"/>
                  </a:lnTo>
                  <a:lnTo>
                    <a:pt x="493" y="422"/>
                  </a:lnTo>
                  <a:lnTo>
                    <a:pt x="482" y="447"/>
                  </a:lnTo>
                  <a:lnTo>
                    <a:pt x="461" y="465"/>
                  </a:lnTo>
                  <a:lnTo>
                    <a:pt x="461" y="476"/>
                  </a:lnTo>
                  <a:lnTo>
                    <a:pt x="466" y="490"/>
                  </a:lnTo>
                  <a:lnTo>
                    <a:pt x="448" y="501"/>
                  </a:lnTo>
                  <a:lnTo>
                    <a:pt x="452" y="517"/>
                  </a:lnTo>
                  <a:lnTo>
                    <a:pt x="436" y="547"/>
                  </a:lnTo>
                  <a:lnTo>
                    <a:pt x="423" y="551"/>
                  </a:lnTo>
                  <a:lnTo>
                    <a:pt x="423" y="572"/>
                  </a:lnTo>
                  <a:lnTo>
                    <a:pt x="432" y="585"/>
                  </a:lnTo>
                  <a:lnTo>
                    <a:pt x="418" y="597"/>
                  </a:lnTo>
                  <a:lnTo>
                    <a:pt x="411" y="587"/>
                  </a:lnTo>
                  <a:lnTo>
                    <a:pt x="393" y="597"/>
                  </a:lnTo>
                  <a:lnTo>
                    <a:pt x="398" y="622"/>
                  </a:lnTo>
                  <a:lnTo>
                    <a:pt x="382" y="631"/>
                  </a:lnTo>
                  <a:lnTo>
                    <a:pt x="357" y="635"/>
                  </a:lnTo>
                  <a:lnTo>
                    <a:pt x="341" y="656"/>
                  </a:lnTo>
                  <a:lnTo>
                    <a:pt x="336" y="676"/>
                  </a:lnTo>
                  <a:lnTo>
                    <a:pt x="318" y="692"/>
                  </a:lnTo>
                  <a:lnTo>
                    <a:pt x="318" y="705"/>
                  </a:lnTo>
                  <a:lnTo>
                    <a:pt x="341" y="687"/>
                  </a:lnTo>
                  <a:lnTo>
                    <a:pt x="366" y="671"/>
                  </a:lnTo>
                  <a:lnTo>
                    <a:pt x="375" y="676"/>
                  </a:lnTo>
                  <a:lnTo>
                    <a:pt x="366" y="701"/>
                  </a:lnTo>
                  <a:lnTo>
                    <a:pt x="345" y="715"/>
                  </a:lnTo>
                  <a:lnTo>
                    <a:pt x="322" y="710"/>
                  </a:lnTo>
                  <a:lnTo>
                    <a:pt x="327" y="726"/>
                  </a:lnTo>
                  <a:lnTo>
                    <a:pt x="300" y="737"/>
                  </a:lnTo>
                  <a:lnTo>
                    <a:pt x="295" y="715"/>
                  </a:lnTo>
                  <a:lnTo>
                    <a:pt x="282" y="705"/>
                  </a:lnTo>
                  <a:lnTo>
                    <a:pt x="266" y="728"/>
                  </a:lnTo>
                  <a:lnTo>
                    <a:pt x="247" y="728"/>
                  </a:lnTo>
                  <a:lnTo>
                    <a:pt x="232" y="733"/>
                  </a:lnTo>
                  <a:lnTo>
                    <a:pt x="229" y="755"/>
                  </a:lnTo>
                  <a:lnTo>
                    <a:pt x="220" y="758"/>
                  </a:lnTo>
                  <a:lnTo>
                    <a:pt x="220" y="769"/>
                  </a:lnTo>
                  <a:lnTo>
                    <a:pt x="209" y="765"/>
                  </a:lnTo>
                  <a:lnTo>
                    <a:pt x="195" y="755"/>
                  </a:lnTo>
                  <a:lnTo>
                    <a:pt x="172" y="758"/>
                  </a:lnTo>
                  <a:lnTo>
                    <a:pt x="172" y="771"/>
                  </a:lnTo>
                  <a:lnTo>
                    <a:pt x="175" y="783"/>
                  </a:lnTo>
                  <a:lnTo>
                    <a:pt x="166" y="785"/>
                  </a:lnTo>
                  <a:lnTo>
                    <a:pt x="145" y="776"/>
                  </a:lnTo>
                  <a:lnTo>
                    <a:pt x="127" y="789"/>
                  </a:lnTo>
                  <a:lnTo>
                    <a:pt x="131" y="801"/>
                  </a:lnTo>
                  <a:lnTo>
                    <a:pt x="129" y="810"/>
                  </a:lnTo>
                  <a:lnTo>
                    <a:pt x="109" y="801"/>
                  </a:lnTo>
                  <a:lnTo>
                    <a:pt x="104" y="812"/>
                  </a:lnTo>
                  <a:lnTo>
                    <a:pt x="97" y="821"/>
                  </a:lnTo>
                  <a:lnTo>
                    <a:pt x="75" y="817"/>
                  </a:lnTo>
                  <a:lnTo>
                    <a:pt x="63" y="819"/>
                  </a:lnTo>
                  <a:lnTo>
                    <a:pt x="61" y="835"/>
                  </a:lnTo>
                  <a:lnTo>
                    <a:pt x="52" y="839"/>
                  </a:lnTo>
                  <a:lnTo>
                    <a:pt x="38" y="860"/>
                  </a:lnTo>
                  <a:lnTo>
                    <a:pt x="40" y="883"/>
                  </a:lnTo>
                  <a:lnTo>
                    <a:pt x="36" y="917"/>
                  </a:lnTo>
                  <a:lnTo>
                    <a:pt x="31" y="951"/>
                  </a:lnTo>
                  <a:lnTo>
                    <a:pt x="27" y="980"/>
                  </a:lnTo>
                  <a:lnTo>
                    <a:pt x="22" y="996"/>
                  </a:lnTo>
                  <a:lnTo>
                    <a:pt x="34" y="1012"/>
                  </a:lnTo>
                  <a:lnTo>
                    <a:pt x="52" y="998"/>
                  </a:lnTo>
                  <a:lnTo>
                    <a:pt x="63" y="1005"/>
                  </a:lnTo>
                  <a:lnTo>
                    <a:pt x="63" y="1019"/>
                  </a:lnTo>
                  <a:lnTo>
                    <a:pt x="45" y="1028"/>
                  </a:lnTo>
                  <a:lnTo>
                    <a:pt x="43" y="1048"/>
                  </a:lnTo>
                  <a:lnTo>
                    <a:pt x="38" y="1060"/>
                  </a:lnTo>
                  <a:lnTo>
                    <a:pt x="20" y="1057"/>
                  </a:lnTo>
                  <a:lnTo>
                    <a:pt x="13" y="1082"/>
                  </a:lnTo>
                  <a:lnTo>
                    <a:pt x="22" y="1089"/>
                  </a:lnTo>
                  <a:lnTo>
                    <a:pt x="38" y="1085"/>
                  </a:lnTo>
                  <a:lnTo>
                    <a:pt x="47" y="1096"/>
                  </a:lnTo>
                  <a:lnTo>
                    <a:pt x="50" y="1100"/>
                  </a:lnTo>
                  <a:lnTo>
                    <a:pt x="36" y="1110"/>
                  </a:lnTo>
                  <a:lnTo>
                    <a:pt x="36" y="1123"/>
                  </a:lnTo>
                  <a:lnTo>
                    <a:pt x="20" y="1128"/>
                  </a:lnTo>
                  <a:lnTo>
                    <a:pt x="9" y="1119"/>
                  </a:lnTo>
                  <a:lnTo>
                    <a:pt x="11" y="1139"/>
                  </a:lnTo>
                  <a:lnTo>
                    <a:pt x="9" y="1155"/>
                  </a:lnTo>
                  <a:lnTo>
                    <a:pt x="0" y="1155"/>
                  </a:lnTo>
                  <a:lnTo>
                    <a:pt x="25" y="1180"/>
                  </a:lnTo>
                  <a:lnTo>
                    <a:pt x="36" y="1194"/>
                  </a:lnTo>
                  <a:lnTo>
                    <a:pt x="43" y="1214"/>
                  </a:lnTo>
                  <a:lnTo>
                    <a:pt x="68" y="1230"/>
                  </a:lnTo>
                  <a:lnTo>
                    <a:pt x="95" y="1244"/>
                  </a:lnTo>
                  <a:lnTo>
                    <a:pt x="120" y="1244"/>
                  </a:lnTo>
                  <a:lnTo>
                    <a:pt x="156" y="1219"/>
                  </a:lnTo>
                  <a:lnTo>
                    <a:pt x="195" y="1191"/>
                  </a:lnTo>
                  <a:lnTo>
                    <a:pt x="229" y="1146"/>
                  </a:lnTo>
                  <a:lnTo>
                    <a:pt x="234" y="1141"/>
                  </a:lnTo>
                  <a:lnTo>
                    <a:pt x="243" y="1157"/>
                  </a:lnTo>
                  <a:lnTo>
                    <a:pt x="259" y="1146"/>
                  </a:lnTo>
                  <a:lnTo>
                    <a:pt x="266" y="1130"/>
                  </a:lnTo>
                  <a:lnTo>
                    <a:pt x="268" y="1110"/>
                  </a:lnTo>
                  <a:lnTo>
                    <a:pt x="284" y="1085"/>
                  </a:lnTo>
                  <a:lnTo>
                    <a:pt x="277" y="1112"/>
                  </a:lnTo>
                  <a:lnTo>
                    <a:pt x="286" y="1116"/>
                  </a:lnTo>
                  <a:lnTo>
                    <a:pt x="282" y="1130"/>
                  </a:lnTo>
                  <a:lnTo>
                    <a:pt x="286" y="1153"/>
                  </a:lnTo>
                  <a:lnTo>
                    <a:pt x="295" y="1171"/>
                  </a:lnTo>
                  <a:lnTo>
                    <a:pt x="304" y="1166"/>
                  </a:lnTo>
                  <a:lnTo>
                    <a:pt x="304" y="1171"/>
                  </a:lnTo>
                </a:path>
              </a:pathLst>
            </a:custGeom>
            <a:solidFill>
              <a:srgbClr val="99CC00"/>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19" name="Freeform 65">
              <a:extLst>
                <a:ext uri="{FF2B5EF4-FFF2-40B4-BE49-F238E27FC236}">
                  <a16:creationId xmlns:a16="http://schemas.microsoft.com/office/drawing/2014/main" id="{DFF7F636-E3D5-4757-8E46-FB47B21C50DB}"/>
                </a:ext>
              </a:extLst>
            </p:cNvPr>
            <p:cNvSpPr>
              <a:spLocks noChangeAspect="1"/>
            </p:cNvSpPr>
            <p:nvPr/>
          </p:nvSpPr>
          <p:spPr bwMode="auto">
            <a:xfrm>
              <a:off x="3090802" y="3376025"/>
              <a:ext cx="2102660" cy="2372853"/>
            </a:xfrm>
            <a:custGeom>
              <a:avLst/>
              <a:gdLst/>
              <a:ahLst/>
              <a:cxnLst>
                <a:cxn ang="0">
                  <a:pos x="332" y="1137"/>
                </a:cxn>
                <a:cxn ang="0">
                  <a:pos x="377" y="1066"/>
                </a:cxn>
                <a:cxn ang="0">
                  <a:pos x="366" y="969"/>
                </a:cxn>
                <a:cxn ang="0">
                  <a:pos x="375" y="887"/>
                </a:cxn>
                <a:cxn ang="0">
                  <a:pos x="393" y="771"/>
                </a:cxn>
                <a:cxn ang="0">
                  <a:pos x="452" y="692"/>
                </a:cxn>
                <a:cxn ang="0">
                  <a:pos x="482" y="631"/>
                </a:cxn>
                <a:cxn ang="0">
                  <a:pos x="502" y="569"/>
                </a:cxn>
                <a:cxn ang="0">
                  <a:pos x="564" y="465"/>
                </a:cxn>
                <a:cxn ang="0">
                  <a:pos x="598" y="381"/>
                </a:cxn>
                <a:cxn ang="0">
                  <a:pos x="677" y="299"/>
                </a:cxn>
                <a:cxn ang="0">
                  <a:pos x="739" y="270"/>
                </a:cxn>
                <a:cxn ang="0">
                  <a:pos x="782" y="195"/>
                </a:cxn>
                <a:cxn ang="0">
                  <a:pos x="880" y="236"/>
                </a:cxn>
                <a:cxn ang="0">
                  <a:pos x="934" y="249"/>
                </a:cxn>
                <a:cxn ang="0">
                  <a:pos x="964" y="149"/>
                </a:cxn>
                <a:cxn ang="0">
                  <a:pos x="1046" y="140"/>
                </a:cxn>
                <a:cxn ang="0">
                  <a:pos x="1075" y="179"/>
                </a:cxn>
                <a:cxn ang="0">
                  <a:pos x="1100" y="129"/>
                </a:cxn>
                <a:cxn ang="0">
                  <a:pos x="1130" y="70"/>
                </a:cxn>
                <a:cxn ang="0">
                  <a:pos x="1075" y="22"/>
                </a:cxn>
                <a:cxn ang="0">
                  <a:pos x="1028" y="24"/>
                </a:cxn>
                <a:cxn ang="0">
                  <a:pos x="998" y="22"/>
                </a:cxn>
                <a:cxn ang="0">
                  <a:pos x="957" y="49"/>
                </a:cxn>
                <a:cxn ang="0">
                  <a:pos x="939" y="34"/>
                </a:cxn>
                <a:cxn ang="0">
                  <a:pos x="877" y="108"/>
                </a:cxn>
                <a:cxn ang="0">
                  <a:pos x="814" y="129"/>
                </a:cxn>
                <a:cxn ang="0">
                  <a:pos x="748" y="149"/>
                </a:cxn>
                <a:cxn ang="0">
                  <a:pos x="668" y="165"/>
                </a:cxn>
                <a:cxn ang="0">
                  <a:pos x="659" y="229"/>
                </a:cxn>
                <a:cxn ang="0">
                  <a:pos x="652" y="281"/>
                </a:cxn>
                <a:cxn ang="0">
                  <a:pos x="586" y="295"/>
                </a:cxn>
                <a:cxn ang="0">
                  <a:pos x="564" y="340"/>
                </a:cxn>
                <a:cxn ang="0">
                  <a:pos x="516" y="406"/>
                </a:cxn>
                <a:cxn ang="0">
                  <a:pos x="466" y="490"/>
                </a:cxn>
                <a:cxn ang="0">
                  <a:pos x="423" y="572"/>
                </a:cxn>
                <a:cxn ang="0">
                  <a:pos x="398" y="622"/>
                </a:cxn>
                <a:cxn ang="0">
                  <a:pos x="318" y="692"/>
                </a:cxn>
                <a:cxn ang="0">
                  <a:pos x="366" y="701"/>
                </a:cxn>
                <a:cxn ang="0">
                  <a:pos x="295" y="715"/>
                </a:cxn>
                <a:cxn ang="0">
                  <a:pos x="229" y="755"/>
                </a:cxn>
                <a:cxn ang="0">
                  <a:pos x="172" y="758"/>
                </a:cxn>
                <a:cxn ang="0">
                  <a:pos x="127" y="789"/>
                </a:cxn>
                <a:cxn ang="0">
                  <a:pos x="97" y="821"/>
                </a:cxn>
                <a:cxn ang="0">
                  <a:pos x="38" y="860"/>
                </a:cxn>
                <a:cxn ang="0">
                  <a:pos x="22" y="996"/>
                </a:cxn>
                <a:cxn ang="0">
                  <a:pos x="45" y="1028"/>
                </a:cxn>
                <a:cxn ang="0">
                  <a:pos x="22" y="1089"/>
                </a:cxn>
                <a:cxn ang="0">
                  <a:pos x="36" y="1123"/>
                </a:cxn>
                <a:cxn ang="0">
                  <a:pos x="0" y="1155"/>
                </a:cxn>
                <a:cxn ang="0">
                  <a:pos x="95" y="1244"/>
                </a:cxn>
                <a:cxn ang="0">
                  <a:pos x="234" y="1141"/>
                </a:cxn>
                <a:cxn ang="0">
                  <a:pos x="284" y="1085"/>
                </a:cxn>
                <a:cxn ang="0">
                  <a:pos x="295" y="1171"/>
                </a:cxn>
              </a:cxnLst>
              <a:rect l="0" t="0" r="r" b="b"/>
              <a:pathLst>
                <a:path w="1136" h="1245">
                  <a:moveTo>
                    <a:pt x="304" y="1171"/>
                  </a:moveTo>
                  <a:lnTo>
                    <a:pt x="307" y="1169"/>
                  </a:lnTo>
                  <a:lnTo>
                    <a:pt x="318" y="1166"/>
                  </a:lnTo>
                  <a:lnTo>
                    <a:pt x="327" y="1153"/>
                  </a:lnTo>
                  <a:lnTo>
                    <a:pt x="332" y="1137"/>
                  </a:lnTo>
                  <a:lnTo>
                    <a:pt x="336" y="1128"/>
                  </a:lnTo>
                  <a:lnTo>
                    <a:pt x="332" y="1103"/>
                  </a:lnTo>
                  <a:lnTo>
                    <a:pt x="336" y="1087"/>
                  </a:lnTo>
                  <a:lnTo>
                    <a:pt x="348" y="1078"/>
                  </a:lnTo>
                  <a:lnTo>
                    <a:pt x="377" y="1066"/>
                  </a:lnTo>
                  <a:lnTo>
                    <a:pt x="382" y="1053"/>
                  </a:lnTo>
                  <a:lnTo>
                    <a:pt x="377" y="1012"/>
                  </a:lnTo>
                  <a:lnTo>
                    <a:pt x="375" y="1003"/>
                  </a:lnTo>
                  <a:lnTo>
                    <a:pt x="375" y="978"/>
                  </a:lnTo>
                  <a:lnTo>
                    <a:pt x="366" y="969"/>
                  </a:lnTo>
                  <a:lnTo>
                    <a:pt x="370" y="951"/>
                  </a:lnTo>
                  <a:lnTo>
                    <a:pt x="377" y="951"/>
                  </a:lnTo>
                  <a:lnTo>
                    <a:pt x="398" y="937"/>
                  </a:lnTo>
                  <a:lnTo>
                    <a:pt x="382" y="898"/>
                  </a:lnTo>
                  <a:lnTo>
                    <a:pt x="375" y="887"/>
                  </a:lnTo>
                  <a:lnTo>
                    <a:pt x="375" y="883"/>
                  </a:lnTo>
                  <a:lnTo>
                    <a:pt x="375" y="851"/>
                  </a:lnTo>
                  <a:lnTo>
                    <a:pt x="386" y="826"/>
                  </a:lnTo>
                  <a:lnTo>
                    <a:pt x="391" y="799"/>
                  </a:lnTo>
                  <a:lnTo>
                    <a:pt x="393" y="771"/>
                  </a:lnTo>
                  <a:lnTo>
                    <a:pt x="391" y="746"/>
                  </a:lnTo>
                  <a:lnTo>
                    <a:pt x="398" y="728"/>
                  </a:lnTo>
                  <a:lnTo>
                    <a:pt x="402" y="717"/>
                  </a:lnTo>
                  <a:lnTo>
                    <a:pt x="427" y="701"/>
                  </a:lnTo>
                  <a:lnTo>
                    <a:pt x="452" y="692"/>
                  </a:lnTo>
                  <a:lnTo>
                    <a:pt x="475" y="701"/>
                  </a:lnTo>
                  <a:lnTo>
                    <a:pt x="482" y="705"/>
                  </a:lnTo>
                  <a:lnTo>
                    <a:pt x="493" y="687"/>
                  </a:lnTo>
                  <a:lnTo>
                    <a:pt x="493" y="667"/>
                  </a:lnTo>
                  <a:lnTo>
                    <a:pt x="482" y="631"/>
                  </a:lnTo>
                  <a:lnTo>
                    <a:pt x="477" y="615"/>
                  </a:lnTo>
                  <a:lnTo>
                    <a:pt x="482" y="606"/>
                  </a:lnTo>
                  <a:lnTo>
                    <a:pt x="489" y="606"/>
                  </a:lnTo>
                  <a:lnTo>
                    <a:pt x="498" y="592"/>
                  </a:lnTo>
                  <a:lnTo>
                    <a:pt x="502" y="569"/>
                  </a:lnTo>
                  <a:lnTo>
                    <a:pt x="507" y="535"/>
                  </a:lnTo>
                  <a:lnTo>
                    <a:pt x="511" y="501"/>
                  </a:lnTo>
                  <a:lnTo>
                    <a:pt x="523" y="490"/>
                  </a:lnTo>
                  <a:lnTo>
                    <a:pt x="548" y="474"/>
                  </a:lnTo>
                  <a:lnTo>
                    <a:pt x="564" y="465"/>
                  </a:lnTo>
                  <a:lnTo>
                    <a:pt x="568" y="440"/>
                  </a:lnTo>
                  <a:lnTo>
                    <a:pt x="577" y="422"/>
                  </a:lnTo>
                  <a:lnTo>
                    <a:pt x="598" y="406"/>
                  </a:lnTo>
                  <a:lnTo>
                    <a:pt x="602" y="394"/>
                  </a:lnTo>
                  <a:lnTo>
                    <a:pt x="598" y="381"/>
                  </a:lnTo>
                  <a:lnTo>
                    <a:pt x="598" y="365"/>
                  </a:lnTo>
                  <a:lnTo>
                    <a:pt x="616" y="351"/>
                  </a:lnTo>
                  <a:lnTo>
                    <a:pt x="636" y="315"/>
                  </a:lnTo>
                  <a:lnTo>
                    <a:pt x="652" y="320"/>
                  </a:lnTo>
                  <a:lnTo>
                    <a:pt x="677" y="299"/>
                  </a:lnTo>
                  <a:lnTo>
                    <a:pt x="673" y="281"/>
                  </a:lnTo>
                  <a:lnTo>
                    <a:pt x="689" y="265"/>
                  </a:lnTo>
                  <a:lnTo>
                    <a:pt x="698" y="270"/>
                  </a:lnTo>
                  <a:lnTo>
                    <a:pt x="716" y="265"/>
                  </a:lnTo>
                  <a:lnTo>
                    <a:pt x="739" y="270"/>
                  </a:lnTo>
                  <a:lnTo>
                    <a:pt x="773" y="240"/>
                  </a:lnTo>
                  <a:lnTo>
                    <a:pt x="768" y="224"/>
                  </a:lnTo>
                  <a:lnTo>
                    <a:pt x="773" y="215"/>
                  </a:lnTo>
                  <a:lnTo>
                    <a:pt x="764" y="211"/>
                  </a:lnTo>
                  <a:lnTo>
                    <a:pt x="782" y="195"/>
                  </a:lnTo>
                  <a:lnTo>
                    <a:pt x="805" y="190"/>
                  </a:lnTo>
                  <a:lnTo>
                    <a:pt x="823" y="215"/>
                  </a:lnTo>
                  <a:lnTo>
                    <a:pt x="852" y="249"/>
                  </a:lnTo>
                  <a:lnTo>
                    <a:pt x="864" y="249"/>
                  </a:lnTo>
                  <a:lnTo>
                    <a:pt x="880" y="236"/>
                  </a:lnTo>
                  <a:lnTo>
                    <a:pt x="893" y="233"/>
                  </a:lnTo>
                  <a:lnTo>
                    <a:pt x="900" y="236"/>
                  </a:lnTo>
                  <a:lnTo>
                    <a:pt x="914" y="249"/>
                  </a:lnTo>
                  <a:lnTo>
                    <a:pt x="930" y="254"/>
                  </a:lnTo>
                  <a:lnTo>
                    <a:pt x="934" y="249"/>
                  </a:lnTo>
                  <a:lnTo>
                    <a:pt x="943" y="233"/>
                  </a:lnTo>
                  <a:lnTo>
                    <a:pt x="948" y="224"/>
                  </a:lnTo>
                  <a:lnTo>
                    <a:pt x="964" y="195"/>
                  </a:lnTo>
                  <a:lnTo>
                    <a:pt x="968" y="190"/>
                  </a:lnTo>
                  <a:lnTo>
                    <a:pt x="964" y="149"/>
                  </a:lnTo>
                  <a:lnTo>
                    <a:pt x="984" y="129"/>
                  </a:lnTo>
                  <a:lnTo>
                    <a:pt x="993" y="133"/>
                  </a:lnTo>
                  <a:lnTo>
                    <a:pt x="1018" y="108"/>
                  </a:lnTo>
                  <a:lnTo>
                    <a:pt x="1039" y="133"/>
                  </a:lnTo>
                  <a:lnTo>
                    <a:pt x="1046" y="140"/>
                  </a:lnTo>
                  <a:lnTo>
                    <a:pt x="1059" y="136"/>
                  </a:lnTo>
                  <a:lnTo>
                    <a:pt x="1069" y="149"/>
                  </a:lnTo>
                  <a:lnTo>
                    <a:pt x="1069" y="158"/>
                  </a:lnTo>
                  <a:lnTo>
                    <a:pt x="1075" y="165"/>
                  </a:lnTo>
                  <a:lnTo>
                    <a:pt x="1075" y="179"/>
                  </a:lnTo>
                  <a:lnTo>
                    <a:pt x="1089" y="163"/>
                  </a:lnTo>
                  <a:lnTo>
                    <a:pt x="1109" y="145"/>
                  </a:lnTo>
                  <a:lnTo>
                    <a:pt x="1121" y="120"/>
                  </a:lnTo>
                  <a:lnTo>
                    <a:pt x="1114" y="115"/>
                  </a:lnTo>
                  <a:lnTo>
                    <a:pt x="1100" y="129"/>
                  </a:lnTo>
                  <a:lnTo>
                    <a:pt x="1098" y="108"/>
                  </a:lnTo>
                  <a:lnTo>
                    <a:pt x="1089" y="104"/>
                  </a:lnTo>
                  <a:lnTo>
                    <a:pt x="1084" y="93"/>
                  </a:lnTo>
                  <a:lnTo>
                    <a:pt x="1119" y="65"/>
                  </a:lnTo>
                  <a:lnTo>
                    <a:pt x="1130" y="70"/>
                  </a:lnTo>
                  <a:lnTo>
                    <a:pt x="1135" y="54"/>
                  </a:lnTo>
                  <a:lnTo>
                    <a:pt x="1125" y="49"/>
                  </a:lnTo>
                  <a:lnTo>
                    <a:pt x="1105" y="40"/>
                  </a:lnTo>
                  <a:lnTo>
                    <a:pt x="1094" y="36"/>
                  </a:lnTo>
                  <a:lnTo>
                    <a:pt x="1075" y="22"/>
                  </a:lnTo>
                  <a:lnTo>
                    <a:pt x="1059" y="18"/>
                  </a:lnTo>
                  <a:lnTo>
                    <a:pt x="1041" y="34"/>
                  </a:lnTo>
                  <a:lnTo>
                    <a:pt x="1034" y="45"/>
                  </a:lnTo>
                  <a:lnTo>
                    <a:pt x="1018" y="34"/>
                  </a:lnTo>
                  <a:lnTo>
                    <a:pt x="1028" y="24"/>
                  </a:lnTo>
                  <a:lnTo>
                    <a:pt x="1030" y="4"/>
                  </a:lnTo>
                  <a:lnTo>
                    <a:pt x="1028" y="0"/>
                  </a:lnTo>
                  <a:lnTo>
                    <a:pt x="1005" y="0"/>
                  </a:lnTo>
                  <a:lnTo>
                    <a:pt x="1000" y="9"/>
                  </a:lnTo>
                  <a:lnTo>
                    <a:pt x="998" y="22"/>
                  </a:lnTo>
                  <a:lnTo>
                    <a:pt x="1000" y="34"/>
                  </a:lnTo>
                  <a:lnTo>
                    <a:pt x="984" y="49"/>
                  </a:lnTo>
                  <a:lnTo>
                    <a:pt x="971" y="24"/>
                  </a:lnTo>
                  <a:lnTo>
                    <a:pt x="959" y="29"/>
                  </a:lnTo>
                  <a:lnTo>
                    <a:pt x="957" y="49"/>
                  </a:lnTo>
                  <a:lnTo>
                    <a:pt x="948" y="79"/>
                  </a:lnTo>
                  <a:lnTo>
                    <a:pt x="928" y="99"/>
                  </a:lnTo>
                  <a:lnTo>
                    <a:pt x="914" y="74"/>
                  </a:lnTo>
                  <a:lnTo>
                    <a:pt x="934" y="59"/>
                  </a:lnTo>
                  <a:lnTo>
                    <a:pt x="939" y="34"/>
                  </a:lnTo>
                  <a:lnTo>
                    <a:pt x="928" y="34"/>
                  </a:lnTo>
                  <a:lnTo>
                    <a:pt x="905" y="34"/>
                  </a:lnTo>
                  <a:lnTo>
                    <a:pt x="889" y="59"/>
                  </a:lnTo>
                  <a:lnTo>
                    <a:pt x="868" y="93"/>
                  </a:lnTo>
                  <a:lnTo>
                    <a:pt x="877" y="108"/>
                  </a:lnTo>
                  <a:lnTo>
                    <a:pt x="864" y="115"/>
                  </a:lnTo>
                  <a:lnTo>
                    <a:pt x="848" y="104"/>
                  </a:lnTo>
                  <a:lnTo>
                    <a:pt x="830" y="111"/>
                  </a:lnTo>
                  <a:lnTo>
                    <a:pt x="834" y="129"/>
                  </a:lnTo>
                  <a:lnTo>
                    <a:pt x="814" y="129"/>
                  </a:lnTo>
                  <a:lnTo>
                    <a:pt x="800" y="133"/>
                  </a:lnTo>
                  <a:lnTo>
                    <a:pt x="786" y="154"/>
                  </a:lnTo>
                  <a:lnTo>
                    <a:pt x="764" y="149"/>
                  </a:lnTo>
                  <a:lnTo>
                    <a:pt x="764" y="163"/>
                  </a:lnTo>
                  <a:lnTo>
                    <a:pt x="748" y="149"/>
                  </a:lnTo>
                  <a:lnTo>
                    <a:pt x="727" y="158"/>
                  </a:lnTo>
                  <a:lnTo>
                    <a:pt x="723" y="174"/>
                  </a:lnTo>
                  <a:lnTo>
                    <a:pt x="707" y="179"/>
                  </a:lnTo>
                  <a:lnTo>
                    <a:pt x="693" y="163"/>
                  </a:lnTo>
                  <a:lnTo>
                    <a:pt x="668" y="165"/>
                  </a:lnTo>
                  <a:lnTo>
                    <a:pt x="643" y="174"/>
                  </a:lnTo>
                  <a:lnTo>
                    <a:pt x="643" y="199"/>
                  </a:lnTo>
                  <a:lnTo>
                    <a:pt x="659" y="204"/>
                  </a:lnTo>
                  <a:lnTo>
                    <a:pt x="659" y="211"/>
                  </a:lnTo>
                  <a:lnTo>
                    <a:pt x="659" y="229"/>
                  </a:lnTo>
                  <a:lnTo>
                    <a:pt x="648" y="224"/>
                  </a:lnTo>
                  <a:lnTo>
                    <a:pt x="632" y="233"/>
                  </a:lnTo>
                  <a:lnTo>
                    <a:pt x="636" y="249"/>
                  </a:lnTo>
                  <a:lnTo>
                    <a:pt x="652" y="263"/>
                  </a:lnTo>
                  <a:lnTo>
                    <a:pt x="652" y="281"/>
                  </a:lnTo>
                  <a:lnTo>
                    <a:pt x="636" y="274"/>
                  </a:lnTo>
                  <a:lnTo>
                    <a:pt x="623" y="276"/>
                  </a:lnTo>
                  <a:lnTo>
                    <a:pt x="623" y="295"/>
                  </a:lnTo>
                  <a:lnTo>
                    <a:pt x="602" y="295"/>
                  </a:lnTo>
                  <a:lnTo>
                    <a:pt x="586" y="295"/>
                  </a:lnTo>
                  <a:lnTo>
                    <a:pt x="582" y="306"/>
                  </a:lnTo>
                  <a:lnTo>
                    <a:pt x="577" y="315"/>
                  </a:lnTo>
                  <a:lnTo>
                    <a:pt x="564" y="320"/>
                  </a:lnTo>
                  <a:lnTo>
                    <a:pt x="559" y="329"/>
                  </a:lnTo>
                  <a:lnTo>
                    <a:pt x="564" y="340"/>
                  </a:lnTo>
                  <a:lnTo>
                    <a:pt x="541" y="347"/>
                  </a:lnTo>
                  <a:lnTo>
                    <a:pt x="557" y="365"/>
                  </a:lnTo>
                  <a:lnTo>
                    <a:pt x="559" y="374"/>
                  </a:lnTo>
                  <a:lnTo>
                    <a:pt x="545" y="385"/>
                  </a:lnTo>
                  <a:lnTo>
                    <a:pt x="516" y="406"/>
                  </a:lnTo>
                  <a:lnTo>
                    <a:pt x="493" y="422"/>
                  </a:lnTo>
                  <a:lnTo>
                    <a:pt x="482" y="447"/>
                  </a:lnTo>
                  <a:lnTo>
                    <a:pt x="461" y="465"/>
                  </a:lnTo>
                  <a:lnTo>
                    <a:pt x="461" y="476"/>
                  </a:lnTo>
                  <a:lnTo>
                    <a:pt x="466" y="490"/>
                  </a:lnTo>
                  <a:lnTo>
                    <a:pt x="448" y="501"/>
                  </a:lnTo>
                  <a:lnTo>
                    <a:pt x="452" y="517"/>
                  </a:lnTo>
                  <a:lnTo>
                    <a:pt x="436" y="547"/>
                  </a:lnTo>
                  <a:lnTo>
                    <a:pt x="423" y="551"/>
                  </a:lnTo>
                  <a:lnTo>
                    <a:pt x="423" y="572"/>
                  </a:lnTo>
                  <a:lnTo>
                    <a:pt x="432" y="585"/>
                  </a:lnTo>
                  <a:lnTo>
                    <a:pt x="418" y="597"/>
                  </a:lnTo>
                  <a:lnTo>
                    <a:pt x="411" y="587"/>
                  </a:lnTo>
                  <a:lnTo>
                    <a:pt x="393" y="597"/>
                  </a:lnTo>
                  <a:lnTo>
                    <a:pt x="398" y="622"/>
                  </a:lnTo>
                  <a:lnTo>
                    <a:pt x="382" y="631"/>
                  </a:lnTo>
                  <a:lnTo>
                    <a:pt x="357" y="635"/>
                  </a:lnTo>
                  <a:lnTo>
                    <a:pt x="341" y="656"/>
                  </a:lnTo>
                  <a:lnTo>
                    <a:pt x="336" y="676"/>
                  </a:lnTo>
                  <a:lnTo>
                    <a:pt x="318" y="692"/>
                  </a:lnTo>
                  <a:lnTo>
                    <a:pt x="318" y="705"/>
                  </a:lnTo>
                  <a:lnTo>
                    <a:pt x="341" y="687"/>
                  </a:lnTo>
                  <a:lnTo>
                    <a:pt x="366" y="671"/>
                  </a:lnTo>
                  <a:lnTo>
                    <a:pt x="375" y="676"/>
                  </a:lnTo>
                  <a:lnTo>
                    <a:pt x="366" y="701"/>
                  </a:lnTo>
                  <a:lnTo>
                    <a:pt x="345" y="715"/>
                  </a:lnTo>
                  <a:lnTo>
                    <a:pt x="322" y="710"/>
                  </a:lnTo>
                  <a:lnTo>
                    <a:pt x="327" y="726"/>
                  </a:lnTo>
                  <a:lnTo>
                    <a:pt x="300" y="737"/>
                  </a:lnTo>
                  <a:lnTo>
                    <a:pt x="295" y="715"/>
                  </a:lnTo>
                  <a:lnTo>
                    <a:pt x="282" y="705"/>
                  </a:lnTo>
                  <a:lnTo>
                    <a:pt x="266" y="728"/>
                  </a:lnTo>
                  <a:lnTo>
                    <a:pt x="247" y="728"/>
                  </a:lnTo>
                  <a:lnTo>
                    <a:pt x="232" y="733"/>
                  </a:lnTo>
                  <a:lnTo>
                    <a:pt x="229" y="755"/>
                  </a:lnTo>
                  <a:lnTo>
                    <a:pt x="220" y="758"/>
                  </a:lnTo>
                  <a:lnTo>
                    <a:pt x="220" y="769"/>
                  </a:lnTo>
                  <a:lnTo>
                    <a:pt x="209" y="765"/>
                  </a:lnTo>
                  <a:lnTo>
                    <a:pt x="195" y="755"/>
                  </a:lnTo>
                  <a:lnTo>
                    <a:pt x="172" y="758"/>
                  </a:lnTo>
                  <a:lnTo>
                    <a:pt x="172" y="771"/>
                  </a:lnTo>
                  <a:lnTo>
                    <a:pt x="175" y="783"/>
                  </a:lnTo>
                  <a:lnTo>
                    <a:pt x="166" y="785"/>
                  </a:lnTo>
                  <a:lnTo>
                    <a:pt x="145" y="776"/>
                  </a:lnTo>
                  <a:lnTo>
                    <a:pt x="127" y="789"/>
                  </a:lnTo>
                  <a:lnTo>
                    <a:pt x="131" y="801"/>
                  </a:lnTo>
                  <a:lnTo>
                    <a:pt x="129" y="810"/>
                  </a:lnTo>
                  <a:lnTo>
                    <a:pt x="109" y="801"/>
                  </a:lnTo>
                  <a:lnTo>
                    <a:pt x="104" y="812"/>
                  </a:lnTo>
                  <a:lnTo>
                    <a:pt x="97" y="821"/>
                  </a:lnTo>
                  <a:lnTo>
                    <a:pt x="75" y="817"/>
                  </a:lnTo>
                  <a:lnTo>
                    <a:pt x="63" y="819"/>
                  </a:lnTo>
                  <a:lnTo>
                    <a:pt x="61" y="835"/>
                  </a:lnTo>
                  <a:lnTo>
                    <a:pt x="52" y="839"/>
                  </a:lnTo>
                  <a:lnTo>
                    <a:pt x="38" y="860"/>
                  </a:lnTo>
                  <a:lnTo>
                    <a:pt x="40" y="883"/>
                  </a:lnTo>
                  <a:lnTo>
                    <a:pt x="36" y="917"/>
                  </a:lnTo>
                  <a:lnTo>
                    <a:pt x="31" y="951"/>
                  </a:lnTo>
                  <a:lnTo>
                    <a:pt x="27" y="980"/>
                  </a:lnTo>
                  <a:lnTo>
                    <a:pt x="22" y="996"/>
                  </a:lnTo>
                  <a:lnTo>
                    <a:pt x="34" y="1012"/>
                  </a:lnTo>
                  <a:lnTo>
                    <a:pt x="52" y="998"/>
                  </a:lnTo>
                  <a:lnTo>
                    <a:pt x="63" y="1005"/>
                  </a:lnTo>
                  <a:lnTo>
                    <a:pt x="63" y="1019"/>
                  </a:lnTo>
                  <a:lnTo>
                    <a:pt x="45" y="1028"/>
                  </a:lnTo>
                  <a:lnTo>
                    <a:pt x="43" y="1048"/>
                  </a:lnTo>
                  <a:lnTo>
                    <a:pt x="38" y="1060"/>
                  </a:lnTo>
                  <a:lnTo>
                    <a:pt x="20" y="1057"/>
                  </a:lnTo>
                  <a:lnTo>
                    <a:pt x="13" y="1082"/>
                  </a:lnTo>
                  <a:lnTo>
                    <a:pt x="22" y="1089"/>
                  </a:lnTo>
                  <a:lnTo>
                    <a:pt x="38" y="1085"/>
                  </a:lnTo>
                  <a:lnTo>
                    <a:pt x="47" y="1096"/>
                  </a:lnTo>
                  <a:lnTo>
                    <a:pt x="50" y="1100"/>
                  </a:lnTo>
                  <a:lnTo>
                    <a:pt x="36" y="1110"/>
                  </a:lnTo>
                  <a:lnTo>
                    <a:pt x="36" y="1123"/>
                  </a:lnTo>
                  <a:lnTo>
                    <a:pt x="20" y="1128"/>
                  </a:lnTo>
                  <a:lnTo>
                    <a:pt x="9" y="1119"/>
                  </a:lnTo>
                  <a:lnTo>
                    <a:pt x="11" y="1139"/>
                  </a:lnTo>
                  <a:lnTo>
                    <a:pt x="9" y="1155"/>
                  </a:lnTo>
                  <a:lnTo>
                    <a:pt x="0" y="1155"/>
                  </a:lnTo>
                  <a:lnTo>
                    <a:pt x="25" y="1180"/>
                  </a:lnTo>
                  <a:lnTo>
                    <a:pt x="36" y="1194"/>
                  </a:lnTo>
                  <a:lnTo>
                    <a:pt x="43" y="1214"/>
                  </a:lnTo>
                  <a:lnTo>
                    <a:pt x="68" y="1230"/>
                  </a:lnTo>
                  <a:lnTo>
                    <a:pt x="95" y="1244"/>
                  </a:lnTo>
                  <a:lnTo>
                    <a:pt x="120" y="1244"/>
                  </a:lnTo>
                  <a:lnTo>
                    <a:pt x="156" y="1219"/>
                  </a:lnTo>
                  <a:lnTo>
                    <a:pt x="195" y="1191"/>
                  </a:lnTo>
                  <a:lnTo>
                    <a:pt x="229" y="1146"/>
                  </a:lnTo>
                  <a:lnTo>
                    <a:pt x="234" y="1141"/>
                  </a:lnTo>
                  <a:lnTo>
                    <a:pt x="243" y="1157"/>
                  </a:lnTo>
                  <a:lnTo>
                    <a:pt x="259" y="1146"/>
                  </a:lnTo>
                  <a:lnTo>
                    <a:pt x="266" y="1130"/>
                  </a:lnTo>
                  <a:lnTo>
                    <a:pt x="268" y="1110"/>
                  </a:lnTo>
                  <a:lnTo>
                    <a:pt x="284" y="1085"/>
                  </a:lnTo>
                  <a:lnTo>
                    <a:pt x="277" y="1112"/>
                  </a:lnTo>
                  <a:lnTo>
                    <a:pt x="286" y="1116"/>
                  </a:lnTo>
                  <a:lnTo>
                    <a:pt x="282" y="1130"/>
                  </a:lnTo>
                  <a:lnTo>
                    <a:pt x="286" y="1153"/>
                  </a:lnTo>
                  <a:lnTo>
                    <a:pt x="295" y="1171"/>
                  </a:lnTo>
                  <a:lnTo>
                    <a:pt x="304" y="1166"/>
                  </a:lnTo>
                </a:path>
              </a:pathLst>
            </a:custGeom>
            <a:solidFill>
              <a:srgbClr val="17416C"/>
            </a:solidFill>
            <a:ln w="2540" cap="rnd">
              <a:solidFill>
                <a:srgbClr val="FFFFFF"/>
              </a:solidFill>
              <a:round/>
              <a:headEnd type="none" w="sm" len="sm"/>
              <a:tailEnd type="none" w="sm" len="sm"/>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0" name="Freeform 66">
              <a:extLst>
                <a:ext uri="{FF2B5EF4-FFF2-40B4-BE49-F238E27FC236}">
                  <a16:creationId xmlns:a16="http://schemas.microsoft.com/office/drawing/2014/main" id="{3DA41CA1-7268-4DB1-8C12-E7DDE7FA97CF}"/>
                </a:ext>
              </a:extLst>
            </p:cNvPr>
            <p:cNvSpPr>
              <a:spLocks noChangeAspect="1"/>
            </p:cNvSpPr>
            <p:nvPr/>
          </p:nvSpPr>
          <p:spPr bwMode="auto">
            <a:xfrm>
              <a:off x="4144480" y="3790124"/>
              <a:ext cx="65737" cy="92022"/>
            </a:xfrm>
            <a:custGeom>
              <a:avLst/>
              <a:gdLst/>
              <a:ahLst/>
              <a:cxnLst>
                <a:cxn ang="0">
                  <a:pos x="35" y="6"/>
                </a:cxn>
                <a:cxn ang="0">
                  <a:pos x="30" y="18"/>
                </a:cxn>
                <a:cxn ang="0">
                  <a:pos x="35" y="39"/>
                </a:cxn>
                <a:cxn ang="0">
                  <a:pos x="9" y="46"/>
                </a:cxn>
                <a:cxn ang="0">
                  <a:pos x="0" y="34"/>
                </a:cxn>
                <a:cxn ang="0">
                  <a:pos x="0" y="18"/>
                </a:cxn>
                <a:cxn ang="0">
                  <a:pos x="7" y="0"/>
                </a:cxn>
                <a:cxn ang="0">
                  <a:pos x="35" y="6"/>
                </a:cxn>
              </a:cxnLst>
              <a:rect l="0" t="0" r="r" b="b"/>
              <a:pathLst>
                <a:path w="36" h="47">
                  <a:moveTo>
                    <a:pt x="35" y="6"/>
                  </a:moveTo>
                  <a:lnTo>
                    <a:pt x="30" y="18"/>
                  </a:lnTo>
                  <a:lnTo>
                    <a:pt x="35" y="39"/>
                  </a:lnTo>
                  <a:lnTo>
                    <a:pt x="9" y="46"/>
                  </a:lnTo>
                  <a:lnTo>
                    <a:pt x="0" y="34"/>
                  </a:lnTo>
                  <a:lnTo>
                    <a:pt x="0" y="18"/>
                  </a:lnTo>
                  <a:lnTo>
                    <a:pt x="7" y="0"/>
                  </a:lnTo>
                  <a:lnTo>
                    <a:pt x="35" y="6"/>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1" name="Freeform 67">
              <a:extLst>
                <a:ext uri="{FF2B5EF4-FFF2-40B4-BE49-F238E27FC236}">
                  <a16:creationId xmlns:a16="http://schemas.microsoft.com/office/drawing/2014/main" id="{58DA6393-782A-4A80-B733-D6B637C17B0F}"/>
                </a:ext>
              </a:extLst>
            </p:cNvPr>
            <p:cNvSpPr>
              <a:spLocks noChangeAspect="1"/>
            </p:cNvSpPr>
            <p:nvPr/>
          </p:nvSpPr>
          <p:spPr bwMode="auto">
            <a:xfrm>
              <a:off x="4043995" y="3849282"/>
              <a:ext cx="67616" cy="72302"/>
            </a:xfrm>
            <a:custGeom>
              <a:avLst/>
              <a:gdLst/>
              <a:ahLst/>
              <a:cxnLst>
                <a:cxn ang="0">
                  <a:pos x="31" y="0"/>
                </a:cxn>
                <a:cxn ang="0">
                  <a:pos x="37" y="25"/>
                </a:cxn>
                <a:cxn ang="0">
                  <a:pos x="7" y="37"/>
                </a:cxn>
                <a:cxn ang="0">
                  <a:pos x="0" y="11"/>
                </a:cxn>
                <a:cxn ang="0">
                  <a:pos x="31" y="0"/>
                </a:cxn>
              </a:cxnLst>
              <a:rect l="0" t="0" r="r" b="b"/>
              <a:pathLst>
                <a:path w="38" h="38">
                  <a:moveTo>
                    <a:pt x="31" y="0"/>
                  </a:moveTo>
                  <a:lnTo>
                    <a:pt x="37" y="25"/>
                  </a:lnTo>
                  <a:lnTo>
                    <a:pt x="7" y="37"/>
                  </a:lnTo>
                  <a:lnTo>
                    <a:pt x="0" y="11"/>
                  </a:lnTo>
                  <a:lnTo>
                    <a:pt x="31" y="0"/>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2" name="Freeform 68">
              <a:extLst>
                <a:ext uri="{FF2B5EF4-FFF2-40B4-BE49-F238E27FC236}">
                  <a16:creationId xmlns:a16="http://schemas.microsoft.com/office/drawing/2014/main" id="{E49011D4-5301-41A6-B7F0-8D689D7E0150}"/>
                </a:ext>
              </a:extLst>
            </p:cNvPr>
            <p:cNvSpPr>
              <a:spLocks noChangeAspect="1"/>
            </p:cNvSpPr>
            <p:nvPr/>
          </p:nvSpPr>
          <p:spPr bwMode="auto">
            <a:xfrm>
              <a:off x="4062777" y="3752564"/>
              <a:ext cx="70433" cy="65730"/>
            </a:xfrm>
            <a:custGeom>
              <a:avLst/>
              <a:gdLst/>
              <a:ahLst/>
              <a:cxnLst>
                <a:cxn ang="0">
                  <a:pos x="0" y="22"/>
                </a:cxn>
                <a:cxn ang="0">
                  <a:pos x="28" y="35"/>
                </a:cxn>
                <a:cxn ang="0">
                  <a:pos x="38" y="7"/>
                </a:cxn>
                <a:cxn ang="0">
                  <a:pos x="21" y="0"/>
                </a:cxn>
                <a:cxn ang="0">
                  <a:pos x="9" y="7"/>
                </a:cxn>
                <a:cxn ang="0">
                  <a:pos x="0" y="15"/>
                </a:cxn>
                <a:cxn ang="0">
                  <a:pos x="0" y="22"/>
                </a:cxn>
              </a:cxnLst>
              <a:rect l="0" t="0" r="r" b="b"/>
              <a:pathLst>
                <a:path w="39" h="36">
                  <a:moveTo>
                    <a:pt x="0" y="22"/>
                  </a:moveTo>
                  <a:lnTo>
                    <a:pt x="28" y="35"/>
                  </a:lnTo>
                  <a:lnTo>
                    <a:pt x="38" y="7"/>
                  </a:lnTo>
                  <a:lnTo>
                    <a:pt x="21" y="0"/>
                  </a:lnTo>
                  <a:lnTo>
                    <a:pt x="9" y="7"/>
                  </a:lnTo>
                  <a:lnTo>
                    <a:pt x="0" y="15"/>
                  </a:lnTo>
                  <a:lnTo>
                    <a:pt x="0" y="22"/>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3" name="Freeform 69">
              <a:extLst>
                <a:ext uri="{FF2B5EF4-FFF2-40B4-BE49-F238E27FC236}">
                  <a16:creationId xmlns:a16="http://schemas.microsoft.com/office/drawing/2014/main" id="{D01E4B4F-6948-4F67-BCE1-1C7680078884}"/>
                </a:ext>
              </a:extLst>
            </p:cNvPr>
            <p:cNvSpPr>
              <a:spLocks noChangeAspect="1"/>
            </p:cNvSpPr>
            <p:nvPr/>
          </p:nvSpPr>
          <p:spPr bwMode="auto">
            <a:xfrm>
              <a:off x="4144480" y="3700919"/>
              <a:ext cx="65737" cy="72302"/>
            </a:xfrm>
            <a:custGeom>
              <a:avLst/>
              <a:gdLst/>
              <a:ahLst/>
              <a:cxnLst>
                <a:cxn ang="0">
                  <a:pos x="0" y="37"/>
                </a:cxn>
                <a:cxn ang="0">
                  <a:pos x="26" y="0"/>
                </a:cxn>
                <a:cxn ang="0">
                  <a:pos x="35" y="15"/>
                </a:cxn>
                <a:cxn ang="0">
                  <a:pos x="0" y="37"/>
                </a:cxn>
              </a:cxnLst>
              <a:rect l="0" t="0" r="r" b="b"/>
              <a:pathLst>
                <a:path w="36" h="38">
                  <a:moveTo>
                    <a:pt x="0" y="37"/>
                  </a:moveTo>
                  <a:lnTo>
                    <a:pt x="26" y="0"/>
                  </a:lnTo>
                  <a:lnTo>
                    <a:pt x="35" y="15"/>
                  </a:lnTo>
                  <a:lnTo>
                    <a:pt x="0" y="37"/>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4" name="Freeform 70">
              <a:extLst>
                <a:ext uri="{FF2B5EF4-FFF2-40B4-BE49-F238E27FC236}">
                  <a16:creationId xmlns:a16="http://schemas.microsoft.com/office/drawing/2014/main" id="{7A31CF00-3C39-404A-AE4D-2433BF9A7672}"/>
                </a:ext>
              </a:extLst>
            </p:cNvPr>
            <p:cNvSpPr>
              <a:spLocks noChangeAspect="1"/>
            </p:cNvSpPr>
            <p:nvPr/>
          </p:nvSpPr>
          <p:spPr bwMode="auto">
            <a:xfrm>
              <a:off x="3963232" y="3866183"/>
              <a:ext cx="69494" cy="72302"/>
            </a:xfrm>
            <a:custGeom>
              <a:avLst/>
              <a:gdLst/>
              <a:ahLst/>
              <a:cxnLst>
                <a:cxn ang="0">
                  <a:pos x="28" y="0"/>
                </a:cxn>
                <a:cxn ang="0">
                  <a:pos x="37" y="28"/>
                </a:cxn>
                <a:cxn ang="0">
                  <a:pos x="0" y="36"/>
                </a:cxn>
                <a:cxn ang="0">
                  <a:pos x="28" y="0"/>
                </a:cxn>
              </a:cxnLst>
              <a:rect l="0" t="0" r="r" b="b"/>
              <a:pathLst>
                <a:path w="38" h="37">
                  <a:moveTo>
                    <a:pt x="28" y="0"/>
                  </a:moveTo>
                  <a:lnTo>
                    <a:pt x="37" y="28"/>
                  </a:lnTo>
                  <a:lnTo>
                    <a:pt x="0" y="36"/>
                  </a:lnTo>
                  <a:lnTo>
                    <a:pt x="28" y="0"/>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5" name="Freeform 71">
              <a:extLst>
                <a:ext uri="{FF2B5EF4-FFF2-40B4-BE49-F238E27FC236}">
                  <a16:creationId xmlns:a16="http://schemas.microsoft.com/office/drawing/2014/main" id="{54A9C707-CE6D-4610-8376-2C1A2374E3BD}"/>
                </a:ext>
              </a:extLst>
            </p:cNvPr>
            <p:cNvSpPr>
              <a:spLocks noChangeAspect="1"/>
            </p:cNvSpPr>
            <p:nvPr/>
          </p:nvSpPr>
          <p:spPr bwMode="auto">
            <a:xfrm>
              <a:off x="4361413" y="3600446"/>
              <a:ext cx="71372" cy="69487"/>
            </a:xfrm>
            <a:custGeom>
              <a:avLst/>
              <a:gdLst/>
              <a:ahLst/>
              <a:cxnLst>
                <a:cxn ang="0">
                  <a:pos x="16" y="0"/>
                </a:cxn>
                <a:cxn ang="0">
                  <a:pos x="0" y="16"/>
                </a:cxn>
                <a:cxn ang="0">
                  <a:pos x="23" y="35"/>
                </a:cxn>
                <a:cxn ang="0">
                  <a:pos x="37" y="16"/>
                </a:cxn>
                <a:cxn ang="0">
                  <a:pos x="16" y="0"/>
                </a:cxn>
              </a:cxnLst>
              <a:rect l="0" t="0" r="r" b="b"/>
              <a:pathLst>
                <a:path w="38" h="36">
                  <a:moveTo>
                    <a:pt x="16" y="0"/>
                  </a:moveTo>
                  <a:lnTo>
                    <a:pt x="0" y="16"/>
                  </a:lnTo>
                  <a:lnTo>
                    <a:pt x="23" y="35"/>
                  </a:lnTo>
                  <a:lnTo>
                    <a:pt x="37" y="16"/>
                  </a:lnTo>
                  <a:lnTo>
                    <a:pt x="16" y="0"/>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6" name="Freeform 72">
              <a:extLst>
                <a:ext uri="{FF2B5EF4-FFF2-40B4-BE49-F238E27FC236}">
                  <a16:creationId xmlns:a16="http://schemas.microsoft.com/office/drawing/2014/main" id="{157FF4EC-9FD7-4938-AA2F-0600A354FD08}"/>
                </a:ext>
              </a:extLst>
            </p:cNvPr>
            <p:cNvSpPr>
              <a:spLocks noChangeAspect="1"/>
            </p:cNvSpPr>
            <p:nvPr/>
          </p:nvSpPr>
          <p:spPr bwMode="auto">
            <a:xfrm>
              <a:off x="4424333" y="3548801"/>
              <a:ext cx="70433" cy="69487"/>
            </a:xfrm>
            <a:custGeom>
              <a:avLst/>
              <a:gdLst/>
              <a:ahLst/>
              <a:cxnLst>
                <a:cxn ang="0">
                  <a:pos x="0" y="13"/>
                </a:cxn>
                <a:cxn ang="0">
                  <a:pos x="17" y="35"/>
                </a:cxn>
                <a:cxn ang="0">
                  <a:pos x="38" y="21"/>
                </a:cxn>
                <a:cxn ang="0">
                  <a:pos x="20" y="0"/>
                </a:cxn>
                <a:cxn ang="0">
                  <a:pos x="0" y="13"/>
                </a:cxn>
              </a:cxnLst>
              <a:rect l="0" t="0" r="r" b="b"/>
              <a:pathLst>
                <a:path w="39" h="36">
                  <a:moveTo>
                    <a:pt x="0" y="13"/>
                  </a:moveTo>
                  <a:lnTo>
                    <a:pt x="17" y="35"/>
                  </a:lnTo>
                  <a:lnTo>
                    <a:pt x="38" y="21"/>
                  </a:lnTo>
                  <a:lnTo>
                    <a:pt x="20" y="0"/>
                  </a:lnTo>
                  <a:lnTo>
                    <a:pt x="0" y="13"/>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7" name="Freeform 73">
              <a:extLst>
                <a:ext uri="{FF2B5EF4-FFF2-40B4-BE49-F238E27FC236}">
                  <a16:creationId xmlns:a16="http://schemas.microsoft.com/office/drawing/2014/main" id="{18557320-6549-4FB3-9CF6-082841A845B0}"/>
                </a:ext>
              </a:extLst>
            </p:cNvPr>
            <p:cNvSpPr>
              <a:spLocks noChangeAspect="1"/>
            </p:cNvSpPr>
            <p:nvPr/>
          </p:nvSpPr>
          <p:spPr bwMode="auto">
            <a:xfrm>
              <a:off x="4601825" y="3439877"/>
              <a:ext cx="104241" cy="68547"/>
            </a:xfrm>
            <a:custGeom>
              <a:avLst/>
              <a:gdLst/>
              <a:ahLst/>
              <a:cxnLst>
                <a:cxn ang="0">
                  <a:pos x="25" y="8"/>
                </a:cxn>
                <a:cxn ang="0">
                  <a:pos x="35" y="15"/>
                </a:cxn>
                <a:cxn ang="0">
                  <a:pos x="56" y="0"/>
                </a:cxn>
                <a:cxn ang="0">
                  <a:pos x="46" y="32"/>
                </a:cxn>
                <a:cxn ang="0">
                  <a:pos x="25" y="35"/>
                </a:cxn>
                <a:cxn ang="0">
                  <a:pos x="0" y="13"/>
                </a:cxn>
                <a:cxn ang="0">
                  <a:pos x="25" y="8"/>
                </a:cxn>
              </a:cxnLst>
              <a:rect l="0" t="0" r="r" b="b"/>
              <a:pathLst>
                <a:path w="57" h="36">
                  <a:moveTo>
                    <a:pt x="25" y="8"/>
                  </a:moveTo>
                  <a:lnTo>
                    <a:pt x="35" y="15"/>
                  </a:lnTo>
                  <a:lnTo>
                    <a:pt x="56" y="0"/>
                  </a:lnTo>
                  <a:lnTo>
                    <a:pt x="46" y="32"/>
                  </a:lnTo>
                  <a:lnTo>
                    <a:pt x="25" y="35"/>
                  </a:lnTo>
                  <a:lnTo>
                    <a:pt x="0" y="13"/>
                  </a:lnTo>
                  <a:lnTo>
                    <a:pt x="25" y="8"/>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8" name="Freeform 74">
              <a:extLst>
                <a:ext uri="{FF2B5EF4-FFF2-40B4-BE49-F238E27FC236}">
                  <a16:creationId xmlns:a16="http://schemas.microsoft.com/office/drawing/2014/main" id="{31CD1C47-3640-47F8-ABE6-3D66BAB4E3F8}"/>
                </a:ext>
              </a:extLst>
            </p:cNvPr>
            <p:cNvSpPr>
              <a:spLocks noChangeAspect="1"/>
            </p:cNvSpPr>
            <p:nvPr/>
          </p:nvSpPr>
          <p:spPr bwMode="auto">
            <a:xfrm>
              <a:off x="4795281" y="3376025"/>
              <a:ext cx="69494" cy="68547"/>
            </a:xfrm>
            <a:custGeom>
              <a:avLst/>
              <a:gdLst/>
              <a:ahLst/>
              <a:cxnLst>
                <a:cxn ang="0">
                  <a:pos x="18" y="0"/>
                </a:cxn>
                <a:cxn ang="0">
                  <a:pos x="33" y="11"/>
                </a:cxn>
                <a:cxn ang="0">
                  <a:pos x="37" y="35"/>
                </a:cxn>
                <a:cxn ang="0">
                  <a:pos x="0" y="35"/>
                </a:cxn>
                <a:cxn ang="0">
                  <a:pos x="18" y="0"/>
                </a:cxn>
              </a:cxnLst>
              <a:rect l="0" t="0" r="r" b="b"/>
              <a:pathLst>
                <a:path w="38" h="36">
                  <a:moveTo>
                    <a:pt x="18" y="0"/>
                  </a:moveTo>
                  <a:lnTo>
                    <a:pt x="33" y="11"/>
                  </a:lnTo>
                  <a:lnTo>
                    <a:pt x="37" y="35"/>
                  </a:lnTo>
                  <a:lnTo>
                    <a:pt x="0" y="35"/>
                  </a:lnTo>
                  <a:lnTo>
                    <a:pt x="18" y="0"/>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9" name="Freeform 75">
              <a:extLst>
                <a:ext uri="{FF2B5EF4-FFF2-40B4-BE49-F238E27FC236}">
                  <a16:creationId xmlns:a16="http://schemas.microsoft.com/office/drawing/2014/main" id="{F6208D0C-2082-47A1-8512-56130CCCC0BB}"/>
                </a:ext>
              </a:extLst>
            </p:cNvPr>
            <p:cNvSpPr>
              <a:spLocks noChangeAspect="1"/>
            </p:cNvSpPr>
            <p:nvPr/>
          </p:nvSpPr>
          <p:spPr bwMode="auto">
            <a:xfrm>
              <a:off x="3518095" y="4685930"/>
              <a:ext cx="71372" cy="70426"/>
            </a:xfrm>
            <a:custGeom>
              <a:avLst/>
              <a:gdLst/>
              <a:ahLst/>
              <a:cxnLst>
                <a:cxn ang="0">
                  <a:pos x="38" y="19"/>
                </a:cxn>
                <a:cxn ang="0">
                  <a:pos x="8" y="0"/>
                </a:cxn>
                <a:cxn ang="0">
                  <a:pos x="0" y="16"/>
                </a:cxn>
                <a:cxn ang="0">
                  <a:pos x="2" y="36"/>
                </a:cxn>
                <a:cxn ang="0">
                  <a:pos x="38" y="19"/>
                </a:cxn>
              </a:cxnLst>
              <a:rect l="0" t="0" r="r" b="b"/>
              <a:pathLst>
                <a:path w="39" h="37">
                  <a:moveTo>
                    <a:pt x="38" y="19"/>
                  </a:moveTo>
                  <a:lnTo>
                    <a:pt x="8" y="0"/>
                  </a:lnTo>
                  <a:lnTo>
                    <a:pt x="0" y="16"/>
                  </a:lnTo>
                  <a:lnTo>
                    <a:pt x="2" y="36"/>
                  </a:lnTo>
                  <a:lnTo>
                    <a:pt x="38" y="19"/>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spTree>
    <p:extLst>
      <p:ext uri="{BB962C8B-B14F-4D97-AF65-F5344CB8AC3E}">
        <p14:creationId xmlns:p14="http://schemas.microsoft.com/office/powerpoint/2010/main" val="1882651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Rectangle 386">
            <a:extLst>
              <a:ext uri="{FF2B5EF4-FFF2-40B4-BE49-F238E27FC236}">
                <a16:creationId xmlns:a16="http://schemas.microsoft.com/office/drawing/2014/main" id="{04FA64E4-AD40-4E9B-80AB-809B0CF90D9D}"/>
              </a:ext>
            </a:extLst>
          </p:cNvPr>
          <p:cNvSpPr/>
          <p:nvPr/>
        </p:nvSpPr>
        <p:spPr>
          <a:xfrm>
            <a:off x="246238" y="6720904"/>
            <a:ext cx="6390732" cy="309460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FFFFFF"/>
              </a:solidFill>
              <a:effectLst/>
              <a:uLnTx/>
              <a:uFillTx/>
              <a:latin typeface="Verdan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FFFFFF"/>
                </a:solidFill>
                <a:effectLst/>
                <a:uLnTx/>
                <a:uFillTx/>
                <a:latin typeface="Verdana"/>
                <a:ea typeface="+mn-ea"/>
                <a:cs typeface="+mn-cs"/>
              </a:rPr>
              <a:t>Sweden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Data is available at </a:t>
            </a:r>
            <a:r>
              <a:rPr kumimoji="0" lang="en-GB" sz="900" b="0" i="0" u="none" strike="noStrike" kern="1200" cap="none" spc="0" normalizeH="0" baseline="0" noProof="0">
                <a:ln>
                  <a:noFill/>
                </a:ln>
                <a:solidFill>
                  <a:srgbClr val="FFFFFF"/>
                </a:solidFill>
                <a:effectLst/>
                <a:uLnTx/>
                <a:uFillTx/>
                <a:latin typeface="Verdana"/>
                <a:ea typeface="+mn-ea"/>
                <a:cs typeface="+mn-cs"/>
                <a:hlinkClick r:id="rId5"/>
              </a:rPr>
              <a:t>https://api.trafikinfo.trafikverket.se/API/Model</a:t>
            </a:r>
            <a:r>
              <a:rPr kumimoji="0" lang="en-GB" sz="900" b="0" i="0" u="none" strike="noStrike" kern="1200" cap="none" spc="0" normalizeH="0" baseline="0" noProof="0">
                <a:ln>
                  <a:noFill/>
                </a:ln>
                <a:solidFill>
                  <a:srgbClr val="FFFFFF"/>
                </a:solidFill>
                <a:effectLst/>
                <a:uLnTx/>
                <a:uFillTx/>
                <a:latin typeface="Verdana"/>
                <a:ea typeface="+mn-ea"/>
                <a:cs typeface="+mn-cs"/>
              </a:rPr>
              <a:t> under the heading “</a:t>
            </a:r>
            <a:r>
              <a:rPr kumimoji="0" lang="en-GB" sz="900" b="0" i="0" u="none" strike="noStrike" kern="1200" cap="none" spc="0" normalizeH="0" baseline="0" noProof="0" err="1">
                <a:ln>
                  <a:noFill/>
                </a:ln>
                <a:solidFill>
                  <a:srgbClr val="FFFFFF"/>
                </a:solidFill>
                <a:effectLst/>
                <a:uLnTx/>
                <a:uFillTx/>
                <a:latin typeface="Verdana"/>
                <a:ea typeface="+mn-ea"/>
                <a:cs typeface="+mn-cs"/>
              </a:rPr>
              <a:t>Väg</a:t>
            </a:r>
            <a:r>
              <a:rPr kumimoji="0" lang="en-GB" sz="900" b="0" i="0" u="none" strike="noStrike" kern="1200" cap="none" spc="0" normalizeH="0" baseline="0" noProof="0">
                <a:ln>
                  <a:noFill/>
                </a:ln>
                <a:solidFill>
                  <a:srgbClr val="FFFFFF"/>
                </a:solidFill>
                <a:effectLst/>
                <a:uLnTx/>
                <a:uFillTx/>
                <a:latin typeface="Verdana"/>
                <a:ea typeface="+mn-ea"/>
                <a:cs typeface="+mn-cs"/>
              </a:rPr>
              <a:t> – </a:t>
            </a:r>
            <a:r>
              <a:rPr kumimoji="0" lang="en-GB" sz="900" b="0" i="0" u="none" strike="noStrike" kern="1200" cap="none" spc="0" normalizeH="0" baseline="0" noProof="0" err="1">
                <a:ln>
                  <a:noFill/>
                </a:ln>
                <a:solidFill>
                  <a:srgbClr val="FFFFFF"/>
                </a:solidFill>
                <a:effectLst/>
                <a:uLnTx/>
                <a:uFillTx/>
                <a:latin typeface="Verdana"/>
                <a:ea typeface="+mn-ea"/>
                <a:cs typeface="+mn-cs"/>
              </a:rPr>
              <a:t>Trafikinformation</a:t>
            </a:r>
            <a:r>
              <a:rPr kumimoji="0" lang="en-GB" sz="900" b="0" i="0" u="none" strike="noStrike" kern="1200" cap="none" spc="0" normalizeH="0" baseline="0" noProof="0">
                <a:ln>
                  <a:noFill/>
                </a:ln>
                <a:solidFill>
                  <a:srgbClr val="FFFFFF"/>
                </a:solidFill>
                <a:effectLst/>
                <a:uLnTx/>
                <a:uFillTx/>
                <a:latin typeface="Verdana"/>
                <a:ea typeface="+mn-ea"/>
                <a:cs typeface="+mn-cs"/>
              </a:rPr>
              <a:t> - Camera”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a:solidFill>
                <a:srgbClr val="FFFFFF"/>
              </a:solidFill>
              <a:latin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To get full data access, a login</a:t>
            </a:r>
            <a:r>
              <a:rPr lang="en-GB" sz="900">
                <a:solidFill>
                  <a:srgbClr val="FFFFFF"/>
                </a:solidFill>
                <a:latin typeface="Verdana"/>
              </a:rPr>
              <a:t> is required. Whomever can set up an account.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Data contains links to images from 1 460 cameras in Sweden. Images are updated every 1-10 minutes. Historic data is not available. Data retrieval is done with an HTTP call. A query is sent with the POST method, which describes the data requested and any filters it contains. The data format returned is XML or JSON.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a:solidFill>
                <a:srgbClr val="FFFFFF"/>
              </a:solidFill>
              <a:latin typeface="Verdana"/>
            </a:endParaRPr>
          </a:p>
          <a:p>
            <a:pPr>
              <a:defRPr/>
            </a:pPr>
            <a:r>
              <a:rPr kumimoji="0" lang="en-GB" sz="900" b="0" i="0" u="none" strike="noStrike" kern="1200" cap="none" spc="0" normalizeH="0" baseline="0" noProof="0">
                <a:ln>
                  <a:noFill/>
                </a:ln>
                <a:solidFill>
                  <a:srgbClr val="FFFFFF"/>
                </a:solidFill>
                <a:effectLst/>
                <a:uLnTx/>
                <a:uFillTx/>
                <a:latin typeface="Verdana"/>
                <a:ea typeface="+mn-ea"/>
                <a:cs typeface="+mn-cs"/>
              </a:rPr>
              <a:t>Data (incl. metadata) includes the following variables of interest: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Name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Camera ID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Camera type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County Number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Geometry (SWEREF99TM and WGS84)</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URL to image</a:t>
            </a:r>
          </a:p>
          <a:p>
            <a:pPr>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a:p>
            <a:pPr marL="171450" indent="-171450">
              <a:buFont typeface="Arial" panose="020B0604020202020204" pitchFamily="34" charset="0"/>
              <a:buChar char="•"/>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p:txBody>
      </p:sp>
      <p:sp>
        <p:nvSpPr>
          <p:cNvPr id="336" name="Rectangle 335">
            <a:extLst>
              <a:ext uri="{FF2B5EF4-FFF2-40B4-BE49-F238E27FC236}">
                <a16:creationId xmlns:a16="http://schemas.microsoft.com/office/drawing/2014/main" id="{139861C2-14E2-419E-A48F-216DB8028AD8}"/>
              </a:ext>
            </a:extLst>
          </p:cNvPr>
          <p:cNvSpPr/>
          <p:nvPr/>
        </p:nvSpPr>
        <p:spPr>
          <a:xfrm>
            <a:off x="247750" y="1067694"/>
            <a:ext cx="6389219" cy="32026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FFFFFF"/>
              </a:solidFill>
              <a:effectLst/>
              <a:uLnTx/>
              <a:uFillTx/>
              <a:latin typeface="Verdan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Verdana"/>
                <a:ea typeface="+mn-ea"/>
                <a:cs typeface="+mn-cs"/>
              </a:rPr>
              <a:t>Iceland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Data (xml) is available at </a:t>
            </a:r>
            <a:r>
              <a:rPr kumimoji="0" lang="en-GB" sz="900" b="0" i="0" u="none" strike="noStrike" kern="1200" cap="none" spc="0" normalizeH="0" baseline="0" noProof="0">
                <a:ln>
                  <a:noFill/>
                </a:ln>
                <a:solidFill>
                  <a:srgbClr val="FFFFFF"/>
                </a:solidFill>
                <a:effectLst/>
                <a:uLnTx/>
                <a:uFillTx/>
                <a:latin typeface="Verdana"/>
                <a:ea typeface="+mn-ea"/>
                <a:cs typeface="+mn-cs"/>
                <a:hlinkClick r:id="rId6"/>
              </a:rPr>
              <a:t>http://gagnaveita.vegagerdin.is/api/vefmyndavelar2014_1</a:t>
            </a:r>
            <a:endParaRPr kumimoji="0" lang="en-GB"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Data access does not require a login.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Data contains links to images from 442 cameras in Iceland. Images are updated every 5-10 minutes depending on the bandwidth at the camera location. Historic data can be requested from The Icelandic Road and Coastal Administration (IRCA).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Data (incl. metadata) includes the following variables of interest: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Description of camera location (in Icelandic)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Road name (“</a:t>
            </a:r>
            <a:r>
              <a:rPr kumimoji="0" lang="en-GB" sz="900" b="0" i="0" u="none" strike="noStrike" kern="1200" cap="none" spc="0" normalizeH="0" baseline="0" noProof="0" err="1">
                <a:ln>
                  <a:noFill/>
                </a:ln>
                <a:solidFill>
                  <a:srgbClr val="FFFFFF"/>
                </a:solidFill>
                <a:effectLst/>
                <a:uLnTx/>
                <a:uFillTx/>
                <a:latin typeface="Verdana"/>
                <a:ea typeface="+mn-ea"/>
                <a:cs typeface="+mn-cs"/>
              </a:rPr>
              <a:t>Vegheiti</a:t>
            </a:r>
            <a:r>
              <a:rPr kumimoji="0" lang="en-GB" sz="900" b="0" i="0" u="none" strike="noStrike" kern="1200" cap="none" spc="0" normalizeH="0" baseline="0" noProof="0">
                <a:ln>
                  <a:noFill/>
                </a:ln>
                <a:solidFill>
                  <a:srgbClr val="FFFFFF"/>
                </a:solidFill>
                <a:effectLst/>
                <a:uLnTx/>
                <a:uFillTx/>
                <a:latin typeface="Verdana"/>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Latitude/longitude of camera 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URL to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p:txBody>
      </p:sp>
      <p:graphicFrame>
        <p:nvGraphicFramePr>
          <p:cNvPr id="5" name="Objekt 4" hidden="1">
            <a:extLst>
              <a:ext uri="{FF2B5EF4-FFF2-40B4-BE49-F238E27FC236}">
                <a16:creationId xmlns:a16="http://schemas.microsoft.com/office/drawing/2014/main" id="{6A2D7A43-61C2-44B1-92D8-F09A36262A80}"/>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9633" name="think-cell Slide" r:id="rId7" imgW="351" imgH="351" progId="TCLayout.ActiveDocument.1">
                  <p:embed/>
                </p:oleObj>
              </mc:Choice>
              <mc:Fallback>
                <p:oleObj name="think-cell Slide" r:id="rId7" imgW="351" imgH="351" progId="TCLayout.ActiveDocument.1">
                  <p:embed/>
                  <p:pic>
                    <p:nvPicPr>
                      <p:cNvPr id="5" name="Objekt 4" hidden="1">
                        <a:extLst>
                          <a:ext uri="{FF2B5EF4-FFF2-40B4-BE49-F238E27FC236}">
                            <a16:creationId xmlns:a16="http://schemas.microsoft.com/office/drawing/2014/main" id="{6A2D7A43-61C2-44B1-92D8-F09A36262A80}"/>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a:extLst>
              <a:ext uri="{FF2B5EF4-FFF2-40B4-BE49-F238E27FC236}">
                <a16:creationId xmlns:a16="http://schemas.microsoft.com/office/drawing/2014/main" id="{DF380C07-16AB-43CC-8392-6134BE9A3BE7}"/>
              </a:ext>
            </a:extLst>
          </p:cNvPr>
          <p:cNvSpPr/>
          <p:nvPr/>
        </p:nvSpPr>
        <p:spPr>
          <a:xfrm>
            <a:off x="52252" y="36365"/>
            <a:ext cx="6769100" cy="927100"/>
          </a:xfrm>
          <a:prstGeom prst="rect">
            <a:avLst/>
          </a:prstGeom>
          <a:solidFill>
            <a:srgbClr val="05326E"/>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FFFFFF"/>
                </a:solidFill>
                <a:effectLst/>
                <a:uLnTx/>
                <a:uFillTx/>
                <a:latin typeface="Verdana"/>
                <a:ea typeface="+mn-ea"/>
                <a:cs typeface="+mn-cs"/>
              </a:rPr>
              <a:t>ROAD CAMERA DATA</a:t>
            </a:r>
          </a:p>
        </p:txBody>
      </p:sp>
      <p:grpSp>
        <p:nvGrpSpPr>
          <p:cNvPr id="4" name="Group 3">
            <a:extLst>
              <a:ext uri="{FF2B5EF4-FFF2-40B4-BE49-F238E27FC236}">
                <a16:creationId xmlns:a16="http://schemas.microsoft.com/office/drawing/2014/main" id="{BCFB228E-5C46-45CE-B733-4BCE596EDECC}"/>
              </a:ext>
            </a:extLst>
          </p:cNvPr>
          <p:cNvGrpSpPr/>
          <p:nvPr/>
        </p:nvGrpSpPr>
        <p:grpSpPr>
          <a:xfrm>
            <a:off x="1262930" y="3913987"/>
            <a:ext cx="3749854" cy="2980407"/>
            <a:chOff x="1262930" y="3913987"/>
            <a:chExt cx="3749854" cy="2980407"/>
          </a:xfrm>
        </p:grpSpPr>
        <p:sp>
          <p:nvSpPr>
            <p:cNvPr id="30" name="Freeform 24">
              <a:extLst>
                <a:ext uri="{FF2B5EF4-FFF2-40B4-BE49-F238E27FC236}">
                  <a16:creationId xmlns:a16="http://schemas.microsoft.com/office/drawing/2014/main" id="{623190F5-D81A-456C-AF09-713E449218D7}"/>
                </a:ext>
              </a:extLst>
            </p:cNvPr>
            <p:cNvSpPr>
              <a:spLocks noChangeAspect="1"/>
            </p:cNvSpPr>
            <p:nvPr/>
          </p:nvSpPr>
          <p:spPr bwMode="auto">
            <a:xfrm>
              <a:off x="2846265" y="6506928"/>
              <a:ext cx="303071" cy="387465"/>
            </a:xfrm>
            <a:custGeom>
              <a:avLst/>
              <a:gdLst/>
              <a:ahLst/>
              <a:cxnLst>
                <a:cxn ang="0">
                  <a:pos x="13" y="173"/>
                </a:cxn>
                <a:cxn ang="0">
                  <a:pos x="22" y="189"/>
                </a:cxn>
                <a:cxn ang="0">
                  <a:pos x="40" y="189"/>
                </a:cxn>
                <a:cxn ang="0">
                  <a:pos x="56" y="193"/>
                </a:cxn>
                <a:cxn ang="0">
                  <a:pos x="67" y="203"/>
                </a:cxn>
                <a:cxn ang="0">
                  <a:pos x="81" y="203"/>
                </a:cxn>
                <a:cxn ang="0">
                  <a:pos x="72" y="191"/>
                </a:cxn>
                <a:cxn ang="0">
                  <a:pos x="79" y="173"/>
                </a:cxn>
                <a:cxn ang="0">
                  <a:pos x="88" y="155"/>
                </a:cxn>
                <a:cxn ang="0">
                  <a:pos x="92" y="132"/>
                </a:cxn>
                <a:cxn ang="0">
                  <a:pos x="110" y="120"/>
                </a:cxn>
                <a:cxn ang="0">
                  <a:pos x="126" y="111"/>
                </a:cxn>
                <a:cxn ang="0">
                  <a:pos x="126" y="98"/>
                </a:cxn>
                <a:cxn ang="0">
                  <a:pos x="126" y="77"/>
                </a:cxn>
                <a:cxn ang="0">
                  <a:pos x="129" y="68"/>
                </a:cxn>
                <a:cxn ang="0">
                  <a:pos x="144" y="66"/>
                </a:cxn>
                <a:cxn ang="0">
                  <a:pos x="149" y="70"/>
                </a:cxn>
                <a:cxn ang="0">
                  <a:pos x="163" y="57"/>
                </a:cxn>
                <a:cxn ang="0">
                  <a:pos x="158" y="45"/>
                </a:cxn>
                <a:cxn ang="0">
                  <a:pos x="149" y="43"/>
                </a:cxn>
                <a:cxn ang="0">
                  <a:pos x="135" y="43"/>
                </a:cxn>
                <a:cxn ang="0">
                  <a:pos x="129" y="43"/>
                </a:cxn>
                <a:cxn ang="0">
                  <a:pos x="126" y="22"/>
                </a:cxn>
                <a:cxn ang="0">
                  <a:pos x="126" y="4"/>
                </a:cxn>
                <a:cxn ang="0">
                  <a:pos x="117" y="0"/>
                </a:cxn>
                <a:cxn ang="0">
                  <a:pos x="113" y="6"/>
                </a:cxn>
                <a:cxn ang="0">
                  <a:pos x="88" y="2"/>
                </a:cxn>
                <a:cxn ang="0">
                  <a:pos x="81" y="9"/>
                </a:cxn>
                <a:cxn ang="0">
                  <a:pos x="88" y="25"/>
                </a:cxn>
                <a:cxn ang="0">
                  <a:pos x="86" y="43"/>
                </a:cxn>
                <a:cxn ang="0">
                  <a:pos x="74" y="29"/>
                </a:cxn>
                <a:cxn ang="0">
                  <a:pos x="70" y="20"/>
                </a:cxn>
                <a:cxn ang="0">
                  <a:pos x="56" y="22"/>
                </a:cxn>
                <a:cxn ang="0">
                  <a:pos x="52" y="31"/>
                </a:cxn>
                <a:cxn ang="0">
                  <a:pos x="47" y="36"/>
                </a:cxn>
                <a:cxn ang="0">
                  <a:pos x="47" y="50"/>
                </a:cxn>
                <a:cxn ang="0">
                  <a:pos x="45" y="50"/>
                </a:cxn>
                <a:cxn ang="0">
                  <a:pos x="31" y="29"/>
                </a:cxn>
                <a:cxn ang="0">
                  <a:pos x="24" y="22"/>
                </a:cxn>
                <a:cxn ang="0">
                  <a:pos x="18" y="27"/>
                </a:cxn>
                <a:cxn ang="0">
                  <a:pos x="20" y="38"/>
                </a:cxn>
                <a:cxn ang="0">
                  <a:pos x="20" y="45"/>
                </a:cxn>
                <a:cxn ang="0">
                  <a:pos x="9" y="50"/>
                </a:cxn>
                <a:cxn ang="0">
                  <a:pos x="9" y="63"/>
                </a:cxn>
                <a:cxn ang="0">
                  <a:pos x="18" y="77"/>
                </a:cxn>
                <a:cxn ang="0">
                  <a:pos x="18" y="88"/>
                </a:cxn>
                <a:cxn ang="0">
                  <a:pos x="13" y="98"/>
                </a:cxn>
                <a:cxn ang="0">
                  <a:pos x="0" y="109"/>
                </a:cxn>
                <a:cxn ang="0">
                  <a:pos x="2" y="120"/>
                </a:cxn>
                <a:cxn ang="0">
                  <a:pos x="15" y="130"/>
                </a:cxn>
                <a:cxn ang="0">
                  <a:pos x="20" y="139"/>
                </a:cxn>
                <a:cxn ang="0">
                  <a:pos x="18" y="161"/>
                </a:cxn>
                <a:cxn ang="0">
                  <a:pos x="13" y="173"/>
                </a:cxn>
              </a:cxnLst>
              <a:rect l="0" t="0" r="r" b="b"/>
              <a:pathLst>
                <a:path w="164" h="204">
                  <a:moveTo>
                    <a:pt x="13" y="173"/>
                  </a:moveTo>
                  <a:lnTo>
                    <a:pt x="22" y="189"/>
                  </a:lnTo>
                  <a:lnTo>
                    <a:pt x="40" y="189"/>
                  </a:lnTo>
                  <a:lnTo>
                    <a:pt x="56" y="193"/>
                  </a:lnTo>
                  <a:lnTo>
                    <a:pt x="67" y="203"/>
                  </a:lnTo>
                  <a:lnTo>
                    <a:pt x="81" y="203"/>
                  </a:lnTo>
                  <a:lnTo>
                    <a:pt x="72" y="191"/>
                  </a:lnTo>
                  <a:lnTo>
                    <a:pt x="79" y="173"/>
                  </a:lnTo>
                  <a:lnTo>
                    <a:pt x="88" y="155"/>
                  </a:lnTo>
                  <a:lnTo>
                    <a:pt x="92" y="132"/>
                  </a:lnTo>
                  <a:lnTo>
                    <a:pt x="110" y="120"/>
                  </a:lnTo>
                  <a:lnTo>
                    <a:pt x="126" y="111"/>
                  </a:lnTo>
                  <a:lnTo>
                    <a:pt x="126" y="98"/>
                  </a:lnTo>
                  <a:lnTo>
                    <a:pt x="126" y="77"/>
                  </a:lnTo>
                  <a:lnTo>
                    <a:pt x="129" y="68"/>
                  </a:lnTo>
                  <a:lnTo>
                    <a:pt x="144" y="66"/>
                  </a:lnTo>
                  <a:lnTo>
                    <a:pt x="149" y="70"/>
                  </a:lnTo>
                  <a:lnTo>
                    <a:pt x="163" y="57"/>
                  </a:lnTo>
                  <a:lnTo>
                    <a:pt x="158" y="45"/>
                  </a:lnTo>
                  <a:lnTo>
                    <a:pt x="149" y="43"/>
                  </a:lnTo>
                  <a:lnTo>
                    <a:pt x="135" y="43"/>
                  </a:lnTo>
                  <a:lnTo>
                    <a:pt x="129" y="43"/>
                  </a:lnTo>
                  <a:lnTo>
                    <a:pt x="126" y="22"/>
                  </a:lnTo>
                  <a:lnTo>
                    <a:pt x="126" y="4"/>
                  </a:lnTo>
                  <a:lnTo>
                    <a:pt x="117" y="0"/>
                  </a:lnTo>
                  <a:lnTo>
                    <a:pt x="113" y="6"/>
                  </a:lnTo>
                  <a:lnTo>
                    <a:pt x="88" y="2"/>
                  </a:lnTo>
                  <a:lnTo>
                    <a:pt x="81" y="9"/>
                  </a:lnTo>
                  <a:lnTo>
                    <a:pt x="88" y="25"/>
                  </a:lnTo>
                  <a:lnTo>
                    <a:pt x="86" y="43"/>
                  </a:lnTo>
                  <a:lnTo>
                    <a:pt x="74" y="29"/>
                  </a:lnTo>
                  <a:lnTo>
                    <a:pt x="70" y="20"/>
                  </a:lnTo>
                  <a:lnTo>
                    <a:pt x="56" y="22"/>
                  </a:lnTo>
                  <a:lnTo>
                    <a:pt x="52" y="31"/>
                  </a:lnTo>
                  <a:lnTo>
                    <a:pt x="47" y="36"/>
                  </a:lnTo>
                  <a:lnTo>
                    <a:pt x="47" y="50"/>
                  </a:lnTo>
                  <a:lnTo>
                    <a:pt x="45" y="50"/>
                  </a:lnTo>
                  <a:lnTo>
                    <a:pt x="31" y="29"/>
                  </a:lnTo>
                  <a:lnTo>
                    <a:pt x="24" y="22"/>
                  </a:lnTo>
                  <a:lnTo>
                    <a:pt x="18" y="27"/>
                  </a:lnTo>
                  <a:lnTo>
                    <a:pt x="20" y="38"/>
                  </a:lnTo>
                  <a:lnTo>
                    <a:pt x="20" y="45"/>
                  </a:lnTo>
                  <a:lnTo>
                    <a:pt x="9" y="50"/>
                  </a:lnTo>
                  <a:lnTo>
                    <a:pt x="9" y="63"/>
                  </a:lnTo>
                  <a:lnTo>
                    <a:pt x="18" y="77"/>
                  </a:lnTo>
                  <a:lnTo>
                    <a:pt x="18" y="88"/>
                  </a:lnTo>
                  <a:lnTo>
                    <a:pt x="13" y="98"/>
                  </a:lnTo>
                  <a:lnTo>
                    <a:pt x="0" y="109"/>
                  </a:lnTo>
                  <a:lnTo>
                    <a:pt x="2" y="120"/>
                  </a:lnTo>
                  <a:lnTo>
                    <a:pt x="15" y="130"/>
                  </a:lnTo>
                  <a:lnTo>
                    <a:pt x="20" y="139"/>
                  </a:lnTo>
                  <a:lnTo>
                    <a:pt x="18" y="161"/>
                  </a:lnTo>
                  <a:lnTo>
                    <a:pt x="13" y="173"/>
                  </a:lnTo>
                </a:path>
              </a:pathLst>
            </a:custGeom>
            <a:solidFill>
              <a:schemeClr val="accent6">
                <a:alpha val="40000"/>
              </a:scheme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1" name="Freeform 25">
              <a:extLst>
                <a:ext uri="{FF2B5EF4-FFF2-40B4-BE49-F238E27FC236}">
                  <a16:creationId xmlns:a16="http://schemas.microsoft.com/office/drawing/2014/main" id="{9FDAEE70-1545-4265-8B02-40135D1E43CC}"/>
                </a:ext>
              </a:extLst>
            </p:cNvPr>
            <p:cNvSpPr>
              <a:spLocks noChangeAspect="1"/>
            </p:cNvSpPr>
            <p:nvPr/>
          </p:nvSpPr>
          <p:spPr bwMode="auto">
            <a:xfrm>
              <a:off x="2909096" y="6391069"/>
              <a:ext cx="229151" cy="148148"/>
            </a:xfrm>
            <a:custGeom>
              <a:avLst/>
              <a:gdLst/>
              <a:ahLst/>
              <a:cxnLst>
                <a:cxn ang="0">
                  <a:pos x="0" y="74"/>
                </a:cxn>
                <a:cxn ang="0">
                  <a:pos x="11" y="77"/>
                </a:cxn>
                <a:cxn ang="0">
                  <a:pos x="22" y="67"/>
                </a:cxn>
                <a:cxn ang="0">
                  <a:pos x="34" y="52"/>
                </a:cxn>
                <a:cxn ang="0">
                  <a:pos x="68" y="52"/>
                </a:cxn>
                <a:cxn ang="0">
                  <a:pos x="97" y="47"/>
                </a:cxn>
                <a:cxn ang="0">
                  <a:pos x="113" y="33"/>
                </a:cxn>
                <a:cxn ang="0">
                  <a:pos x="120" y="18"/>
                </a:cxn>
                <a:cxn ang="0">
                  <a:pos x="123" y="0"/>
                </a:cxn>
                <a:cxn ang="0">
                  <a:pos x="100" y="11"/>
                </a:cxn>
                <a:cxn ang="0">
                  <a:pos x="59" y="29"/>
                </a:cxn>
                <a:cxn ang="0">
                  <a:pos x="47" y="31"/>
                </a:cxn>
                <a:cxn ang="0">
                  <a:pos x="34" y="40"/>
                </a:cxn>
                <a:cxn ang="0">
                  <a:pos x="11" y="45"/>
                </a:cxn>
                <a:cxn ang="0">
                  <a:pos x="0" y="49"/>
                </a:cxn>
                <a:cxn ang="0">
                  <a:pos x="0" y="74"/>
                </a:cxn>
              </a:cxnLst>
              <a:rect l="0" t="0" r="r" b="b"/>
              <a:pathLst>
                <a:path w="124" h="78">
                  <a:moveTo>
                    <a:pt x="0" y="74"/>
                  </a:moveTo>
                  <a:lnTo>
                    <a:pt x="11" y="77"/>
                  </a:lnTo>
                  <a:lnTo>
                    <a:pt x="22" y="67"/>
                  </a:lnTo>
                  <a:lnTo>
                    <a:pt x="34" y="52"/>
                  </a:lnTo>
                  <a:lnTo>
                    <a:pt x="68" y="52"/>
                  </a:lnTo>
                  <a:lnTo>
                    <a:pt x="97" y="47"/>
                  </a:lnTo>
                  <a:lnTo>
                    <a:pt x="113" y="33"/>
                  </a:lnTo>
                  <a:lnTo>
                    <a:pt x="120" y="18"/>
                  </a:lnTo>
                  <a:lnTo>
                    <a:pt x="123" y="0"/>
                  </a:lnTo>
                  <a:lnTo>
                    <a:pt x="100" y="11"/>
                  </a:lnTo>
                  <a:lnTo>
                    <a:pt x="59" y="29"/>
                  </a:lnTo>
                  <a:lnTo>
                    <a:pt x="47" y="31"/>
                  </a:lnTo>
                  <a:lnTo>
                    <a:pt x="34" y="40"/>
                  </a:lnTo>
                  <a:lnTo>
                    <a:pt x="11" y="45"/>
                  </a:lnTo>
                  <a:lnTo>
                    <a:pt x="0" y="49"/>
                  </a:lnTo>
                  <a:lnTo>
                    <a:pt x="0" y="74"/>
                  </a:lnTo>
                </a:path>
              </a:pathLst>
            </a:custGeom>
            <a:solidFill>
              <a:schemeClr val="accent6">
                <a:alpha val="40000"/>
              </a:scheme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 name="Freeform 26">
              <a:extLst>
                <a:ext uri="{FF2B5EF4-FFF2-40B4-BE49-F238E27FC236}">
                  <a16:creationId xmlns:a16="http://schemas.microsoft.com/office/drawing/2014/main" id="{6DBBAF4A-BBC0-481A-957F-89287CFE1EC7}"/>
                </a:ext>
              </a:extLst>
            </p:cNvPr>
            <p:cNvSpPr>
              <a:spLocks noChangeAspect="1"/>
            </p:cNvSpPr>
            <p:nvPr/>
          </p:nvSpPr>
          <p:spPr bwMode="auto">
            <a:xfrm>
              <a:off x="3025520" y="6750044"/>
              <a:ext cx="99792" cy="121557"/>
            </a:xfrm>
            <a:custGeom>
              <a:avLst/>
              <a:gdLst/>
              <a:ahLst/>
              <a:cxnLst>
                <a:cxn ang="0">
                  <a:pos x="16" y="0"/>
                </a:cxn>
                <a:cxn ang="0">
                  <a:pos x="50" y="22"/>
                </a:cxn>
                <a:cxn ang="0">
                  <a:pos x="53" y="31"/>
                </a:cxn>
                <a:cxn ang="0">
                  <a:pos x="41" y="45"/>
                </a:cxn>
                <a:cxn ang="0">
                  <a:pos x="29" y="54"/>
                </a:cxn>
                <a:cxn ang="0">
                  <a:pos x="32" y="63"/>
                </a:cxn>
                <a:cxn ang="0">
                  <a:pos x="16" y="60"/>
                </a:cxn>
                <a:cxn ang="0">
                  <a:pos x="2" y="45"/>
                </a:cxn>
                <a:cxn ang="0">
                  <a:pos x="0" y="31"/>
                </a:cxn>
                <a:cxn ang="0">
                  <a:pos x="6" y="18"/>
                </a:cxn>
                <a:cxn ang="0">
                  <a:pos x="16" y="0"/>
                </a:cxn>
              </a:cxnLst>
              <a:rect l="0" t="0" r="r" b="b"/>
              <a:pathLst>
                <a:path w="54" h="64">
                  <a:moveTo>
                    <a:pt x="16" y="0"/>
                  </a:moveTo>
                  <a:lnTo>
                    <a:pt x="50" y="22"/>
                  </a:lnTo>
                  <a:lnTo>
                    <a:pt x="53" y="31"/>
                  </a:lnTo>
                  <a:lnTo>
                    <a:pt x="41" y="45"/>
                  </a:lnTo>
                  <a:lnTo>
                    <a:pt x="29" y="54"/>
                  </a:lnTo>
                  <a:lnTo>
                    <a:pt x="32" y="63"/>
                  </a:lnTo>
                  <a:lnTo>
                    <a:pt x="16" y="60"/>
                  </a:lnTo>
                  <a:lnTo>
                    <a:pt x="2" y="45"/>
                  </a:lnTo>
                  <a:lnTo>
                    <a:pt x="0" y="31"/>
                  </a:lnTo>
                  <a:lnTo>
                    <a:pt x="6" y="18"/>
                  </a:lnTo>
                  <a:lnTo>
                    <a:pt x="16" y="0"/>
                  </a:lnTo>
                </a:path>
              </a:pathLst>
            </a:custGeom>
            <a:solidFill>
              <a:schemeClr val="accent6">
                <a:alpha val="40000"/>
              </a:scheme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3" name="Freeform 27">
              <a:extLst>
                <a:ext uri="{FF2B5EF4-FFF2-40B4-BE49-F238E27FC236}">
                  <a16:creationId xmlns:a16="http://schemas.microsoft.com/office/drawing/2014/main" id="{216EAFC9-EDA8-46CE-96D4-D5D05E166DAD}"/>
                </a:ext>
              </a:extLst>
            </p:cNvPr>
            <p:cNvSpPr>
              <a:spLocks noChangeAspect="1"/>
            </p:cNvSpPr>
            <p:nvPr/>
          </p:nvSpPr>
          <p:spPr bwMode="auto">
            <a:xfrm>
              <a:off x="3147487" y="6713957"/>
              <a:ext cx="144143" cy="180437"/>
            </a:xfrm>
            <a:custGeom>
              <a:avLst/>
              <a:gdLst/>
              <a:ahLst/>
              <a:cxnLst>
                <a:cxn ang="0">
                  <a:pos x="72" y="0"/>
                </a:cxn>
                <a:cxn ang="0">
                  <a:pos x="77" y="4"/>
                </a:cxn>
                <a:cxn ang="0">
                  <a:pos x="72" y="9"/>
                </a:cxn>
                <a:cxn ang="0">
                  <a:pos x="77" y="18"/>
                </a:cxn>
                <a:cxn ang="0">
                  <a:pos x="70" y="32"/>
                </a:cxn>
                <a:cxn ang="0">
                  <a:pos x="61" y="41"/>
                </a:cxn>
                <a:cxn ang="0">
                  <a:pos x="63" y="52"/>
                </a:cxn>
                <a:cxn ang="0">
                  <a:pos x="61" y="61"/>
                </a:cxn>
                <a:cxn ang="0">
                  <a:pos x="63" y="71"/>
                </a:cxn>
                <a:cxn ang="0">
                  <a:pos x="49" y="94"/>
                </a:cxn>
                <a:cxn ang="0">
                  <a:pos x="18" y="71"/>
                </a:cxn>
                <a:cxn ang="0">
                  <a:pos x="0" y="59"/>
                </a:cxn>
                <a:cxn ang="0">
                  <a:pos x="9" y="52"/>
                </a:cxn>
                <a:cxn ang="0">
                  <a:pos x="9" y="36"/>
                </a:cxn>
                <a:cxn ang="0">
                  <a:pos x="29" y="22"/>
                </a:cxn>
                <a:cxn ang="0">
                  <a:pos x="40" y="27"/>
                </a:cxn>
                <a:cxn ang="0">
                  <a:pos x="49" y="22"/>
                </a:cxn>
                <a:cxn ang="0">
                  <a:pos x="65" y="11"/>
                </a:cxn>
                <a:cxn ang="0">
                  <a:pos x="72" y="0"/>
                </a:cxn>
              </a:cxnLst>
              <a:rect l="0" t="0" r="r" b="b"/>
              <a:pathLst>
                <a:path w="78" h="95">
                  <a:moveTo>
                    <a:pt x="72" y="0"/>
                  </a:moveTo>
                  <a:lnTo>
                    <a:pt x="77" y="4"/>
                  </a:lnTo>
                  <a:lnTo>
                    <a:pt x="72" y="9"/>
                  </a:lnTo>
                  <a:lnTo>
                    <a:pt x="77" y="18"/>
                  </a:lnTo>
                  <a:lnTo>
                    <a:pt x="70" y="32"/>
                  </a:lnTo>
                  <a:lnTo>
                    <a:pt x="61" y="41"/>
                  </a:lnTo>
                  <a:lnTo>
                    <a:pt x="63" y="52"/>
                  </a:lnTo>
                  <a:lnTo>
                    <a:pt x="61" y="61"/>
                  </a:lnTo>
                  <a:lnTo>
                    <a:pt x="63" y="71"/>
                  </a:lnTo>
                  <a:lnTo>
                    <a:pt x="49" y="94"/>
                  </a:lnTo>
                  <a:lnTo>
                    <a:pt x="18" y="71"/>
                  </a:lnTo>
                  <a:lnTo>
                    <a:pt x="0" y="59"/>
                  </a:lnTo>
                  <a:lnTo>
                    <a:pt x="9" y="52"/>
                  </a:lnTo>
                  <a:lnTo>
                    <a:pt x="9" y="36"/>
                  </a:lnTo>
                  <a:lnTo>
                    <a:pt x="29" y="22"/>
                  </a:lnTo>
                  <a:lnTo>
                    <a:pt x="40" y="27"/>
                  </a:lnTo>
                  <a:lnTo>
                    <a:pt x="49" y="22"/>
                  </a:lnTo>
                  <a:lnTo>
                    <a:pt x="65" y="11"/>
                  </a:lnTo>
                  <a:lnTo>
                    <a:pt x="72" y="0"/>
                  </a:lnTo>
                </a:path>
              </a:pathLst>
            </a:custGeom>
            <a:solidFill>
              <a:schemeClr val="accent6">
                <a:alpha val="40000"/>
              </a:scheme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4" name="Freeform 35">
              <a:extLst>
                <a:ext uri="{FF2B5EF4-FFF2-40B4-BE49-F238E27FC236}">
                  <a16:creationId xmlns:a16="http://schemas.microsoft.com/office/drawing/2014/main" id="{A888566B-6C1D-49A4-A74B-0C3E2A96482F}"/>
                </a:ext>
              </a:extLst>
            </p:cNvPr>
            <p:cNvSpPr>
              <a:spLocks noChangeAspect="1"/>
            </p:cNvSpPr>
            <p:nvPr/>
          </p:nvSpPr>
          <p:spPr bwMode="auto">
            <a:xfrm>
              <a:off x="4106546" y="4114934"/>
              <a:ext cx="906238" cy="1933401"/>
            </a:xfrm>
            <a:custGeom>
              <a:avLst/>
              <a:gdLst/>
              <a:ahLst/>
              <a:cxnLst>
                <a:cxn ang="0">
                  <a:pos x="133" y="978"/>
                </a:cxn>
                <a:cxn ang="0">
                  <a:pos x="104" y="953"/>
                </a:cxn>
                <a:cxn ang="0">
                  <a:pos x="65" y="947"/>
                </a:cxn>
                <a:cxn ang="0">
                  <a:pos x="65" y="867"/>
                </a:cxn>
                <a:cxn ang="0">
                  <a:pos x="49" y="813"/>
                </a:cxn>
                <a:cxn ang="0">
                  <a:pos x="45" y="772"/>
                </a:cxn>
                <a:cxn ang="0">
                  <a:pos x="34" y="733"/>
                </a:cxn>
                <a:cxn ang="0">
                  <a:pos x="58" y="697"/>
                </a:cxn>
                <a:cxn ang="0">
                  <a:pos x="70" y="663"/>
                </a:cxn>
                <a:cxn ang="0">
                  <a:pos x="120" y="622"/>
                </a:cxn>
                <a:cxn ang="0">
                  <a:pos x="154" y="572"/>
                </a:cxn>
                <a:cxn ang="0">
                  <a:pos x="179" y="531"/>
                </a:cxn>
                <a:cxn ang="0">
                  <a:pos x="199" y="501"/>
                </a:cxn>
                <a:cxn ang="0">
                  <a:pos x="201" y="472"/>
                </a:cxn>
                <a:cxn ang="0">
                  <a:pos x="195" y="445"/>
                </a:cxn>
                <a:cxn ang="0">
                  <a:pos x="170" y="431"/>
                </a:cxn>
                <a:cxn ang="0">
                  <a:pos x="133" y="352"/>
                </a:cxn>
                <a:cxn ang="0">
                  <a:pos x="136" y="286"/>
                </a:cxn>
                <a:cxn ang="0">
                  <a:pos x="120" y="220"/>
                </a:cxn>
                <a:cxn ang="0">
                  <a:pos x="90" y="177"/>
                </a:cxn>
                <a:cxn ang="0">
                  <a:pos x="34" y="145"/>
                </a:cxn>
                <a:cxn ang="0">
                  <a:pos x="13" y="111"/>
                </a:cxn>
                <a:cxn ang="0">
                  <a:pos x="18" y="86"/>
                </a:cxn>
                <a:cxn ang="0">
                  <a:pos x="54" y="106"/>
                </a:cxn>
                <a:cxn ang="0">
                  <a:pos x="120" y="124"/>
                </a:cxn>
                <a:cxn ang="0">
                  <a:pos x="145" y="140"/>
                </a:cxn>
                <a:cxn ang="0">
                  <a:pos x="179" y="111"/>
                </a:cxn>
                <a:cxn ang="0">
                  <a:pos x="199" y="86"/>
                </a:cxn>
                <a:cxn ang="0">
                  <a:pos x="195" y="40"/>
                </a:cxn>
                <a:cxn ang="0">
                  <a:pos x="229" y="20"/>
                </a:cxn>
                <a:cxn ang="0">
                  <a:pos x="272" y="29"/>
                </a:cxn>
                <a:cxn ang="0">
                  <a:pos x="272" y="65"/>
                </a:cxn>
                <a:cxn ang="0">
                  <a:pos x="235" y="104"/>
                </a:cxn>
                <a:cxn ang="0">
                  <a:pos x="276" y="95"/>
                </a:cxn>
                <a:cxn ang="0">
                  <a:pos x="281" y="34"/>
                </a:cxn>
                <a:cxn ang="0">
                  <a:pos x="306" y="70"/>
                </a:cxn>
                <a:cxn ang="0">
                  <a:pos x="299" y="129"/>
                </a:cxn>
                <a:cxn ang="0">
                  <a:pos x="331" y="177"/>
                </a:cxn>
                <a:cxn ang="0">
                  <a:pos x="351" y="224"/>
                </a:cxn>
                <a:cxn ang="0">
                  <a:pos x="356" y="295"/>
                </a:cxn>
                <a:cxn ang="0">
                  <a:pos x="390" y="392"/>
                </a:cxn>
                <a:cxn ang="0">
                  <a:pos x="401" y="501"/>
                </a:cxn>
                <a:cxn ang="0">
                  <a:pos x="419" y="581"/>
                </a:cxn>
                <a:cxn ang="0">
                  <a:pos x="467" y="633"/>
                </a:cxn>
                <a:cxn ang="0">
                  <a:pos x="490" y="676"/>
                </a:cxn>
                <a:cxn ang="0">
                  <a:pos x="465" y="763"/>
                </a:cxn>
                <a:cxn ang="0">
                  <a:pos x="451" y="808"/>
                </a:cxn>
                <a:cxn ang="0">
                  <a:pos x="426" y="835"/>
                </a:cxn>
                <a:cxn ang="0">
                  <a:pos x="365" y="897"/>
                </a:cxn>
                <a:cxn ang="0">
                  <a:pos x="335" y="924"/>
                </a:cxn>
                <a:cxn ang="0">
                  <a:pos x="299" y="942"/>
                </a:cxn>
                <a:cxn ang="0">
                  <a:pos x="240" y="958"/>
                </a:cxn>
                <a:cxn ang="0">
                  <a:pos x="183" y="983"/>
                </a:cxn>
                <a:cxn ang="0">
                  <a:pos x="136" y="1013"/>
                </a:cxn>
              </a:cxnLst>
              <a:rect l="0" t="0" r="r" b="b"/>
              <a:pathLst>
                <a:path w="491" h="1014">
                  <a:moveTo>
                    <a:pt x="136" y="1013"/>
                  </a:moveTo>
                  <a:lnTo>
                    <a:pt x="133" y="978"/>
                  </a:lnTo>
                  <a:lnTo>
                    <a:pt x="115" y="963"/>
                  </a:lnTo>
                  <a:lnTo>
                    <a:pt x="104" y="953"/>
                  </a:lnTo>
                  <a:lnTo>
                    <a:pt x="83" y="947"/>
                  </a:lnTo>
                  <a:lnTo>
                    <a:pt x="65" y="947"/>
                  </a:lnTo>
                  <a:lnTo>
                    <a:pt x="58" y="928"/>
                  </a:lnTo>
                  <a:lnTo>
                    <a:pt x="65" y="867"/>
                  </a:lnTo>
                  <a:lnTo>
                    <a:pt x="63" y="831"/>
                  </a:lnTo>
                  <a:lnTo>
                    <a:pt x="49" y="813"/>
                  </a:lnTo>
                  <a:lnTo>
                    <a:pt x="40" y="806"/>
                  </a:lnTo>
                  <a:lnTo>
                    <a:pt x="45" y="772"/>
                  </a:lnTo>
                  <a:lnTo>
                    <a:pt x="40" y="751"/>
                  </a:lnTo>
                  <a:lnTo>
                    <a:pt x="34" y="733"/>
                  </a:lnTo>
                  <a:lnTo>
                    <a:pt x="45" y="697"/>
                  </a:lnTo>
                  <a:lnTo>
                    <a:pt x="58" y="697"/>
                  </a:lnTo>
                  <a:lnTo>
                    <a:pt x="65" y="690"/>
                  </a:lnTo>
                  <a:lnTo>
                    <a:pt x="70" y="663"/>
                  </a:lnTo>
                  <a:lnTo>
                    <a:pt x="95" y="642"/>
                  </a:lnTo>
                  <a:lnTo>
                    <a:pt x="120" y="622"/>
                  </a:lnTo>
                  <a:lnTo>
                    <a:pt x="124" y="597"/>
                  </a:lnTo>
                  <a:lnTo>
                    <a:pt x="154" y="572"/>
                  </a:lnTo>
                  <a:lnTo>
                    <a:pt x="183" y="542"/>
                  </a:lnTo>
                  <a:lnTo>
                    <a:pt x="179" y="531"/>
                  </a:lnTo>
                  <a:lnTo>
                    <a:pt x="179" y="515"/>
                  </a:lnTo>
                  <a:lnTo>
                    <a:pt x="199" y="501"/>
                  </a:lnTo>
                  <a:lnTo>
                    <a:pt x="206" y="497"/>
                  </a:lnTo>
                  <a:lnTo>
                    <a:pt x="201" y="472"/>
                  </a:lnTo>
                  <a:lnTo>
                    <a:pt x="201" y="449"/>
                  </a:lnTo>
                  <a:lnTo>
                    <a:pt x="195" y="445"/>
                  </a:lnTo>
                  <a:lnTo>
                    <a:pt x="183" y="449"/>
                  </a:lnTo>
                  <a:lnTo>
                    <a:pt x="170" y="431"/>
                  </a:lnTo>
                  <a:lnTo>
                    <a:pt x="158" y="386"/>
                  </a:lnTo>
                  <a:lnTo>
                    <a:pt x="133" y="352"/>
                  </a:lnTo>
                  <a:lnTo>
                    <a:pt x="140" y="306"/>
                  </a:lnTo>
                  <a:lnTo>
                    <a:pt x="136" y="286"/>
                  </a:lnTo>
                  <a:lnTo>
                    <a:pt x="108" y="256"/>
                  </a:lnTo>
                  <a:lnTo>
                    <a:pt x="120" y="220"/>
                  </a:lnTo>
                  <a:lnTo>
                    <a:pt x="111" y="199"/>
                  </a:lnTo>
                  <a:lnTo>
                    <a:pt x="90" y="177"/>
                  </a:lnTo>
                  <a:lnTo>
                    <a:pt x="79" y="190"/>
                  </a:lnTo>
                  <a:lnTo>
                    <a:pt x="34" y="145"/>
                  </a:lnTo>
                  <a:lnTo>
                    <a:pt x="22" y="129"/>
                  </a:lnTo>
                  <a:lnTo>
                    <a:pt x="13" y="111"/>
                  </a:lnTo>
                  <a:lnTo>
                    <a:pt x="0" y="104"/>
                  </a:lnTo>
                  <a:lnTo>
                    <a:pt x="18" y="86"/>
                  </a:lnTo>
                  <a:lnTo>
                    <a:pt x="40" y="86"/>
                  </a:lnTo>
                  <a:lnTo>
                    <a:pt x="54" y="106"/>
                  </a:lnTo>
                  <a:lnTo>
                    <a:pt x="88" y="145"/>
                  </a:lnTo>
                  <a:lnTo>
                    <a:pt x="120" y="124"/>
                  </a:lnTo>
                  <a:lnTo>
                    <a:pt x="140" y="129"/>
                  </a:lnTo>
                  <a:lnTo>
                    <a:pt x="145" y="140"/>
                  </a:lnTo>
                  <a:lnTo>
                    <a:pt x="170" y="145"/>
                  </a:lnTo>
                  <a:lnTo>
                    <a:pt x="179" y="111"/>
                  </a:lnTo>
                  <a:lnTo>
                    <a:pt x="190" y="99"/>
                  </a:lnTo>
                  <a:lnTo>
                    <a:pt x="199" y="86"/>
                  </a:lnTo>
                  <a:lnTo>
                    <a:pt x="199" y="74"/>
                  </a:lnTo>
                  <a:lnTo>
                    <a:pt x="195" y="40"/>
                  </a:lnTo>
                  <a:lnTo>
                    <a:pt x="215" y="20"/>
                  </a:lnTo>
                  <a:lnTo>
                    <a:pt x="229" y="20"/>
                  </a:lnTo>
                  <a:lnTo>
                    <a:pt x="249" y="0"/>
                  </a:lnTo>
                  <a:lnTo>
                    <a:pt x="272" y="29"/>
                  </a:lnTo>
                  <a:lnTo>
                    <a:pt x="281" y="40"/>
                  </a:lnTo>
                  <a:lnTo>
                    <a:pt x="272" y="65"/>
                  </a:lnTo>
                  <a:lnTo>
                    <a:pt x="254" y="81"/>
                  </a:lnTo>
                  <a:lnTo>
                    <a:pt x="235" y="104"/>
                  </a:lnTo>
                  <a:lnTo>
                    <a:pt x="240" y="124"/>
                  </a:lnTo>
                  <a:lnTo>
                    <a:pt x="276" y="95"/>
                  </a:lnTo>
                  <a:lnTo>
                    <a:pt x="276" y="70"/>
                  </a:lnTo>
                  <a:lnTo>
                    <a:pt x="281" y="34"/>
                  </a:lnTo>
                  <a:lnTo>
                    <a:pt x="294" y="24"/>
                  </a:lnTo>
                  <a:lnTo>
                    <a:pt x="306" y="70"/>
                  </a:lnTo>
                  <a:lnTo>
                    <a:pt x="306" y="111"/>
                  </a:lnTo>
                  <a:lnTo>
                    <a:pt x="299" y="129"/>
                  </a:lnTo>
                  <a:lnTo>
                    <a:pt x="299" y="154"/>
                  </a:lnTo>
                  <a:lnTo>
                    <a:pt x="331" y="177"/>
                  </a:lnTo>
                  <a:lnTo>
                    <a:pt x="331" y="195"/>
                  </a:lnTo>
                  <a:lnTo>
                    <a:pt x="351" y="224"/>
                  </a:lnTo>
                  <a:lnTo>
                    <a:pt x="360" y="245"/>
                  </a:lnTo>
                  <a:lnTo>
                    <a:pt x="356" y="295"/>
                  </a:lnTo>
                  <a:lnTo>
                    <a:pt x="369" y="349"/>
                  </a:lnTo>
                  <a:lnTo>
                    <a:pt x="390" y="392"/>
                  </a:lnTo>
                  <a:lnTo>
                    <a:pt x="385" y="461"/>
                  </a:lnTo>
                  <a:lnTo>
                    <a:pt x="401" y="501"/>
                  </a:lnTo>
                  <a:lnTo>
                    <a:pt x="410" y="520"/>
                  </a:lnTo>
                  <a:lnTo>
                    <a:pt x="419" y="581"/>
                  </a:lnTo>
                  <a:lnTo>
                    <a:pt x="426" y="606"/>
                  </a:lnTo>
                  <a:lnTo>
                    <a:pt x="467" y="633"/>
                  </a:lnTo>
                  <a:lnTo>
                    <a:pt x="490" y="660"/>
                  </a:lnTo>
                  <a:lnTo>
                    <a:pt x="490" y="676"/>
                  </a:lnTo>
                  <a:lnTo>
                    <a:pt x="471" y="756"/>
                  </a:lnTo>
                  <a:lnTo>
                    <a:pt x="465" y="763"/>
                  </a:lnTo>
                  <a:lnTo>
                    <a:pt x="471" y="779"/>
                  </a:lnTo>
                  <a:lnTo>
                    <a:pt x="451" y="808"/>
                  </a:lnTo>
                  <a:lnTo>
                    <a:pt x="426" y="822"/>
                  </a:lnTo>
                  <a:lnTo>
                    <a:pt x="426" y="835"/>
                  </a:lnTo>
                  <a:lnTo>
                    <a:pt x="390" y="883"/>
                  </a:lnTo>
                  <a:lnTo>
                    <a:pt x="365" y="897"/>
                  </a:lnTo>
                  <a:lnTo>
                    <a:pt x="360" y="924"/>
                  </a:lnTo>
                  <a:lnTo>
                    <a:pt x="335" y="924"/>
                  </a:lnTo>
                  <a:lnTo>
                    <a:pt x="324" y="933"/>
                  </a:lnTo>
                  <a:lnTo>
                    <a:pt x="299" y="942"/>
                  </a:lnTo>
                  <a:lnTo>
                    <a:pt x="265" y="938"/>
                  </a:lnTo>
                  <a:lnTo>
                    <a:pt x="240" y="958"/>
                  </a:lnTo>
                  <a:lnTo>
                    <a:pt x="210" y="976"/>
                  </a:lnTo>
                  <a:lnTo>
                    <a:pt x="183" y="983"/>
                  </a:lnTo>
                  <a:lnTo>
                    <a:pt x="161" y="999"/>
                  </a:lnTo>
                  <a:lnTo>
                    <a:pt x="136" y="1013"/>
                  </a:lnTo>
                </a:path>
              </a:pathLst>
            </a:custGeom>
            <a:solidFill>
              <a:schemeClr val="accent6">
                <a:alpha val="40000"/>
              </a:scheme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5" name="Freeform 56">
              <a:extLst>
                <a:ext uri="{FF2B5EF4-FFF2-40B4-BE49-F238E27FC236}">
                  <a16:creationId xmlns:a16="http://schemas.microsoft.com/office/drawing/2014/main" id="{0C9E85DE-F9C1-4104-846D-55A885EE63F9}"/>
                </a:ext>
              </a:extLst>
            </p:cNvPr>
            <p:cNvSpPr>
              <a:spLocks noChangeAspect="1"/>
            </p:cNvSpPr>
            <p:nvPr/>
          </p:nvSpPr>
          <p:spPr bwMode="auto">
            <a:xfrm>
              <a:off x="1262930" y="4035027"/>
              <a:ext cx="770068" cy="691104"/>
            </a:xfrm>
            <a:custGeom>
              <a:avLst/>
              <a:gdLst/>
              <a:ahLst/>
              <a:cxnLst>
                <a:cxn ang="0">
                  <a:pos x="20" y="97"/>
                </a:cxn>
                <a:cxn ang="0">
                  <a:pos x="49" y="127"/>
                </a:cxn>
                <a:cxn ang="0">
                  <a:pos x="65" y="177"/>
                </a:cxn>
                <a:cxn ang="0">
                  <a:pos x="38" y="211"/>
                </a:cxn>
                <a:cxn ang="0">
                  <a:pos x="0" y="209"/>
                </a:cxn>
                <a:cxn ang="0">
                  <a:pos x="54" y="257"/>
                </a:cxn>
                <a:cxn ang="0">
                  <a:pos x="74" y="316"/>
                </a:cxn>
                <a:cxn ang="0">
                  <a:pos x="126" y="341"/>
                </a:cxn>
                <a:cxn ang="0">
                  <a:pos x="158" y="355"/>
                </a:cxn>
                <a:cxn ang="0">
                  <a:pos x="213" y="355"/>
                </a:cxn>
                <a:cxn ang="0">
                  <a:pos x="258" y="357"/>
                </a:cxn>
                <a:cxn ang="0">
                  <a:pos x="288" y="341"/>
                </a:cxn>
                <a:cxn ang="0">
                  <a:pos x="312" y="357"/>
                </a:cxn>
                <a:cxn ang="0">
                  <a:pos x="340" y="339"/>
                </a:cxn>
                <a:cxn ang="0">
                  <a:pos x="380" y="323"/>
                </a:cxn>
                <a:cxn ang="0">
                  <a:pos x="392" y="298"/>
                </a:cxn>
                <a:cxn ang="0">
                  <a:pos x="415" y="268"/>
                </a:cxn>
                <a:cxn ang="0">
                  <a:pos x="396" y="245"/>
                </a:cxn>
                <a:cxn ang="0">
                  <a:pos x="410" y="186"/>
                </a:cxn>
                <a:cxn ang="0">
                  <a:pos x="387" y="170"/>
                </a:cxn>
                <a:cxn ang="0">
                  <a:pos x="383" y="161"/>
                </a:cxn>
                <a:cxn ang="0">
                  <a:pos x="369" y="141"/>
                </a:cxn>
                <a:cxn ang="0">
                  <a:pos x="337" y="163"/>
                </a:cxn>
                <a:cxn ang="0">
                  <a:pos x="317" y="154"/>
                </a:cxn>
                <a:cxn ang="0">
                  <a:pos x="283" y="141"/>
                </a:cxn>
                <a:cxn ang="0">
                  <a:pos x="265" y="138"/>
                </a:cxn>
                <a:cxn ang="0">
                  <a:pos x="256" y="122"/>
                </a:cxn>
                <a:cxn ang="0">
                  <a:pos x="219" y="125"/>
                </a:cxn>
                <a:cxn ang="0">
                  <a:pos x="213" y="107"/>
                </a:cxn>
                <a:cxn ang="0">
                  <a:pos x="195" y="116"/>
                </a:cxn>
                <a:cxn ang="0">
                  <a:pos x="183" y="116"/>
                </a:cxn>
                <a:cxn ang="0">
                  <a:pos x="158" y="129"/>
                </a:cxn>
                <a:cxn ang="0">
                  <a:pos x="151" y="91"/>
                </a:cxn>
                <a:cxn ang="0">
                  <a:pos x="170" y="66"/>
                </a:cxn>
                <a:cxn ang="0">
                  <a:pos x="170" y="22"/>
                </a:cxn>
                <a:cxn ang="0">
                  <a:pos x="158" y="0"/>
                </a:cxn>
                <a:cxn ang="0">
                  <a:pos x="145" y="29"/>
                </a:cxn>
                <a:cxn ang="0">
                  <a:pos x="129" y="31"/>
                </a:cxn>
                <a:cxn ang="0">
                  <a:pos x="124" y="6"/>
                </a:cxn>
                <a:cxn ang="0">
                  <a:pos x="99" y="20"/>
                </a:cxn>
                <a:cxn ang="0">
                  <a:pos x="97" y="40"/>
                </a:cxn>
                <a:cxn ang="0">
                  <a:pos x="79" y="27"/>
                </a:cxn>
                <a:cxn ang="0">
                  <a:pos x="63" y="40"/>
                </a:cxn>
                <a:cxn ang="0">
                  <a:pos x="88" y="59"/>
                </a:cxn>
                <a:cxn ang="0">
                  <a:pos x="113" y="81"/>
                </a:cxn>
                <a:cxn ang="0">
                  <a:pos x="97" y="95"/>
                </a:cxn>
                <a:cxn ang="0">
                  <a:pos x="106" y="120"/>
                </a:cxn>
                <a:cxn ang="0">
                  <a:pos x="86" y="127"/>
                </a:cxn>
                <a:cxn ang="0">
                  <a:pos x="49" y="93"/>
                </a:cxn>
              </a:cxnLst>
              <a:rect l="0" t="0" r="r" b="b"/>
              <a:pathLst>
                <a:path w="416" h="363">
                  <a:moveTo>
                    <a:pt x="31" y="84"/>
                  </a:moveTo>
                  <a:lnTo>
                    <a:pt x="20" y="97"/>
                  </a:lnTo>
                  <a:lnTo>
                    <a:pt x="34" y="122"/>
                  </a:lnTo>
                  <a:lnTo>
                    <a:pt x="49" y="127"/>
                  </a:lnTo>
                  <a:lnTo>
                    <a:pt x="65" y="138"/>
                  </a:lnTo>
                  <a:lnTo>
                    <a:pt x="65" y="177"/>
                  </a:lnTo>
                  <a:lnTo>
                    <a:pt x="52" y="204"/>
                  </a:lnTo>
                  <a:lnTo>
                    <a:pt x="38" y="211"/>
                  </a:lnTo>
                  <a:lnTo>
                    <a:pt x="4" y="204"/>
                  </a:lnTo>
                  <a:lnTo>
                    <a:pt x="0" y="209"/>
                  </a:lnTo>
                  <a:lnTo>
                    <a:pt x="40" y="250"/>
                  </a:lnTo>
                  <a:lnTo>
                    <a:pt x="54" y="257"/>
                  </a:lnTo>
                  <a:lnTo>
                    <a:pt x="61" y="286"/>
                  </a:lnTo>
                  <a:lnTo>
                    <a:pt x="74" y="316"/>
                  </a:lnTo>
                  <a:lnTo>
                    <a:pt x="99" y="336"/>
                  </a:lnTo>
                  <a:lnTo>
                    <a:pt x="126" y="341"/>
                  </a:lnTo>
                  <a:lnTo>
                    <a:pt x="142" y="355"/>
                  </a:lnTo>
                  <a:lnTo>
                    <a:pt x="158" y="355"/>
                  </a:lnTo>
                  <a:lnTo>
                    <a:pt x="176" y="346"/>
                  </a:lnTo>
                  <a:lnTo>
                    <a:pt x="213" y="355"/>
                  </a:lnTo>
                  <a:lnTo>
                    <a:pt x="233" y="362"/>
                  </a:lnTo>
                  <a:lnTo>
                    <a:pt x="258" y="357"/>
                  </a:lnTo>
                  <a:lnTo>
                    <a:pt x="274" y="355"/>
                  </a:lnTo>
                  <a:lnTo>
                    <a:pt x="288" y="341"/>
                  </a:lnTo>
                  <a:lnTo>
                    <a:pt x="299" y="346"/>
                  </a:lnTo>
                  <a:lnTo>
                    <a:pt x="312" y="357"/>
                  </a:lnTo>
                  <a:lnTo>
                    <a:pt x="328" y="350"/>
                  </a:lnTo>
                  <a:lnTo>
                    <a:pt x="340" y="339"/>
                  </a:lnTo>
                  <a:lnTo>
                    <a:pt x="349" y="330"/>
                  </a:lnTo>
                  <a:lnTo>
                    <a:pt x="380" y="323"/>
                  </a:lnTo>
                  <a:lnTo>
                    <a:pt x="387" y="314"/>
                  </a:lnTo>
                  <a:lnTo>
                    <a:pt x="392" y="298"/>
                  </a:lnTo>
                  <a:lnTo>
                    <a:pt x="412" y="282"/>
                  </a:lnTo>
                  <a:lnTo>
                    <a:pt x="415" y="268"/>
                  </a:lnTo>
                  <a:lnTo>
                    <a:pt x="408" y="259"/>
                  </a:lnTo>
                  <a:lnTo>
                    <a:pt x="396" y="245"/>
                  </a:lnTo>
                  <a:lnTo>
                    <a:pt x="394" y="193"/>
                  </a:lnTo>
                  <a:lnTo>
                    <a:pt x="410" y="186"/>
                  </a:lnTo>
                  <a:lnTo>
                    <a:pt x="401" y="170"/>
                  </a:lnTo>
                  <a:lnTo>
                    <a:pt x="387" y="170"/>
                  </a:lnTo>
                  <a:lnTo>
                    <a:pt x="378" y="170"/>
                  </a:lnTo>
                  <a:lnTo>
                    <a:pt x="383" y="161"/>
                  </a:lnTo>
                  <a:lnTo>
                    <a:pt x="378" y="145"/>
                  </a:lnTo>
                  <a:lnTo>
                    <a:pt x="369" y="141"/>
                  </a:lnTo>
                  <a:lnTo>
                    <a:pt x="351" y="150"/>
                  </a:lnTo>
                  <a:lnTo>
                    <a:pt x="337" y="163"/>
                  </a:lnTo>
                  <a:lnTo>
                    <a:pt x="328" y="161"/>
                  </a:lnTo>
                  <a:lnTo>
                    <a:pt x="317" y="154"/>
                  </a:lnTo>
                  <a:lnTo>
                    <a:pt x="301" y="145"/>
                  </a:lnTo>
                  <a:lnTo>
                    <a:pt x="283" y="141"/>
                  </a:lnTo>
                  <a:lnTo>
                    <a:pt x="274" y="145"/>
                  </a:lnTo>
                  <a:lnTo>
                    <a:pt x="265" y="138"/>
                  </a:lnTo>
                  <a:lnTo>
                    <a:pt x="265" y="125"/>
                  </a:lnTo>
                  <a:lnTo>
                    <a:pt x="256" y="122"/>
                  </a:lnTo>
                  <a:lnTo>
                    <a:pt x="238" y="127"/>
                  </a:lnTo>
                  <a:lnTo>
                    <a:pt x="219" y="125"/>
                  </a:lnTo>
                  <a:lnTo>
                    <a:pt x="219" y="116"/>
                  </a:lnTo>
                  <a:lnTo>
                    <a:pt x="213" y="107"/>
                  </a:lnTo>
                  <a:lnTo>
                    <a:pt x="201" y="104"/>
                  </a:lnTo>
                  <a:lnTo>
                    <a:pt x="195" y="116"/>
                  </a:lnTo>
                  <a:lnTo>
                    <a:pt x="190" y="120"/>
                  </a:lnTo>
                  <a:lnTo>
                    <a:pt x="183" y="116"/>
                  </a:lnTo>
                  <a:lnTo>
                    <a:pt x="170" y="118"/>
                  </a:lnTo>
                  <a:lnTo>
                    <a:pt x="158" y="129"/>
                  </a:lnTo>
                  <a:lnTo>
                    <a:pt x="149" y="120"/>
                  </a:lnTo>
                  <a:lnTo>
                    <a:pt x="151" y="91"/>
                  </a:lnTo>
                  <a:lnTo>
                    <a:pt x="161" y="75"/>
                  </a:lnTo>
                  <a:lnTo>
                    <a:pt x="170" y="66"/>
                  </a:lnTo>
                  <a:lnTo>
                    <a:pt x="167" y="45"/>
                  </a:lnTo>
                  <a:lnTo>
                    <a:pt x="170" y="22"/>
                  </a:lnTo>
                  <a:lnTo>
                    <a:pt x="165" y="0"/>
                  </a:lnTo>
                  <a:lnTo>
                    <a:pt x="158" y="0"/>
                  </a:lnTo>
                  <a:lnTo>
                    <a:pt x="149" y="9"/>
                  </a:lnTo>
                  <a:lnTo>
                    <a:pt x="145" y="29"/>
                  </a:lnTo>
                  <a:lnTo>
                    <a:pt x="138" y="45"/>
                  </a:lnTo>
                  <a:lnTo>
                    <a:pt x="129" y="31"/>
                  </a:lnTo>
                  <a:lnTo>
                    <a:pt x="136" y="15"/>
                  </a:lnTo>
                  <a:lnTo>
                    <a:pt x="124" y="6"/>
                  </a:lnTo>
                  <a:lnTo>
                    <a:pt x="106" y="9"/>
                  </a:lnTo>
                  <a:lnTo>
                    <a:pt x="99" y="20"/>
                  </a:lnTo>
                  <a:lnTo>
                    <a:pt x="104" y="29"/>
                  </a:lnTo>
                  <a:lnTo>
                    <a:pt x="97" y="40"/>
                  </a:lnTo>
                  <a:lnTo>
                    <a:pt x="90" y="36"/>
                  </a:lnTo>
                  <a:lnTo>
                    <a:pt x="79" y="27"/>
                  </a:lnTo>
                  <a:lnTo>
                    <a:pt x="70" y="29"/>
                  </a:lnTo>
                  <a:lnTo>
                    <a:pt x="63" y="40"/>
                  </a:lnTo>
                  <a:lnTo>
                    <a:pt x="72" y="56"/>
                  </a:lnTo>
                  <a:lnTo>
                    <a:pt x="88" y="59"/>
                  </a:lnTo>
                  <a:lnTo>
                    <a:pt x="106" y="77"/>
                  </a:lnTo>
                  <a:lnTo>
                    <a:pt x="113" y="81"/>
                  </a:lnTo>
                  <a:lnTo>
                    <a:pt x="113" y="93"/>
                  </a:lnTo>
                  <a:lnTo>
                    <a:pt x="97" y="95"/>
                  </a:lnTo>
                  <a:lnTo>
                    <a:pt x="99" y="111"/>
                  </a:lnTo>
                  <a:lnTo>
                    <a:pt x="106" y="120"/>
                  </a:lnTo>
                  <a:lnTo>
                    <a:pt x="99" y="129"/>
                  </a:lnTo>
                  <a:lnTo>
                    <a:pt x="86" y="127"/>
                  </a:lnTo>
                  <a:lnTo>
                    <a:pt x="65" y="107"/>
                  </a:lnTo>
                  <a:lnTo>
                    <a:pt x="49" y="93"/>
                  </a:lnTo>
                  <a:lnTo>
                    <a:pt x="31" y="84"/>
                  </a:lnTo>
                </a:path>
              </a:pathLst>
            </a:custGeom>
            <a:solidFill>
              <a:srgbClr val="009DE0">
                <a:lumMod val="60000"/>
                <a:lumOff val="40000"/>
              </a:srgb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nvGrpSpPr>
            <p:cNvPr id="36" name="Group 57">
              <a:extLst>
                <a:ext uri="{FF2B5EF4-FFF2-40B4-BE49-F238E27FC236}">
                  <a16:creationId xmlns:a16="http://schemas.microsoft.com/office/drawing/2014/main" id="{EFC4C1DA-F2BE-4587-9DB9-C0F5744E95B8}"/>
                </a:ext>
              </a:extLst>
            </p:cNvPr>
            <p:cNvGrpSpPr>
              <a:grpSpLocks noChangeAspect="1"/>
            </p:cNvGrpSpPr>
            <p:nvPr/>
          </p:nvGrpSpPr>
          <p:grpSpPr bwMode="auto">
            <a:xfrm>
              <a:off x="3239750" y="4321514"/>
              <a:ext cx="1156980" cy="2539994"/>
              <a:chOff x="3324" y="947"/>
              <a:chExt cx="626" cy="1332"/>
            </a:xfrm>
          </p:grpSpPr>
          <p:sp>
            <p:nvSpPr>
              <p:cNvPr id="49" name="Freeform 58">
                <a:extLst>
                  <a:ext uri="{FF2B5EF4-FFF2-40B4-BE49-F238E27FC236}">
                    <a16:creationId xmlns:a16="http://schemas.microsoft.com/office/drawing/2014/main" id="{FC2B1B27-9265-4602-8E65-C5BD26B0A344}"/>
                  </a:ext>
                </a:extLst>
              </p:cNvPr>
              <p:cNvSpPr>
                <a:spLocks noChangeAspect="1"/>
              </p:cNvSpPr>
              <p:nvPr/>
            </p:nvSpPr>
            <p:spPr bwMode="auto">
              <a:xfrm>
                <a:off x="3573" y="2099"/>
                <a:ext cx="42" cy="103"/>
              </a:xfrm>
              <a:custGeom>
                <a:avLst/>
                <a:gdLst/>
                <a:ahLst/>
                <a:cxnLst>
                  <a:cxn ang="0">
                    <a:pos x="41" y="0"/>
                  </a:cxn>
                  <a:cxn ang="0">
                    <a:pos x="38" y="34"/>
                  </a:cxn>
                  <a:cxn ang="0">
                    <a:pos x="27" y="61"/>
                  </a:cxn>
                  <a:cxn ang="0">
                    <a:pos x="6" y="77"/>
                  </a:cxn>
                  <a:cxn ang="0">
                    <a:pos x="11" y="95"/>
                  </a:cxn>
                  <a:cxn ang="0">
                    <a:pos x="4" y="102"/>
                  </a:cxn>
                  <a:cxn ang="0">
                    <a:pos x="0" y="79"/>
                  </a:cxn>
                  <a:cxn ang="0">
                    <a:pos x="6" y="63"/>
                  </a:cxn>
                  <a:cxn ang="0">
                    <a:pos x="11" y="43"/>
                  </a:cxn>
                  <a:cxn ang="0">
                    <a:pos x="41" y="0"/>
                  </a:cxn>
                </a:cxnLst>
                <a:rect l="0" t="0" r="r" b="b"/>
                <a:pathLst>
                  <a:path w="42" h="103">
                    <a:moveTo>
                      <a:pt x="41" y="0"/>
                    </a:moveTo>
                    <a:lnTo>
                      <a:pt x="38" y="34"/>
                    </a:lnTo>
                    <a:lnTo>
                      <a:pt x="27" y="61"/>
                    </a:lnTo>
                    <a:lnTo>
                      <a:pt x="6" y="77"/>
                    </a:lnTo>
                    <a:lnTo>
                      <a:pt x="11" y="95"/>
                    </a:lnTo>
                    <a:lnTo>
                      <a:pt x="4" y="102"/>
                    </a:lnTo>
                    <a:lnTo>
                      <a:pt x="0" y="79"/>
                    </a:lnTo>
                    <a:lnTo>
                      <a:pt x="6" y="63"/>
                    </a:lnTo>
                    <a:lnTo>
                      <a:pt x="11" y="43"/>
                    </a:lnTo>
                    <a:lnTo>
                      <a:pt x="41" y="0"/>
                    </a:lnTo>
                  </a:path>
                </a:pathLst>
              </a:custGeom>
              <a:solidFill>
                <a:srgbClr val="00B0F0"/>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50" name="Freeform 59">
                <a:extLst>
                  <a:ext uri="{FF2B5EF4-FFF2-40B4-BE49-F238E27FC236}">
                    <a16:creationId xmlns:a16="http://schemas.microsoft.com/office/drawing/2014/main" id="{53321DC2-AE1F-42FF-8762-5E7A28AA4243}"/>
                  </a:ext>
                </a:extLst>
              </p:cNvPr>
              <p:cNvSpPr>
                <a:spLocks noChangeAspect="1"/>
              </p:cNvSpPr>
              <p:nvPr/>
            </p:nvSpPr>
            <p:spPr bwMode="auto">
              <a:xfrm>
                <a:off x="3666" y="2053"/>
                <a:ext cx="58" cy="81"/>
              </a:xfrm>
              <a:custGeom>
                <a:avLst/>
                <a:gdLst/>
                <a:ahLst/>
                <a:cxnLst>
                  <a:cxn ang="0">
                    <a:pos x="45" y="0"/>
                  </a:cxn>
                  <a:cxn ang="0">
                    <a:pos x="57" y="0"/>
                  </a:cxn>
                  <a:cxn ang="0">
                    <a:pos x="43" y="15"/>
                  </a:cxn>
                  <a:cxn ang="0">
                    <a:pos x="41" y="26"/>
                  </a:cxn>
                  <a:cxn ang="0">
                    <a:pos x="45" y="44"/>
                  </a:cxn>
                  <a:cxn ang="0">
                    <a:pos x="29" y="60"/>
                  </a:cxn>
                  <a:cxn ang="0">
                    <a:pos x="11" y="80"/>
                  </a:cxn>
                  <a:cxn ang="0">
                    <a:pos x="6" y="60"/>
                  </a:cxn>
                  <a:cxn ang="0">
                    <a:pos x="0" y="53"/>
                  </a:cxn>
                  <a:cxn ang="0">
                    <a:pos x="0" y="37"/>
                  </a:cxn>
                  <a:cxn ang="0">
                    <a:pos x="18" y="22"/>
                  </a:cxn>
                  <a:cxn ang="0">
                    <a:pos x="45" y="0"/>
                  </a:cxn>
                </a:cxnLst>
                <a:rect l="0" t="0" r="r" b="b"/>
                <a:pathLst>
                  <a:path w="58" h="81">
                    <a:moveTo>
                      <a:pt x="45" y="0"/>
                    </a:moveTo>
                    <a:lnTo>
                      <a:pt x="57" y="0"/>
                    </a:lnTo>
                    <a:lnTo>
                      <a:pt x="43" y="15"/>
                    </a:lnTo>
                    <a:lnTo>
                      <a:pt x="41" y="26"/>
                    </a:lnTo>
                    <a:lnTo>
                      <a:pt x="45" y="44"/>
                    </a:lnTo>
                    <a:lnTo>
                      <a:pt x="29" y="60"/>
                    </a:lnTo>
                    <a:lnTo>
                      <a:pt x="11" y="80"/>
                    </a:lnTo>
                    <a:lnTo>
                      <a:pt x="6" y="60"/>
                    </a:lnTo>
                    <a:lnTo>
                      <a:pt x="0" y="53"/>
                    </a:lnTo>
                    <a:lnTo>
                      <a:pt x="0" y="37"/>
                    </a:lnTo>
                    <a:lnTo>
                      <a:pt x="18" y="22"/>
                    </a:lnTo>
                    <a:lnTo>
                      <a:pt x="45" y="0"/>
                    </a:lnTo>
                  </a:path>
                </a:pathLst>
              </a:custGeom>
              <a:solidFill>
                <a:srgbClr val="00B0F0"/>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nvGrpSpPr>
              <p:cNvPr id="51" name="Group 60">
                <a:extLst>
                  <a:ext uri="{FF2B5EF4-FFF2-40B4-BE49-F238E27FC236}">
                    <a16:creationId xmlns:a16="http://schemas.microsoft.com/office/drawing/2014/main" id="{126ADBD1-103F-4F9D-AA33-F1AB4386EC23}"/>
                  </a:ext>
                </a:extLst>
              </p:cNvPr>
              <p:cNvGrpSpPr>
                <a:grpSpLocks noChangeAspect="1"/>
              </p:cNvGrpSpPr>
              <p:nvPr/>
            </p:nvGrpSpPr>
            <p:grpSpPr bwMode="auto">
              <a:xfrm>
                <a:off x="3324" y="947"/>
                <a:ext cx="626" cy="1332"/>
                <a:chOff x="3324" y="947"/>
                <a:chExt cx="626" cy="1332"/>
              </a:xfrm>
            </p:grpSpPr>
            <p:sp>
              <p:nvSpPr>
                <p:cNvPr id="52" name="Freeform 61">
                  <a:extLst>
                    <a:ext uri="{FF2B5EF4-FFF2-40B4-BE49-F238E27FC236}">
                      <a16:creationId xmlns:a16="http://schemas.microsoft.com/office/drawing/2014/main" id="{770B8351-CDD6-434C-8941-F9C59E085AB8}"/>
                    </a:ext>
                  </a:extLst>
                </p:cNvPr>
                <p:cNvSpPr>
                  <a:spLocks noChangeAspect="1"/>
                </p:cNvSpPr>
                <p:nvPr/>
              </p:nvSpPr>
              <p:spPr bwMode="auto">
                <a:xfrm>
                  <a:off x="3324" y="947"/>
                  <a:ext cx="626" cy="1332"/>
                </a:xfrm>
                <a:custGeom>
                  <a:avLst/>
                  <a:gdLst/>
                  <a:ahLst/>
                  <a:cxnLst>
                    <a:cxn ang="0">
                      <a:pos x="492" y="24"/>
                    </a:cxn>
                    <a:cxn ang="0">
                      <a:pos x="577" y="81"/>
                    </a:cxn>
                    <a:cxn ang="0">
                      <a:pos x="583" y="131"/>
                    </a:cxn>
                    <a:cxn ang="0">
                      <a:pos x="604" y="177"/>
                    </a:cxn>
                    <a:cxn ang="0">
                      <a:pos x="599" y="236"/>
                    </a:cxn>
                    <a:cxn ang="0">
                      <a:pos x="618" y="277"/>
                    </a:cxn>
                    <a:cxn ang="0">
                      <a:pos x="613" y="311"/>
                    </a:cxn>
                    <a:cxn ang="0">
                      <a:pos x="538" y="317"/>
                    </a:cxn>
                    <a:cxn ang="0">
                      <a:pos x="504" y="367"/>
                    </a:cxn>
                    <a:cxn ang="0">
                      <a:pos x="494" y="406"/>
                    </a:cxn>
                    <a:cxn ang="0">
                      <a:pos x="499" y="458"/>
                    </a:cxn>
                    <a:cxn ang="0">
                      <a:pos x="476" y="508"/>
                    </a:cxn>
                    <a:cxn ang="0">
                      <a:pos x="406" y="551"/>
                    </a:cxn>
                    <a:cxn ang="0">
                      <a:pos x="378" y="576"/>
                    </a:cxn>
                    <a:cxn ang="0">
                      <a:pos x="346" y="638"/>
                    </a:cxn>
                    <a:cxn ang="0">
                      <a:pos x="335" y="688"/>
                    </a:cxn>
                    <a:cxn ang="0">
                      <a:pos x="305" y="754"/>
                    </a:cxn>
                    <a:cxn ang="0">
                      <a:pos x="348" y="842"/>
                    </a:cxn>
                    <a:cxn ang="0">
                      <a:pos x="383" y="908"/>
                    </a:cxn>
                    <a:cxn ang="0">
                      <a:pos x="346" y="933"/>
                    </a:cxn>
                    <a:cxn ang="0">
                      <a:pos x="312" y="938"/>
                    </a:cxn>
                    <a:cxn ang="0">
                      <a:pos x="241" y="942"/>
                    </a:cxn>
                    <a:cxn ang="0">
                      <a:pos x="307" y="958"/>
                    </a:cxn>
                    <a:cxn ang="0">
                      <a:pos x="346" y="978"/>
                    </a:cxn>
                    <a:cxn ang="0">
                      <a:pos x="321" y="994"/>
                    </a:cxn>
                    <a:cxn ang="0">
                      <a:pos x="278" y="1033"/>
                    </a:cxn>
                    <a:cxn ang="0">
                      <a:pos x="266" y="1069"/>
                    </a:cxn>
                    <a:cxn ang="0">
                      <a:pos x="250" y="1156"/>
                    </a:cxn>
                    <a:cxn ang="0">
                      <a:pos x="230" y="1215"/>
                    </a:cxn>
                    <a:cxn ang="0">
                      <a:pos x="177" y="1260"/>
                    </a:cxn>
                    <a:cxn ang="0">
                      <a:pos x="130" y="1276"/>
                    </a:cxn>
                    <a:cxn ang="0">
                      <a:pos x="120" y="1319"/>
                    </a:cxn>
                    <a:cxn ang="0">
                      <a:pos x="70" y="1331"/>
                    </a:cxn>
                    <a:cxn ang="0">
                      <a:pos x="50" y="1310"/>
                    </a:cxn>
                    <a:cxn ang="0">
                      <a:pos x="29" y="1235"/>
                    </a:cxn>
                    <a:cxn ang="0">
                      <a:pos x="45" y="1219"/>
                    </a:cxn>
                    <a:cxn ang="0">
                      <a:pos x="50" y="1194"/>
                    </a:cxn>
                    <a:cxn ang="0">
                      <a:pos x="29" y="1126"/>
                    </a:cxn>
                    <a:cxn ang="0">
                      <a:pos x="11" y="1074"/>
                    </a:cxn>
                    <a:cxn ang="0">
                      <a:pos x="0" y="990"/>
                    </a:cxn>
                    <a:cxn ang="0">
                      <a:pos x="20" y="958"/>
                    </a:cxn>
                    <a:cxn ang="0">
                      <a:pos x="36" y="874"/>
                    </a:cxn>
                    <a:cxn ang="0">
                      <a:pos x="79" y="824"/>
                    </a:cxn>
                    <a:cxn ang="0">
                      <a:pos x="66" y="738"/>
                    </a:cxn>
                    <a:cxn ang="0">
                      <a:pos x="84" y="697"/>
                    </a:cxn>
                    <a:cxn ang="0">
                      <a:pos x="75" y="622"/>
                    </a:cxn>
                    <a:cxn ang="0">
                      <a:pos x="91" y="533"/>
                    </a:cxn>
                    <a:cxn ang="0">
                      <a:pos x="145" y="476"/>
                    </a:cxn>
                    <a:cxn ang="0">
                      <a:pos x="196" y="458"/>
                    </a:cxn>
                    <a:cxn ang="0">
                      <a:pos x="175" y="406"/>
                    </a:cxn>
                    <a:cxn ang="0">
                      <a:pos x="196" y="361"/>
                    </a:cxn>
                    <a:cxn ang="0">
                      <a:pos x="207" y="293"/>
                    </a:cxn>
                    <a:cxn ang="0">
                      <a:pos x="262" y="252"/>
                    </a:cxn>
                    <a:cxn ang="0">
                      <a:pos x="287" y="199"/>
                    </a:cxn>
                    <a:cxn ang="0">
                      <a:pos x="328" y="115"/>
                    </a:cxn>
                    <a:cxn ang="0">
                      <a:pos x="374" y="77"/>
                    </a:cxn>
                    <a:cxn ang="0">
                      <a:pos x="415" y="47"/>
                    </a:cxn>
                    <a:cxn ang="0">
                      <a:pos x="467" y="0"/>
                    </a:cxn>
                  </a:cxnLst>
                  <a:rect l="0" t="0" r="r" b="b"/>
                  <a:pathLst>
                    <a:path w="626" h="1332">
                      <a:moveTo>
                        <a:pt x="472" y="0"/>
                      </a:moveTo>
                      <a:lnTo>
                        <a:pt x="479" y="4"/>
                      </a:lnTo>
                      <a:lnTo>
                        <a:pt x="492" y="24"/>
                      </a:lnTo>
                      <a:lnTo>
                        <a:pt x="547" y="77"/>
                      </a:lnTo>
                      <a:lnTo>
                        <a:pt x="554" y="65"/>
                      </a:lnTo>
                      <a:lnTo>
                        <a:pt x="577" y="81"/>
                      </a:lnTo>
                      <a:lnTo>
                        <a:pt x="583" y="99"/>
                      </a:lnTo>
                      <a:lnTo>
                        <a:pt x="583" y="111"/>
                      </a:lnTo>
                      <a:lnTo>
                        <a:pt x="583" y="131"/>
                      </a:lnTo>
                      <a:lnTo>
                        <a:pt x="577" y="145"/>
                      </a:lnTo>
                      <a:lnTo>
                        <a:pt x="590" y="161"/>
                      </a:lnTo>
                      <a:lnTo>
                        <a:pt x="604" y="177"/>
                      </a:lnTo>
                      <a:lnTo>
                        <a:pt x="604" y="190"/>
                      </a:lnTo>
                      <a:lnTo>
                        <a:pt x="604" y="211"/>
                      </a:lnTo>
                      <a:lnTo>
                        <a:pt x="599" y="236"/>
                      </a:lnTo>
                      <a:lnTo>
                        <a:pt x="590" y="245"/>
                      </a:lnTo>
                      <a:lnTo>
                        <a:pt x="604" y="256"/>
                      </a:lnTo>
                      <a:lnTo>
                        <a:pt x="618" y="277"/>
                      </a:lnTo>
                      <a:lnTo>
                        <a:pt x="625" y="297"/>
                      </a:lnTo>
                      <a:lnTo>
                        <a:pt x="625" y="306"/>
                      </a:lnTo>
                      <a:lnTo>
                        <a:pt x="613" y="311"/>
                      </a:lnTo>
                      <a:lnTo>
                        <a:pt x="558" y="311"/>
                      </a:lnTo>
                      <a:lnTo>
                        <a:pt x="547" y="311"/>
                      </a:lnTo>
                      <a:lnTo>
                        <a:pt x="538" y="317"/>
                      </a:lnTo>
                      <a:lnTo>
                        <a:pt x="538" y="336"/>
                      </a:lnTo>
                      <a:lnTo>
                        <a:pt x="529" y="347"/>
                      </a:lnTo>
                      <a:lnTo>
                        <a:pt x="504" y="367"/>
                      </a:lnTo>
                      <a:lnTo>
                        <a:pt x="508" y="386"/>
                      </a:lnTo>
                      <a:lnTo>
                        <a:pt x="504" y="397"/>
                      </a:lnTo>
                      <a:lnTo>
                        <a:pt x="494" y="406"/>
                      </a:lnTo>
                      <a:lnTo>
                        <a:pt x="504" y="431"/>
                      </a:lnTo>
                      <a:lnTo>
                        <a:pt x="508" y="447"/>
                      </a:lnTo>
                      <a:lnTo>
                        <a:pt x="499" y="458"/>
                      </a:lnTo>
                      <a:lnTo>
                        <a:pt x="483" y="472"/>
                      </a:lnTo>
                      <a:lnTo>
                        <a:pt x="479" y="488"/>
                      </a:lnTo>
                      <a:lnTo>
                        <a:pt x="476" y="508"/>
                      </a:lnTo>
                      <a:lnTo>
                        <a:pt x="447" y="522"/>
                      </a:lnTo>
                      <a:lnTo>
                        <a:pt x="428" y="533"/>
                      </a:lnTo>
                      <a:lnTo>
                        <a:pt x="406" y="551"/>
                      </a:lnTo>
                      <a:lnTo>
                        <a:pt x="408" y="563"/>
                      </a:lnTo>
                      <a:lnTo>
                        <a:pt x="387" y="567"/>
                      </a:lnTo>
                      <a:lnTo>
                        <a:pt x="378" y="576"/>
                      </a:lnTo>
                      <a:lnTo>
                        <a:pt x="358" y="604"/>
                      </a:lnTo>
                      <a:lnTo>
                        <a:pt x="342" y="617"/>
                      </a:lnTo>
                      <a:lnTo>
                        <a:pt x="346" y="638"/>
                      </a:lnTo>
                      <a:lnTo>
                        <a:pt x="335" y="647"/>
                      </a:lnTo>
                      <a:lnTo>
                        <a:pt x="326" y="656"/>
                      </a:lnTo>
                      <a:lnTo>
                        <a:pt x="335" y="688"/>
                      </a:lnTo>
                      <a:lnTo>
                        <a:pt x="330" y="708"/>
                      </a:lnTo>
                      <a:lnTo>
                        <a:pt x="307" y="722"/>
                      </a:lnTo>
                      <a:lnTo>
                        <a:pt x="305" y="754"/>
                      </a:lnTo>
                      <a:lnTo>
                        <a:pt x="307" y="797"/>
                      </a:lnTo>
                      <a:lnTo>
                        <a:pt x="317" y="815"/>
                      </a:lnTo>
                      <a:lnTo>
                        <a:pt x="348" y="842"/>
                      </a:lnTo>
                      <a:lnTo>
                        <a:pt x="362" y="867"/>
                      </a:lnTo>
                      <a:lnTo>
                        <a:pt x="376" y="890"/>
                      </a:lnTo>
                      <a:lnTo>
                        <a:pt x="383" y="908"/>
                      </a:lnTo>
                      <a:lnTo>
                        <a:pt x="376" y="924"/>
                      </a:lnTo>
                      <a:lnTo>
                        <a:pt x="358" y="938"/>
                      </a:lnTo>
                      <a:lnTo>
                        <a:pt x="346" y="933"/>
                      </a:lnTo>
                      <a:lnTo>
                        <a:pt x="335" y="919"/>
                      </a:lnTo>
                      <a:lnTo>
                        <a:pt x="317" y="924"/>
                      </a:lnTo>
                      <a:lnTo>
                        <a:pt x="312" y="938"/>
                      </a:lnTo>
                      <a:lnTo>
                        <a:pt x="287" y="938"/>
                      </a:lnTo>
                      <a:lnTo>
                        <a:pt x="250" y="933"/>
                      </a:lnTo>
                      <a:lnTo>
                        <a:pt x="241" y="942"/>
                      </a:lnTo>
                      <a:lnTo>
                        <a:pt x="266" y="953"/>
                      </a:lnTo>
                      <a:lnTo>
                        <a:pt x="301" y="942"/>
                      </a:lnTo>
                      <a:lnTo>
                        <a:pt x="307" y="958"/>
                      </a:lnTo>
                      <a:lnTo>
                        <a:pt x="335" y="963"/>
                      </a:lnTo>
                      <a:lnTo>
                        <a:pt x="353" y="969"/>
                      </a:lnTo>
                      <a:lnTo>
                        <a:pt x="346" y="978"/>
                      </a:lnTo>
                      <a:lnTo>
                        <a:pt x="321" y="974"/>
                      </a:lnTo>
                      <a:lnTo>
                        <a:pt x="317" y="983"/>
                      </a:lnTo>
                      <a:lnTo>
                        <a:pt x="321" y="994"/>
                      </a:lnTo>
                      <a:lnTo>
                        <a:pt x="307" y="1013"/>
                      </a:lnTo>
                      <a:lnTo>
                        <a:pt x="287" y="1028"/>
                      </a:lnTo>
                      <a:lnTo>
                        <a:pt x="278" y="1033"/>
                      </a:lnTo>
                      <a:lnTo>
                        <a:pt x="271" y="1037"/>
                      </a:lnTo>
                      <a:lnTo>
                        <a:pt x="276" y="1056"/>
                      </a:lnTo>
                      <a:lnTo>
                        <a:pt x="266" y="1069"/>
                      </a:lnTo>
                      <a:lnTo>
                        <a:pt x="253" y="1094"/>
                      </a:lnTo>
                      <a:lnTo>
                        <a:pt x="257" y="1119"/>
                      </a:lnTo>
                      <a:lnTo>
                        <a:pt x="250" y="1156"/>
                      </a:lnTo>
                      <a:lnTo>
                        <a:pt x="241" y="1174"/>
                      </a:lnTo>
                      <a:lnTo>
                        <a:pt x="241" y="1196"/>
                      </a:lnTo>
                      <a:lnTo>
                        <a:pt x="230" y="1215"/>
                      </a:lnTo>
                      <a:lnTo>
                        <a:pt x="212" y="1244"/>
                      </a:lnTo>
                      <a:lnTo>
                        <a:pt x="207" y="1265"/>
                      </a:lnTo>
                      <a:lnTo>
                        <a:pt x="177" y="1260"/>
                      </a:lnTo>
                      <a:lnTo>
                        <a:pt x="150" y="1260"/>
                      </a:lnTo>
                      <a:lnTo>
                        <a:pt x="145" y="1271"/>
                      </a:lnTo>
                      <a:lnTo>
                        <a:pt x="130" y="1276"/>
                      </a:lnTo>
                      <a:lnTo>
                        <a:pt x="120" y="1281"/>
                      </a:lnTo>
                      <a:lnTo>
                        <a:pt x="125" y="1296"/>
                      </a:lnTo>
                      <a:lnTo>
                        <a:pt x="120" y="1319"/>
                      </a:lnTo>
                      <a:lnTo>
                        <a:pt x="100" y="1331"/>
                      </a:lnTo>
                      <a:lnTo>
                        <a:pt x="88" y="1319"/>
                      </a:lnTo>
                      <a:lnTo>
                        <a:pt x="70" y="1331"/>
                      </a:lnTo>
                      <a:lnTo>
                        <a:pt x="50" y="1331"/>
                      </a:lnTo>
                      <a:lnTo>
                        <a:pt x="41" y="1319"/>
                      </a:lnTo>
                      <a:lnTo>
                        <a:pt x="50" y="1310"/>
                      </a:lnTo>
                      <a:lnTo>
                        <a:pt x="54" y="1285"/>
                      </a:lnTo>
                      <a:lnTo>
                        <a:pt x="36" y="1253"/>
                      </a:lnTo>
                      <a:lnTo>
                        <a:pt x="29" y="1235"/>
                      </a:lnTo>
                      <a:lnTo>
                        <a:pt x="34" y="1226"/>
                      </a:lnTo>
                      <a:lnTo>
                        <a:pt x="41" y="1226"/>
                      </a:lnTo>
                      <a:lnTo>
                        <a:pt x="45" y="1219"/>
                      </a:lnTo>
                      <a:lnTo>
                        <a:pt x="50" y="1210"/>
                      </a:lnTo>
                      <a:lnTo>
                        <a:pt x="54" y="1201"/>
                      </a:lnTo>
                      <a:lnTo>
                        <a:pt x="50" y="1194"/>
                      </a:lnTo>
                      <a:lnTo>
                        <a:pt x="41" y="1178"/>
                      </a:lnTo>
                      <a:lnTo>
                        <a:pt x="25" y="1153"/>
                      </a:lnTo>
                      <a:lnTo>
                        <a:pt x="29" y="1126"/>
                      </a:lnTo>
                      <a:lnTo>
                        <a:pt x="15" y="1108"/>
                      </a:lnTo>
                      <a:lnTo>
                        <a:pt x="4" y="1094"/>
                      </a:lnTo>
                      <a:lnTo>
                        <a:pt x="11" y="1074"/>
                      </a:lnTo>
                      <a:lnTo>
                        <a:pt x="20" y="1033"/>
                      </a:lnTo>
                      <a:lnTo>
                        <a:pt x="4" y="1013"/>
                      </a:lnTo>
                      <a:lnTo>
                        <a:pt x="0" y="990"/>
                      </a:lnTo>
                      <a:lnTo>
                        <a:pt x="0" y="978"/>
                      </a:lnTo>
                      <a:lnTo>
                        <a:pt x="9" y="953"/>
                      </a:lnTo>
                      <a:lnTo>
                        <a:pt x="20" y="958"/>
                      </a:lnTo>
                      <a:lnTo>
                        <a:pt x="34" y="924"/>
                      </a:lnTo>
                      <a:lnTo>
                        <a:pt x="34" y="888"/>
                      </a:lnTo>
                      <a:lnTo>
                        <a:pt x="36" y="874"/>
                      </a:lnTo>
                      <a:lnTo>
                        <a:pt x="54" y="863"/>
                      </a:lnTo>
                      <a:lnTo>
                        <a:pt x="79" y="844"/>
                      </a:lnTo>
                      <a:lnTo>
                        <a:pt x="79" y="824"/>
                      </a:lnTo>
                      <a:lnTo>
                        <a:pt x="75" y="763"/>
                      </a:lnTo>
                      <a:lnTo>
                        <a:pt x="66" y="754"/>
                      </a:lnTo>
                      <a:lnTo>
                        <a:pt x="66" y="738"/>
                      </a:lnTo>
                      <a:lnTo>
                        <a:pt x="88" y="729"/>
                      </a:lnTo>
                      <a:lnTo>
                        <a:pt x="95" y="722"/>
                      </a:lnTo>
                      <a:lnTo>
                        <a:pt x="84" y="697"/>
                      </a:lnTo>
                      <a:lnTo>
                        <a:pt x="66" y="672"/>
                      </a:lnTo>
                      <a:lnTo>
                        <a:pt x="70" y="642"/>
                      </a:lnTo>
                      <a:lnTo>
                        <a:pt x="75" y="622"/>
                      </a:lnTo>
                      <a:lnTo>
                        <a:pt x="91" y="583"/>
                      </a:lnTo>
                      <a:lnTo>
                        <a:pt x="91" y="567"/>
                      </a:lnTo>
                      <a:lnTo>
                        <a:pt x="91" y="533"/>
                      </a:lnTo>
                      <a:lnTo>
                        <a:pt x="104" y="506"/>
                      </a:lnTo>
                      <a:lnTo>
                        <a:pt x="125" y="488"/>
                      </a:lnTo>
                      <a:lnTo>
                        <a:pt x="145" y="476"/>
                      </a:lnTo>
                      <a:lnTo>
                        <a:pt x="166" y="481"/>
                      </a:lnTo>
                      <a:lnTo>
                        <a:pt x="187" y="488"/>
                      </a:lnTo>
                      <a:lnTo>
                        <a:pt x="196" y="458"/>
                      </a:lnTo>
                      <a:lnTo>
                        <a:pt x="187" y="433"/>
                      </a:lnTo>
                      <a:lnTo>
                        <a:pt x="177" y="417"/>
                      </a:lnTo>
                      <a:lnTo>
                        <a:pt x="175" y="406"/>
                      </a:lnTo>
                      <a:lnTo>
                        <a:pt x="177" y="392"/>
                      </a:lnTo>
                      <a:lnTo>
                        <a:pt x="191" y="388"/>
                      </a:lnTo>
                      <a:lnTo>
                        <a:pt x="196" y="361"/>
                      </a:lnTo>
                      <a:lnTo>
                        <a:pt x="205" y="336"/>
                      </a:lnTo>
                      <a:lnTo>
                        <a:pt x="207" y="315"/>
                      </a:lnTo>
                      <a:lnTo>
                        <a:pt x="207" y="293"/>
                      </a:lnTo>
                      <a:lnTo>
                        <a:pt x="221" y="274"/>
                      </a:lnTo>
                      <a:lnTo>
                        <a:pt x="246" y="256"/>
                      </a:lnTo>
                      <a:lnTo>
                        <a:pt x="262" y="252"/>
                      </a:lnTo>
                      <a:lnTo>
                        <a:pt x="262" y="231"/>
                      </a:lnTo>
                      <a:lnTo>
                        <a:pt x="271" y="218"/>
                      </a:lnTo>
                      <a:lnTo>
                        <a:pt x="287" y="199"/>
                      </a:lnTo>
                      <a:lnTo>
                        <a:pt x="305" y="186"/>
                      </a:lnTo>
                      <a:lnTo>
                        <a:pt x="296" y="149"/>
                      </a:lnTo>
                      <a:lnTo>
                        <a:pt x="328" y="115"/>
                      </a:lnTo>
                      <a:lnTo>
                        <a:pt x="335" y="102"/>
                      </a:lnTo>
                      <a:lnTo>
                        <a:pt x="358" y="97"/>
                      </a:lnTo>
                      <a:lnTo>
                        <a:pt x="374" y="77"/>
                      </a:lnTo>
                      <a:lnTo>
                        <a:pt x="374" y="65"/>
                      </a:lnTo>
                      <a:lnTo>
                        <a:pt x="387" y="49"/>
                      </a:lnTo>
                      <a:lnTo>
                        <a:pt x="415" y="47"/>
                      </a:lnTo>
                      <a:lnTo>
                        <a:pt x="447" y="47"/>
                      </a:lnTo>
                      <a:lnTo>
                        <a:pt x="472" y="24"/>
                      </a:lnTo>
                      <a:lnTo>
                        <a:pt x="467" y="0"/>
                      </a:lnTo>
                      <a:lnTo>
                        <a:pt x="472" y="0"/>
                      </a:lnTo>
                    </a:path>
                  </a:pathLst>
                </a:custGeom>
                <a:solidFill>
                  <a:srgbClr val="00B0F0"/>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53" name="Freeform 62">
                  <a:extLst>
                    <a:ext uri="{FF2B5EF4-FFF2-40B4-BE49-F238E27FC236}">
                      <a16:creationId xmlns:a16="http://schemas.microsoft.com/office/drawing/2014/main" id="{2CC3B05B-453E-4CF2-8618-17921EBCBE68}"/>
                    </a:ext>
                  </a:extLst>
                </p:cNvPr>
                <p:cNvSpPr>
                  <a:spLocks noChangeAspect="1"/>
                </p:cNvSpPr>
                <p:nvPr/>
              </p:nvSpPr>
              <p:spPr bwMode="auto">
                <a:xfrm>
                  <a:off x="3324" y="947"/>
                  <a:ext cx="626" cy="1332"/>
                </a:xfrm>
                <a:custGeom>
                  <a:avLst/>
                  <a:gdLst/>
                  <a:ahLst/>
                  <a:cxnLst>
                    <a:cxn ang="0">
                      <a:pos x="492" y="24"/>
                    </a:cxn>
                    <a:cxn ang="0">
                      <a:pos x="577" y="81"/>
                    </a:cxn>
                    <a:cxn ang="0">
                      <a:pos x="583" y="131"/>
                    </a:cxn>
                    <a:cxn ang="0">
                      <a:pos x="604" y="177"/>
                    </a:cxn>
                    <a:cxn ang="0">
                      <a:pos x="599" y="236"/>
                    </a:cxn>
                    <a:cxn ang="0">
                      <a:pos x="618" y="277"/>
                    </a:cxn>
                    <a:cxn ang="0">
                      <a:pos x="613" y="311"/>
                    </a:cxn>
                    <a:cxn ang="0">
                      <a:pos x="538" y="317"/>
                    </a:cxn>
                    <a:cxn ang="0">
                      <a:pos x="504" y="367"/>
                    </a:cxn>
                    <a:cxn ang="0">
                      <a:pos x="494" y="406"/>
                    </a:cxn>
                    <a:cxn ang="0">
                      <a:pos x="499" y="458"/>
                    </a:cxn>
                    <a:cxn ang="0">
                      <a:pos x="476" y="508"/>
                    </a:cxn>
                    <a:cxn ang="0">
                      <a:pos x="406" y="551"/>
                    </a:cxn>
                    <a:cxn ang="0">
                      <a:pos x="378" y="576"/>
                    </a:cxn>
                    <a:cxn ang="0">
                      <a:pos x="346" y="638"/>
                    </a:cxn>
                    <a:cxn ang="0">
                      <a:pos x="335" y="688"/>
                    </a:cxn>
                    <a:cxn ang="0">
                      <a:pos x="305" y="754"/>
                    </a:cxn>
                    <a:cxn ang="0">
                      <a:pos x="348" y="842"/>
                    </a:cxn>
                    <a:cxn ang="0">
                      <a:pos x="383" y="908"/>
                    </a:cxn>
                    <a:cxn ang="0">
                      <a:pos x="346" y="933"/>
                    </a:cxn>
                    <a:cxn ang="0">
                      <a:pos x="312" y="938"/>
                    </a:cxn>
                    <a:cxn ang="0">
                      <a:pos x="241" y="942"/>
                    </a:cxn>
                    <a:cxn ang="0">
                      <a:pos x="307" y="958"/>
                    </a:cxn>
                    <a:cxn ang="0">
                      <a:pos x="346" y="978"/>
                    </a:cxn>
                    <a:cxn ang="0">
                      <a:pos x="321" y="994"/>
                    </a:cxn>
                    <a:cxn ang="0">
                      <a:pos x="278" y="1033"/>
                    </a:cxn>
                    <a:cxn ang="0">
                      <a:pos x="266" y="1069"/>
                    </a:cxn>
                    <a:cxn ang="0">
                      <a:pos x="250" y="1156"/>
                    </a:cxn>
                    <a:cxn ang="0">
                      <a:pos x="230" y="1215"/>
                    </a:cxn>
                    <a:cxn ang="0">
                      <a:pos x="177" y="1260"/>
                    </a:cxn>
                    <a:cxn ang="0">
                      <a:pos x="130" y="1276"/>
                    </a:cxn>
                    <a:cxn ang="0">
                      <a:pos x="120" y="1319"/>
                    </a:cxn>
                    <a:cxn ang="0">
                      <a:pos x="70" y="1331"/>
                    </a:cxn>
                    <a:cxn ang="0">
                      <a:pos x="50" y="1310"/>
                    </a:cxn>
                    <a:cxn ang="0">
                      <a:pos x="29" y="1235"/>
                    </a:cxn>
                    <a:cxn ang="0">
                      <a:pos x="45" y="1219"/>
                    </a:cxn>
                    <a:cxn ang="0">
                      <a:pos x="50" y="1194"/>
                    </a:cxn>
                    <a:cxn ang="0">
                      <a:pos x="29" y="1126"/>
                    </a:cxn>
                    <a:cxn ang="0">
                      <a:pos x="11" y="1074"/>
                    </a:cxn>
                    <a:cxn ang="0">
                      <a:pos x="0" y="990"/>
                    </a:cxn>
                    <a:cxn ang="0">
                      <a:pos x="20" y="958"/>
                    </a:cxn>
                    <a:cxn ang="0">
                      <a:pos x="36" y="874"/>
                    </a:cxn>
                    <a:cxn ang="0">
                      <a:pos x="79" y="824"/>
                    </a:cxn>
                    <a:cxn ang="0">
                      <a:pos x="66" y="738"/>
                    </a:cxn>
                    <a:cxn ang="0">
                      <a:pos x="84" y="697"/>
                    </a:cxn>
                    <a:cxn ang="0">
                      <a:pos x="75" y="622"/>
                    </a:cxn>
                    <a:cxn ang="0">
                      <a:pos x="91" y="533"/>
                    </a:cxn>
                    <a:cxn ang="0">
                      <a:pos x="145" y="476"/>
                    </a:cxn>
                    <a:cxn ang="0">
                      <a:pos x="196" y="458"/>
                    </a:cxn>
                    <a:cxn ang="0">
                      <a:pos x="175" y="406"/>
                    </a:cxn>
                    <a:cxn ang="0">
                      <a:pos x="196" y="361"/>
                    </a:cxn>
                    <a:cxn ang="0">
                      <a:pos x="207" y="293"/>
                    </a:cxn>
                    <a:cxn ang="0">
                      <a:pos x="262" y="252"/>
                    </a:cxn>
                    <a:cxn ang="0">
                      <a:pos x="287" y="199"/>
                    </a:cxn>
                    <a:cxn ang="0">
                      <a:pos x="328" y="115"/>
                    </a:cxn>
                    <a:cxn ang="0">
                      <a:pos x="374" y="77"/>
                    </a:cxn>
                    <a:cxn ang="0">
                      <a:pos x="415" y="47"/>
                    </a:cxn>
                    <a:cxn ang="0">
                      <a:pos x="467" y="0"/>
                    </a:cxn>
                  </a:cxnLst>
                  <a:rect l="0" t="0" r="r" b="b"/>
                  <a:pathLst>
                    <a:path w="626" h="1332">
                      <a:moveTo>
                        <a:pt x="472" y="0"/>
                      </a:moveTo>
                      <a:lnTo>
                        <a:pt x="479" y="4"/>
                      </a:lnTo>
                      <a:lnTo>
                        <a:pt x="492" y="24"/>
                      </a:lnTo>
                      <a:lnTo>
                        <a:pt x="547" y="77"/>
                      </a:lnTo>
                      <a:lnTo>
                        <a:pt x="554" y="65"/>
                      </a:lnTo>
                      <a:lnTo>
                        <a:pt x="577" y="81"/>
                      </a:lnTo>
                      <a:lnTo>
                        <a:pt x="583" y="99"/>
                      </a:lnTo>
                      <a:lnTo>
                        <a:pt x="583" y="111"/>
                      </a:lnTo>
                      <a:lnTo>
                        <a:pt x="583" y="131"/>
                      </a:lnTo>
                      <a:lnTo>
                        <a:pt x="577" y="145"/>
                      </a:lnTo>
                      <a:lnTo>
                        <a:pt x="590" y="161"/>
                      </a:lnTo>
                      <a:lnTo>
                        <a:pt x="604" y="177"/>
                      </a:lnTo>
                      <a:lnTo>
                        <a:pt x="604" y="190"/>
                      </a:lnTo>
                      <a:lnTo>
                        <a:pt x="604" y="211"/>
                      </a:lnTo>
                      <a:lnTo>
                        <a:pt x="599" y="236"/>
                      </a:lnTo>
                      <a:lnTo>
                        <a:pt x="590" y="245"/>
                      </a:lnTo>
                      <a:lnTo>
                        <a:pt x="604" y="256"/>
                      </a:lnTo>
                      <a:lnTo>
                        <a:pt x="618" y="277"/>
                      </a:lnTo>
                      <a:lnTo>
                        <a:pt x="625" y="297"/>
                      </a:lnTo>
                      <a:lnTo>
                        <a:pt x="625" y="306"/>
                      </a:lnTo>
                      <a:lnTo>
                        <a:pt x="613" y="311"/>
                      </a:lnTo>
                      <a:lnTo>
                        <a:pt x="558" y="311"/>
                      </a:lnTo>
                      <a:lnTo>
                        <a:pt x="547" y="311"/>
                      </a:lnTo>
                      <a:lnTo>
                        <a:pt x="538" y="317"/>
                      </a:lnTo>
                      <a:lnTo>
                        <a:pt x="538" y="336"/>
                      </a:lnTo>
                      <a:lnTo>
                        <a:pt x="529" y="347"/>
                      </a:lnTo>
                      <a:lnTo>
                        <a:pt x="504" y="367"/>
                      </a:lnTo>
                      <a:lnTo>
                        <a:pt x="508" y="386"/>
                      </a:lnTo>
                      <a:lnTo>
                        <a:pt x="504" y="397"/>
                      </a:lnTo>
                      <a:lnTo>
                        <a:pt x="494" y="406"/>
                      </a:lnTo>
                      <a:lnTo>
                        <a:pt x="504" y="431"/>
                      </a:lnTo>
                      <a:lnTo>
                        <a:pt x="508" y="447"/>
                      </a:lnTo>
                      <a:lnTo>
                        <a:pt x="499" y="458"/>
                      </a:lnTo>
                      <a:lnTo>
                        <a:pt x="483" y="472"/>
                      </a:lnTo>
                      <a:lnTo>
                        <a:pt x="479" y="488"/>
                      </a:lnTo>
                      <a:lnTo>
                        <a:pt x="476" y="508"/>
                      </a:lnTo>
                      <a:lnTo>
                        <a:pt x="447" y="522"/>
                      </a:lnTo>
                      <a:lnTo>
                        <a:pt x="428" y="533"/>
                      </a:lnTo>
                      <a:lnTo>
                        <a:pt x="406" y="551"/>
                      </a:lnTo>
                      <a:lnTo>
                        <a:pt x="408" y="563"/>
                      </a:lnTo>
                      <a:lnTo>
                        <a:pt x="387" y="567"/>
                      </a:lnTo>
                      <a:lnTo>
                        <a:pt x="378" y="576"/>
                      </a:lnTo>
                      <a:lnTo>
                        <a:pt x="358" y="604"/>
                      </a:lnTo>
                      <a:lnTo>
                        <a:pt x="342" y="617"/>
                      </a:lnTo>
                      <a:lnTo>
                        <a:pt x="346" y="638"/>
                      </a:lnTo>
                      <a:lnTo>
                        <a:pt x="335" y="647"/>
                      </a:lnTo>
                      <a:lnTo>
                        <a:pt x="326" y="656"/>
                      </a:lnTo>
                      <a:lnTo>
                        <a:pt x="335" y="688"/>
                      </a:lnTo>
                      <a:lnTo>
                        <a:pt x="330" y="708"/>
                      </a:lnTo>
                      <a:lnTo>
                        <a:pt x="307" y="722"/>
                      </a:lnTo>
                      <a:lnTo>
                        <a:pt x="305" y="754"/>
                      </a:lnTo>
                      <a:lnTo>
                        <a:pt x="307" y="797"/>
                      </a:lnTo>
                      <a:lnTo>
                        <a:pt x="317" y="815"/>
                      </a:lnTo>
                      <a:lnTo>
                        <a:pt x="348" y="842"/>
                      </a:lnTo>
                      <a:lnTo>
                        <a:pt x="362" y="867"/>
                      </a:lnTo>
                      <a:lnTo>
                        <a:pt x="376" y="890"/>
                      </a:lnTo>
                      <a:lnTo>
                        <a:pt x="383" y="908"/>
                      </a:lnTo>
                      <a:lnTo>
                        <a:pt x="376" y="924"/>
                      </a:lnTo>
                      <a:lnTo>
                        <a:pt x="358" y="938"/>
                      </a:lnTo>
                      <a:lnTo>
                        <a:pt x="346" y="933"/>
                      </a:lnTo>
                      <a:lnTo>
                        <a:pt x="335" y="919"/>
                      </a:lnTo>
                      <a:lnTo>
                        <a:pt x="317" y="924"/>
                      </a:lnTo>
                      <a:lnTo>
                        <a:pt x="312" y="938"/>
                      </a:lnTo>
                      <a:lnTo>
                        <a:pt x="287" y="938"/>
                      </a:lnTo>
                      <a:lnTo>
                        <a:pt x="250" y="933"/>
                      </a:lnTo>
                      <a:lnTo>
                        <a:pt x="241" y="942"/>
                      </a:lnTo>
                      <a:lnTo>
                        <a:pt x="266" y="953"/>
                      </a:lnTo>
                      <a:lnTo>
                        <a:pt x="301" y="942"/>
                      </a:lnTo>
                      <a:lnTo>
                        <a:pt x="307" y="958"/>
                      </a:lnTo>
                      <a:lnTo>
                        <a:pt x="335" y="963"/>
                      </a:lnTo>
                      <a:lnTo>
                        <a:pt x="353" y="969"/>
                      </a:lnTo>
                      <a:lnTo>
                        <a:pt x="346" y="978"/>
                      </a:lnTo>
                      <a:lnTo>
                        <a:pt x="321" y="974"/>
                      </a:lnTo>
                      <a:lnTo>
                        <a:pt x="317" y="983"/>
                      </a:lnTo>
                      <a:lnTo>
                        <a:pt x="321" y="994"/>
                      </a:lnTo>
                      <a:lnTo>
                        <a:pt x="307" y="1013"/>
                      </a:lnTo>
                      <a:lnTo>
                        <a:pt x="287" y="1028"/>
                      </a:lnTo>
                      <a:lnTo>
                        <a:pt x="278" y="1033"/>
                      </a:lnTo>
                      <a:lnTo>
                        <a:pt x="271" y="1037"/>
                      </a:lnTo>
                      <a:lnTo>
                        <a:pt x="276" y="1056"/>
                      </a:lnTo>
                      <a:lnTo>
                        <a:pt x="266" y="1069"/>
                      </a:lnTo>
                      <a:lnTo>
                        <a:pt x="253" y="1094"/>
                      </a:lnTo>
                      <a:lnTo>
                        <a:pt x="257" y="1119"/>
                      </a:lnTo>
                      <a:lnTo>
                        <a:pt x="250" y="1156"/>
                      </a:lnTo>
                      <a:lnTo>
                        <a:pt x="241" y="1174"/>
                      </a:lnTo>
                      <a:lnTo>
                        <a:pt x="241" y="1196"/>
                      </a:lnTo>
                      <a:lnTo>
                        <a:pt x="230" y="1215"/>
                      </a:lnTo>
                      <a:lnTo>
                        <a:pt x="212" y="1244"/>
                      </a:lnTo>
                      <a:lnTo>
                        <a:pt x="207" y="1265"/>
                      </a:lnTo>
                      <a:lnTo>
                        <a:pt x="177" y="1260"/>
                      </a:lnTo>
                      <a:lnTo>
                        <a:pt x="150" y="1260"/>
                      </a:lnTo>
                      <a:lnTo>
                        <a:pt x="145" y="1271"/>
                      </a:lnTo>
                      <a:lnTo>
                        <a:pt x="130" y="1276"/>
                      </a:lnTo>
                      <a:lnTo>
                        <a:pt x="120" y="1281"/>
                      </a:lnTo>
                      <a:lnTo>
                        <a:pt x="125" y="1296"/>
                      </a:lnTo>
                      <a:lnTo>
                        <a:pt x="120" y="1319"/>
                      </a:lnTo>
                      <a:lnTo>
                        <a:pt x="100" y="1331"/>
                      </a:lnTo>
                      <a:lnTo>
                        <a:pt x="88" y="1319"/>
                      </a:lnTo>
                      <a:lnTo>
                        <a:pt x="70" y="1331"/>
                      </a:lnTo>
                      <a:lnTo>
                        <a:pt x="50" y="1331"/>
                      </a:lnTo>
                      <a:lnTo>
                        <a:pt x="41" y="1319"/>
                      </a:lnTo>
                      <a:lnTo>
                        <a:pt x="50" y="1310"/>
                      </a:lnTo>
                      <a:lnTo>
                        <a:pt x="54" y="1285"/>
                      </a:lnTo>
                      <a:lnTo>
                        <a:pt x="36" y="1253"/>
                      </a:lnTo>
                      <a:lnTo>
                        <a:pt x="29" y="1235"/>
                      </a:lnTo>
                      <a:lnTo>
                        <a:pt x="34" y="1226"/>
                      </a:lnTo>
                      <a:lnTo>
                        <a:pt x="41" y="1226"/>
                      </a:lnTo>
                      <a:lnTo>
                        <a:pt x="45" y="1219"/>
                      </a:lnTo>
                      <a:lnTo>
                        <a:pt x="50" y="1210"/>
                      </a:lnTo>
                      <a:lnTo>
                        <a:pt x="54" y="1201"/>
                      </a:lnTo>
                      <a:lnTo>
                        <a:pt x="50" y="1194"/>
                      </a:lnTo>
                      <a:lnTo>
                        <a:pt x="41" y="1178"/>
                      </a:lnTo>
                      <a:lnTo>
                        <a:pt x="25" y="1153"/>
                      </a:lnTo>
                      <a:lnTo>
                        <a:pt x="29" y="1126"/>
                      </a:lnTo>
                      <a:lnTo>
                        <a:pt x="15" y="1108"/>
                      </a:lnTo>
                      <a:lnTo>
                        <a:pt x="4" y="1094"/>
                      </a:lnTo>
                      <a:lnTo>
                        <a:pt x="11" y="1074"/>
                      </a:lnTo>
                      <a:lnTo>
                        <a:pt x="20" y="1033"/>
                      </a:lnTo>
                      <a:lnTo>
                        <a:pt x="4" y="1013"/>
                      </a:lnTo>
                      <a:lnTo>
                        <a:pt x="0" y="990"/>
                      </a:lnTo>
                      <a:lnTo>
                        <a:pt x="0" y="978"/>
                      </a:lnTo>
                      <a:lnTo>
                        <a:pt x="9" y="953"/>
                      </a:lnTo>
                      <a:lnTo>
                        <a:pt x="20" y="958"/>
                      </a:lnTo>
                      <a:lnTo>
                        <a:pt x="34" y="924"/>
                      </a:lnTo>
                      <a:lnTo>
                        <a:pt x="34" y="888"/>
                      </a:lnTo>
                      <a:lnTo>
                        <a:pt x="36" y="874"/>
                      </a:lnTo>
                      <a:lnTo>
                        <a:pt x="54" y="863"/>
                      </a:lnTo>
                      <a:lnTo>
                        <a:pt x="79" y="844"/>
                      </a:lnTo>
                      <a:lnTo>
                        <a:pt x="79" y="824"/>
                      </a:lnTo>
                      <a:lnTo>
                        <a:pt x="75" y="763"/>
                      </a:lnTo>
                      <a:lnTo>
                        <a:pt x="66" y="754"/>
                      </a:lnTo>
                      <a:lnTo>
                        <a:pt x="66" y="738"/>
                      </a:lnTo>
                      <a:lnTo>
                        <a:pt x="88" y="729"/>
                      </a:lnTo>
                      <a:lnTo>
                        <a:pt x="95" y="722"/>
                      </a:lnTo>
                      <a:lnTo>
                        <a:pt x="84" y="697"/>
                      </a:lnTo>
                      <a:lnTo>
                        <a:pt x="66" y="672"/>
                      </a:lnTo>
                      <a:lnTo>
                        <a:pt x="70" y="642"/>
                      </a:lnTo>
                      <a:lnTo>
                        <a:pt x="75" y="622"/>
                      </a:lnTo>
                      <a:lnTo>
                        <a:pt x="91" y="583"/>
                      </a:lnTo>
                      <a:lnTo>
                        <a:pt x="91" y="567"/>
                      </a:lnTo>
                      <a:lnTo>
                        <a:pt x="91" y="533"/>
                      </a:lnTo>
                      <a:lnTo>
                        <a:pt x="104" y="506"/>
                      </a:lnTo>
                      <a:lnTo>
                        <a:pt x="125" y="488"/>
                      </a:lnTo>
                      <a:lnTo>
                        <a:pt x="145" y="476"/>
                      </a:lnTo>
                      <a:lnTo>
                        <a:pt x="166" y="481"/>
                      </a:lnTo>
                      <a:lnTo>
                        <a:pt x="187" y="488"/>
                      </a:lnTo>
                      <a:lnTo>
                        <a:pt x="196" y="458"/>
                      </a:lnTo>
                      <a:lnTo>
                        <a:pt x="187" y="433"/>
                      </a:lnTo>
                      <a:lnTo>
                        <a:pt x="177" y="417"/>
                      </a:lnTo>
                      <a:lnTo>
                        <a:pt x="175" y="406"/>
                      </a:lnTo>
                      <a:lnTo>
                        <a:pt x="177" y="392"/>
                      </a:lnTo>
                      <a:lnTo>
                        <a:pt x="191" y="388"/>
                      </a:lnTo>
                      <a:lnTo>
                        <a:pt x="196" y="361"/>
                      </a:lnTo>
                      <a:lnTo>
                        <a:pt x="205" y="336"/>
                      </a:lnTo>
                      <a:lnTo>
                        <a:pt x="207" y="315"/>
                      </a:lnTo>
                      <a:lnTo>
                        <a:pt x="207" y="293"/>
                      </a:lnTo>
                      <a:lnTo>
                        <a:pt x="221" y="274"/>
                      </a:lnTo>
                      <a:lnTo>
                        <a:pt x="246" y="256"/>
                      </a:lnTo>
                      <a:lnTo>
                        <a:pt x="262" y="252"/>
                      </a:lnTo>
                      <a:lnTo>
                        <a:pt x="262" y="231"/>
                      </a:lnTo>
                      <a:lnTo>
                        <a:pt x="271" y="218"/>
                      </a:lnTo>
                      <a:lnTo>
                        <a:pt x="287" y="199"/>
                      </a:lnTo>
                      <a:lnTo>
                        <a:pt x="305" y="186"/>
                      </a:lnTo>
                      <a:lnTo>
                        <a:pt x="296" y="149"/>
                      </a:lnTo>
                      <a:lnTo>
                        <a:pt x="328" y="115"/>
                      </a:lnTo>
                      <a:lnTo>
                        <a:pt x="335" y="102"/>
                      </a:lnTo>
                      <a:lnTo>
                        <a:pt x="358" y="97"/>
                      </a:lnTo>
                      <a:lnTo>
                        <a:pt x="374" y="77"/>
                      </a:lnTo>
                      <a:lnTo>
                        <a:pt x="374" y="65"/>
                      </a:lnTo>
                      <a:lnTo>
                        <a:pt x="387" y="49"/>
                      </a:lnTo>
                      <a:lnTo>
                        <a:pt x="415" y="47"/>
                      </a:lnTo>
                      <a:lnTo>
                        <a:pt x="447" y="47"/>
                      </a:lnTo>
                      <a:lnTo>
                        <a:pt x="472" y="24"/>
                      </a:lnTo>
                      <a:lnTo>
                        <a:pt x="467" y="0"/>
                      </a:lnTo>
                    </a:path>
                  </a:pathLst>
                </a:custGeom>
                <a:solidFill>
                  <a:srgbClr val="00B0F0"/>
                </a:solidFill>
                <a:ln w="2540" cap="rnd">
                  <a:solidFill>
                    <a:srgbClr val="FFFFFF"/>
                  </a:solidFill>
                  <a:round/>
                  <a:headEnd type="none" w="sm" len="sm"/>
                  <a:tailEnd type="none" w="sm" len="sm"/>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grpSp>
        <p:sp>
          <p:nvSpPr>
            <p:cNvPr id="37" name="Freeform 64">
              <a:extLst>
                <a:ext uri="{FF2B5EF4-FFF2-40B4-BE49-F238E27FC236}">
                  <a16:creationId xmlns:a16="http://schemas.microsoft.com/office/drawing/2014/main" id="{F2EFB3EA-41FC-45CF-ADCD-FD936026456D}"/>
                </a:ext>
              </a:extLst>
            </p:cNvPr>
            <p:cNvSpPr>
              <a:spLocks noChangeAspect="1"/>
            </p:cNvSpPr>
            <p:nvPr/>
          </p:nvSpPr>
          <p:spPr bwMode="auto">
            <a:xfrm>
              <a:off x="2680982" y="3913987"/>
              <a:ext cx="2102660" cy="2372853"/>
            </a:xfrm>
            <a:custGeom>
              <a:avLst/>
              <a:gdLst/>
              <a:ahLst/>
              <a:cxnLst>
                <a:cxn ang="0">
                  <a:pos x="332" y="1137"/>
                </a:cxn>
                <a:cxn ang="0">
                  <a:pos x="377" y="1066"/>
                </a:cxn>
                <a:cxn ang="0">
                  <a:pos x="366" y="969"/>
                </a:cxn>
                <a:cxn ang="0">
                  <a:pos x="375" y="887"/>
                </a:cxn>
                <a:cxn ang="0">
                  <a:pos x="393" y="771"/>
                </a:cxn>
                <a:cxn ang="0">
                  <a:pos x="452" y="692"/>
                </a:cxn>
                <a:cxn ang="0">
                  <a:pos x="482" y="631"/>
                </a:cxn>
                <a:cxn ang="0">
                  <a:pos x="502" y="569"/>
                </a:cxn>
                <a:cxn ang="0">
                  <a:pos x="564" y="465"/>
                </a:cxn>
                <a:cxn ang="0">
                  <a:pos x="598" y="381"/>
                </a:cxn>
                <a:cxn ang="0">
                  <a:pos x="677" y="299"/>
                </a:cxn>
                <a:cxn ang="0">
                  <a:pos x="739" y="270"/>
                </a:cxn>
                <a:cxn ang="0">
                  <a:pos x="782" y="195"/>
                </a:cxn>
                <a:cxn ang="0">
                  <a:pos x="880" y="236"/>
                </a:cxn>
                <a:cxn ang="0">
                  <a:pos x="934" y="249"/>
                </a:cxn>
                <a:cxn ang="0">
                  <a:pos x="964" y="149"/>
                </a:cxn>
                <a:cxn ang="0">
                  <a:pos x="1046" y="140"/>
                </a:cxn>
                <a:cxn ang="0">
                  <a:pos x="1075" y="179"/>
                </a:cxn>
                <a:cxn ang="0">
                  <a:pos x="1100" y="129"/>
                </a:cxn>
                <a:cxn ang="0">
                  <a:pos x="1130" y="70"/>
                </a:cxn>
                <a:cxn ang="0">
                  <a:pos x="1075" y="22"/>
                </a:cxn>
                <a:cxn ang="0">
                  <a:pos x="1028" y="24"/>
                </a:cxn>
                <a:cxn ang="0">
                  <a:pos x="998" y="22"/>
                </a:cxn>
                <a:cxn ang="0">
                  <a:pos x="957" y="49"/>
                </a:cxn>
                <a:cxn ang="0">
                  <a:pos x="939" y="34"/>
                </a:cxn>
                <a:cxn ang="0">
                  <a:pos x="877" y="108"/>
                </a:cxn>
                <a:cxn ang="0">
                  <a:pos x="814" y="129"/>
                </a:cxn>
                <a:cxn ang="0">
                  <a:pos x="748" y="149"/>
                </a:cxn>
                <a:cxn ang="0">
                  <a:pos x="668" y="165"/>
                </a:cxn>
                <a:cxn ang="0">
                  <a:pos x="659" y="229"/>
                </a:cxn>
                <a:cxn ang="0">
                  <a:pos x="652" y="281"/>
                </a:cxn>
                <a:cxn ang="0">
                  <a:pos x="586" y="295"/>
                </a:cxn>
                <a:cxn ang="0">
                  <a:pos x="564" y="340"/>
                </a:cxn>
                <a:cxn ang="0">
                  <a:pos x="516" y="406"/>
                </a:cxn>
                <a:cxn ang="0">
                  <a:pos x="466" y="490"/>
                </a:cxn>
                <a:cxn ang="0">
                  <a:pos x="423" y="572"/>
                </a:cxn>
                <a:cxn ang="0">
                  <a:pos x="398" y="622"/>
                </a:cxn>
                <a:cxn ang="0">
                  <a:pos x="318" y="692"/>
                </a:cxn>
                <a:cxn ang="0">
                  <a:pos x="366" y="701"/>
                </a:cxn>
                <a:cxn ang="0">
                  <a:pos x="295" y="715"/>
                </a:cxn>
                <a:cxn ang="0">
                  <a:pos x="229" y="755"/>
                </a:cxn>
                <a:cxn ang="0">
                  <a:pos x="172" y="758"/>
                </a:cxn>
                <a:cxn ang="0">
                  <a:pos x="127" y="789"/>
                </a:cxn>
                <a:cxn ang="0">
                  <a:pos x="97" y="821"/>
                </a:cxn>
                <a:cxn ang="0">
                  <a:pos x="38" y="860"/>
                </a:cxn>
                <a:cxn ang="0">
                  <a:pos x="22" y="996"/>
                </a:cxn>
                <a:cxn ang="0">
                  <a:pos x="45" y="1028"/>
                </a:cxn>
                <a:cxn ang="0">
                  <a:pos x="22" y="1089"/>
                </a:cxn>
                <a:cxn ang="0">
                  <a:pos x="36" y="1123"/>
                </a:cxn>
                <a:cxn ang="0">
                  <a:pos x="0" y="1155"/>
                </a:cxn>
                <a:cxn ang="0">
                  <a:pos x="95" y="1244"/>
                </a:cxn>
                <a:cxn ang="0">
                  <a:pos x="234" y="1141"/>
                </a:cxn>
                <a:cxn ang="0">
                  <a:pos x="284" y="1085"/>
                </a:cxn>
                <a:cxn ang="0">
                  <a:pos x="295" y="1171"/>
                </a:cxn>
              </a:cxnLst>
              <a:rect l="0" t="0" r="r" b="b"/>
              <a:pathLst>
                <a:path w="1136" h="1245">
                  <a:moveTo>
                    <a:pt x="304" y="1171"/>
                  </a:moveTo>
                  <a:lnTo>
                    <a:pt x="307" y="1169"/>
                  </a:lnTo>
                  <a:lnTo>
                    <a:pt x="318" y="1166"/>
                  </a:lnTo>
                  <a:lnTo>
                    <a:pt x="327" y="1153"/>
                  </a:lnTo>
                  <a:lnTo>
                    <a:pt x="332" y="1137"/>
                  </a:lnTo>
                  <a:lnTo>
                    <a:pt x="336" y="1128"/>
                  </a:lnTo>
                  <a:lnTo>
                    <a:pt x="332" y="1103"/>
                  </a:lnTo>
                  <a:lnTo>
                    <a:pt x="336" y="1087"/>
                  </a:lnTo>
                  <a:lnTo>
                    <a:pt x="348" y="1078"/>
                  </a:lnTo>
                  <a:lnTo>
                    <a:pt x="377" y="1066"/>
                  </a:lnTo>
                  <a:lnTo>
                    <a:pt x="382" y="1053"/>
                  </a:lnTo>
                  <a:lnTo>
                    <a:pt x="377" y="1012"/>
                  </a:lnTo>
                  <a:lnTo>
                    <a:pt x="375" y="1003"/>
                  </a:lnTo>
                  <a:lnTo>
                    <a:pt x="375" y="978"/>
                  </a:lnTo>
                  <a:lnTo>
                    <a:pt x="366" y="969"/>
                  </a:lnTo>
                  <a:lnTo>
                    <a:pt x="370" y="951"/>
                  </a:lnTo>
                  <a:lnTo>
                    <a:pt x="377" y="951"/>
                  </a:lnTo>
                  <a:lnTo>
                    <a:pt x="398" y="937"/>
                  </a:lnTo>
                  <a:lnTo>
                    <a:pt x="382" y="898"/>
                  </a:lnTo>
                  <a:lnTo>
                    <a:pt x="375" y="887"/>
                  </a:lnTo>
                  <a:lnTo>
                    <a:pt x="375" y="883"/>
                  </a:lnTo>
                  <a:lnTo>
                    <a:pt x="375" y="851"/>
                  </a:lnTo>
                  <a:lnTo>
                    <a:pt x="386" y="826"/>
                  </a:lnTo>
                  <a:lnTo>
                    <a:pt x="391" y="799"/>
                  </a:lnTo>
                  <a:lnTo>
                    <a:pt x="393" y="771"/>
                  </a:lnTo>
                  <a:lnTo>
                    <a:pt x="391" y="746"/>
                  </a:lnTo>
                  <a:lnTo>
                    <a:pt x="398" y="728"/>
                  </a:lnTo>
                  <a:lnTo>
                    <a:pt x="402" y="717"/>
                  </a:lnTo>
                  <a:lnTo>
                    <a:pt x="427" y="701"/>
                  </a:lnTo>
                  <a:lnTo>
                    <a:pt x="452" y="692"/>
                  </a:lnTo>
                  <a:lnTo>
                    <a:pt x="475" y="701"/>
                  </a:lnTo>
                  <a:lnTo>
                    <a:pt x="482" y="705"/>
                  </a:lnTo>
                  <a:lnTo>
                    <a:pt x="493" y="687"/>
                  </a:lnTo>
                  <a:lnTo>
                    <a:pt x="493" y="667"/>
                  </a:lnTo>
                  <a:lnTo>
                    <a:pt x="482" y="631"/>
                  </a:lnTo>
                  <a:lnTo>
                    <a:pt x="477" y="615"/>
                  </a:lnTo>
                  <a:lnTo>
                    <a:pt x="482" y="606"/>
                  </a:lnTo>
                  <a:lnTo>
                    <a:pt x="489" y="606"/>
                  </a:lnTo>
                  <a:lnTo>
                    <a:pt x="498" y="592"/>
                  </a:lnTo>
                  <a:lnTo>
                    <a:pt x="502" y="569"/>
                  </a:lnTo>
                  <a:lnTo>
                    <a:pt x="507" y="535"/>
                  </a:lnTo>
                  <a:lnTo>
                    <a:pt x="511" y="501"/>
                  </a:lnTo>
                  <a:lnTo>
                    <a:pt x="523" y="490"/>
                  </a:lnTo>
                  <a:lnTo>
                    <a:pt x="548" y="474"/>
                  </a:lnTo>
                  <a:lnTo>
                    <a:pt x="564" y="465"/>
                  </a:lnTo>
                  <a:lnTo>
                    <a:pt x="568" y="440"/>
                  </a:lnTo>
                  <a:lnTo>
                    <a:pt x="577" y="422"/>
                  </a:lnTo>
                  <a:lnTo>
                    <a:pt x="598" y="406"/>
                  </a:lnTo>
                  <a:lnTo>
                    <a:pt x="602" y="394"/>
                  </a:lnTo>
                  <a:lnTo>
                    <a:pt x="598" y="381"/>
                  </a:lnTo>
                  <a:lnTo>
                    <a:pt x="598" y="365"/>
                  </a:lnTo>
                  <a:lnTo>
                    <a:pt x="616" y="351"/>
                  </a:lnTo>
                  <a:lnTo>
                    <a:pt x="636" y="315"/>
                  </a:lnTo>
                  <a:lnTo>
                    <a:pt x="652" y="320"/>
                  </a:lnTo>
                  <a:lnTo>
                    <a:pt x="677" y="299"/>
                  </a:lnTo>
                  <a:lnTo>
                    <a:pt x="673" y="281"/>
                  </a:lnTo>
                  <a:lnTo>
                    <a:pt x="689" y="265"/>
                  </a:lnTo>
                  <a:lnTo>
                    <a:pt x="698" y="270"/>
                  </a:lnTo>
                  <a:lnTo>
                    <a:pt x="716" y="265"/>
                  </a:lnTo>
                  <a:lnTo>
                    <a:pt x="739" y="270"/>
                  </a:lnTo>
                  <a:lnTo>
                    <a:pt x="773" y="240"/>
                  </a:lnTo>
                  <a:lnTo>
                    <a:pt x="768" y="224"/>
                  </a:lnTo>
                  <a:lnTo>
                    <a:pt x="773" y="215"/>
                  </a:lnTo>
                  <a:lnTo>
                    <a:pt x="764" y="211"/>
                  </a:lnTo>
                  <a:lnTo>
                    <a:pt x="782" y="195"/>
                  </a:lnTo>
                  <a:lnTo>
                    <a:pt x="805" y="190"/>
                  </a:lnTo>
                  <a:lnTo>
                    <a:pt x="823" y="215"/>
                  </a:lnTo>
                  <a:lnTo>
                    <a:pt x="852" y="249"/>
                  </a:lnTo>
                  <a:lnTo>
                    <a:pt x="864" y="249"/>
                  </a:lnTo>
                  <a:lnTo>
                    <a:pt x="880" y="236"/>
                  </a:lnTo>
                  <a:lnTo>
                    <a:pt x="893" y="233"/>
                  </a:lnTo>
                  <a:lnTo>
                    <a:pt x="900" y="236"/>
                  </a:lnTo>
                  <a:lnTo>
                    <a:pt x="914" y="249"/>
                  </a:lnTo>
                  <a:lnTo>
                    <a:pt x="930" y="254"/>
                  </a:lnTo>
                  <a:lnTo>
                    <a:pt x="934" y="249"/>
                  </a:lnTo>
                  <a:lnTo>
                    <a:pt x="943" y="233"/>
                  </a:lnTo>
                  <a:lnTo>
                    <a:pt x="948" y="224"/>
                  </a:lnTo>
                  <a:lnTo>
                    <a:pt x="964" y="195"/>
                  </a:lnTo>
                  <a:lnTo>
                    <a:pt x="968" y="190"/>
                  </a:lnTo>
                  <a:lnTo>
                    <a:pt x="964" y="149"/>
                  </a:lnTo>
                  <a:lnTo>
                    <a:pt x="984" y="129"/>
                  </a:lnTo>
                  <a:lnTo>
                    <a:pt x="993" y="133"/>
                  </a:lnTo>
                  <a:lnTo>
                    <a:pt x="1018" y="108"/>
                  </a:lnTo>
                  <a:lnTo>
                    <a:pt x="1039" y="133"/>
                  </a:lnTo>
                  <a:lnTo>
                    <a:pt x="1046" y="140"/>
                  </a:lnTo>
                  <a:lnTo>
                    <a:pt x="1059" y="136"/>
                  </a:lnTo>
                  <a:lnTo>
                    <a:pt x="1069" y="149"/>
                  </a:lnTo>
                  <a:lnTo>
                    <a:pt x="1069" y="158"/>
                  </a:lnTo>
                  <a:lnTo>
                    <a:pt x="1075" y="165"/>
                  </a:lnTo>
                  <a:lnTo>
                    <a:pt x="1075" y="179"/>
                  </a:lnTo>
                  <a:lnTo>
                    <a:pt x="1089" y="163"/>
                  </a:lnTo>
                  <a:lnTo>
                    <a:pt x="1109" y="145"/>
                  </a:lnTo>
                  <a:lnTo>
                    <a:pt x="1121" y="120"/>
                  </a:lnTo>
                  <a:lnTo>
                    <a:pt x="1114" y="115"/>
                  </a:lnTo>
                  <a:lnTo>
                    <a:pt x="1100" y="129"/>
                  </a:lnTo>
                  <a:lnTo>
                    <a:pt x="1098" y="108"/>
                  </a:lnTo>
                  <a:lnTo>
                    <a:pt x="1089" y="104"/>
                  </a:lnTo>
                  <a:lnTo>
                    <a:pt x="1084" y="93"/>
                  </a:lnTo>
                  <a:lnTo>
                    <a:pt x="1119" y="65"/>
                  </a:lnTo>
                  <a:lnTo>
                    <a:pt x="1130" y="70"/>
                  </a:lnTo>
                  <a:lnTo>
                    <a:pt x="1135" y="54"/>
                  </a:lnTo>
                  <a:lnTo>
                    <a:pt x="1125" y="49"/>
                  </a:lnTo>
                  <a:lnTo>
                    <a:pt x="1105" y="40"/>
                  </a:lnTo>
                  <a:lnTo>
                    <a:pt x="1094" y="36"/>
                  </a:lnTo>
                  <a:lnTo>
                    <a:pt x="1075" y="22"/>
                  </a:lnTo>
                  <a:lnTo>
                    <a:pt x="1059" y="18"/>
                  </a:lnTo>
                  <a:lnTo>
                    <a:pt x="1041" y="34"/>
                  </a:lnTo>
                  <a:lnTo>
                    <a:pt x="1034" y="45"/>
                  </a:lnTo>
                  <a:lnTo>
                    <a:pt x="1018" y="34"/>
                  </a:lnTo>
                  <a:lnTo>
                    <a:pt x="1028" y="24"/>
                  </a:lnTo>
                  <a:lnTo>
                    <a:pt x="1030" y="4"/>
                  </a:lnTo>
                  <a:lnTo>
                    <a:pt x="1028" y="0"/>
                  </a:lnTo>
                  <a:lnTo>
                    <a:pt x="1005" y="0"/>
                  </a:lnTo>
                  <a:lnTo>
                    <a:pt x="1000" y="9"/>
                  </a:lnTo>
                  <a:lnTo>
                    <a:pt x="998" y="22"/>
                  </a:lnTo>
                  <a:lnTo>
                    <a:pt x="1000" y="34"/>
                  </a:lnTo>
                  <a:lnTo>
                    <a:pt x="984" y="49"/>
                  </a:lnTo>
                  <a:lnTo>
                    <a:pt x="971" y="24"/>
                  </a:lnTo>
                  <a:lnTo>
                    <a:pt x="959" y="29"/>
                  </a:lnTo>
                  <a:lnTo>
                    <a:pt x="957" y="49"/>
                  </a:lnTo>
                  <a:lnTo>
                    <a:pt x="948" y="79"/>
                  </a:lnTo>
                  <a:lnTo>
                    <a:pt x="928" y="99"/>
                  </a:lnTo>
                  <a:lnTo>
                    <a:pt x="914" y="74"/>
                  </a:lnTo>
                  <a:lnTo>
                    <a:pt x="934" y="59"/>
                  </a:lnTo>
                  <a:lnTo>
                    <a:pt x="939" y="34"/>
                  </a:lnTo>
                  <a:lnTo>
                    <a:pt x="928" y="34"/>
                  </a:lnTo>
                  <a:lnTo>
                    <a:pt x="905" y="34"/>
                  </a:lnTo>
                  <a:lnTo>
                    <a:pt x="889" y="59"/>
                  </a:lnTo>
                  <a:lnTo>
                    <a:pt x="868" y="93"/>
                  </a:lnTo>
                  <a:lnTo>
                    <a:pt x="877" y="108"/>
                  </a:lnTo>
                  <a:lnTo>
                    <a:pt x="864" y="115"/>
                  </a:lnTo>
                  <a:lnTo>
                    <a:pt x="848" y="104"/>
                  </a:lnTo>
                  <a:lnTo>
                    <a:pt x="830" y="111"/>
                  </a:lnTo>
                  <a:lnTo>
                    <a:pt x="834" y="129"/>
                  </a:lnTo>
                  <a:lnTo>
                    <a:pt x="814" y="129"/>
                  </a:lnTo>
                  <a:lnTo>
                    <a:pt x="800" y="133"/>
                  </a:lnTo>
                  <a:lnTo>
                    <a:pt x="786" y="154"/>
                  </a:lnTo>
                  <a:lnTo>
                    <a:pt x="764" y="149"/>
                  </a:lnTo>
                  <a:lnTo>
                    <a:pt x="764" y="163"/>
                  </a:lnTo>
                  <a:lnTo>
                    <a:pt x="748" y="149"/>
                  </a:lnTo>
                  <a:lnTo>
                    <a:pt x="727" y="158"/>
                  </a:lnTo>
                  <a:lnTo>
                    <a:pt x="723" y="174"/>
                  </a:lnTo>
                  <a:lnTo>
                    <a:pt x="707" y="179"/>
                  </a:lnTo>
                  <a:lnTo>
                    <a:pt x="693" y="163"/>
                  </a:lnTo>
                  <a:lnTo>
                    <a:pt x="668" y="165"/>
                  </a:lnTo>
                  <a:lnTo>
                    <a:pt x="643" y="174"/>
                  </a:lnTo>
                  <a:lnTo>
                    <a:pt x="643" y="199"/>
                  </a:lnTo>
                  <a:lnTo>
                    <a:pt x="659" y="204"/>
                  </a:lnTo>
                  <a:lnTo>
                    <a:pt x="659" y="211"/>
                  </a:lnTo>
                  <a:lnTo>
                    <a:pt x="659" y="229"/>
                  </a:lnTo>
                  <a:lnTo>
                    <a:pt x="648" y="224"/>
                  </a:lnTo>
                  <a:lnTo>
                    <a:pt x="632" y="233"/>
                  </a:lnTo>
                  <a:lnTo>
                    <a:pt x="636" y="249"/>
                  </a:lnTo>
                  <a:lnTo>
                    <a:pt x="652" y="263"/>
                  </a:lnTo>
                  <a:lnTo>
                    <a:pt x="652" y="281"/>
                  </a:lnTo>
                  <a:lnTo>
                    <a:pt x="636" y="274"/>
                  </a:lnTo>
                  <a:lnTo>
                    <a:pt x="623" y="276"/>
                  </a:lnTo>
                  <a:lnTo>
                    <a:pt x="623" y="295"/>
                  </a:lnTo>
                  <a:lnTo>
                    <a:pt x="602" y="295"/>
                  </a:lnTo>
                  <a:lnTo>
                    <a:pt x="586" y="295"/>
                  </a:lnTo>
                  <a:lnTo>
                    <a:pt x="582" y="306"/>
                  </a:lnTo>
                  <a:lnTo>
                    <a:pt x="577" y="315"/>
                  </a:lnTo>
                  <a:lnTo>
                    <a:pt x="564" y="320"/>
                  </a:lnTo>
                  <a:lnTo>
                    <a:pt x="559" y="329"/>
                  </a:lnTo>
                  <a:lnTo>
                    <a:pt x="564" y="340"/>
                  </a:lnTo>
                  <a:lnTo>
                    <a:pt x="541" y="347"/>
                  </a:lnTo>
                  <a:lnTo>
                    <a:pt x="557" y="365"/>
                  </a:lnTo>
                  <a:lnTo>
                    <a:pt x="559" y="374"/>
                  </a:lnTo>
                  <a:lnTo>
                    <a:pt x="545" y="385"/>
                  </a:lnTo>
                  <a:lnTo>
                    <a:pt x="516" y="406"/>
                  </a:lnTo>
                  <a:lnTo>
                    <a:pt x="493" y="422"/>
                  </a:lnTo>
                  <a:lnTo>
                    <a:pt x="482" y="447"/>
                  </a:lnTo>
                  <a:lnTo>
                    <a:pt x="461" y="465"/>
                  </a:lnTo>
                  <a:lnTo>
                    <a:pt x="461" y="476"/>
                  </a:lnTo>
                  <a:lnTo>
                    <a:pt x="466" y="490"/>
                  </a:lnTo>
                  <a:lnTo>
                    <a:pt x="448" y="501"/>
                  </a:lnTo>
                  <a:lnTo>
                    <a:pt x="452" y="517"/>
                  </a:lnTo>
                  <a:lnTo>
                    <a:pt x="436" y="547"/>
                  </a:lnTo>
                  <a:lnTo>
                    <a:pt x="423" y="551"/>
                  </a:lnTo>
                  <a:lnTo>
                    <a:pt x="423" y="572"/>
                  </a:lnTo>
                  <a:lnTo>
                    <a:pt x="432" y="585"/>
                  </a:lnTo>
                  <a:lnTo>
                    <a:pt x="418" y="597"/>
                  </a:lnTo>
                  <a:lnTo>
                    <a:pt x="411" y="587"/>
                  </a:lnTo>
                  <a:lnTo>
                    <a:pt x="393" y="597"/>
                  </a:lnTo>
                  <a:lnTo>
                    <a:pt x="398" y="622"/>
                  </a:lnTo>
                  <a:lnTo>
                    <a:pt x="382" y="631"/>
                  </a:lnTo>
                  <a:lnTo>
                    <a:pt x="357" y="635"/>
                  </a:lnTo>
                  <a:lnTo>
                    <a:pt x="341" y="656"/>
                  </a:lnTo>
                  <a:lnTo>
                    <a:pt x="336" y="676"/>
                  </a:lnTo>
                  <a:lnTo>
                    <a:pt x="318" y="692"/>
                  </a:lnTo>
                  <a:lnTo>
                    <a:pt x="318" y="705"/>
                  </a:lnTo>
                  <a:lnTo>
                    <a:pt x="341" y="687"/>
                  </a:lnTo>
                  <a:lnTo>
                    <a:pt x="366" y="671"/>
                  </a:lnTo>
                  <a:lnTo>
                    <a:pt x="375" y="676"/>
                  </a:lnTo>
                  <a:lnTo>
                    <a:pt x="366" y="701"/>
                  </a:lnTo>
                  <a:lnTo>
                    <a:pt x="345" y="715"/>
                  </a:lnTo>
                  <a:lnTo>
                    <a:pt x="322" y="710"/>
                  </a:lnTo>
                  <a:lnTo>
                    <a:pt x="327" y="726"/>
                  </a:lnTo>
                  <a:lnTo>
                    <a:pt x="300" y="737"/>
                  </a:lnTo>
                  <a:lnTo>
                    <a:pt x="295" y="715"/>
                  </a:lnTo>
                  <a:lnTo>
                    <a:pt x="282" y="705"/>
                  </a:lnTo>
                  <a:lnTo>
                    <a:pt x="266" y="728"/>
                  </a:lnTo>
                  <a:lnTo>
                    <a:pt x="247" y="728"/>
                  </a:lnTo>
                  <a:lnTo>
                    <a:pt x="232" y="733"/>
                  </a:lnTo>
                  <a:lnTo>
                    <a:pt x="229" y="755"/>
                  </a:lnTo>
                  <a:lnTo>
                    <a:pt x="220" y="758"/>
                  </a:lnTo>
                  <a:lnTo>
                    <a:pt x="220" y="769"/>
                  </a:lnTo>
                  <a:lnTo>
                    <a:pt x="209" y="765"/>
                  </a:lnTo>
                  <a:lnTo>
                    <a:pt x="195" y="755"/>
                  </a:lnTo>
                  <a:lnTo>
                    <a:pt x="172" y="758"/>
                  </a:lnTo>
                  <a:lnTo>
                    <a:pt x="172" y="771"/>
                  </a:lnTo>
                  <a:lnTo>
                    <a:pt x="175" y="783"/>
                  </a:lnTo>
                  <a:lnTo>
                    <a:pt x="166" y="785"/>
                  </a:lnTo>
                  <a:lnTo>
                    <a:pt x="145" y="776"/>
                  </a:lnTo>
                  <a:lnTo>
                    <a:pt x="127" y="789"/>
                  </a:lnTo>
                  <a:lnTo>
                    <a:pt x="131" y="801"/>
                  </a:lnTo>
                  <a:lnTo>
                    <a:pt x="129" y="810"/>
                  </a:lnTo>
                  <a:lnTo>
                    <a:pt x="109" y="801"/>
                  </a:lnTo>
                  <a:lnTo>
                    <a:pt x="104" y="812"/>
                  </a:lnTo>
                  <a:lnTo>
                    <a:pt x="97" y="821"/>
                  </a:lnTo>
                  <a:lnTo>
                    <a:pt x="75" y="817"/>
                  </a:lnTo>
                  <a:lnTo>
                    <a:pt x="63" y="819"/>
                  </a:lnTo>
                  <a:lnTo>
                    <a:pt x="61" y="835"/>
                  </a:lnTo>
                  <a:lnTo>
                    <a:pt x="52" y="839"/>
                  </a:lnTo>
                  <a:lnTo>
                    <a:pt x="38" y="860"/>
                  </a:lnTo>
                  <a:lnTo>
                    <a:pt x="40" y="883"/>
                  </a:lnTo>
                  <a:lnTo>
                    <a:pt x="36" y="917"/>
                  </a:lnTo>
                  <a:lnTo>
                    <a:pt x="31" y="951"/>
                  </a:lnTo>
                  <a:lnTo>
                    <a:pt x="27" y="980"/>
                  </a:lnTo>
                  <a:lnTo>
                    <a:pt x="22" y="996"/>
                  </a:lnTo>
                  <a:lnTo>
                    <a:pt x="34" y="1012"/>
                  </a:lnTo>
                  <a:lnTo>
                    <a:pt x="52" y="998"/>
                  </a:lnTo>
                  <a:lnTo>
                    <a:pt x="63" y="1005"/>
                  </a:lnTo>
                  <a:lnTo>
                    <a:pt x="63" y="1019"/>
                  </a:lnTo>
                  <a:lnTo>
                    <a:pt x="45" y="1028"/>
                  </a:lnTo>
                  <a:lnTo>
                    <a:pt x="43" y="1048"/>
                  </a:lnTo>
                  <a:lnTo>
                    <a:pt x="38" y="1060"/>
                  </a:lnTo>
                  <a:lnTo>
                    <a:pt x="20" y="1057"/>
                  </a:lnTo>
                  <a:lnTo>
                    <a:pt x="13" y="1082"/>
                  </a:lnTo>
                  <a:lnTo>
                    <a:pt x="22" y="1089"/>
                  </a:lnTo>
                  <a:lnTo>
                    <a:pt x="38" y="1085"/>
                  </a:lnTo>
                  <a:lnTo>
                    <a:pt x="47" y="1096"/>
                  </a:lnTo>
                  <a:lnTo>
                    <a:pt x="50" y="1100"/>
                  </a:lnTo>
                  <a:lnTo>
                    <a:pt x="36" y="1110"/>
                  </a:lnTo>
                  <a:lnTo>
                    <a:pt x="36" y="1123"/>
                  </a:lnTo>
                  <a:lnTo>
                    <a:pt x="20" y="1128"/>
                  </a:lnTo>
                  <a:lnTo>
                    <a:pt x="9" y="1119"/>
                  </a:lnTo>
                  <a:lnTo>
                    <a:pt x="11" y="1139"/>
                  </a:lnTo>
                  <a:lnTo>
                    <a:pt x="9" y="1155"/>
                  </a:lnTo>
                  <a:lnTo>
                    <a:pt x="0" y="1155"/>
                  </a:lnTo>
                  <a:lnTo>
                    <a:pt x="25" y="1180"/>
                  </a:lnTo>
                  <a:lnTo>
                    <a:pt x="36" y="1194"/>
                  </a:lnTo>
                  <a:lnTo>
                    <a:pt x="43" y="1214"/>
                  </a:lnTo>
                  <a:lnTo>
                    <a:pt x="68" y="1230"/>
                  </a:lnTo>
                  <a:lnTo>
                    <a:pt x="95" y="1244"/>
                  </a:lnTo>
                  <a:lnTo>
                    <a:pt x="120" y="1244"/>
                  </a:lnTo>
                  <a:lnTo>
                    <a:pt x="156" y="1219"/>
                  </a:lnTo>
                  <a:lnTo>
                    <a:pt x="195" y="1191"/>
                  </a:lnTo>
                  <a:lnTo>
                    <a:pt x="229" y="1146"/>
                  </a:lnTo>
                  <a:lnTo>
                    <a:pt x="234" y="1141"/>
                  </a:lnTo>
                  <a:lnTo>
                    <a:pt x="243" y="1157"/>
                  </a:lnTo>
                  <a:lnTo>
                    <a:pt x="259" y="1146"/>
                  </a:lnTo>
                  <a:lnTo>
                    <a:pt x="266" y="1130"/>
                  </a:lnTo>
                  <a:lnTo>
                    <a:pt x="268" y="1110"/>
                  </a:lnTo>
                  <a:lnTo>
                    <a:pt x="284" y="1085"/>
                  </a:lnTo>
                  <a:lnTo>
                    <a:pt x="277" y="1112"/>
                  </a:lnTo>
                  <a:lnTo>
                    <a:pt x="286" y="1116"/>
                  </a:lnTo>
                  <a:lnTo>
                    <a:pt x="282" y="1130"/>
                  </a:lnTo>
                  <a:lnTo>
                    <a:pt x="286" y="1153"/>
                  </a:lnTo>
                  <a:lnTo>
                    <a:pt x="295" y="1171"/>
                  </a:lnTo>
                  <a:lnTo>
                    <a:pt x="304" y="1166"/>
                  </a:lnTo>
                  <a:lnTo>
                    <a:pt x="304" y="1171"/>
                  </a:lnTo>
                </a:path>
              </a:pathLst>
            </a:custGeom>
            <a:solidFill>
              <a:schemeClr val="accent6">
                <a:alpha val="40000"/>
              </a:scheme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9" name="Freeform 66">
              <a:extLst>
                <a:ext uri="{FF2B5EF4-FFF2-40B4-BE49-F238E27FC236}">
                  <a16:creationId xmlns:a16="http://schemas.microsoft.com/office/drawing/2014/main" id="{FBA71579-96F3-4F1A-AF64-C22E71EC8F85}"/>
                </a:ext>
              </a:extLst>
            </p:cNvPr>
            <p:cNvSpPr>
              <a:spLocks noChangeAspect="1"/>
            </p:cNvSpPr>
            <p:nvPr/>
          </p:nvSpPr>
          <p:spPr bwMode="auto">
            <a:xfrm>
              <a:off x="3734660" y="4328086"/>
              <a:ext cx="65737" cy="92022"/>
            </a:xfrm>
            <a:custGeom>
              <a:avLst/>
              <a:gdLst/>
              <a:ahLst/>
              <a:cxnLst>
                <a:cxn ang="0">
                  <a:pos x="35" y="6"/>
                </a:cxn>
                <a:cxn ang="0">
                  <a:pos x="30" y="18"/>
                </a:cxn>
                <a:cxn ang="0">
                  <a:pos x="35" y="39"/>
                </a:cxn>
                <a:cxn ang="0">
                  <a:pos x="9" y="46"/>
                </a:cxn>
                <a:cxn ang="0">
                  <a:pos x="0" y="34"/>
                </a:cxn>
                <a:cxn ang="0">
                  <a:pos x="0" y="18"/>
                </a:cxn>
                <a:cxn ang="0">
                  <a:pos x="7" y="0"/>
                </a:cxn>
                <a:cxn ang="0">
                  <a:pos x="35" y="6"/>
                </a:cxn>
              </a:cxnLst>
              <a:rect l="0" t="0" r="r" b="b"/>
              <a:pathLst>
                <a:path w="36" h="47">
                  <a:moveTo>
                    <a:pt x="35" y="6"/>
                  </a:moveTo>
                  <a:lnTo>
                    <a:pt x="30" y="18"/>
                  </a:lnTo>
                  <a:lnTo>
                    <a:pt x="35" y="39"/>
                  </a:lnTo>
                  <a:lnTo>
                    <a:pt x="9" y="46"/>
                  </a:lnTo>
                  <a:lnTo>
                    <a:pt x="0" y="34"/>
                  </a:lnTo>
                  <a:lnTo>
                    <a:pt x="0" y="18"/>
                  </a:lnTo>
                  <a:lnTo>
                    <a:pt x="7" y="0"/>
                  </a:lnTo>
                  <a:lnTo>
                    <a:pt x="35" y="6"/>
                  </a:lnTo>
                </a:path>
              </a:pathLst>
            </a:custGeom>
            <a:solidFill>
              <a:schemeClr val="accent6">
                <a:alpha val="40000"/>
              </a:scheme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40" name="Freeform 67">
              <a:extLst>
                <a:ext uri="{FF2B5EF4-FFF2-40B4-BE49-F238E27FC236}">
                  <a16:creationId xmlns:a16="http://schemas.microsoft.com/office/drawing/2014/main" id="{AE5CCFE2-6150-4190-A9D7-8B4A20C12544}"/>
                </a:ext>
              </a:extLst>
            </p:cNvPr>
            <p:cNvSpPr>
              <a:spLocks noChangeAspect="1"/>
            </p:cNvSpPr>
            <p:nvPr/>
          </p:nvSpPr>
          <p:spPr bwMode="auto">
            <a:xfrm>
              <a:off x="3634175" y="4387244"/>
              <a:ext cx="67616" cy="72302"/>
            </a:xfrm>
            <a:custGeom>
              <a:avLst/>
              <a:gdLst/>
              <a:ahLst/>
              <a:cxnLst>
                <a:cxn ang="0">
                  <a:pos x="31" y="0"/>
                </a:cxn>
                <a:cxn ang="0">
                  <a:pos x="37" y="25"/>
                </a:cxn>
                <a:cxn ang="0">
                  <a:pos x="7" y="37"/>
                </a:cxn>
                <a:cxn ang="0">
                  <a:pos x="0" y="11"/>
                </a:cxn>
                <a:cxn ang="0">
                  <a:pos x="31" y="0"/>
                </a:cxn>
              </a:cxnLst>
              <a:rect l="0" t="0" r="r" b="b"/>
              <a:pathLst>
                <a:path w="38" h="38">
                  <a:moveTo>
                    <a:pt x="31" y="0"/>
                  </a:moveTo>
                  <a:lnTo>
                    <a:pt x="37" y="25"/>
                  </a:lnTo>
                  <a:lnTo>
                    <a:pt x="7" y="37"/>
                  </a:lnTo>
                  <a:lnTo>
                    <a:pt x="0" y="11"/>
                  </a:lnTo>
                  <a:lnTo>
                    <a:pt x="31" y="0"/>
                  </a:lnTo>
                </a:path>
              </a:pathLst>
            </a:custGeom>
            <a:solidFill>
              <a:schemeClr val="accent6">
                <a:alpha val="40000"/>
              </a:scheme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41" name="Freeform 68">
              <a:extLst>
                <a:ext uri="{FF2B5EF4-FFF2-40B4-BE49-F238E27FC236}">
                  <a16:creationId xmlns:a16="http://schemas.microsoft.com/office/drawing/2014/main" id="{3321B2A1-2BDA-41DC-9129-DEEC6E5544DF}"/>
                </a:ext>
              </a:extLst>
            </p:cNvPr>
            <p:cNvSpPr>
              <a:spLocks noChangeAspect="1"/>
            </p:cNvSpPr>
            <p:nvPr/>
          </p:nvSpPr>
          <p:spPr bwMode="auto">
            <a:xfrm>
              <a:off x="3652957" y="4290526"/>
              <a:ext cx="70433" cy="65730"/>
            </a:xfrm>
            <a:custGeom>
              <a:avLst/>
              <a:gdLst/>
              <a:ahLst/>
              <a:cxnLst>
                <a:cxn ang="0">
                  <a:pos x="0" y="22"/>
                </a:cxn>
                <a:cxn ang="0">
                  <a:pos x="28" y="35"/>
                </a:cxn>
                <a:cxn ang="0">
                  <a:pos x="38" y="7"/>
                </a:cxn>
                <a:cxn ang="0">
                  <a:pos x="21" y="0"/>
                </a:cxn>
                <a:cxn ang="0">
                  <a:pos x="9" y="7"/>
                </a:cxn>
                <a:cxn ang="0">
                  <a:pos x="0" y="15"/>
                </a:cxn>
                <a:cxn ang="0">
                  <a:pos x="0" y="22"/>
                </a:cxn>
              </a:cxnLst>
              <a:rect l="0" t="0" r="r" b="b"/>
              <a:pathLst>
                <a:path w="39" h="36">
                  <a:moveTo>
                    <a:pt x="0" y="22"/>
                  </a:moveTo>
                  <a:lnTo>
                    <a:pt x="28" y="35"/>
                  </a:lnTo>
                  <a:lnTo>
                    <a:pt x="38" y="7"/>
                  </a:lnTo>
                  <a:lnTo>
                    <a:pt x="21" y="0"/>
                  </a:lnTo>
                  <a:lnTo>
                    <a:pt x="9" y="7"/>
                  </a:lnTo>
                  <a:lnTo>
                    <a:pt x="0" y="15"/>
                  </a:lnTo>
                  <a:lnTo>
                    <a:pt x="0" y="22"/>
                  </a:lnTo>
                </a:path>
              </a:pathLst>
            </a:custGeom>
            <a:solidFill>
              <a:schemeClr val="accent6">
                <a:alpha val="40000"/>
              </a:scheme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42" name="Freeform 69">
              <a:extLst>
                <a:ext uri="{FF2B5EF4-FFF2-40B4-BE49-F238E27FC236}">
                  <a16:creationId xmlns:a16="http://schemas.microsoft.com/office/drawing/2014/main" id="{48BA7B70-BAC5-4033-8E74-5AC9DED0F02E}"/>
                </a:ext>
              </a:extLst>
            </p:cNvPr>
            <p:cNvSpPr>
              <a:spLocks noChangeAspect="1"/>
            </p:cNvSpPr>
            <p:nvPr/>
          </p:nvSpPr>
          <p:spPr bwMode="auto">
            <a:xfrm>
              <a:off x="3734660" y="4238881"/>
              <a:ext cx="65737" cy="72302"/>
            </a:xfrm>
            <a:custGeom>
              <a:avLst/>
              <a:gdLst/>
              <a:ahLst/>
              <a:cxnLst>
                <a:cxn ang="0">
                  <a:pos x="0" y="37"/>
                </a:cxn>
                <a:cxn ang="0">
                  <a:pos x="26" y="0"/>
                </a:cxn>
                <a:cxn ang="0">
                  <a:pos x="35" y="15"/>
                </a:cxn>
                <a:cxn ang="0">
                  <a:pos x="0" y="37"/>
                </a:cxn>
              </a:cxnLst>
              <a:rect l="0" t="0" r="r" b="b"/>
              <a:pathLst>
                <a:path w="36" h="38">
                  <a:moveTo>
                    <a:pt x="0" y="37"/>
                  </a:moveTo>
                  <a:lnTo>
                    <a:pt x="26" y="0"/>
                  </a:lnTo>
                  <a:lnTo>
                    <a:pt x="35" y="15"/>
                  </a:lnTo>
                  <a:lnTo>
                    <a:pt x="0" y="37"/>
                  </a:lnTo>
                </a:path>
              </a:pathLst>
            </a:custGeom>
            <a:solidFill>
              <a:schemeClr val="accent6">
                <a:alpha val="40000"/>
              </a:scheme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43" name="Freeform 70">
              <a:extLst>
                <a:ext uri="{FF2B5EF4-FFF2-40B4-BE49-F238E27FC236}">
                  <a16:creationId xmlns:a16="http://schemas.microsoft.com/office/drawing/2014/main" id="{8DDBA0E1-0F75-4FAA-A939-D1D6C49B5F6E}"/>
                </a:ext>
              </a:extLst>
            </p:cNvPr>
            <p:cNvSpPr>
              <a:spLocks noChangeAspect="1"/>
            </p:cNvSpPr>
            <p:nvPr/>
          </p:nvSpPr>
          <p:spPr bwMode="auto">
            <a:xfrm>
              <a:off x="3553412" y="4404145"/>
              <a:ext cx="69494" cy="72302"/>
            </a:xfrm>
            <a:custGeom>
              <a:avLst/>
              <a:gdLst/>
              <a:ahLst/>
              <a:cxnLst>
                <a:cxn ang="0">
                  <a:pos x="28" y="0"/>
                </a:cxn>
                <a:cxn ang="0">
                  <a:pos x="37" y="28"/>
                </a:cxn>
                <a:cxn ang="0">
                  <a:pos x="0" y="36"/>
                </a:cxn>
                <a:cxn ang="0">
                  <a:pos x="28" y="0"/>
                </a:cxn>
              </a:cxnLst>
              <a:rect l="0" t="0" r="r" b="b"/>
              <a:pathLst>
                <a:path w="38" h="37">
                  <a:moveTo>
                    <a:pt x="28" y="0"/>
                  </a:moveTo>
                  <a:lnTo>
                    <a:pt x="37" y="28"/>
                  </a:lnTo>
                  <a:lnTo>
                    <a:pt x="0" y="36"/>
                  </a:lnTo>
                  <a:lnTo>
                    <a:pt x="28" y="0"/>
                  </a:lnTo>
                </a:path>
              </a:pathLst>
            </a:custGeom>
            <a:solidFill>
              <a:schemeClr val="accent6">
                <a:alpha val="40000"/>
              </a:scheme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44" name="Freeform 71">
              <a:extLst>
                <a:ext uri="{FF2B5EF4-FFF2-40B4-BE49-F238E27FC236}">
                  <a16:creationId xmlns:a16="http://schemas.microsoft.com/office/drawing/2014/main" id="{C307F131-EE2C-4D58-806A-FD6762108FE2}"/>
                </a:ext>
              </a:extLst>
            </p:cNvPr>
            <p:cNvSpPr>
              <a:spLocks noChangeAspect="1"/>
            </p:cNvSpPr>
            <p:nvPr/>
          </p:nvSpPr>
          <p:spPr bwMode="auto">
            <a:xfrm>
              <a:off x="3951593" y="4138408"/>
              <a:ext cx="71372" cy="69487"/>
            </a:xfrm>
            <a:custGeom>
              <a:avLst/>
              <a:gdLst/>
              <a:ahLst/>
              <a:cxnLst>
                <a:cxn ang="0">
                  <a:pos x="16" y="0"/>
                </a:cxn>
                <a:cxn ang="0">
                  <a:pos x="0" y="16"/>
                </a:cxn>
                <a:cxn ang="0">
                  <a:pos x="23" y="35"/>
                </a:cxn>
                <a:cxn ang="0">
                  <a:pos x="37" y="16"/>
                </a:cxn>
                <a:cxn ang="0">
                  <a:pos x="16" y="0"/>
                </a:cxn>
              </a:cxnLst>
              <a:rect l="0" t="0" r="r" b="b"/>
              <a:pathLst>
                <a:path w="38" h="36">
                  <a:moveTo>
                    <a:pt x="16" y="0"/>
                  </a:moveTo>
                  <a:lnTo>
                    <a:pt x="0" y="16"/>
                  </a:lnTo>
                  <a:lnTo>
                    <a:pt x="23" y="35"/>
                  </a:lnTo>
                  <a:lnTo>
                    <a:pt x="37" y="16"/>
                  </a:lnTo>
                  <a:lnTo>
                    <a:pt x="16" y="0"/>
                  </a:lnTo>
                </a:path>
              </a:pathLst>
            </a:custGeom>
            <a:solidFill>
              <a:schemeClr val="accent6">
                <a:alpha val="40000"/>
              </a:scheme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45" name="Freeform 72">
              <a:extLst>
                <a:ext uri="{FF2B5EF4-FFF2-40B4-BE49-F238E27FC236}">
                  <a16:creationId xmlns:a16="http://schemas.microsoft.com/office/drawing/2014/main" id="{F9226C0D-ACED-4F82-954B-2DDD154B8D75}"/>
                </a:ext>
              </a:extLst>
            </p:cNvPr>
            <p:cNvSpPr>
              <a:spLocks noChangeAspect="1"/>
            </p:cNvSpPr>
            <p:nvPr/>
          </p:nvSpPr>
          <p:spPr bwMode="auto">
            <a:xfrm>
              <a:off x="4014513" y="4086763"/>
              <a:ext cx="70433" cy="69487"/>
            </a:xfrm>
            <a:custGeom>
              <a:avLst/>
              <a:gdLst/>
              <a:ahLst/>
              <a:cxnLst>
                <a:cxn ang="0">
                  <a:pos x="0" y="13"/>
                </a:cxn>
                <a:cxn ang="0">
                  <a:pos x="17" y="35"/>
                </a:cxn>
                <a:cxn ang="0">
                  <a:pos x="38" y="21"/>
                </a:cxn>
                <a:cxn ang="0">
                  <a:pos x="20" y="0"/>
                </a:cxn>
                <a:cxn ang="0">
                  <a:pos x="0" y="13"/>
                </a:cxn>
              </a:cxnLst>
              <a:rect l="0" t="0" r="r" b="b"/>
              <a:pathLst>
                <a:path w="39" h="36">
                  <a:moveTo>
                    <a:pt x="0" y="13"/>
                  </a:moveTo>
                  <a:lnTo>
                    <a:pt x="17" y="35"/>
                  </a:lnTo>
                  <a:lnTo>
                    <a:pt x="38" y="21"/>
                  </a:lnTo>
                  <a:lnTo>
                    <a:pt x="20" y="0"/>
                  </a:lnTo>
                  <a:lnTo>
                    <a:pt x="0" y="13"/>
                  </a:lnTo>
                </a:path>
              </a:pathLst>
            </a:custGeom>
            <a:solidFill>
              <a:schemeClr val="accent6">
                <a:alpha val="40000"/>
              </a:scheme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46" name="Freeform 73">
              <a:extLst>
                <a:ext uri="{FF2B5EF4-FFF2-40B4-BE49-F238E27FC236}">
                  <a16:creationId xmlns:a16="http://schemas.microsoft.com/office/drawing/2014/main" id="{56305573-EA8A-4740-B50A-DC9728E5E78B}"/>
                </a:ext>
              </a:extLst>
            </p:cNvPr>
            <p:cNvSpPr>
              <a:spLocks noChangeAspect="1"/>
            </p:cNvSpPr>
            <p:nvPr/>
          </p:nvSpPr>
          <p:spPr bwMode="auto">
            <a:xfrm>
              <a:off x="4192005" y="3977839"/>
              <a:ext cx="104241" cy="68547"/>
            </a:xfrm>
            <a:custGeom>
              <a:avLst/>
              <a:gdLst/>
              <a:ahLst/>
              <a:cxnLst>
                <a:cxn ang="0">
                  <a:pos x="25" y="8"/>
                </a:cxn>
                <a:cxn ang="0">
                  <a:pos x="35" y="15"/>
                </a:cxn>
                <a:cxn ang="0">
                  <a:pos x="56" y="0"/>
                </a:cxn>
                <a:cxn ang="0">
                  <a:pos x="46" y="32"/>
                </a:cxn>
                <a:cxn ang="0">
                  <a:pos x="25" y="35"/>
                </a:cxn>
                <a:cxn ang="0">
                  <a:pos x="0" y="13"/>
                </a:cxn>
                <a:cxn ang="0">
                  <a:pos x="25" y="8"/>
                </a:cxn>
              </a:cxnLst>
              <a:rect l="0" t="0" r="r" b="b"/>
              <a:pathLst>
                <a:path w="57" h="36">
                  <a:moveTo>
                    <a:pt x="25" y="8"/>
                  </a:moveTo>
                  <a:lnTo>
                    <a:pt x="35" y="15"/>
                  </a:lnTo>
                  <a:lnTo>
                    <a:pt x="56" y="0"/>
                  </a:lnTo>
                  <a:lnTo>
                    <a:pt x="46" y="32"/>
                  </a:lnTo>
                  <a:lnTo>
                    <a:pt x="25" y="35"/>
                  </a:lnTo>
                  <a:lnTo>
                    <a:pt x="0" y="13"/>
                  </a:lnTo>
                  <a:lnTo>
                    <a:pt x="25" y="8"/>
                  </a:lnTo>
                </a:path>
              </a:pathLst>
            </a:custGeom>
            <a:solidFill>
              <a:schemeClr val="accent6">
                <a:alpha val="40000"/>
              </a:scheme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47" name="Freeform 74">
              <a:extLst>
                <a:ext uri="{FF2B5EF4-FFF2-40B4-BE49-F238E27FC236}">
                  <a16:creationId xmlns:a16="http://schemas.microsoft.com/office/drawing/2014/main" id="{3FC0A179-7C8F-47C3-8656-36A85620022D}"/>
                </a:ext>
              </a:extLst>
            </p:cNvPr>
            <p:cNvSpPr>
              <a:spLocks noChangeAspect="1"/>
            </p:cNvSpPr>
            <p:nvPr/>
          </p:nvSpPr>
          <p:spPr bwMode="auto">
            <a:xfrm>
              <a:off x="4385461" y="3913987"/>
              <a:ext cx="69494" cy="68547"/>
            </a:xfrm>
            <a:custGeom>
              <a:avLst/>
              <a:gdLst/>
              <a:ahLst/>
              <a:cxnLst>
                <a:cxn ang="0">
                  <a:pos x="18" y="0"/>
                </a:cxn>
                <a:cxn ang="0">
                  <a:pos x="33" y="11"/>
                </a:cxn>
                <a:cxn ang="0">
                  <a:pos x="37" y="35"/>
                </a:cxn>
                <a:cxn ang="0">
                  <a:pos x="0" y="35"/>
                </a:cxn>
                <a:cxn ang="0">
                  <a:pos x="18" y="0"/>
                </a:cxn>
              </a:cxnLst>
              <a:rect l="0" t="0" r="r" b="b"/>
              <a:pathLst>
                <a:path w="38" h="36">
                  <a:moveTo>
                    <a:pt x="18" y="0"/>
                  </a:moveTo>
                  <a:lnTo>
                    <a:pt x="33" y="11"/>
                  </a:lnTo>
                  <a:lnTo>
                    <a:pt x="37" y="35"/>
                  </a:lnTo>
                  <a:lnTo>
                    <a:pt x="0" y="35"/>
                  </a:lnTo>
                  <a:lnTo>
                    <a:pt x="18" y="0"/>
                  </a:lnTo>
                </a:path>
              </a:pathLst>
            </a:custGeom>
            <a:solidFill>
              <a:schemeClr val="accent6">
                <a:alpha val="40000"/>
              </a:scheme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48" name="Freeform 75">
              <a:extLst>
                <a:ext uri="{FF2B5EF4-FFF2-40B4-BE49-F238E27FC236}">
                  <a16:creationId xmlns:a16="http://schemas.microsoft.com/office/drawing/2014/main" id="{0AFF37DB-7E66-46EF-9A5D-DC7B2AC0BBBC}"/>
                </a:ext>
              </a:extLst>
            </p:cNvPr>
            <p:cNvSpPr>
              <a:spLocks noChangeAspect="1"/>
            </p:cNvSpPr>
            <p:nvPr/>
          </p:nvSpPr>
          <p:spPr bwMode="auto">
            <a:xfrm>
              <a:off x="3108275" y="5223892"/>
              <a:ext cx="71372" cy="70426"/>
            </a:xfrm>
            <a:custGeom>
              <a:avLst/>
              <a:gdLst/>
              <a:ahLst/>
              <a:cxnLst>
                <a:cxn ang="0">
                  <a:pos x="38" y="19"/>
                </a:cxn>
                <a:cxn ang="0">
                  <a:pos x="8" y="0"/>
                </a:cxn>
                <a:cxn ang="0">
                  <a:pos x="0" y="16"/>
                </a:cxn>
                <a:cxn ang="0">
                  <a:pos x="2" y="36"/>
                </a:cxn>
                <a:cxn ang="0">
                  <a:pos x="38" y="19"/>
                </a:cxn>
              </a:cxnLst>
              <a:rect l="0" t="0" r="r" b="b"/>
              <a:pathLst>
                <a:path w="39" h="37">
                  <a:moveTo>
                    <a:pt x="38" y="19"/>
                  </a:moveTo>
                  <a:lnTo>
                    <a:pt x="8" y="0"/>
                  </a:lnTo>
                  <a:lnTo>
                    <a:pt x="0" y="16"/>
                  </a:lnTo>
                  <a:lnTo>
                    <a:pt x="2" y="36"/>
                  </a:lnTo>
                  <a:lnTo>
                    <a:pt x="38" y="19"/>
                  </a:lnTo>
                </a:path>
              </a:pathLst>
            </a:custGeom>
            <a:solidFill>
              <a:schemeClr val="accent6">
                <a:alpha val="40000"/>
              </a:scheme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spTree>
    <p:extLst>
      <p:ext uri="{BB962C8B-B14F-4D97-AF65-F5344CB8AC3E}">
        <p14:creationId xmlns:p14="http://schemas.microsoft.com/office/powerpoint/2010/main" val="3959855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56">
            <a:extLst>
              <a:ext uri="{FF2B5EF4-FFF2-40B4-BE49-F238E27FC236}">
                <a16:creationId xmlns:a16="http://schemas.microsoft.com/office/drawing/2014/main" id="{2DB444A1-0E7B-488D-BCA8-FDEA5A2B11B7}"/>
              </a:ext>
            </a:extLst>
          </p:cNvPr>
          <p:cNvSpPr>
            <a:spLocks noChangeAspect="1"/>
          </p:cNvSpPr>
          <p:nvPr/>
        </p:nvSpPr>
        <p:spPr bwMode="auto">
          <a:xfrm>
            <a:off x="1262933" y="4033063"/>
            <a:ext cx="770068" cy="691104"/>
          </a:xfrm>
          <a:custGeom>
            <a:avLst/>
            <a:gdLst/>
            <a:ahLst/>
            <a:cxnLst>
              <a:cxn ang="0">
                <a:pos x="20" y="97"/>
              </a:cxn>
              <a:cxn ang="0">
                <a:pos x="49" y="127"/>
              </a:cxn>
              <a:cxn ang="0">
                <a:pos x="65" y="177"/>
              </a:cxn>
              <a:cxn ang="0">
                <a:pos x="38" y="211"/>
              </a:cxn>
              <a:cxn ang="0">
                <a:pos x="0" y="209"/>
              </a:cxn>
              <a:cxn ang="0">
                <a:pos x="54" y="257"/>
              </a:cxn>
              <a:cxn ang="0">
                <a:pos x="74" y="316"/>
              </a:cxn>
              <a:cxn ang="0">
                <a:pos x="126" y="341"/>
              </a:cxn>
              <a:cxn ang="0">
                <a:pos x="158" y="355"/>
              </a:cxn>
              <a:cxn ang="0">
                <a:pos x="213" y="355"/>
              </a:cxn>
              <a:cxn ang="0">
                <a:pos x="258" y="357"/>
              </a:cxn>
              <a:cxn ang="0">
                <a:pos x="288" y="341"/>
              </a:cxn>
              <a:cxn ang="0">
                <a:pos x="312" y="357"/>
              </a:cxn>
              <a:cxn ang="0">
                <a:pos x="340" y="339"/>
              </a:cxn>
              <a:cxn ang="0">
                <a:pos x="380" y="323"/>
              </a:cxn>
              <a:cxn ang="0">
                <a:pos x="392" y="298"/>
              </a:cxn>
              <a:cxn ang="0">
                <a:pos x="415" y="268"/>
              </a:cxn>
              <a:cxn ang="0">
                <a:pos x="396" y="245"/>
              </a:cxn>
              <a:cxn ang="0">
                <a:pos x="410" y="186"/>
              </a:cxn>
              <a:cxn ang="0">
                <a:pos x="387" y="170"/>
              </a:cxn>
              <a:cxn ang="0">
                <a:pos x="383" y="161"/>
              </a:cxn>
              <a:cxn ang="0">
                <a:pos x="369" y="141"/>
              </a:cxn>
              <a:cxn ang="0">
                <a:pos x="337" y="163"/>
              </a:cxn>
              <a:cxn ang="0">
                <a:pos x="317" y="154"/>
              </a:cxn>
              <a:cxn ang="0">
                <a:pos x="283" y="141"/>
              </a:cxn>
              <a:cxn ang="0">
                <a:pos x="265" y="138"/>
              </a:cxn>
              <a:cxn ang="0">
                <a:pos x="256" y="122"/>
              </a:cxn>
              <a:cxn ang="0">
                <a:pos x="219" y="125"/>
              </a:cxn>
              <a:cxn ang="0">
                <a:pos x="213" y="107"/>
              </a:cxn>
              <a:cxn ang="0">
                <a:pos x="195" y="116"/>
              </a:cxn>
              <a:cxn ang="0">
                <a:pos x="183" y="116"/>
              </a:cxn>
              <a:cxn ang="0">
                <a:pos x="158" y="129"/>
              </a:cxn>
              <a:cxn ang="0">
                <a:pos x="151" y="91"/>
              </a:cxn>
              <a:cxn ang="0">
                <a:pos x="170" y="66"/>
              </a:cxn>
              <a:cxn ang="0">
                <a:pos x="170" y="22"/>
              </a:cxn>
              <a:cxn ang="0">
                <a:pos x="158" y="0"/>
              </a:cxn>
              <a:cxn ang="0">
                <a:pos x="145" y="29"/>
              </a:cxn>
              <a:cxn ang="0">
                <a:pos x="129" y="31"/>
              </a:cxn>
              <a:cxn ang="0">
                <a:pos x="124" y="6"/>
              </a:cxn>
              <a:cxn ang="0">
                <a:pos x="99" y="20"/>
              </a:cxn>
              <a:cxn ang="0">
                <a:pos x="97" y="40"/>
              </a:cxn>
              <a:cxn ang="0">
                <a:pos x="79" y="27"/>
              </a:cxn>
              <a:cxn ang="0">
                <a:pos x="63" y="40"/>
              </a:cxn>
              <a:cxn ang="0">
                <a:pos x="88" y="59"/>
              </a:cxn>
              <a:cxn ang="0">
                <a:pos x="113" y="81"/>
              </a:cxn>
              <a:cxn ang="0">
                <a:pos x="97" y="95"/>
              </a:cxn>
              <a:cxn ang="0">
                <a:pos x="106" y="120"/>
              </a:cxn>
              <a:cxn ang="0">
                <a:pos x="86" y="127"/>
              </a:cxn>
              <a:cxn ang="0">
                <a:pos x="49" y="93"/>
              </a:cxn>
            </a:cxnLst>
            <a:rect l="0" t="0" r="r" b="b"/>
            <a:pathLst>
              <a:path w="416" h="363">
                <a:moveTo>
                  <a:pt x="31" y="84"/>
                </a:moveTo>
                <a:lnTo>
                  <a:pt x="20" y="97"/>
                </a:lnTo>
                <a:lnTo>
                  <a:pt x="34" y="122"/>
                </a:lnTo>
                <a:lnTo>
                  <a:pt x="49" y="127"/>
                </a:lnTo>
                <a:lnTo>
                  <a:pt x="65" y="138"/>
                </a:lnTo>
                <a:lnTo>
                  <a:pt x="65" y="177"/>
                </a:lnTo>
                <a:lnTo>
                  <a:pt x="52" y="204"/>
                </a:lnTo>
                <a:lnTo>
                  <a:pt x="38" y="211"/>
                </a:lnTo>
                <a:lnTo>
                  <a:pt x="4" y="204"/>
                </a:lnTo>
                <a:lnTo>
                  <a:pt x="0" y="209"/>
                </a:lnTo>
                <a:lnTo>
                  <a:pt x="40" y="250"/>
                </a:lnTo>
                <a:lnTo>
                  <a:pt x="54" y="257"/>
                </a:lnTo>
                <a:lnTo>
                  <a:pt x="61" y="286"/>
                </a:lnTo>
                <a:lnTo>
                  <a:pt x="74" y="316"/>
                </a:lnTo>
                <a:lnTo>
                  <a:pt x="99" y="336"/>
                </a:lnTo>
                <a:lnTo>
                  <a:pt x="126" y="341"/>
                </a:lnTo>
                <a:lnTo>
                  <a:pt x="142" y="355"/>
                </a:lnTo>
                <a:lnTo>
                  <a:pt x="158" y="355"/>
                </a:lnTo>
                <a:lnTo>
                  <a:pt x="176" y="346"/>
                </a:lnTo>
                <a:lnTo>
                  <a:pt x="213" y="355"/>
                </a:lnTo>
                <a:lnTo>
                  <a:pt x="233" y="362"/>
                </a:lnTo>
                <a:lnTo>
                  <a:pt x="258" y="357"/>
                </a:lnTo>
                <a:lnTo>
                  <a:pt x="274" y="355"/>
                </a:lnTo>
                <a:lnTo>
                  <a:pt x="288" y="341"/>
                </a:lnTo>
                <a:lnTo>
                  <a:pt x="299" y="346"/>
                </a:lnTo>
                <a:lnTo>
                  <a:pt x="312" y="357"/>
                </a:lnTo>
                <a:lnTo>
                  <a:pt x="328" y="350"/>
                </a:lnTo>
                <a:lnTo>
                  <a:pt x="340" y="339"/>
                </a:lnTo>
                <a:lnTo>
                  <a:pt x="349" y="330"/>
                </a:lnTo>
                <a:lnTo>
                  <a:pt x="380" y="323"/>
                </a:lnTo>
                <a:lnTo>
                  <a:pt x="387" y="314"/>
                </a:lnTo>
                <a:lnTo>
                  <a:pt x="392" y="298"/>
                </a:lnTo>
                <a:lnTo>
                  <a:pt x="412" y="282"/>
                </a:lnTo>
                <a:lnTo>
                  <a:pt x="415" y="268"/>
                </a:lnTo>
                <a:lnTo>
                  <a:pt x="408" y="259"/>
                </a:lnTo>
                <a:lnTo>
                  <a:pt x="396" y="245"/>
                </a:lnTo>
                <a:lnTo>
                  <a:pt x="394" y="193"/>
                </a:lnTo>
                <a:lnTo>
                  <a:pt x="410" y="186"/>
                </a:lnTo>
                <a:lnTo>
                  <a:pt x="401" y="170"/>
                </a:lnTo>
                <a:lnTo>
                  <a:pt x="387" y="170"/>
                </a:lnTo>
                <a:lnTo>
                  <a:pt x="378" y="170"/>
                </a:lnTo>
                <a:lnTo>
                  <a:pt x="383" y="161"/>
                </a:lnTo>
                <a:lnTo>
                  <a:pt x="378" y="145"/>
                </a:lnTo>
                <a:lnTo>
                  <a:pt x="369" y="141"/>
                </a:lnTo>
                <a:lnTo>
                  <a:pt x="351" y="150"/>
                </a:lnTo>
                <a:lnTo>
                  <a:pt x="337" y="163"/>
                </a:lnTo>
                <a:lnTo>
                  <a:pt x="328" y="161"/>
                </a:lnTo>
                <a:lnTo>
                  <a:pt x="317" y="154"/>
                </a:lnTo>
                <a:lnTo>
                  <a:pt x="301" y="145"/>
                </a:lnTo>
                <a:lnTo>
                  <a:pt x="283" y="141"/>
                </a:lnTo>
                <a:lnTo>
                  <a:pt x="274" y="145"/>
                </a:lnTo>
                <a:lnTo>
                  <a:pt x="265" y="138"/>
                </a:lnTo>
                <a:lnTo>
                  <a:pt x="265" y="125"/>
                </a:lnTo>
                <a:lnTo>
                  <a:pt x="256" y="122"/>
                </a:lnTo>
                <a:lnTo>
                  <a:pt x="238" y="127"/>
                </a:lnTo>
                <a:lnTo>
                  <a:pt x="219" y="125"/>
                </a:lnTo>
                <a:lnTo>
                  <a:pt x="219" y="116"/>
                </a:lnTo>
                <a:lnTo>
                  <a:pt x="213" y="107"/>
                </a:lnTo>
                <a:lnTo>
                  <a:pt x="201" y="104"/>
                </a:lnTo>
                <a:lnTo>
                  <a:pt x="195" y="116"/>
                </a:lnTo>
                <a:lnTo>
                  <a:pt x="190" y="120"/>
                </a:lnTo>
                <a:lnTo>
                  <a:pt x="183" y="116"/>
                </a:lnTo>
                <a:lnTo>
                  <a:pt x="170" y="118"/>
                </a:lnTo>
                <a:lnTo>
                  <a:pt x="158" y="129"/>
                </a:lnTo>
                <a:lnTo>
                  <a:pt x="149" y="120"/>
                </a:lnTo>
                <a:lnTo>
                  <a:pt x="151" y="91"/>
                </a:lnTo>
                <a:lnTo>
                  <a:pt x="161" y="75"/>
                </a:lnTo>
                <a:lnTo>
                  <a:pt x="170" y="66"/>
                </a:lnTo>
                <a:lnTo>
                  <a:pt x="167" y="45"/>
                </a:lnTo>
                <a:lnTo>
                  <a:pt x="170" y="22"/>
                </a:lnTo>
                <a:lnTo>
                  <a:pt x="165" y="0"/>
                </a:lnTo>
                <a:lnTo>
                  <a:pt x="158" y="0"/>
                </a:lnTo>
                <a:lnTo>
                  <a:pt x="149" y="9"/>
                </a:lnTo>
                <a:lnTo>
                  <a:pt x="145" y="29"/>
                </a:lnTo>
                <a:lnTo>
                  <a:pt x="138" y="45"/>
                </a:lnTo>
                <a:lnTo>
                  <a:pt x="129" y="31"/>
                </a:lnTo>
                <a:lnTo>
                  <a:pt x="136" y="15"/>
                </a:lnTo>
                <a:lnTo>
                  <a:pt x="124" y="6"/>
                </a:lnTo>
                <a:lnTo>
                  <a:pt x="106" y="9"/>
                </a:lnTo>
                <a:lnTo>
                  <a:pt x="99" y="20"/>
                </a:lnTo>
                <a:lnTo>
                  <a:pt x="104" y="29"/>
                </a:lnTo>
                <a:lnTo>
                  <a:pt x="97" y="40"/>
                </a:lnTo>
                <a:lnTo>
                  <a:pt x="90" y="36"/>
                </a:lnTo>
                <a:lnTo>
                  <a:pt x="79" y="27"/>
                </a:lnTo>
                <a:lnTo>
                  <a:pt x="70" y="29"/>
                </a:lnTo>
                <a:lnTo>
                  <a:pt x="63" y="40"/>
                </a:lnTo>
                <a:lnTo>
                  <a:pt x="72" y="56"/>
                </a:lnTo>
                <a:lnTo>
                  <a:pt x="88" y="59"/>
                </a:lnTo>
                <a:lnTo>
                  <a:pt x="106" y="77"/>
                </a:lnTo>
                <a:lnTo>
                  <a:pt x="113" y="81"/>
                </a:lnTo>
                <a:lnTo>
                  <a:pt x="113" y="93"/>
                </a:lnTo>
                <a:lnTo>
                  <a:pt x="97" y="95"/>
                </a:lnTo>
                <a:lnTo>
                  <a:pt x="99" y="111"/>
                </a:lnTo>
                <a:lnTo>
                  <a:pt x="106" y="120"/>
                </a:lnTo>
                <a:lnTo>
                  <a:pt x="99" y="129"/>
                </a:lnTo>
                <a:lnTo>
                  <a:pt x="86" y="127"/>
                </a:lnTo>
                <a:lnTo>
                  <a:pt x="65" y="107"/>
                </a:lnTo>
                <a:lnTo>
                  <a:pt x="49" y="93"/>
                </a:lnTo>
                <a:lnTo>
                  <a:pt x="31" y="84"/>
                </a:lnTo>
              </a:path>
            </a:pathLst>
          </a:custGeom>
          <a:solidFill>
            <a:schemeClr val="accent6">
              <a:alpha val="40000"/>
            </a:scheme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36" name="Rectangle 335">
            <a:extLst>
              <a:ext uri="{FF2B5EF4-FFF2-40B4-BE49-F238E27FC236}">
                <a16:creationId xmlns:a16="http://schemas.microsoft.com/office/drawing/2014/main" id="{139861C2-14E2-419E-A48F-216DB8028AD8}"/>
              </a:ext>
            </a:extLst>
          </p:cNvPr>
          <p:cNvSpPr/>
          <p:nvPr/>
        </p:nvSpPr>
        <p:spPr>
          <a:xfrm>
            <a:off x="247750" y="1067694"/>
            <a:ext cx="6389219" cy="33504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FFFFFF"/>
              </a:solidFill>
              <a:effectLst/>
              <a:uLnTx/>
              <a:uFillTx/>
              <a:latin typeface="Verdan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Verdana"/>
                <a:ea typeface="+mn-ea"/>
                <a:cs typeface="+mn-cs"/>
              </a:rPr>
              <a:t>Finland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Data (JSON) is available at </a:t>
            </a:r>
            <a:r>
              <a:rPr kumimoji="0" lang="en-GB" sz="900" b="0" i="0" u="none" strike="noStrike" kern="1200" cap="none" spc="0" normalizeH="0" baseline="0" noProof="0">
                <a:ln>
                  <a:noFill/>
                </a:ln>
                <a:solidFill>
                  <a:srgbClr val="FFFFFF"/>
                </a:solidFill>
                <a:effectLst/>
                <a:uLnTx/>
                <a:uFillTx/>
                <a:latin typeface="Verdana"/>
                <a:ea typeface="+mn-ea"/>
                <a:cs typeface="+mn-cs"/>
                <a:hlinkClick r:id="rId5"/>
              </a:rPr>
              <a:t>https://tie.digitraffic.fi/api/v1/data/camera-data</a:t>
            </a:r>
            <a:endParaRPr kumimoji="0" lang="en-GB"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Metadata is available at </a:t>
            </a:r>
            <a:r>
              <a:rPr kumimoji="0" lang="en-GB" sz="900" b="0" i="0" u="none" strike="noStrike" kern="1200" cap="none" spc="0" normalizeH="0" baseline="0" noProof="0">
                <a:ln>
                  <a:noFill/>
                </a:ln>
                <a:solidFill>
                  <a:srgbClr val="FFFFFF"/>
                </a:solidFill>
                <a:effectLst/>
                <a:uLnTx/>
                <a:uFillTx/>
                <a:latin typeface="Verdana"/>
                <a:ea typeface="+mn-ea"/>
                <a:cs typeface="+mn-cs"/>
                <a:hlinkClick r:id="rId6"/>
              </a:rPr>
              <a:t>https://tie.digitraffic.fi/api/v3/metadata/camera-stations</a:t>
            </a:r>
            <a:endParaRPr kumimoji="0" lang="en-GB"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Data access does not require a login.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Data contains links to images from 1913 cameras in Finland. Images are updated approximately every 10 minutes. Historic data (last 24 hours) can be found at </a:t>
            </a:r>
            <a:r>
              <a:rPr kumimoji="0" lang="en-GB" sz="900" b="0" i="0" u="none" strike="noStrike" kern="1200" cap="none" spc="0" normalizeH="0" baseline="0" noProof="0">
                <a:ln>
                  <a:noFill/>
                </a:ln>
                <a:solidFill>
                  <a:srgbClr val="FFFFFF"/>
                </a:solidFill>
                <a:effectLst/>
                <a:uLnTx/>
                <a:uFillTx/>
                <a:latin typeface="Verdana"/>
                <a:ea typeface="+mn-ea"/>
                <a:cs typeface="+mn-cs"/>
                <a:hlinkClick r:id="rId7"/>
              </a:rPr>
              <a:t>https://tie.digitraffic.fi/api/v3/data/camera-history/history?id=</a:t>
            </a:r>
            <a:r>
              <a:rPr kumimoji="0" lang="en-GB" sz="900" b="0" i="0" u="none" strike="noStrike" kern="1200" cap="none" spc="0" normalizeH="0" baseline="0" noProof="0">
                <a:ln>
                  <a:noFill/>
                </a:ln>
                <a:solidFill>
                  <a:srgbClr val="FFFFFF"/>
                </a:solidFill>
                <a:effectLst/>
                <a:uLnTx/>
                <a:uFillTx/>
                <a:latin typeface="Verdana"/>
                <a:ea typeface="+mn-ea"/>
                <a:cs typeface="+mn-cs"/>
              </a:rPr>
              <a:t> {</a:t>
            </a:r>
            <a:r>
              <a:rPr kumimoji="0" lang="en-GB" sz="900" b="0" i="0" u="none" strike="noStrike" kern="1200" cap="none" spc="0" normalizeH="0" baseline="0" noProof="0" err="1">
                <a:ln>
                  <a:noFill/>
                </a:ln>
                <a:solidFill>
                  <a:srgbClr val="FFFFFF"/>
                </a:solidFill>
                <a:effectLst/>
                <a:uLnTx/>
                <a:uFillTx/>
                <a:latin typeface="Verdana"/>
                <a:ea typeface="+mn-ea"/>
                <a:cs typeface="+mn-cs"/>
              </a:rPr>
              <a:t>preset</a:t>
            </a:r>
            <a:r>
              <a:rPr kumimoji="0" lang="en-GB" sz="900" b="0" i="0" u="none" strike="noStrike" kern="1200" cap="none" spc="0" normalizeH="0" baseline="0" noProof="0">
                <a:ln>
                  <a:noFill/>
                </a:ln>
                <a:solidFill>
                  <a:srgbClr val="FFFFFF"/>
                </a:solidFill>
                <a:effectLst/>
                <a:uLnTx/>
                <a:uFillTx/>
                <a:latin typeface="Verdana"/>
                <a:ea typeface="+mn-ea"/>
                <a:cs typeface="+mn-cs"/>
              </a:rPr>
              <a:t> or camera id}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Data (incl. metadata) includes the following variables of interest: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Camera ID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Resolution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Road address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Province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Province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Municipality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Camera type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Latitude/longitude of camera 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URL to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p:txBody>
      </p:sp>
      <p:graphicFrame>
        <p:nvGraphicFramePr>
          <p:cNvPr id="5" name="Objekt 4" hidden="1">
            <a:extLst>
              <a:ext uri="{FF2B5EF4-FFF2-40B4-BE49-F238E27FC236}">
                <a16:creationId xmlns:a16="http://schemas.microsoft.com/office/drawing/2014/main" id="{6A2D7A43-61C2-44B1-92D8-F09A36262A80}"/>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0657" name="think-cell Slide" r:id="rId8" imgW="351" imgH="351" progId="TCLayout.ActiveDocument.1">
                  <p:embed/>
                </p:oleObj>
              </mc:Choice>
              <mc:Fallback>
                <p:oleObj name="think-cell Slide" r:id="rId8" imgW="351" imgH="351" progId="TCLayout.ActiveDocument.1">
                  <p:embed/>
                  <p:pic>
                    <p:nvPicPr>
                      <p:cNvPr id="5" name="Objekt 4" hidden="1">
                        <a:extLst>
                          <a:ext uri="{FF2B5EF4-FFF2-40B4-BE49-F238E27FC236}">
                            <a16:creationId xmlns:a16="http://schemas.microsoft.com/office/drawing/2014/main" id="{6A2D7A43-61C2-44B1-92D8-F09A36262A80}"/>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a:extLst>
              <a:ext uri="{FF2B5EF4-FFF2-40B4-BE49-F238E27FC236}">
                <a16:creationId xmlns:a16="http://schemas.microsoft.com/office/drawing/2014/main" id="{DF380C07-16AB-43CC-8392-6134BE9A3BE7}"/>
              </a:ext>
            </a:extLst>
          </p:cNvPr>
          <p:cNvSpPr/>
          <p:nvPr/>
        </p:nvSpPr>
        <p:spPr>
          <a:xfrm>
            <a:off x="52252" y="36365"/>
            <a:ext cx="6769100" cy="927100"/>
          </a:xfrm>
          <a:prstGeom prst="rect">
            <a:avLst/>
          </a:prstGeom>
          <a:solidFill>
            <a:srgbClr val="05326E"/>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FFFFFF"/>
                </a:solidFill>
                <a:effectLst/>
                <a:uLnTx/>
                <a:uFillTx/>
                <a:latin typeface="Verdana"/>
                <a:ea typeface="+mn-ea"/>
                <a:cs typeface="+mn-cs"/>
              </a:rPr>
              <a:t>ROAD CAMERA DATA</a:t>
            </a:r>
          </a:p>
        </p:txBody>
      </p:sp>
      <p:sp>
        <p:nvSpPr>
          <p:cNvPr id="38" name="Freeform 24">
            <a:extLst>
              <a:ext uri="{FF2B5EF4-FFF2-40B4-BE49-F238E27FC236}">
                <a16:creationId xmlns:a16="http://schemas.microsoft.com/office/drawing/2014/main" id="{5687381F-09A6-4CC4-BFB9-0D67E67B3237}"/>
              </a:ext>
            </a:extLst>
          </p:cNvPr>
          <p:cNvSpPr>
            <a:spLocks noChangeAspect="1"/>
          </p:cNvSpPr>
          <p:nvPr/>
        </p:nvSpPr>
        <p:spPr bwMode="auto">
          <a:xfrm>
            <a:off x="2846268" y="6504964"/>
            <a:ext cx="303071" cy="387465"/>
          </a:xfrm>
          <a:custGeom>
            <a:avLst/>
            <a:gdLst/>
            <a:ahLst/>
            <a:cxnLst>
              <a:cxn ang="0">
                <a:pos x="13" y="173"/>
              </a:cxn>
              <a:cxn ang="0">
                <a:pos x="22" y="189"/>
              </a:cxn>
              <a:cxn ang="0">
                <a:pos x="40" y="189"/>
              </a:cxn>
              <a:cxn ang="0">
                <a:pos x="56" y="193"/>
              </a:cxn>
              <a:cxn ang="0">
                <a:pos x="67" y="203"/>
              </a:cxn>
              <a:cxn ang="0">
                <a:pos x="81" y="203"/>
              </a:cxn>
              <a:cxn ang="0">
                <a:pos x="72" y="191"/>
              </a:cxn>
              <a:cxn ang="0">
                <a:pos x="79" y="173"/>
              </a:cxn>
              <a:cxn ang="0">
                <a:pos x="88" y="155"/>
              </a:cxn>
              <a:cxn ang="0">
                <a:pos x="92" y="132"/>
              </a:cxn>
              <a:cxn ang="0">
                <a:pos x="110" y="120"/>
              </a:cxn>
              <a:cxn ang="0">
                <a:pos x="126" y="111"/>
              </a:cxn>
              <a:cxn ang="0">
                <a:pos x="126" y="98"/>
              </a:cxn>
              <a:cxn ang="0">
                <a:pos x="126" y="77"/>
              </a:cxn>
              <a:cxn ang="0">
                <a:pos x="129" y="68"/>
              </a:cxn>
              <a:cxn ang="0">
                <a:pos x="144" y="66"/>
              </a:cxn>
              <a:cxn ang="0">
                <a:pos x="149" y="70"/>
              </a:cxn>
              <a:cxn ang="0">
                <a:pos x="163" y="57"/>
              </a:cxn>
              <a:cxn ang="0">
                <a:pos x="158" y="45"/>
              </a:cxn>
              <a:cxn ang="0">
                <a:pos x="149" y="43"/>
              </a:cxn>
              <a:cxn ang="0">
                <a:pos x="135" y="43"/>
              </a:cxn>
              <a:cxn ang="0">
                <a:pos x="129" y="43"/>
              </a:cxn>
              <a:cxn ang="0">
                <a:pos x="126" y="22"/>
              </a:cxn>
              <a:cxn ang="0">
                <a:pos x="126" y="4"/>
              </a:cxn>
              <a:cxn ang="0">
                <a:pos x="117" y="0"/>
              </a:cxn>
              <a:cxn ang="0">
                <a:pos x="113" y="6"/>
              </a:cxn>
              <a:cxn ang="0">
                <a:pos x="88" y="2"/>
              </a:cxn>
              <a:cxn ang="0">
                <a:pos x="81" y="9"/>
              </a:cxn>
              <a:cxn ang="0">
                <a:pos x="88" y="25"/>
              </a:cxn>
              <a:cxn ang="0">
                <a:pos x="86" y="43"/>
              </a:cxn>
              <a:cxn ang="0">
                <a:pos x="74" y="29"/>
              </a:cxn>
              <a:cxn ang="0">
                <a:pos x="70" y="20"/>
              </a:cxn>
              <a:cxn ang="0">
                <a:pos x="56" y="22"/>
              </a:cxn>
              <a:cxn ang="0">
                <a:pos x="52" y="31"/>
              </a:cxn>
              <a:cxn ang="0">
                <a:pos x="47" y="36"/>
              </a:cxn>
              <a:cxn ang="0">
                <a:pos x="47" y="50"/>
              </a:cxn>
              <a:cxn ang="0">
                <a:pos x="45" y="50"/>
              </a:cxn>
              <a:cxn ang="0">
                <a:pos x="31" y="29"/>
              </a:cxn>
              <a:cxn ang="0">
                <a:pos x="24" y="22"/>
              </a:cxn>
              <a:cxn ang="0">
                <a:pos x="18" y="27"/>
              </a:cxn>
              <a:cxn ang="0">
                <a:pos x="20" y="38"/>
              </a:cxn>
              <a:cxn ang="0">
                <a:pos x="20" y="45"/>
              </a:cxn>
              <a:cxn ang="0">
                <a:pos x="9" y="50"/>
              </a:cxn>
              <a:cxn ang="0">
                <a:pos x="9" y="63"/>
              </a:cxn>
              <a:cxn ang="0">
                <a:pos x="18" y="77"/>
              </a:cxn>
              <a:cxn ang="0">
                <a:pos x="18" y="88"/>
              </a:cxn>
              <a:cxn ang="0">
                <a:pos x="13" y="98"/>
              </a:cxn>
              <a:cxn ang="0">
                <a:pos x="0" y="109"/>
              </a:cxn>
              <a:cxn ang="0">
                <a:pos x="2" y="120"/>
              </a:cxn>
              <a:cxn ang="0">
                <a:pos x="15" y="130"/>
              </a:cxn>
              <a:cxn ang="0">
                <a:pos x="20" y="139"/>
              </a:cxn>
              <a:cxn ang="0">
                <a:pos x="18" y="161"/>
              </a:cxn>
              <a:cxn ang="0">
                <a:pos x="13" y="173"/>
              </a:cxn>
            </a:cxnLst>
            <a:rect l="0" t="0" r="r" b="b"/>
            <a:pathLst>
              <a:path w="164" h="204">
                <a:moveTo>
                  <a:pt x="13" y="173"/>
                </a:moveTo>
                <a:lnTo>
                  <a:pt x="22" y="189"/>
                </a:lnTo>
                <a:lnTo>
                  <a:pt x="40" y="189"/>
                </a:lnTo>
                <a:lnTo>
                  <a:pt x="56" y="193"/>
                </a:lnTo>
                <a:lnTo>
                  <a:pt x="67" y="203"/>
                </a:lnTo>
                <a:lnTo>
                  <a:pt x="81" y="203"/>
                </a:lnTo>
                <a:lnTo>
                  <a:pt x="72" y="191"/>
                </a:lnTo>
                <a:lnTo>
                  <a:pt x="79" y="173"/>
                </a:lnTo>
                <a:lnTo>
                  <a:pt x="88" y="155"/>
                </a:lnTo>
                <a:lnTo>
                  <a:pt x="92" y="132"/>
                </a:lnTo>
                <a:lnTo>
                  <a:pt x="110" y="120"/>
                </a:lnTo>
                <a:lnTo>
                  <a:pt x="126" y="111"/>
                </a:lnTo>
                <a:lnTo>
                  <a:pt x="126" y="98"/>
                </a:lnTo>
                <a:lnTo>
                  <a:pt x="126" y="77"/>
                </a:lnTo>
                <a:lnTo>
                  <a:pt x="129" y="68"/>
                </a:lnTo>
                <a:lnTo>
                  <a:pt x="144" y="66"/>
                </a:lnTo>
                <a:lnTo>
                  <a:pt x="149" y="70"/>
                </a:lnTo>
                <a:lnTo>
                  <a:pt x="163" y="57"/>
                </a:lnTo>
                <a:lnTo>
                  <a:pt x="158" y="45"/>
                </a:lnTo>
                <a:lnTo>
                  <a:pt x="149" y="43"/>
                </a:lnTo>
                <a:lnTo>
                  <a:pt x="135" y="43"/>
                </a:lnTo>
                <a:lnTo>
                  <a:pt x="129" y="43"/>
                </a:lnTo>
                <a:lnTo>
                  <a:pt x="126" y="22"/>
                </a:lnTo>
                <a:lnTo>
                  <a:pt x="126" y="4"/>
                </a:lnTo>
                <a:lnTo>
                  <a:pt x="117" y="0"/>
                </a:lnTo>
                <a:lnTo>
                  <a:pt x="113" y="6"/>
                </a:lnTo>
                <a:lnTo>
                  <a:pt x="88" y="2"/>
                </a:lnTo>
                <a:lnTo>
                  <a:pt x="81" y="9"/>
                </a:lnTo>
                <a:lnTo>
                  <a:pt x="88" y="25"/>
                </a:lnTo>
                <a:lnTo>
                  <a:pt x="86" y="43"/>
                </a:lnTo>
                <a:lnTo>
                  <a:pt x="74" y="29"/>
                </a:lnTo>
                <a:lnTo>
                  <a:pt x="70" y="20"/>
                </a:lnTo>
                <a:lnTo>
                  <a:pt x="56" y="22"/>
                </a:lnTo>
                <a:lnTo>
                  <a:pt x="52" y="31"/>
                </a:lnTo>
                <a:lnTo>
                  <a:pt x="47" y="36"/>
                </a:lnTo>
                <a:lnTo>
                  <a:pt x="47" y="50"/>
                </a:lnTo>
                <a:lnTo>
                  <a:pt x="45" y="50"/>
                </a:lnTo>
                <a:lnTo>
                  <a:pt x="31" y="29"/>
                </a:lnTo>
                <a:lnTo>
                  <a:pt x="24" y="22"/>
                </a:lnTo>
                <a:lnTo>
                  <a:pt x="18" y="27"/>
                </a:lnTo>
                <a:lnTo>
                  <a:pt x="20" y="38"/>
                </a:lnTo>
                <a:lnTo>
                  <a:pt x="20" y="45"/>
                </a:lnTo>
                <a:lnTo>
                  <a:pt x="9" y="50"/>
                </a:lnTo>
                <a:lnTo>
                  <a:pt x="9" y="63"/>
                </a:lnTo>
                <a:lnTo>
                  <a:pt x="18" y="77"/>
                </a:lnTo>
                <a:lnTo>
                  <a:pt x="18" y="88"/>
                </a:lnTo>
                <a:lnTo>
                  <a:pt x="13" y="98"/>
                </a:lnTo>
                <a:lnTo>
                  <a:pt x="0" y="109"/>
                </a:lnTo>
                <a:lnTo>
                  <a:pt x="2" y="120"/>
                </a:lnTo>
                <a:lnTo>
                  <a:pt x="15" y="130"/>
                </a:lnTo>
                <a:lnTo>
                  <a:pt x="20" y="139"/>
                </a:lnTo>
                <a:lnTo>
                  <a:pt x="18" y="161"/>
                </a:lnTo>
                <a:lnTo>
                  <a:pt x="13" y="173"/>
                </a:lnTo>
              </a:path>
            </a:pathLst>
          </a:custGeom>
          <a:solidFill>
            <a:schemeClr val="accent6">
              <a:alpha val="40000"/>
            </a:scheme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54" name="Freeform 25">
            <a:extLst>
              <a:ext uri="{FF2B5EF4-FFF2-40B4-BE49-F238E27FC236}">
                <a16:creationId xmlns:a16="http://schemas.microsoft.com/office/drawing/2014/main" id="{2707C2B7-059C-4C58-8118-C81D95EED1A2}"/>
              </a:ext>
            </a:extLst>
          </p:cNvPr>
          <p:cNvSpPr>
            <a:spLocks noChangeAspect="1"/>
          </p:cNvSpPr>
          <p:nvPr/>
        </p:nvSpPr>
        <p:spPr bwMode="auto">
          <a:xfrm>
            <a:off x="2909099" y="6389105"/>
            <a:ext cx="229151" cy="148148"/>
          </a:xfrm>
          <a:custGeom>
            <a:avLst/>
            <a:gdLst/>
            <a:ahLst/>
            <a:cxnLst>
              <a:cxn ang="0">
                <a:pos x="0" y="74"/>
              </a:cxn>
              <a:cxn ang="0">
                <a:pos x="11" y="77"/>
              </a:cxn>
              <a:cxn ang="0">
                <a:pos x="22" y="67"/>
              </a:cxn>
              <a:cxn ang="0">
                <a:pos x="34" y="52"/>
              </a:cxn>
              <a:cxn ang="0">
                <a:pos x="68" y="52"/>
              </a:cxn>
              <a:cxn ang="0">
                <a:pos x="97" y="47"/>
              </a:cxn>
              <a:cxn ang="0">
                <a:pos x="113" y="33"/>
              </a:cxn>
              <a:cxn ang="0">
                <a:pos x="120" y="18"/>
              </a:cxn>
              <a:cxn ang="0">
                <a:pos x="123" y="0"/>
              </a:cxn>
              <a:cxn ang="0">
                <a:pos x="100" y="11"/>
              </a:cxn>
              <a:cxn ang="0">
                <a:pos x="59" y="29"/>
              </a:cxn>
              <a:cxn ang="0">
                <a:pos x="47" y="31"/>
              </a:cxn>
              <a:cxn ang="0">
                <a:pos x="34" y="40"/>
              </a:cxn>
              <a:cxn ang="0">
                <a:pos x="11" y="45"/>
              </a:cxn>
              <a:cxn ang="0">
                <a:pos x="0" y="49"/>
              </a:cxn>
              <a:cxn ang="0">
                <a:pos x="0" y="74"/>
              </a:cxn>
            </a:cxnLst>
            <a:rect l="0" t="0" r="r" b="b"/>
            <a:pathLst>
              <a:path w="124" h="78">
                <a:moveTo>
                  <a:pt x="0" y="74"/>
                </a:moveTo>
                <a:lnTo>
                  <a:pt x="11" y="77"/>
                </a:lnTo>
                <a:lnTo>
                  <a:pt x="22" y="67"/>
                </a:lnTo>
                <a:lnTo>
                  <a:pt x="34" y="52"/>
                </a:lnTo>
                <a:lnTo>
                  <a:pt x="68" y="52"/>
                </a:lnTo>
                <a:lnTo>
                  <a:pt x="97" y="47"/>
                </a:lnTo>
                <a:lnTo>
                  <a:pt x="113" y="33"/>
                </a:lnTo>
                <a:lnTo>
                  <a:pt x="120" y="18"/>
                </a:lnTo>
                <a:lnTo>
                  <a:pt x="123" y="0"/>
                </a:lnTo>
                <a:lnTo>
                  <a:pt x="100" y="11"/>
                </a:lnTo>
                <a:lnTo>
                  <a:pt x="59" y="29"/>
                </a:lnTo>
                <a:lnTo>
                  <a:pt x="47" y="31"/>
                </a:lnTo>
                <a:lnTo>
                  <a:pt x="34" y="40"/>
                </a:lnTo>
                <a:lnTo>
                  <a:pt x="11" y="45"/>
                </a:lnTo>
                <a:lnTo>
                  <a:pt x="0" y="49"/>
                </a:lnTo>
                <a:lnTo>
                  <a:pt x="0" y="74"/>
                </a:lnTo>
              </a:path>
            </a:pathLst>
          </a:custGeom>
          <a:solidFill>
            <a:schemeClr val="accent6">
              <a:alpha val="40000"/>
            </a:scheme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55" name="Freeform 26">
            <a:extLst>
              <a:ext uri="{FF2B5EF4-FFF2-40B4-BE49-F238E27FC236}">
                <a16:creationId xmlns:a16="http://schemas.microsoft.com/office/drawing/2014/main" id="{2944B1DB-CEEC-40D7-914E-205D330125FC}"/>
              </a:ext>
            </a:extLst>
          </p:cNvPr>
          <p:cNvSpPr>
            <a:spLocks noChangeAspect="1"/>
          </p:cNvSpPr>
          <p:nvPr/>
        </p:nvSpPr>
        <p:spPr bwMode="auto">
          <a:xfrm>
            <a:off x="3025523" y="6748080"/>
            <a:ext cx="99792" cy="121557"/>
          </a:xfrm>
          <a:custGeom>
            <a:avLst/>
            <a:gdLst/>
            <a:ahLst/>
            <a:cxnLst>
              <a:cxn ang="0">
                <a:pos x="16" y="0"/>
              </a:cxn>
              <a:cxn ang="0">
                <a:pos x="50" y="22"/>
              </a:cxn>
              <a:cxn ang="0">
                <a:pos x="53" y="31"/>
              </a:cxn>
              <a:cxn ang="0">
                <a:pos x="41" y="45"/>
              </a:cxn>
              <a:cxn ang="0">
                <a:pos x="29" y="54"/>
              </a:cxn>
              <a:cxn ang="0">
                <a:pos x="32" y="63"/>
              </a:cxn>
              <a:cxn ang="0">
                <a:pos x="16" y="60"/>
              </a:cxn>
              <a:cxn ang="0">
                <a:pos x="2" y="45"/>
              </a:cxn>
              <a:cxn ang="0">
                <a:pos x="0" y="31"/>
              </a:cxn>
              <a:cxn ang="0">
                <a:pos x="6" y="18"/>
              </a:cxn>
              <a:cxn ang="0">
                <a:pos x="16" y="0"/>
              </a:cxn>
            </a:cxnLst>
            <a:rect l="0" t="0" r="r" b="b"/>
            <a:pathLst>
              <a:path w="54" h="64">
                <a:moveTo>
                  <a:pt x="16" y="0"/>
                </a:moveTo>
                <a:lnTo>
                  <a:pt x="50" y="22"/>
                </a:lnTo>
                <a:lnTo>
                  <a:pt x="53" y="31"/>
                </a:lnTo>
                <a:lnTo>
                  <a:pt x="41" y="45"/>
                </a:lnTo>
                <a:lnTo>
                  <a:pt x="29" y="54"/>
                </a:lnTo>
                <a:lnTo>
                  <a:pt x="32" y="63"/>
                </a:lnTo>
                <a:lnTo>
                  <a:pt x="16" y="60"/>
                </a:lnTo>
                <a:lnTo>
                  <a:pt x="2" y="45"/>
                </a:lnTo>
                <a:lnTo>
                  <a:pt x="0" y="31"/>
                </a:lnTo>
                <a:lnTo>
                  <a:pt x="6" y="18"/>
                </a:lnTo>
                <a:lnTo>
                  <a:pt x="16" y="0"/>
                </a:lnTo>
              </a:path>
            </a:pathLst>
          </a:custGeom>
          <a:solidFill>
            <a:schemeClr val="accent6">
              <a:alpha val="40000"/>
            </a:scheme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56" name="Freeform 27">
            <a:extLst>
              <a:ext uri="{FF2B5EF4-FFF2-40B4-BE49-F238E27FC236}">
                <a16:creationId xmlns:a16="http://schemas.microsoft.com/office/drawing/2014/main" id="{B1EBF1B0-67D6-4179-8D4E-ECD90A22F31F}"/>
              </a:ext>
            </a:extLst>
          </p:cNvPr>
          <p:cNvSpPr>
            <a:spLocks noChangeAspect="1"/>
          </p:cNvSpPr>
          <p:nvPr/>
        </p:nvSpPr>
        <p:spPr bwMode="auto">
          <a:xfrm>
            <a:off x="3147490" y="6711993"/>
            <a:ext cx="144143" cy="180437"/>
          </a:xfrm>
          <a:custGeom>
            <a:avLst/>
            <a:gdLst/>
            <a:ahLst/>
            <a:cxnLst>
              <a:cxn ang="0">
                <a:pos x="72" y="0"/>
              </a:cxn>
              <a:cxn ang="0">
                <a:pos x="77" y="4"/>
              </a:cxn>
              <a:cxn ang="0">
                <a:pos x="72" y="9"/>
              </a:cxn>
              <a:cxn ang="0">
                <a:pos x="77" y="18"/>
              </a:cxn>
              <a:cxn ang="0">
                <a:pos x="70" y="32"/>
              </a:cxn>
              <a:cxn ang="0">
                <a:pos x="61" y="41"/>
              </a:cxn>
              <a:cxn ang="0">
                <a:pos x="63" y="52"/>
              </a:cxn>
              <a:cxn ang="0">
                <a:pos x="61" y="61"/>
              </a:cxn>
              <a:cxn ang="0">
                <a:pos x="63" y="71"/>
              </a:cxn>
              <a:cxn ang="0">
                <a:pos x="49" y="94"/>
              </a:cxn>
              <a:cxn ang="0">
                <a:pos x="18" y="71"/>
              </a:cxn>
              <a:cxn ang="0">
                <a:pos x="0" y="59"/>
              </a:cxn>
              <a:cxn ang="0">
                <a:pos x="9" y="52"/>
              </a:cxn>
              <a:cxn ang="0">
                <a:pos x="9" y="36"/>
              </a:cxn>
              <a:cxn ang="0">
                <a:pos x="29" y="22"/>
              </a:cxn>
              <a:cxn ang="0">
                <a:pos x="40" y="27"/>
              </a:cxn>
              <a:cxn ang="0">
                <a:pos x="49" y="22"/>
              </a:cxn>
              <a:cxn ang="0">
                <a:pos x="65" y="11"/>
              </a:cxn>
              <a:cxn ang="0">
                <a:pos x="72" y="0"/>
              </a:cxn>
            </a:cxnLst>
            <a:rect l="0" t="0" r="r" b="b"/>
            <a:pathLst>
              <a:path w="78" h="95">
                <a:moveTo>
                  <a:pt x="72" y="0"/>
                </a:moveTo>
                <a:lnTo>
                  <a:pt x="77" y="4"/>
                </a:lnTo>
                <a:lnTo>
                  <a:pt x="72" y="9"/>
                </a:lnTo>
                <a:lnTo>
                  <a:pt x="77" y="18"/>
                </a:lnTo>
                <a:lnTo>
                  <a:pt x="70" y="32"/>
                </a:lnTo>
                <a:lnTo>
                  <a:pt x="61" y="41"/>
                </a:lnTo>
                <a:lnTo>
                  <a:pt x="63" y="52"/>
                </a:lnTo>
                <a:lnTo>
                  <a:pt x="61" y="61"/>
                </a:lnTo>
                <a:lnTo>
                  <a:pt x="63" y="71"/>
                </a:lnTo>
                <a:lnTo>
                  <a:pt x="49" y="94"/>
                </a:lnTo>
                <a:lnTo>
                  <a:pt x="18" y="71"/>
                </a:lnTo>
                <a:lnTo>
                  <a:pt x="0" y="59"/>
                </a:lnTo>
                <a:lnTo>
                  <a:pt x="9" y="52"/>
                </a:lnTo>
                <a:lnTo>
                  <a:pt x="9" y="36"/>
                </a:lnTo>
                <a:lnTo>
                  <a:pt x="29" y="22"/>
                </a:lnTo>
                <a:lnTo>
                  <a:pt x="40" y="27"/>
                </a:lnTo>
                <a:lnTo>
                  <a:pt x="49" y="22"/>
                </a:lnTo>
                <a:lnTo>
                  <a:pt x="65" y="11"/>
                </a:lnTo>
                <a:lnTo>
                  <a:pt x="72" y="0"/>
                </a:lnTo>
              </a:path>
            </a:pathLst>
          </a:custGeom>
          <a:solidFill>
            <a:schemeClr val="accent6">
              <a:alpha val="40000"/>
            </a:scheme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57" name="Freeform 35">
            <a:extLst>
              <a:ext uri="{FF2B5EF4-FFF2-40B4-BE49-F238E27FC236}">
                <a16:creationId xmlns:a16="http://schemas.microsoft.com/office/drawing/2014/main" id="{FD167E77-AFE5-49D7-945F-D616C687C8B9}"/>
              </a:ext>
            </a:extLst>
          </p:cNvPr>
          <p:cNvSpPr>
            <a:spLocks noChangeAspect="1"/>
          </p:cNvSpPr>
          <p:nvPr/>
        </p:nvSpPr>
        <p:spPr bwMode="auto">
          <a:xfrm>
            <a:off x="4106549" y="4112970"/>
            <a:ext cx="906238" cy="1933401"/>
          </a:xfrm>
          <a:custGeom>
            <a:avLst/>
            <a:gdLst/>
            <a:ahLst/>
            <a:cxnLst>
              <a:cxn ang="0">
                <a:pos x="133" y="978"/>
              </a:cxn>
              <a:cxn ang="0">
                <a:pos x="104" y="953"/>
              </a:cxn>
              <a:cxn ang="0">
                <a:pos x="65" y="947"/>
              </a:cxn>
              <a:cxn ang="0">
                <a:pos x="65" y="867"/>
              </a:cxn>
              <a:cxn ang="0">
                <a:pos x="49" y="813"/>
              </a:cxn>
              <a:cxn ang="0">
                <a:pos x="45" y="772"/>
              </a:cxn>
              <a:cxn ang="0">
                <a:pos x="34" y="733"/>
              </a:cxn>
              <a:cxn ang="0">
                <a:pos x="58" y="697"/>
              </a:cxn>
              <a:cxn ang="0">
                <a:pos x="70" y="663"/>
              </a:cxn>
              <a:cxn ang="0">
                <a:pos x="120" y="622"/>
              </a:cxn>
              <a:cxn ang="0">
                <a:pos x="154" y="572"/>
              </a:cxn>
              <a:cxn ang="0">
                <a:pos x="179" y="531"/>
              </a:cxn>
              <a:cxn ang="0">
                <a:pos x="199" y="501"/>
              </a:cxn>
              <a:cxn ang="0">
                <a:pos x="201" y="472"/>
              </a:cxn>
              <a:cxn ang="0">
                <a:pos x="195" y="445"/>
              </a:cxn>
              <a:cxn ang="0">
                <a:pos x="170" y="431"/>
              </a:cxn>
              <a:cxn ang="0">
                <a:pos x="133" y="352"/>
              </a:cxn>
              <a:cxn ang="0">
                <a:pos x="136" y="286"/>
              </a:cxn>
              <a:cxn ang="0">
                <a:pos x="120" y="220"/>
              </a:cxn>
              <a:cxn ang="0">
                <a:pos x="90" y="177"/>
              </a:cxn>
              <a:cxn ang="0">
                <a:pos x="34" y="145"/>
              </a:cxn>
              <a:cxn ang="0">
                <a:pos x="13" y="111"/>
              </a:cxn>
              <a:cxn ang="0">
                <a:pos x="18" y="86"/>
              </a:cxn>
              <a:cxn ang="0">
                <a:pos x="54" y="106"/>
              </a:cxn>
              <a:cxn ang="0">
                <a:pos x="120" y="124"/>
              </a:cxn>
              <a:cxn ang="0">
                <a:pos x="145" y="140"/>
              </a:cxn>
              <a:cxn ang="0">
                <a:pos x="179" y="111"/>
              </a:cxn>
              <a:cxn ang="0">
                <a:pos x="199" y="86"/>
              </a:cxn>
              <a:cxn ang="0">
                <a:pos x="195" y="40"/>
              </a:cxn>
              <a:cxn ang="0">
                <a:pos x="229" y="20"/>
              </a:cxn>
              <a:cxn ang="0">
                <a:pos x="272" y="29"/>
              </a:cxn>
              <a:cxn ang="0">
                <a:pos x="272" y="65"/>
              </a:cxn>
              <a:cxn ang="0">
                <a:pos x="235" y="104"/>
              </a:cxn>
              <a:cxn ang="0">
                <a:pos x="276" y="95"/>
              </a:cxn>
              <a:cxn ang="0">
                <a:pos x="281" y="34"/>
              </a:cxn>
              <a:cxn ang="0">
                <a:pos x="306" y="70"/>
              </a:cxn>
              <a:cxn ang="0">
                <a:pos x="299" y="129"/>
              </a:cxn>
              <a:cxn ang="0">
                <a:pos x="331" y="177"/>
              </a:cxn>
              <a:cxn ang="0">
                <a:pos x="351" y="224"/>
              </a:cxn>
              <a:cxn ang="0">
                <a:pos x="356" y="295"/>
              </a:cxn>
              <a:cxn ang="0">
                <a:pos x="390" y="392"/>
              </a:cxn>
              <a:cxn ang="0">
                <a:pos x="401" y="501"/>
              </a:cxn>
              <a:cxn ang="0">
                <a:pos x="419" y="581"/>
              </a:cxn>
              <a:cxn ang="0">
                <a:pos x="467" y="633"/>
              </a:cxn>
              <a:cxn ang="0">
                <a:pos x="490" y="676"/>
              </a:cxn>
              <a:cxn ang="0">
                <a:pos x="465" y="763"/>
              </a:cxn>
              <a:cxn ang="0">
                <a:pos x="451" y="808"/>
              </a:cxn>
              <a:cxn ang="0">
                <a:pos x="426" y="835"/>
              </a:cxn>
              <a:cxn ang="0">
                <a:pos x="365" y="897"/>
              </a:cxn>
              <a:cxn ang="0">
                <a:pos x="335" y="924"/>
              </a:cxn>
              <a:cxn ang="0">
                <a:pos x="299" y="942"/>
              </a:cxn>
              <a:cxn ang="0">
                <a:pos x="240" y="958"/>
              </a:cxn>
              <a:cxn ang="0">
                <a:pos x="183" y="983"/>
              </a:cxn>
              <a:cxn ang="0">
                <a:pos x="136" y="1013"/>
              </a:cxn>
            </a:cxnLst>
            <a:rect l="0" t="0" r="r" b="b"/>
            <a:pathLst>
              <a:path w="491" h="1014">
                <a:moveTo>
                  <a:pt x="136" y="1013"/>
                </a:moveTo>
                <a:lnTo>
                  <a:pt x="133" y="978"/>
                </a:lnTo>
                <a:lnTo>
                  <a:pt x="115" y="963"/>
                </a:lnTo>
                <a:lnTo>
                  <a:pt x="104" y="953"/>
                </a:lnTo>
                <a:lnTo>
                  <a:pt x="83" y="947"/>
                </a:lnTo>
                <a:lnTo>
                  <a:pt x="65" y="947"/>
                </a:lnTo>
                <a:lnTo>
                  <a:pt x="58" y="928"/>
                </a:lnTo>
                <a:lnTo>
                  <a:pt x="65" y="867"/>
                </a:lnTo>
                <a:lnTo>
                  <a:pt x="63" y="831"/>
                </a:lnTo>
                <a:lnTo>
                  <a:pt x="49" y="813"/>
                </a:lnTo>
                <a:lnTo>
                  <a:pt x="40" y="806"/>
                </a:lnTo>
                <a:lnTo>
                  <a:pt x="45" y="772"/>
                </a:lnTo>
                <a:lnTo>
                  <a:pt x="40" y="751"/>
                </a:lnTo>
                <a:lnTo>
                  <a:pt x="34" y="733"/>
                </a:lnTo>
                <a:lnTo>
                  <a:pt x="45" y="697"/>
                </a:lnTo>
                <a:lnTo>
                  <a:pt x="58" y="697"/>
                </a:lnTo>
                <a:lnTo>
                  <a:pt x="65" y="690"/>
                </a:lnTo>
                <a:lnTo>
                  <a:pt x="70" y="663"/>
                </a:lnTo>
                <a:lnTo>
                  <a:pt x="95" y="642"/>
                </a:lnTo>
                <a:lnTo>
                  <a:pt x="120" y="622"/>
                </a:lnTo>
                <a:lnTo>
                  <a:pt x="124" y="597"/>
                </a:lnTo>
                <a:lnTo>
                  <a:pt x="154" y="572"/>
                </a:lnTo>
                <a:lnTo>
                  <a:pt x="183" y="542"/>
                </a:lnTo>
                <a:lnTo>
                  <a:pt x="179" y="531"/>
                </a:lnTo>
                <a:lnTo>
                  <a:pt x="179" y="515"/>
                </a:lnTo>
                <a:lnTo>
                  <a:pt x="199" y="501"/>
                </a:lnTo>
                <a:lnTo>
                  <a:pt x="206" y="497"/>
                </a:lnTo>
                <a:lnTo>
                  <a:pt x="201" y="472"/>
                </a:lnTo>
                <a:lnTo>
                  <a:pt x="201" y="449"/>
                </a:lnTo>
                <a:lnTo>
                  <a:pt x="195" y="445"/>
                </a:lnTo>
                <a:lnTo>
                  <a:pt x="183" y="449"/>
                </a:lnTo>
                <a:lnTo>
                  <a:pt x="170" y="431"/>
                </a:lnTo>
                <a:lnTo>
                  <a:pt x="158" y="386"/>
                </a:lnTo>
                <a:lnTo>
                  <a:pt x="133" y="352"/>
                </a:lnTo>
                <a:lnTo>
                  <a:pt x="140" y="306"/>
                </a:lnTo>
                <a:lnTo>
                  <a:pt x="136" y="286"/>
                </a:lnTo>
                <a:lnTo>
                  <a:pt x="108" y="256"/>
                </a:lnTo>
                <a:lnTo>
                  <a:pt x="120" y="220"/>
                </a:lnTo>
                <a:lnTo>
                  <a:pt x="111" y="199"/>
                </a:lnTo>
                <a:lnTo>
                  <a:pt x="90" y="177"/>
                </a:lnTo>
                <a:lnTo>
                  <a:pt x="79" y="190"/>
                </a:lnTo>
                <a:lnTo>
                  <a:pt x="34" y="145"/>
                </a:lnTo>
                <a:lnTo>
                  <a:pt x="22" y="129"/>
                </a:lnTo>
                <a:lnTo>
                  <a:pt x="13" y="111"/>
                </a:lnTo>
                <a:lnTo>
                  <a:pt x="0" y="104"/>
                </a:lnTo>
                <a:lnTo>
                  <a:pt x="18" y="86"/>
                </a:lnTo>
                <a:lnTo>
                  <a:pt x="40" y="86"/>
                </a:lnTo>
                <a:lnTo>
                  <a:pt x="54" y="106"/>
                </a:lnTo>
                <a:lnTo>
                  <a:pt x="88" y="145"/>
                </a:lnTo>
                <a:lnTo>
                  <a:pt x="120" y="124"/>
                </a:lnTo>
                <a:lnTo>
                  <a:pt x="140" y="129"/>
                </a:lnTo>
                <a:lnTo>
                  <a:pt x="145" y="140"/>
                </a:lnTo>
                <a:lnTo>
                  <a:pt x="170" y="145"/>
                </a:lnTo>
                <a:lnTo>
                  <a:pt x="179" y="111"/>
                </a:lnTo>
                <a:lnTo>
                  <a:pt x="190" y="99"/>
                </a:lnTo>
                <a:lnTo>
                  <a:pt x="199" y="86"/>
                </a:lnTo>
                <a:lnTo>
                  <a:pt x="199" y="74"/>
                </a:lnTo>
                <a:lnTo>
                  <a:pt x="195" y="40"/>
                </a:lnTo>
                <a:lnTo>
                  <a:pt x="215" y="20"/>
                </a:lnTo>
                <a:lnTo>
                  <a:pt x="229" y="20"/>
                </a:lnTo>
                <a:lnTo>
                  <a:pt x="249" y="0"/>
                </a:lnTo>
                <a:lnTo>
                  <a:pt x="272" y="29"/>
                </a:lnTo>
                <a:lnTo>
                  <a:pt x="281" y="40"/>
                </a:lnTo>
                <a:lnTo>
                  <a:pt x="272" y="65"/>
                </a:lnTo>
                <a:lnTo>
                  <a:pt x="254" y="81"/>
                </a:lnTo>
                <a:lnTo>
                  <a:pt x="235" y="104"/>
                </a:lnTo>
                <a:lnTo>
                  <a:pt x="240" y="124"/>
                </a:lnTo>
                <a:lnTo>
                  <a:pt x="276" y="95"/>
                </a:lnTo>
                <a:lnTo>
                  <a:pt x="276" y="70"/>
                </a:lnTo>
                <a:lnTo>
                  <a:pt x="281" y="34"/>
                </a:lnTo>
                <a:lnTo>
                  <a:pt x="294" y="24"/>
                </a:lnTo>
                <a:lnTo>
                  <a:pt x="306" y="70"/>
                </a:lnTo>
                <a:lnTo>
                  <a:pt x="306" y="111"/>
                </a:lnTo>
                <a:lnTo>
                  <a:pt x="299" y="129"/>
                </a:lnTo>
                <a:lnTo>
                  <a:pt x="299" y="154"/>
                </a:lnTo>
                <a:lnTo>
                  <a:pt x="331" y="177"/>
                </a:lnTo>
                <a:lnTo>
                  <a:pt x="331" y="195"/>
                </a:lnTo>
                <a:lnTo>
                  <a:pt x="351" y="224"/>
                </a:lnTo>
                <a:lnTo>
                  <a:pt x="360" y="245"/>
                </a:lnTo>
                <a:lnTo>
                  <a:pt x="356" y="295"/>
                </a:lnTo>
                <a:lnTo>
                  <a:pt x="369" y="349"/>
                </a:lnTo>
                <a:lnTo>
                  <a:pt x="390" y="392"/>
                </a:lnTo>
                <a:lnTo>
                  <a:pt x="385" y="461"/>
                </a:lnTo>
                <a:lnTo>
                  <a:pt x="401" y="501"/>
                </a:lnTo>
                <a:lnTo>
                  <a:pt x="410" y="520"/>
                </a:lnTo>
                <a:lnTo>
                  <a:pt x="419" y="581"/>
                </a:lnTo>
                <a:lnTo>
                  <a:pt x="426" y="606"/>
                </a:lnTo>
                <a:lnTo>
                  <a:pt x="467" y="633"/>
                </a:lnTo>
                <a:lnTo>
                  <a:pt x="490" y="660"/>
                </a:lnTo>
                <a:lnTo>
                  <a:pt x="490" y="676"/>
                </a:lnTo>
                <a:lnTo>
                  <a:pt x="471" y="756"/>
                </a:lnTo>
                <a:lnTo>
                  <a:pt x="465" y="763"/>
                </a:lnTo>
                <a:lnTo>
                  <a:pt x="471" y="779"/>
                </a:lnTo>
                <a:lnTo>
                  <a:pt x="451" y="808"/>
                </a:lnTo>
                <a:lnTo>
                  <a:pt x="426" y="822"/>
                </a:lnTo>
                <a:lnTo>
                  <a:pt x="426" y="835"/>
                </a:lnTo>
                <a:lnTo>
                  <a:pt x="390" y="883"/>
                </a:lnTo>
                <a:lnTo>
                  <a:pt x="365" y="897"/>
                </a:lnTo>
                <a:lnTo>
                  <a:pt x="360" y="924"/>
                </a:lnTo>
                <a:lnTo>
                  <a:pt x="335" y="924"/>
                </a:lnTo>
                <a:lnTo>
                  <a:pt x="324" y="933"/>
                </a:lnTo>
                <a:lnTo>
                  <a:pt x="299" y="942"/>
                </a:lnTo>
                <a:lnTo>
                  <a:pt x="265" y="938"/>
                </a:lnTo>
                <a:lnTo>
                  <a:pt x="240" y="958"/>
                </a:lnTo>
                <a:lnTo>
                  <a:pt x="210" y="976"/>
                </a:lnTo>
                <a:lnTo>
                  <a:pt x="183" y="983"/>
                </a:lnTo>
                <a:lnTo>
                  <a:pt x="161" y="999"/>
                </a:lnTo>
                <a:lnTo>
                  <a:pt x="136" y="1013"/>
                </a:lnTo>
              </a:path>
            </a:pathLst>
          </a:custGeom>
          <a:solidFill>
            <a:srgbClr val="A7D3F5">
              <a:lumMod val="90000"/>
            </a:srgb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nvGrpSpPr>
          <p:cNvPr id="59" name="Group 57">
            <a:extLst>
              <a:ext uri="{FF2B5EF4-FFF2-40B4-BE49-F238E27FC236}">
                <a16:creationId xmlns:a16="http://schemas.microsoft.com/office/drawing/2014/main" id="{EBA1F395-3710-417C-BFA0-DE5A6F992B8A}"/>
              </a:ext>
            </a:extLst>
          </p:cNvPr>
          <p:cNvGrpSpPr>
            <a:grpSpLocks noChangeAspect="1"/>
          </p:cNvGrpSpPr>
          <p:nvPr/>
        </p:nvGrpSpPr>
        <p:grpSpPr bwMode="auto">
          <a:xfrm>
            <a:off x="3239753" y="4319550"/>
            <a:ext cx="1156980" cy="2539994"/>
            <a:chOff x="3324" y="947"/>
            <a:chExt cx="626" cy="1332"/>
          </a:xfrm>
        </p:grpSpPr>
        <p:sp>
          <p:nvSpPr>
            <p:cNvPr id="72" name="Freeform 58">
              <a:extLst>
                <a:ext uri="{FF2B5EF4-FFF2-40B4-BE49-F238E27FC236}">
                  <a16:creationId xmlns:a16="http://schemas.microsoft.com/office/drawing/2014/main" id="{CF4395E3-2481-4CCE-A42F-8B7ECE37659B}"/>
                </a:ext>
              </a:extLst>
            </p:cNvPr>
            <p:cNvSpPr>
              <a:spLocks noChangeAspect="1"/>
            </p:cNvSpPr>
            <p:nvPr/>
          </p:nvSpPr>
          <p:spPr bwMode="auto">
            <a:xfrm>
              <a:off x="3573" y="2099"/>
              <a:ext cx="42" cy="103"/>
            </a:xfrm>
            <a:custGeom>
              <a:avLst/>
              <a:gdLst/>
              <a:ahLst/>
              <a:cxnLst>
                <a:cxn ang="0">
                  <a:pos x="41" y="0"/>
                </a:cxn>
                <a:cxn ang="0">
                  <a:pos x="38" y="34"/>
                </a:cxn>
                <a:cxn ang="0">
                  <a:pos x="27" y="61"/>
                </a:cxn>
                <a:cxn ang="0">
                  <a:pos x="6" y="77"/>
                </a:cxn>
                <a:cxn ang="0">
                  <a:pos x="11" y="95"/>
                </a:cxn>
                <a:cxn ang="0">
                  <a:pos x="4" y="102"/>
                </a:cxn>
                <a:cxn ang="0">
                  <a:pos x="0" y="79"/>
                </a:cxn>
                <a:cxn ang="0">
                  <a:pos x="6" y="63"/>
                </a:cxn>
                <a:cxn ang="0">
                  <a:pos x="11" y="43"/>
                </a:cxn>
                <a:cxn ang="0">
                  <a:pos x="41" y="0"/>
                </a:cxn>
              </a:cxnLst>
              <a:rect l="0" t="0" r="r" b="b"/>
              <a:pathLst>
                <a:path w="42" h="103">
                  <a:moveTo>
                    <a:pt x="41" y="0"/>
                  </a:moveTo>
                  <a:lnTo>
                    <a:pt x="38" y="34"/>
                  </a:lnTo>
                  <a:lnTo>
                    <a:pt x="27" y="61"/>
                  </a:lnTo>
                  <a:lnTo>
                    <a:pt x="6" y="77"/>
                  </a:lnTo>
                  <a:lnTo>
                    <a:pt x="11" y="95"/>
                  </a:lnTo>
                  <a:lnTo>
                    <a:pt x="4" y="102"/>
                  </a:lnTo>
                  <a:lnTo>
                    <a:pt x="0" y="79"/>
                  </a:lnTo>
                  <a:lnTo>
                    <a:pt x="6" y="63"/>
                  </a:lnTo>
                  <a:lnTo>
                    <a:pt x="11" y="43"/>
                  </a:lnTo>
                  <a:lnTo>
                    <a:pt x="41" y="0"/>
                  </a:lnTo>
                </a:path>
              </a:pathLst>
            </a:custGeom>
            <a:solidFill>
              <a:schemeClr val="accent6">
                <a:alpha val="40000"/>
              </a:scheme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73" name="Freeform 59">
              <a:extLst>
                <a:ext uri="{FF2B5EF4-FFF2-40B4-BE49-F238E27FC236}">
                  <a16:creationId xmlns:a16="http://schemas.microsoft.com/office/drawing/2014/main" id="{7FBDAD95-F2FA-4D96-B828-E67A011262CD}"/>
                </a:ext>
              </a:extLst>
            </p:cNvPr>
            <p:cNvSpPr>
              <a:spLocks noChangeAspect="1"/>
            </p:cNvSpPr>
            <p:nvPr/>
          </p:nvSpPr>
          <p:spPr bwMode="auto">
            <a:xfrm>
              <a:off x="3666" y="2053"/>
              <a:ext cx="58" cy="81"/>
            </a:xfrm>
            <a:custGeom>
              <a:avLst/>
              <a:gdLst/>
              <a:ahLst/>
              <a:cxnLst>
                <a:cxn ang="0">
                  <a:pos x="45" y="0"/>
                </a:cxn>
                <a:cxn ang="0">
                  <a:pos x="57" y="0"/>
                </a:cxn>
                <a:cxn ang="0">
                  <a:pos x="43" y="15"/>
                </a:cxn>
                <a:cxn ang="0">
                  <a:pos x="41" y="26"/>
                </a:cxn>
                <a:cxn ang="0">
                  <a:pos x="45" y="44"/>
                </a:cxn>
                <a:cxn ang="0">
                  <a:pos x="29" y="60"/>
                </a:cxn>
                <a:cxn ang="0">
                  <a:pos x="11" y="80"/>
                </a:cxn>
                <a:cxn ang="0">
                  <a:pos x="6" y="60"/>
                </a:cxn>
                <a:cxn ang="0">
                  <a:pos x="0" y="53"/>
                </a:cxn>
                <a:cxn ang="0">
                  <a:pos x="0" y="37"/>
                </a:cxn>
                <a:cxn ang="0">
                  <a:pos x="18" y="22"/>
                </a:cxn>
                <a:cxn ang="0">
                  <a:pos x="45" y="0"/>
                </a:cxn>
              </a:cxnLst>
              <a:rect l="0" t="0" r="r" b="b"/>
              <a:pathLst>
                <a:path w="58" h="81">
                  <a:moveTo>
                    <a:pt x="45" y="0"/>
                  </a:moveTo>
                  <a:lnTo>
                    <a:pt x="57" y="0"/>
                  </a:lnTo>
                  <a:lnTo>
                    <a:pt x="43" y="15"/>
                  </a:lnTo>
                  <a:lnTo>
                    <a:pt x="41" y="26"/>
                  </a:lnTo>
                  <a:lnTo>
                    <a:pt x="45" y="44"/>
                  </a:lnTo>
                  <a:lnTo>
                    <a:pt x="29" y="60"/>
                  </a:lnTo>
                  <a:lnTo>
                    <a:pt x="11" y="80"/>
                  </a:lnTo>
                  <a:lnTo>
                    <a:pt x="6" y="60"/>
                  </a:lnTo>
                  <a:lnTo>
                    <a:pt x="0" y="53"/>
                  </a:lnTo>
                  <a:lnTo>
                    <a:pt x="0" y="37"/>
                  </a:lnTo>
                  <a:lnTo>
                    <a:pt x="18" y="22"/>
                  </a:lnTo>
                  <a:lnTo>
                    <a:pt x="45" y="0"/>
                  </a:lnTo>
                </a:path>
              </a:pathLst>
            </a:custGeom>
            <a:solidFill>
              <a:schemeClr val="accent6">
                <a:alpha val="40000"/>
              </a:scheme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75" name="Freeform 61">
              <a:extLst>
                <a:ext uri="{FF2B5EF4-FFF2-40B4-BE49-F238E27FC236}">
                  <a16:creationId xmlns:a16="http://schemas.microsoft.com/office/drawing/2014/main" id="{22FDF3D1-4792-4950-B5C5-9EF27F15A3BE}"/>
                </a:ext>
              </a:extLst>
            </p:cNvPr>
            <p:cNvSpPr>
              <a:spLocks noChangeAspect="1"/>
            </p:cNvSpPr>
            <p:nvPr/>
          </p:nvSpPr>
          <p:spPr bwMode="auto">
            <a:xfrm>
              <a:off x="3324" y="947"/>
              <a:ext cx="626" cy="1332"/>
            </a:xfrm>
            <a:custGeom>
              <a:avLst/>
              <a:gdLst/>
              <a:ahLst/>
              <a:cxnLst>
                <a:cxn ang="0">
                  <a:pos x="492" y="24"/>
                </a:cxn>
                <a:cxn ang="0">
                  <a:pos x="577" y="81"/>
                </a:cxn>
                <a:cxn ang="0">
                  <a:pos x="583" y="131"/>
                </a:cxn>
                <a:cxn ang="0">
                  <a:pos x="604" y="177"/>
                </a:cxn>
                <a:cxn ang="0">
                  <a:pos x="599" y="236"/>
                </a:cxn>
                <a:cxn ang="0">
                  <a:pos x="618" y="277"/>
                </a:cxn>
                <a:cxn ang="0">
                  <a:pos x="613" y="311"/>
                </a:cxn>
                <a:cxn ang="0">
                  <a:pos x="538" y="317"/>
                </a:cxn>
                <a:cxn ang="0">
                  <a:pos x="504" y="367"/>
                </a:cxn>
                <a:cxn ang="0">
                  <a:pos x="494" y="406"/>
                </a:cxn>
                <a:cxn ang="0">
                  <a:pos x="499" y="458"/>
                </a:cxn>
                <a:cxn ang="0">
                  <a:pos x="476" y="508"/>
                </a:cxn>
                <a:cxn ang="0">
                  <a:pos x="406" y="551"/>
                </a:cxn>
                <a:cxn ang="0">
                  <a:pos x="378" y="576"/>
                </a:cxn>
                <a:cxn ang="0">
                  <a:pos x="346" y="638"/>
                </a:cxn>
                <a:cxn ang="0">
                  <a:pos x="335" y="688"/>
                </a:cxn>
                <a:cxn ang="0">
                  <a:pos x="305" y="754"/>
                </a:cxn>
                <a:cxn ang="0">
                  <a:pos x="348" y="842"/>
                </a:cxn>
                <a:cxn ang="0">
                  <a:pos x="383" y="908"/>
                </a:cxn>
                <a:cxn ang="0">
                  <a:pos x="346" y="933"/>
                </a:cxn>
                <a:cxn ang="0">
                  <a:pos x="312" y="938"/>
                </a:cxn>
                <a:cxn ang="0">
                  <a:pos x="241" y="942"/>
                </a:cxn>
                <a:cxn ang="0">
                  <a:pos x="307" y="958"/>
                </a:cxn>
                <a:cxn ang="0">
                  <a:pos x="346" y="978"/>
                </a:cxn>
                <a:cxn ang="0">
                  <a:pos x="321" y="994"/>
                </a:cxn>
                <a:cxn ang="0">
                  <a:pos x="278" y="1033"/>
                </a:cxn>
                <a:cxn ang="0">
                  <a:pos x="266" y="1069"/>
                </a:cxn>
                <a:cxn ang="0">
                  <a:pos x="250" y="1156"/>
                </a:cxn>
                <a:cxn ang="0">
                  <a:pos x="230" y="1215"/>
                </a:cxn>
                <a:cxn ang="0">
                  <a:pos x="177" y="1260"/>
                </a:cxn>
                <a:cxn ang="0">
                  <a:pos x="130" y="1276"/>
                </a:cxn>
                <a:cxn ang="0">
                  <a:pos x="120" y="1319"/>
                </a:cxn>
                <a:cxn ang="0">
                  <a:pos x="70" y="1331"/>
                </a:cxn>
                <a:cxn ang="0">
                  <a:pos x="50" y="1310"/>
                </a:cxn>
                <a:cxn ang="0">
                  <a:pos x="29" y="1235"/>
                </a:cxn>
                <a:cxn ang="0">
                  <a:pos x="45" y="1219"/>
                </a:cxn>
                <a:cxn ang="0">
                  <a:pos x="50" y="1194"/>
                </a:cxn>
                <a:cxn ang="0">
                  <a:pos x="29" y="1126"/>
                </a:cxn>
                <a:cxn ang="0">
                  <a:pos x="11" y="1074"/>
                </a:cxn>
                <a:cxn ang="0">
                  <a:pos x="0" y="990"/>
                </a:cxn>
                <a:cxn ang="0">
                  <a:pos x="20" y="958"/>
                </a:cxn>
                <a:cxn ang="0">
                  <a:pos x="36" y="874"/>
                </a:cxn>
                <a:cxn ang="0">
                  <a:pos x="79" y="824"/>
                </a:cxn>
                <a:cxn ang="0">
                  <a:pos x="66" y="738"/>
                </a:cxn>
                <a:cxn ang="0">
                  <a:pos x="84" y="697"/>
                </a:cxn>
                <a:cxn ang="0">
                  <a:pos x="75" y="622"/>
                </a:cxn>
                <a:cxn ang="0">
                  <a:pos x="91" y="533"/>
                </a:cxn>
                <a:cxn ang="0">
                  <a:pos x="145" y="476"/>
                </a:cxn>
                <a:cxn ang="0">
                  <a:pos x="196" y="458"/>
                </a:cxn>
                <a:cxn ang="0">
                  <a:pos x="175" y="406"/>
                </a:cxn>
                <a:cxn ang="0">
                  <a:pos x="196" y="361"/>
                </a:cxn>
                <a:cxn ang="0">
                  <a:pos x="207" y="293"/>
                </a:cxn>
                <a:cxn ang="0">
                  <a:pos x="262" y="252"/>
                </a:cxn>
                <a:cxn ang="0">
                  <a:pos x="287" y="199"/>
                </a:cxn>
                <a:cxn ang="0">
                  <a:pos x="328" y="115"/>
                </a:cxn>
                <a:cxn ang="0">
                  <a:pos x="374" y="77"/>
                </a:cxn>
                <a:cxn ang="0">
                  <a:pos x="415" y="47"/>
                </a:cxn>
                <a:cxn ang="0">
                  <a:pos x="467" y="0"/>
                </a:cxn>
              </a:cxnLst>
              <a:rect l="0" t="0" r="r" b="b"/>
              <a:pathLst>
                <a:path w="626" h="1332">
                  <a:moveTo>
                    <a:pt x="472" y="0"/>
                  </a:moveTo>
                  <a:lnTo>
                    <a:pt x="479" y="4"/>
                  </a:lnTo>
                  <a:lnTo>
                    <a:pt x="492" y="24"/>
                  </a:lnTo>
                  <a:lnTo>
                    <a:pt x="547" y="77"/>
                  </a:lnTo>
                  <a:lnTo>
                    <a:pt x="554" y="65"/>
                  </a:lnTo>
                  <a:lnTo>
                    <a:pt x="577" y="81"/>
                  </a:lnTo>
                  <a:lnTo>
                    <a:pt x="583" y="99"/>
                  </a:lnTo>
                  <a:lnTo>
                    <a:pt x="583" y="111"/>
                  </a:lnTo>
                  <a:lnTo>
                    <a:pt x="583" y="131"/>
                  </a:lnTo>
                  <a:lnTo>
                    <a:pt x="577" y="145"/>
                  </a:lnTo>
                  <a:lnTo>
                    <a:pt x="590" y="161"/>
                  </a:lnTo>
                  <a:lnTo>
                    <a:pt x="604" y="177"/>
                  </a:lnTo>
                  <a:lnTo>
                    <a:pt x="604" y="190"/>
                  </a:lnTo>
                  <a:lnTo>
                    <a:pt x="604" y="211"/>
                  </a:lnTo>
                  <a:lnTo>
                    <a:pt x="599" y="236"/>
                  </a:lnTo>
                  <a:lnTo>
                    <a:pt x="590" y="245"/>
                  </a:lnTo>
                  <a:lnTo>
                    <a:pt x="604" y="256"/>
                  </a:lnTo>
                  <a:lnTo>
                    <a:pt x="618" y="277"/>
                  </a:lnTo>
                  <a:lnTo>
                    <a:pt x="625" y="297"/>
                  </a:lnTo>
                  <a:lnTo>
                    <a:pt x="625" y="306"/>
                  </a:lnTo>
                  <a:lnTo>
                    <a:pt x="613" y="311"/>
                  </a:lnTo>
                  <a:lnTo>
                    <a:pt x="558" y="311"/>
                  </a:lnTo>
                  <a:lnTo>
                    <a:pt x="547" y="311"/>
                  </a:lnTo>
                  <a:lnTo>
                    <a:pt x="538" y="317"/>
                  </a:lnTo>
                  <a:lnTo>
                    <a:pt x="538" y="336"/>
                  </a:lnTo>
                  <a:lnTo>
                    <a:pt x="529" y="347"/>
                  </a:lnTo>
                  <a:lnTo>
                    <a:pt x="504" y="367"/>
                  </a:lnTo>
                  <a:lnTo>
                    <a:pt x="508" y="386"/>
                  </a:lnTo>
                  <a:lnTo>
                    <a:pt x="504" y="397"/>
                  </a:lnTo>
                  <a:lnTo>
                    <a:pt x="494" y="406"/>
                  </a:lnTo>
                  <a:lnTo>
                    <a:pt x="504" y="431"/>
                  </a:lnTo>
                  <a:lnTo>
                    <a:pt x="508" y="447"/>
                  </a:lnTo>
                  <a:lnTo>
                    <a:pt x="499" y="458"/>
                  </a:lnTo>
                  <a:lnTo>
                    <a:pt x="483" y="472"/>
                  </a:lnTo>
                  <a:lnTo>
                    <a:pt x="479" y="488"/>
                  </a:lnTo>
                  <a:lnTo>
                    <a:pt x="476" y="508"/>
                  </a:lnTo>
                  <a:lnTo>
                    <a:pt x="447" y="522"/>
                  </a:lnTo>
                  <a:lnTo>
                    <a:pt x="428" y="533"/>
                  </a:lnTo>
                  <a:lnTo>
                    <a:pt x="406" y="551"/>
                  </a:lnTo>
                  <a:lnTo>
                    <a:pt x="408" y="563"/>
                  </a:lnTo>
                  <a:lnTo>
                    <a:pt x="387" y="567"/>
                  </a:lnTo>
                  <a:lnTo>
                    <a:pt x="378" y="576"/>
                  </a:lnTo>
                  <a:lnTo>
                    <a:pt x="358" y="604"/>
                  </a:lnTo>
                  <a:lnTo>
                    <a:pt x="342" y="617"/>
                  </a:lnTo>
                  <a:lnTo>
                    <a:pt x="346" y="638"/>
                  </a:lnTo>
                  <a:lnTo>
                    <a:pt x="335" y="647"/>
                  </a:lnTo>
                  <a:lnTo>
                    <a:pt x="326" y="656"/>
                  </a:lnTo>
                  <a:lnTo>
                    <a:pt x="335" y="688"/>
                  </a:lnTo>
                  <a:lnTo>
                    <a:pt x="330" y="708"/>
                  </a:lnTo>
                  <a:lnTo>
                    <a:pt x="307" y="722"/>
                  </a:lnTo>
                  <a:lnTo>
                    <a:pt x="305" y="754"/>
                  </a:lnTo>
                  <a:lnTo>
                    <a:pt x="307" y="797"/>
                  </a:lnTo>
                  <a:lnTo>
                    <a:pt x="317" y="815"/>
                  </a:lnTo>
                  <a:lnTo>
                    <a:pt x="348" y="842"/>
                  </a:lnTo>
                  <a:lnTo>
                    <a:pt x="362" y="867"/>
                  </a:lnTo>
                  <a:lnTo>
                    <a:pt x="376" y="890"/>
                  </a:lnTo>
                  <a:lnTo>
                    <a:pt x="383" y="908"/>
                  </a:lnTo>
                  <a:lnTo>
                    <a:pt x="376" y="924"/>
                  </a:lnTo>
                  <a:lnTo>
                    <a:pt x="358" y="938"/>
                  </a:lnTo>
                  <a:lnTo>
                    <a:pt x="346" y="933"/>
                  </a:lnTo>
                  <a:lnTo>
                    <a:pt x="335" y="919"/>
                  </a:lnTo>
                  <a:lnTo>
                    <a:pt x="317" y="924"/>
                  </a:lnTo>
                  <a:lnTo>
                    <a:pt x="312" y="938"/>
                  </a:lnTo>
                  <a:lnTo>
                    <a:pt x="287" y="938"/>
                  </a:lnTo>
                  <a:lnTo>
                    <a:pt x="250" y="933"/>
                  </a:lnTo>
                  <a:lnTo>
                    <a:pt x="241" y="942"/>
                  </a:lnTo>
                  <a:lnTo>
                    <a:pt x="266" y="953"/>
                  </a:lnTo>
                  <a:lnTo>
                    <a:pt x="301" y="942"/>
                  </a:lnTo>
                  <a:lnTo>
                    <a:pt x="307" y="958"/>
                  </a:lnTo>
                  <a:lnTo>
                    <a:pt x="335" y="963"/>
                  </a:lnTo>
                  <a:lnTo>
                    <a:pt x="353" y="969"/>
                  </a:lnTo>
                  <a:lnTo>
                    <a:pt x="346" y="978"/>
                  </a:lnTo>
                  <a:lnTo>
                    <a:pt x="321" y="974"/>
                  </a:lnTo>
                  <a:lnTo>
                    <a:pt x="317" y="983"/>
                  </a:lnTo>
                  <a:lnTo>
                    <a:pt x="321" y="994"/>
                  </a:lnTo>
                  <a:lnTo>
                    <a:pt x="307" y="1013"/>
                  </a:lnTo>
                  <a:lnTo>
                    <a:pt x="287" y="1028"/>
                  </a:lnTo>
                  <a:lnTo>
                    <a:pt x="278" y="1033"/>
                  </a:lnTo>
                  <a:lnTo>
                    <a:pt x="271" y="1037"/>
                  </a:lnTo>
                  <a:lnTo>
                    <a:pt x="276" y="1056"/>
                  </a:lnTo>
                  <a:lnTo>
                    <a:pt x="266" y="1069"/>
                  </a:lnTo>
                  <a:lnTo>
                    <a:pt x="253" y="1094"/>
                  </a:lnTo>
                  <a:lnTo>
                    <a:pt x="257" y="1119"/>
                  </a:lnTo>
                  <a:lnTo>
                    <a:pt x="250" y="1156"/>
                  </a:lnTo>
                  <a:lnTo>
                    <a:pt x="241" y="1174"/>
                  </a:lnTo>
                  <a:lnTo>
                    <a:pt x="241" y="1196"/>
                  </a:lnTo>
                  <a:lnTo>
                    <a:pt x="230" y="1215"/>
                  </a:lnTo>
                  <a:lnTo>
                    <a:pt x="212" y="1244"/>
                  </a:lnTo>
                  <a:lnTo>
                    <a:pt x="207" y="1265"/>
                  </a:lnTo>
                  <a:lnTo>
                    <a:pt x="177" y="1260"/>
                  </a:lnTo>
                  <a:lnTo>
                    <a:pt x="150" y="1260"/>
                  </a:lnTo>
                  <a:lnTo>
                    <a:pt x="145" y="1271"/>
                  </a:lnTo>
                  <a:lnTo>
                    <a:pt x="130" y="1276"/>
                  </a:lnTo>
                  <a:lnTo>
                    <a:pt x="120" y="1281"/>
                  </a:lnTo>
                  <a:lnTo>
                    <a:pt x="125" y="1296"/>
                  </a:lnTo>
                  <a:lnTo>
                    <a:pt x="120" y="1319"/>
                  </a:lnTo>
                  <a:lnTo>
                    <a:pt x="100" y="1331"/>
                  </a:lnTo>
                  <a:lnTo>
                    <a:pt x="88" y="1319"/>
                  </a:lnTo>
                  <a:lnTo>
                    <a:pt x="70" y="1331"/>
                  </a:lnTo>
                  <a:lnTo>
                    <a:pt x="50" y="1331"/>
                  </a:lnTo>
                  <a:lnTo>
                    <a:pt x="41" y="1319"/>
                  </a:lnTo>
                  <a:lnTo>
                    <a:pt x="50" y="1310"/>
                  </a:lnTo>
                  <a:lnTo>
                    <a:pt x="54" y="1285"/>
                  </a:lnTo>
                  <a:lnTo>
                    <a:pt x="36" y="1253"/>
                  </a:lnTo>
                  <a:lnTo>
                    <a:pt x="29" y="1235"/>
                  </a:lnTo>
                  <a:lnTo>
                    <a:pt x="34" y="1226"/>
                  </a:lnTo>
                  <a:lnTo>
                    <a:pt x="41" y="1226"/>
                  </a:lnTo>
                  <a:lnTo>
                    <a:pt x="45" y="1219"/>
                  </a:lnTo>
                  <a:lnTo>
                    <a:pt x="50" y="1210"/>
                  </a:lnTo>
                  <a:lnTo>
                    <a:pt x="54" y="1201"/>
                  </a:lnTo>
                  <a:lnTo>
                    <a:pt x="50" y="1194"/>
                  </a:lnTo>
                  <a:lnTo>
                    <a:pt x="41" y="1178"/>
                  </a:lnTo>
                  <a:lnTo>
                    <a:pt x="25" y="1153"/>
                  </a:lnTo>
                  <a:lnTo>
                    <a:pt x="29" y="1126"/>
                  </a:lnTo>
                  <a:lnTo>
                    <a:pt x="15" y="1108"/>
                  </a:lnTo>
                  <a:lnTo>
                    <a:pt x="4" y="1094"/>
                  </a:lnTo>
                  <a:lnTo>
                    <a:pt x="11" y="1074"/>
                  </a:lnTo>
                  <a:lnTo>
                    <a:pt x="20" y="1033"/>
                  </a:lnTo>
                  <a:lnTo>
                    <a:pt x="4" y="1013"/>
                  </a:lnTo>
                  <a:lnTo>
                    <a:pt x="0" y="990"/>
                  </a:lnTo>
                  <a:lnTo>
                    <a:pt x="0" y="978"/>
                  </a:lnTo>
                  <a:lnTo>
                    <a:pt x="9" y="953"/>
                  </a:lnTo>
                  <a:lnTo>
                    <a:pt x="20" y="958"/>
                  </a:lnTo>
                  <a:lnTo>
                    <a:pt x="34" y="924"/>
                  </a:lnTo>
                  <a:lnTo>
                    <a:pt x="34" y="888"/>
                  </a:lnTo>
                  <a:lnTo>
                    <a:pt x="36" y="874"/>
                  </a:lnTo>
                  <a:lnTo>
                    <a:pt x="54" y="863"/>
                  </a:lnTo>
                  <a:lnTo>
                    <a:pt x="79" y="844"/>
                  </a:lnTo>
                  <a:lnTo>
                    <a:pt x="79" y="824"/>
                  </a:lnTo>
                  <a:lnTo>
                    <a:pt x="75" y="763"/>
                  </a:lnTo>
                  <a:lnTo>
                    <a:pt x="66" y="754"/>
                  </a:lnTo>
                  <a:lnTo>
                    <a:pt x="66" y="738"/>
                  </a:lnTo>
                  <a:lnTo>
                    <a:pt x="88" y="729"/>
                  </a:lnTo>
                  <a:lnTo>
                    <a:pt x="95" y="722"/>
                  </a:lnTo>
                  <a:lnTo>
                    <a:pt x="84" y="697"/>
                  </a:lnTo>
                  <a:lnTo>
                    <a:pt x="66" y="672"/>
                  </a:lnTo>
                  <a:lnTo>
                    <a:pt x="70" y="642"/>
                  </a:lnTo>
                  <a:lnTo>
                    <a:pt x="75" y="622"/>
                  </a:lnTo>
                  <a:lnTo>
                    <a:pt x="91" y="583"/>
                  </a:lnTo>
                  <a:lnTo>
                    <a:pt x="91" y="567"/>
                  </a:lnTo>
                  <a:lnTo>
                    <a:pt x="91" y="533"/>
                  </a:lnTo>
                  <a:lnTo>
                    <a:pt x="104" y="506"/>
                  </a:lnTo>
                  <a:lnTo>
                    <a:pt x="125" y="488"/>
                  </a:lnTo>
                  <a:lnTo>
                    <a:pt x="145" y="476"/>
                  </a:lnTo>
                  <a:lnTo>
                    <a:pt x="166" y="481"/>
                  </a:lnTo>
                  <a:lnTo>
                    <a:pt x="187" y="488"/>
                  </a:lnTo>
                  <a:lnTo>
                    <a:pt x="196" y="458"/>
                  </a:lnTo>
                  <a:lnTo>
                    <a:pt x="187" y="433"/>
                  </a:lnTo>
                  <a:lnTo>
                    <a:pt x="177" y="417"/>
                  </a:lnTo>
                  <a:lnTo>
                    <a:pt x="175" y="406"/>
                  </a:lnTo>
                  <a:lnTo>
                    <a:pt x="177" y="392"/>
                  </a:lnTo>
                  <a:lnTo>
                    <a:pt x="191" y="388"/>
                  </a:lnTo>
                  <a:lnTo>
                    <a:pt x="196" y="361"/>
                  </a:lnTo>
                  <a:lnTo>
                    <a:pt x="205" y="336"/>
                  </a:lnTo>
                  <a:lnTo>
                    <a:pt x="207" y="315"/>
                  </a:lnTo>
                  <a:lnTo>
                    <a:pt x="207" y="293"/>
                  </a:lnTo>
                  <a:lnTo>
                    <a:pt x="221" y="274"/>
                  </a:lnTo>
                  <a:lnTo>
                    <a:pt x="246" y="256"/>
                  </a:lnTo>
                  <a:lnTo>
                    <a:pt x="262" y="252"/>
                  </a:lnTo>
                  <a:lnTo>
                    <a:pt x="262" y="231"/>
                  </a:lnTo>
                  <a:lnTo>
                    <a:pt x="271" y="218"/>
                  </a:lnTo>
                  <a:lnTo>
                    <a:pt x="287" y="199"/>
                  </a:lnTo>
                  <a:lnTo>
                    <a:pt x="305" y="186"/>
                  </a:lnTo>
                  <a:lnTo>
                    <a:pt x="296" y="149"/>
                  </a:lnTo>
                  <a:lnTo>
                    <a:pt x="328" y="115"/>
                  </a:lnTo>
                  <a:lnTo>
                    <a:pt x="335" y="102"/>
                  </a:lnTo>
                  <a:lnTo>
                    <a:pt x="358" y="97"/>
                  </a:lnTo>
                  <a:lnTo>
                    <a:pt x="374" y="77"/>
                  </a:lnTo>
                  <a:lnTo>
                    <a:pt x="374" y="65"/>
                  </a:lnTo>
                  <a:lnTo>
                    <a:pt x="387" y="49"/>
                  </a:lnTo>
                  <a:lnTo>
                    <a:pt x="415" y="47"/>
                  </a:lnTo>
                  <a:lnTo>
                    <a:pt x="447" y="47"/>
                  </a:lnTo>
                  <a:lnTo>
                    <a:pt x="472" y="24"/>
                  </a:lnTo>
                  <a:lnTo>
                    <a:pt x="467" y="0"/>
                  </a:lnTo>
                  <a:lnTo>
                    <a:pt x="472" y="0"/>
                  </a:lnTo>
                </a:path>
              </a:pathLst>
            </a:custGeom>
            <a:solidFill>
              <a:schemeClr val="accent6">
                <a:alpha val="40000"/>
              </a:scheme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sp>
        <p:nvSpPr>
          <p:cNvPr id="60" name="Freeform 64">
            <a:extLst>
              <a:ext uri="{FF2B5EF4-FFF2-40B4-BE49-F238E27FC236}">
                <a16:creationId xmlns:a16="http://schemas.microsoft.com/office/drawing/2014/main" id="{AA006765-5345-41D1-A9B2-0761A31E4927}"/>
              </a:ext>
            </a:extLst>
          </p:cNvPr>
          <p:cNvSpPr>
            <a:spLocks noChangeAspect="1"/>
          </p:cNvSpPr>
          <p:nvPr/>
        </p:nvSpPr>
        <p:spPr bwMode="auto">
          <a:xfrm>
            <a:off x="2680985" y="3912023"/>
            <a:ext cx="2102660" cy="2372853"/>
          </a:xfrm>
          <a:custGeom>
            <a:avLst/>
            <a:gdLst/>
            <a:ahLst/>
            <a:cxnLst>
              <a:cxn ang="0">
                <a:pos x="332" y="1137"/>
              </a:cxn>
              <a:cxn ang="0">
                <a:pos x="377" y="1066"/>
              </a:cxn>
              <a:cxn ang="0">
                <a:pos x="366" y="969"/>
              </a:cxn>
              <a:cxn ang="0">
                <a:pos x="375" y="887"/>
              </a:cxn>
              <a:cxn ang="0">
                <a:pos x="393" y="771"/>
              </a:cxn>
              <a:cxn ang="0">
                <a:pos x="452" y="692"/>
              </a:cxn>
              <a:cxn ang="0">
                <a:pos x="482" y="631"/>
              </a:cxn>
              <a:cxn ang="0">
                <a:pos x="502" y="569"/>
              </a:cxn>
              <a:cxn ang="0">
                <a:pos x="564" y="465"/>
              </a:cxn>
              <a:cxn ang="0">
                <a:pos x="598" y="381"/>
              </a:cxn>
              <a:cxn ang="0">
                <a:pos x="677" y="299"/>
              </a:cxn>
              <a:cxn ang="0">
                <a:pos x="739" y="270"/>
              </a:cxn>
              <a:cxn ang="0">
                <a:pos x="782" y="195"/>
              </a:cxn>
              <a:cxn ang="0">
                <a:pos x="880" y="236"/>
              </a:cxn>
              <a:cxn ang="0">
                <a:pos x="934" y="249"/>
              </a:cxn>
              <a:cxn ang="0">
                <a:pos x="964" y="149"/>
              </a:cxn>
              <a:cxn ang="0">
                <a:pos x="1046" y="140"/>
              </a:cxn>
              <a:cxn ang="0">
                <a:pos x="1075" y="179"/>
              </a:cxn>
              <a:cxn ang="0">
                <a:pos x="1100" y="129"/>
              </a:cxn>
              <a:cxn ang="0">
                <a:pos x="1130" y="70"/>
              </a:cxn>
              <a:cxn ang="0">
                <a:pos x="1075" y="22"/>
              </a:cxn>
              <a:cxn ang="0">
                <a:pos x="1028" y="24"/>
              </a:cxn>
              <a:cxn ang="0">
                <a:pos x="998" y="22"/>
              </a:cxn>
              <a:cxn ang="0">
                <a:pos x="957" y="49"/>
              </a:cxn>
              <a:cxn ang="0">
                <a:pos x="939" y="34"/>
              </a:cxn>
              <a:cxn ang="0">
                <a:pos x="877" y="108"/>
              </a:cxn>
              <a:cxn ang="0">
                <a:pos x="814" y="129"/>
              </a:cxn>
              <a:cxn ang="0">
                <a:pos x="748" y="149"/>
              </a:cxn>
              <a:cxn ang="0">
                <a:pos x="668" y="165"/>
              </a:cxn>
              <a:cxn ang="0">
                <a:pos x="659" y="229"/>
              </a:cxn>
              <a:cxn ang="0">
                <a:pos x="652" y="281"/>
              </a:cxn>
              <a:cxn ang="0">
                <a:pos x="586" y="295"/>
              </a:cxn>
              <a:cxn ang="0">
                <a:pos x="564" y="340"/>
              </a:cxn>
              <a:cxn ang="0">
                <a:pos x="516" y="406"/>
              </a:cxn>
              <a:cxn ang="0">
                <a:pos x="466" y="490"/>
              </a:cxn>
              <a:cxn ang="0">
                <a:pos x="423" y="572"/>
              </a:cxn>
              <a:cxn ang="0">
                <a:pos x="398" y="622"/>
              </a:cxn>
              <a:cxn ang="0">
                <a:pos x="318" y="692"/>
              </a:cxn>
              <a:cxn ang="0">
                <a:pos x="366" y="701"/>
              </a:cxn>
              <a:cxn ang="0">
                <a:pos x="295" y="715"/>
              </a:cxn>
              <a:cxn ang="0">
                <a:pos x="229" y="755"/>
              </a:cxn>
              <a:cxn ang="0">
                <a:pos x="172" y="758"/>
              </a:cxn>
              <a:cxn ang="0">
                <a:pos x="127" y="789"/>
              </a:cxn>
              <a:cxn ang="0">
                <a:pos x="97" y="821"/>
              </a:cxn>
              <a:cxn ang="0">
                <a:pos x="38" y="860"/>
              </a:cxn>
              <a:cxn ang="0">
                <a:pos x="22" y="996"/>
              </a:cxn>
              <a:cxn ang="0">
                <a:pos x="45" y="1028"/>
              </a:cxn>
              <a:cxn ang="0">
                <a:pos x="22" y="1089"/>
              </a:cxn>
              <a:cxn ang="0">
                <a:pos x="36" y="1123"/>
              </a:cxn>
              <a:cxn ang="0">
                <a:pos x="0" y="1155"/>
              </a:cxn>
              <a:cxn ang="0">
                <a:pos x="95" y="1244"/>
              </a:cxn>
              <a:cxn ang="0">
                <a:pos x="234" y="1141"/>
              </a:cxn>
              <a:cxn ang="0">
                <a:pos x="284" y="1085"/>
              </a:cxn>
              <a:cxn ang="0">
                <a:pos x="295" y="1171"/>
              </a:cxn>
            </a:cxnLst>
            <a:rect l="0" t="0" r="r" b="b"/>
            <a:pathLst>
              <a:path w="1136" h="1245">
                <a:moveTo>
                  <a:pt x="304" y="1171"/>
                </a:moveTo>
                <a:lnTo>
                  <a:pt x="307" y="1169"/>
                </a:lnTo>
                <a:lnTo>
                  <a:pt x="318" y="1166"/>
                </a:lnTo>
                <a:lnTo>
                  <a:pt x="327" y="1153"/>
                </a:lnTo>
                <a:lnTo>
                  <a:pt x="332" y="1137"/>
                </a:lnTo>
                <a:lnTo>
                  <a:pt x="336" y="1128"/>
                </a:lnTo>
                <a:lnTo>
                  <a:pt x="332" y="1103"/>
                </a:lnTo>
                <a:lnTo>
                  <a:pt x="336" y="1087"/>
                </a:lnTo>
                <a:lnTo>
                  <a:pt x="348" y="1078"/>
                </a:lnTo>
                <a:lnTo>
                  <a:pt x="377" y="1066"/>
                </a:lnTo>
                <a:lnTo>
                  <a:pt x="382" y="1053"/>
                </a:lnTo>
                <a:lnTo>
                  <a:pt x="377" y="1012"/>
                </a:lnTo>
                <a:lnTo>
                  <a:pt x="375" y="1003"/>
                </a:lnTo>
                <a:lnTo>
                  <a:pt x="375" y="978"/>
                </a:lnTo>
                <a:lnTo>
                  <a:pt x="366" y="969"/>
                </a:lnTo>
                <a:lnTo>
                  <a:pt x="370" y="951"/>
                </a:lnTo>
                <a:lnTo>
                  <a:pt x="377" y="951"/>
                </a:lnTo>
                <a:lnTo>
                  <a:pt x="398" y="937"/>
                </a:lnTo>
                <a:lnTo>
                  <a:pt x="382" y="898"/>
                </a:lnTo>
                <a:lnTo>
                  <a:pt x="375" y="887"/>
                </a:lnTo>
                <a:lnTo>
                  <a:pt x="375" y="883"/>
                </a:lnTo>
                <a:lnTo>
                  <a:pt x="375" y="851"/>
                </a:lnTo>
                <a:lnTo>
                  <a:pt x="386" y="826"/>
                </a:lnTo>
                <a:lnTo>
                  <a:pt x="391" y="799"/>
                </a:lnTo>
                <a:lnTo>
                  <a:pt x="393" y="771"/>
                </a:lnTo>
                <a:lnTo>
                  <a:pt x="391" y="746"/>
                </a:lnTo>
                <a:lnTo>
                  <a:pt x="398" y="728"/>
                </a:lnTo>
                <a:lnTo>
                  <a:pt x="402" y="717"/>
                </a:lnTo>
                <a:lnTo>
                  <a:pt x="427" y="701"/>
                </a:lnTo>
                <a:lnTo>
                  <a:pt x="452" y="692"/>
                </a:lnTo>
                <a:lnTo>
                  <a:pt x="475" y="701"/>
                </a:lnTo>
                <a:lnTo>
                  <a:pt x="482" y="705"/>
                </a:lnTo>
                <a:lnTo>
                  <a:pt x="493" y="687"/>
                </a:lnTo>
                <a:lnTo>
                  <a:pt x="493" y="667"/>
                </a:lnTo>
                <a:lnTo>
                  <a:pt x="482" y="631"/>
                </a:lnTo>
                <a:lnTo>
                  <a:pt x="477" y="615"/>
                </a:lnTo>
                <a:lnTo>
                  <a:pt x="482" y="606"/>
                </a:lnTo>
                <a:lnTo>
                  <a:pt x="489" y="606"/>
                </a:lnTo>
                <a:lnTo>
                  <a:pt x="498" y="592"/>
                </a:lnTo>
                <a:lnTo>
                  <a:pt x="502" y="569"/>
                </a:lnTo>
                <a:lnTo>
                  <a:pt x="507" y="535"/>
                </a:lnTo>
                <a:lnTo>
                  <a:pt x="511" y="501"/>
                </a:lnTo>
                <a:lnTo>
                  <a:pt x="523" y="490"/>
                </a:lnTo>
                <a:lnTo>
                  <a:pt x="548" y="474"/>
                </a:lnTo>
                <a:lnTo>
                  <a:pt x="564" y="465"/>
                </a:lnTo>
                <a:lnTo>
                  <a:pt x="568" y="440"/>
                </a:lnTo>
                <a:lnTo>
                  <a:pt x="577" y="422"/>
                </a:lnTo>
                <a:lnTo>
                  <a:pt x="598" y="406"/>
                </a:lnTo>
                <a:lnTo>
                  <a:pt x="602" y="394"/>
                </a:lnTo>
                <a:lnTo>
                  <a:pt x="598" y="381"/>
                </a:lnTo>
                <a:lnTo>
                  <a:pt x="598" y="365"/>
                </a:lnTo>
                <a:lnTo>
                  <a:pt x="616" y="351"/>
                </a:lnTo>
                <a:lnTo>
                  <a:pt x="636" y="315"/>
                </a:lnTo>
                <a:lnTo>
                  <a:pt x="652" y="320"/>
                </a:lnTo>
                <a:lnTo>
                  <a:pt x="677" y="299"/>
                </a:lnTo>
                <a:lnTo>
                  <a:pt x="673" y="281"/>
                </a:lnTo>
                <a:lnTo>
                  <a:pt x="689" y="265"/>
                </a:lnTo>
                <a:lnTo>
                  <a:pt x="698" y="270"/>
                </a:lnTo>
                <a:lnTo>
                  <a:pt x="716" y="265"/>
                </a:lnTo>
                <a:lnTo>
                  <a:pt x="739" y="270"/>
                </a:lnTo>
                <a:lnTo>
                  <a:pt x="773" y="240"/>
                </a:lnTo>
                <a:lnTo>
                  <a:pt x="768" y="224"/>
                </a:lnTo>
                <a:lnTo>
                  <a:pt x="773" y="215"/>
                </a:lnTo>
                <a:lnTo>
                  <a:pt x="764" y="211"/>
                </a:lnTo>
                <a:lnTo>
                  <a:pt x="782" y="195"/>
                </a:lnTo>
                <a:lnTo>
                  <a:pt x="805" y="190"/>
                </a:lnTo>
                <a:lnTo>
                  <a:pt x="823" y="215"/>
                </a:lnTo>
                <a:lnTo>
                  <a:pt x="852" y="249"/>
                </a:lnTo>
                <a:lnTo>
                  <a:pt x="864" y="249"/>
                </a:lnTo>
                <a:lnTo>
                  <a:pt x="880" y="236"/>
                </a:lnTo>
                <a:lnTo>
                  <a:pt x="893" y="233"/>
                </a:lnTo>
                <a:lnTo>
                  <a:pt x="900" y="236"/>
                </a:lnTo>
                <a:lnTo>
                  <a:pt x="914" y="249"/>
                </a:lnTo>
                <a:lnTo>
                  <a:pt x="930" y="254"/>
                </a:lnTo>
                <a:lnTo>
                  <a:pt x="934" y="249"/>
                </a:lnTo>
                <a:lnTo>
                  <a:pt x="943" y="233"/>
                </a:lnTo>
                <a:lnTo>
                  <a:pt x="948" y="224"/>
                </a:lnTo>
                <a:lnTo>
                  <a:pt x="964" y="195"/>
                </a:lnTo>
                <a:lnTo>
                  <a:pt x="968" y="190"/>
                </a:lnTo>
                <a:lnTo>
                  <a:pt x="964" y="149"/>
                </a:lnTo>
                <a:lnTo>
                  <a:pt x="984" y="129"/>
                </a:lnTo>
                <a:lnTo>
                  <a:pt x="993" y="133"/>
                </a:lnTo>
                <a:lnTo>
                  <a:pt x="1018" y="108"/>
                </a:lnTo>
                <a:lnTo>
                  <a:pt x="1039" y="133"/>
                </a:lnTo>
                <a:lnTo>
                  <a:pt x="1046" y="140"/>
                </a:lnTo>
                <a:lnTo>
                  <a:pt x="1059" y="136"/>
                </a:lnTo>
                <a:lnTo>
                  <a:pt x="1069" y="149"/>
                </a:lnTo>
                <a:lnTo>
                  <a:pt x="1069" y="158"/>
                </a:lnTo>
                <a:lnTo>
                  <a:pt x="1075" y="165"/>
                </a:lnTo>
                <a:lnTo>
                  <a:pt x="1075" y="179"/>
                </a:lnTo>
                <a:lnTo>
                  <a:pt x="1089" y="163"/>
                </a:lnTo>
                <a:lnTo>
                  <a:pt x="1109" y="145"/>
                </a:lnTo>
                <a:lnTo>
                  <a:pt x="1121" y="120"/>
                </a:lnTo>
                <a:lnTo>
                  <a:pt x="1114" y="115"/>
                </a:lnTo>
                <a:lnTo>
                  <a:pt x="1100" y="129"/>
                </a:lnTo>
                <a:lnTo>
                  <a:pt x="1098" y="108"/>
                </a:lnTo>
                <a:lnTo>
                  <a:pt x="1089" y="104"/>
                </a:lnTo>
                <a:lnTo>
                  <a:pt x="1084" y="93"/>
                </a:lnTo>
                <a:lnTo>
                  <a:pt x="1119" y="65"/>
                </a:lnTo>
                <a:lnTo>
                  <a:pt x="1130" y="70"/>
                </a:lnTo>
                <a:lnTo>
                  <a:pt x="1135" y="54"/>
                </a:lnTo>
                <a:lnTo>
                  <a:pt x="1125" y="49"/>
                </a:lnTo>
                <a:lnTo>
                  <a:pt x="1105" y="40"/>
                </a:lnTo>
                <a:lnTo>
                  <a:pt x="1094" y="36"/>
                </a:lnTo>
                <a:lnTo>
                  <a:pt x="1075" y="22"/>
                </a:lnTo>
                <a:lnTo>
                  <a:pt x="1059" y="18"/>
                </a:lnTo>
                <a:lnTo>
                  <a:pt x="1041" y="34"/>
                </a:lnTo>
                <a:lnTo>
                  <a:pt x="1034" y="45"/>
                </a:lnTo>
                <a:lnTo>
                  <a:pt x="1018" y="34"/>
                </a:lnTo>
                <a:lnTo>
                  <a:pt x="1028" y="24"/>
                </a:lnTo>
                <a:lnTo>
                  <a:pt x="1030" y="4"/>
                </a:lnTo>
                <a:lnTo>
                  <a:pt x="1028" y="0"/>
                </a:lnTo>
                <a:lnTo>
                  <a:pt x="1005" y="0"/>
                </a:lnTo>
                <a:lnTo>
                  <a:pt x="1000" y="9"/>
                </a:lnTo>
                <a:lnTo>
                  <a:pt x="998" y="22"/>
                </a:lnTo>
                <a:lnTo>
                  <a:pt x="1000" y="34"/>
                </a:lnTo>
                <a:lnTo>
                  <a:pt x="984" y="49"/>
                </a:lnTo>
                <a:lnTo>
                  <a:pt x="971" y="24"/>
                </a:lnTo>
                <a:lnTo>
                  <a:pt x="959" y="29"/>
                </a:lnTo>
                <a:lnTo>
                  <a:pt x="957" y="49"/>
                </a:lnTo>
                <a:lnTo>
                  <a:pt x="948" y="79"/>
                </a:lnTo>
                <a:lnTo>
                  <a:pt x="928" y="99"/>
                </a:lnTo>
                <a:lnTo>
                  <a:pt x="914" y="74"/>
                </a:lnTo>
                <a:lnTo>
                  <a:pt x="934" y="59"/>
                </a:lnTo>
                <a:lnTo>
                  <a:pt x="939" y="34"/>
                </a:lnTo>
                <a:lnTo>
                  <a:pt x="928" y="34"/>
                </a:lnTo>
                <a:lnTo>
                  <a:pt x="905" y="34"/>
                </a:lnTo>
                <a:lnTo>
                  <a:pt x="889" y="59"/>
                </a:lnTo>
                <a:lnTo>
                  <a:pt x="868" y="93"/>
                </a:lnTo>
                <a:lnTo>
                  <a:pt x="877" y="108"/>
                </a:lnTo>
                <a:lnTo>
                  <a:pt x="864" y="115"/>
                </a:lnTo>
                <a:lnTo>
                  <a:pt x="848" y="104"/>
                </a:lnTo>
                <a:lnTo>
                  <a:pt x="830" y="111"/>
                </a:lnTo>
                <a:lnTo>
                  <a:pt x="834" y="129"/>
                </a:lnTo>
                <a:lnTo>
                  <a:pt x="814" y="129"/>
                </a:lnTo>
                <a:lnTo>
                  <a:pt x="800" y="133"/>
                </a:lnTo>
                <a:lnTo>
                  <a:pt x="786" y="154"/>
                </a:lnTo>
                <a:lnTo>
                  <a:pt x="764" y="149"/>
                </a:lnTo>
                <a:lnTo>
                  <a:pt x="764" y="163"/>
                </a:lnTo>
                <a:lnTo>
                  <a:pt x="748" y="149"/>
                </a:lnTo>
                <a:lnTo>
                  <a:pt x="727" y="158"/>
                </a:lnTo>
                <a:lnTo>
                  <a:pt x="723" y="174"/>
                </a:lnTo>
                <a:lnTo>
                  <a:pt x="707" y="179"/>
                </a:lnTo>
                <a:lnTo>
                  <a:pt x="693" y="163"/>
                </a:lnTo>
                <a:lnTo>
                  <a:pt x="668" y="165"/>
                </a:lnTo>
                <a:lnTo>
                  <a:pt x="643" y="174"/>
                </a:lnTo>
                <a:lnTo>
                  <a:pt x="643" y="199"/>
                </a:lnTo>
                <a:lnTo>
                  <a:pt x="659" y="204"/>
                </a:lnTo>
                <a:lnTo>
                  <a:pt x="659" y="211"/>
                </a:lnTo>
                <a:lnTo>
                  <a:pt x="659" y="229"/>
                </a:lnTo>
                <a:lnTo>
                  <a:pt x="648" y="224"/>
                </a:lnTo>
                <a:lnTo>
                  <a:pt x="632" y="233"/>
                </a:lnTo>
                <a:lnTo>
                  <a:pt x="636" y="249"/>
                </a:lnTo>
                <a:lnTo>
                  <a:pt x="652" y="263"/>
                </a:lnTo>
                <a:lnTo>
                  <a:pt x="652" y="281"/>
                </a:lnTo>
                <a:lnTo>
                  <a:pt x="636" y="274"/>
                </a:lnTo>
                <a:lnTo>
                  <a:pt x="623" y="276"/>
                </a:lnTo>
                <a:lnTo>
                  <a:pt x="623" y="295"/>
                </a:lnTo>
                <a:lnTo>
                  <a:pt x="602" y="295"/>
                </a:lnTo>
                <a:lnTo>
                  <a:pt x="586" y="295"/>
                </a:lnTo>
                <a:lnTo>
                  <a:pt x="582" y="306"/>
                </a:lnTo>
                <a:lnTo>
                  <a:pt x="577" y="315"/>
                </a:lnTo>
                <a:lnTo>
                  <a:pt x="564" y="320"/>
                </a:lnTo>
                <a:lnTo>
                  <a:pt x="559" y="329"/>
                </a:lnTo>
                <a:lnTo>
                  <a:pt x="564" y="340"/>
                </a:lnTo>
                <a:lnTo>
                  <a:pt x="541" y="347"/>
                </a:lnTo>
                <a:lnTo>
                  <a:pt x="557" y="365"/>
                </a:lnTo>
                <a:lnTo>
                  <a:pt x="559" y="374"/>
                </a:lnTo>
                <a:lnTo>
                  <a:pt x="545" y="385"/>
                </a:lnTo>
                <a:lnTo>
                  <a:pt x="516" y="406"/>
                </a:lnTo>
                <a:lnTo>
                  <a:pt x="493" y="422"/>
                </a:lnTo>
                <a:lnTo>
                  <a:pt x="482" y="447"/>
                </a:lnTo>
                <a:lnTo>
                  <a:pt x="461" y="465"/>
                </a:lnTo>
                <a:lnTo>
                  <a:pt x="461" y="476"/>
                </a:lnTo>
                <a:lnTo>
                  <a:pt x="466" y="490"/>
                </a:lnTo>
                <a:lnTo>
                  <a:pt x="448" y="501"/>
                </a:lnTo>
                <a:lnTo>
                  <a:pt x="452" y="517"/>
                </a:lnTo>
                <a:lnTo>
                  <a:pt x="436" y="547"/>
                </a:lnTo>
                <a:lnTo>
                  <a:pt x="423" y="551"/>
                </a:lnTo>
                <a:lnTo>
                  <a:pt x="423" y="572"/>
                </a:lnTo>
                <a:lnTo>
                  <a:pt x="432" y="585"/>
                </a:lnTo>
                <a:lnTo>
                  <a:pt x="418" y="597"/>
                </a:lnTo>
                <a:lnTo>
                  <a:pt x="411" y="587"/>
                </a:lnTo>
                <a:lnTo>
                  <a:pt x="393" y="597"/>
                </a:lnTo>
                <a:lnTo>
                  <a:pt x="398" y="622"/>
                </a:lnTo>
                <a:lnTo>
                  <a:pt x="382" y="631"/>
                </a:lnTo>
                <a:lnTo>
                  <a:pt x="357" y="635"/>
                </a:lnTo>
                <a:lnTo>
                  <a:pt x="341" y="656"/>
                </a:lnTo>
                <a:lnTo>
                  <a:pt x="336" y="676"/>
                </a:lnTo>
                <a:lnTo>
                  <a:pt x="318" y="692"/>
                </a:lnTo>
                <a:lnTo>
                  <a:pt x="318" y="705"/>
                </a:lnTo>
                <a:lnTo>
                  <a:pt x="341" y="687"/>
                </a:lnTo>
                <a:lnTo>
                  <a:pt x="366" y="671"/>
                </a:lnTo>
                <a:lnTo>
                  <a:pt x="375" y="676"/>
                </a:lnTo>
                <a:lnTo>
                  <a:pt x="366" y="701"/>
                </a:lnTo>
                <a:lnTo>
                  <a:pt x="345" y="715"/>
                </a:lnTo>
                <a:lnTo>
                  <a:pt x="322" y="710"/>
                </a:lnTo>
                <a:lnTo>
                  <a:pt x="327" y="726"/>
                </a:lnTo>
                <a:lnTo>
                  <a:pt x="300" y="737"/>
                </a:lnTo>
                <a:lnTo>
                  <a:pt x="295" y="715"/>
                </a:lnTo>
                <a:lnTo>
                  <a:pt x="282" y="705"/>
                </a:lnTo>
                <a:lnTo>
                  <a:pt x="266" y="728"/>
                </a:lnTo>
                <a:lnTo>
                  <a:pt x="247" y="728"/>
                </a:lnTo>
                <a:lnTo>
                  <a:pt x="232" y="733"/>
                </a:lnTo>
                <a:lnTo>
                  <a:pt x="229" y="755"/>
                </a:lnTo>
                <a:lnTo>
                  <a:pt x="220" y="758"/>
                </a:lnTo>
                <a:lnTo>
                  <a:pt x="220" y="769"/>
                </a:lnTo>
                <a:lnTo>
                  <a:pt x="209" y="765"/>
                </a:lnTo>
                <a:lnTo>
                  <a:pt x="195" y="755"/>
                </a:lnTo>
                <a:lnTo>
                  <a:pt x="172" y="758"/>
                </a:lnTo>
                <a:lnTo>
                  <a:pt x="172" y="771"/>
                </a:lnTo>
                <a:lnTo>
                  <a:pt x="175" y="783"/>
                </a:lnTo>
                <a:lnTo>
                  <a:pt x="166" y="785"/>
                </a:lnTo>
                <a:lnTo>
                  <a:pt x="145" y="776"/>
                </a:lnTo>
                <a:lnTo>
                  <a:pt x="127" y="789"/>
                </a:lnTo>
                <a:lnTo>
                  <a:pt x="131" y="801"/>
                </a:lnTo>
                <a:lnTo>
                  <a:pt x="129" y="810"/>
                </a:lnTo>
                <a:lnTo>
                  <a:pt x="109" y="801"/>
                </a:lnTo>
                <a:lnTo>
                  <a:pt x="104" y="812"/>
                </a:lnTo>
                <a:lnTo>
                  <a:pt x="97" y="821"/>
                </a:lnTo>
                <a:lnTo>
                  <a:pt x="75" y="817"/>
                </a:lnTo>
                <a:lnTo>
                  <a:pt x="63" y="819"/>
                </a:lnTo>
                <a:lnTo>
                  <a:pt x="61" y="835"/>
                </a:lnTo>
                <a:lnTo>
                  <a:pt x="52" y="839"/>
                </a:lnTo>
                <a:lnTo>
                  <a:pt x="38" y="860"/>
                </a:lnTo>
                <a:lnTo>
                  <a:pt x="40" y="883"/>
                </a:lnTo>
                <a:lnTo>
                  <a:pt x="36" y="917"/>
                </a:lnTo>
                <a:lnTo>
                  <a:pt x="31" y="951"/>
                </a:lnTo>
                <a:lnTo>
                  <a:pt x="27" y="980"/>
                </a:lnTo>
                <a:lnTo>
                  <a:pt x="22" y="996"/>
                </a:lnTo>
                <a:lnTo>
                  <a:pt x="34" y="1012"/>
                </a:lnTo>
                <a:lnTo>
                  <a:pt x="52" y="998"/>
                </a:lnTo>
                <a:lnTo>
                  <a:pt x="63" y="1005"/>
                </a:lnTo>
                <a:lnTo>
                  <a:pt x="63" y="1019"/>
                </a:lnTo>
                <a:lnTo>
                  <a:pt x="45" y="1028"/>
                </a:lnTo>
                <a:lnTo>
                  <a:pt x="43" y="1048"/>
                </a:lnTo>
                <a:lnTo>
                  <a:pt x="38" y="1060"/>
                </a:lnTo>
                <a:lnTo>
                  <a:pt x="20" y="1057"/>
                </a:lnTo>
                <a:lnTo>
                  <a:pt x="13" y="1082"/>
                </a:lnTo>
                <a:lnTo>
                  <a:pt x="22" y="1089"/>
                </a:lnTo>
                <a:lnTo>
                  <a:pt x="38" y="1085"/>
                </a:lnTo>
                <a:lnTo>
                  <a:pt x="47" y="1096"/>
                </a:lnTo>
                <a:lnTo>
                  <a:pt x="50" y="1100"/>
                </a:lnTo>
                <a:lnTo>
                  <a:pt x="36" y="1110"/>
                </a:lnTo>
                <a:lnTo>
                  <a:pt x="36" y="1123"/>
                </a:lnTo>
                <a:lnTo>
                  <a:pt x="20" y="1128"/>
                </a:lnTo>
                <a:lnTo>
                  <a:pt x="9" y="1119"/>
                </a:lnTo>
                <a:lnTo>
                  <a:pt x="11" y="1139"/>
                </a:lnTo>
                <a:lnTo>
                  <a:pt x="9" y="1155"/>
                </a:lnTo>
                <a:lnTo>
                  <a:pt x="0" y="1155"/>
                </a:lnTo>
                <a:lnTo>
                  <a:pt x="25" y="1180"/>
                </a:lnTo>
                <a:lnTo>
                  <a:pt x="36" y="1194"/>
                </a:lnTo>
                <a:lnTo>
                  <a:pt x="43" y="1214"/>
                </a:lnTo>
                <a:lnTo>
                  <a:pt x="68" y="1230"/>
                </a:lnTo>
                <a:lnTo>
                  <a:pt x="95" y="1244"/>
                </a:lnTo>
                <a:lnTo>
                  <a:pt x="120" y="1244"/>
                </a:lnTo>
                <a:lnTo>
                  <a:pt x="156" y="1219"/>
                </a:lnTo>
                <a:lnTo>
                  <a:pt x="195" y="1191"/>
                </a:lnTo>
                <a:lnTo>
                  <a:pt x="229" y="1146"/>
                </a:lnTo>
                <a:lnTo>
                  <a:pt x="234" y="1141"/>
                </a:lnTo>
                <a:lnTo>
                  <a:pt x="243" y="1157"/>
                </a:lnTo>
                <a:lnTo>
                  <a:pt x="259" y="1146"/>
                </a:lnTo>
                <a:lnTo>
                  <a:pt x="266" y="1130"/>
                </a:lnTo>
                <a:lnTo>
                  <a:pt x="268" y="1110"/>
                </a:lnTo>
                <a:lnTo>
                  <a:pt x="284" y="1085"/>
                </a:lnTo>
                <a:lnTo>
                  <a:pt x="277" y="1112"/>
                </a:lnTo>
                <a:lnTo>
                  <a:pt x="286" y="1116"/>
                </a:lnTo>
                <a:lnTo>
                  <a:pt x="282" y="1130"/>
                </a:lnTo>
                <a:lnTo>
                  <a:pt x="286" y="1153"/>
                </a:lnTo>
                <a:lnTo>
                  <a:pt x="295" y="1171"/>
                </a:lnTo>
                <a:lnTo>
                  <a:pt x="304" y="1166"/>
                </a:lnTo>
                <a:lnTo>
                  <a:pt x="304" y="1171"/>
                </a:lnTo>
              </a:path>
            </a:pathLst>
          </a:custGeom>
          <a:solidFill>
            <a:schemeClr val="accent6">
              <a:alpha val="40000"/>
            </a:scheme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62" name="Freeform 66">
            <a:extLst>
              <a:ext uri="{FF2B5EF4-FFF2-40B4-BE49-F238E27FC236}">
                <a16:creationId xmlns:a16="http://schemas.microsoft.com/office/drawing/2014/main" id="{0245947D-6AE2-4F72-8CDB-FEABA285A3E8}"/>
              </a:ext>
            </a:extLst>
          </p:cNvPr>
          <p:cNvSpPr>
            <a:spLocks noChangeAspect="1"/>
          </p:cNvSpPr>
          <p:nvPr/>
        </p:nvSpPr>
        <p:spPr bwMode="auto">
          <a:xfrm>
            <a:off x="3734663" y="4326122"/>
            <a:ext cx="65737" cy="92022"/>
          </a:xfrm>
          <a:custGeom>
            <a:avLst/>
            <a:gdLst/>
            <a:ahLst/>
            <a:cxnLst>
              <a:cxn ang="0">
                <a:pos x="35" y="6"/>
              </a:cxn>
              <a:cxn ang="0">
                <a:pos x="30" y="18"/>
              </a:cxn>
              <a:cxn ang="0">
                <a:pos x="35" y="39"/>
              </a:cxn>
              <a:cxn ang="0">
                <a:pos x="9" y="46"/>
              </a:cxn>
              <a:cxn ang="0">
                <a:pos x="0" y="34"/>
              </a:cxn>
              <a:cxn ang="0">
                <a:pos x="0" y="18"/>
              </a:cxn>
              <a:cxn ang="0">
                <a:pos x="7" y="0"/>
              </a:cxn>
              <a:cxn ang="0">
                <a:pos x="35" y="6"/>
              </a:cxn>
            </a:cxnLst>
            <a:rect l="0" t="0" r="r" b="b"/>
            <a:pathLst>
              <a:path w="36" h="47">
                <a:moveTo>
                  <a:pt x="35" y="6"/>
                </a:moveTo>
                <a:lnTo>
                  <a:pt x="30" y="18"/>
                </a:lnTo>
                <a:lnTo>
                  <a:pt x="35" y="39"/>
                </a:lnTo>
                <a:lnTo>
                  <a:pt x="9" y="46"/>
                </a:lnTo>
                <a:lnTo>
                  <a:pt x="0" y="34"/>
                </a:lnTo>
                <a:lnTo>
                  <a:pt x="0" y="18"/>
                </a:lnTo>
                <a:lnTo>
                  <a:pt x="7" y="0"/>
                </a:lnTo>
                <a:lnTo>
                  <a:pt x="35" y="6"/>
                </a:lnTo>
              </a:path>
            </a:pathLst>
          </a:custGeom>
          <a:solidFill>
            <a:schemeClr val="accent6">
              <a:alpha val="40000"/>
            </a:scheme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63" name="Freeform 67">
            <a:extLst>
              <a:ext uri="{FF2B5EF4-FFF2-40B4-BE49-F238E27FC236}">
                <a16:creationId xmlns:a16="http://schemas.microsoft.com/office/drawing/2014/main" id="{0AEE3328-D4C2-4A58-B37A-FAD68CFD4F20}"/>
              </a:ext>
            </a:extLst>
          </p:cNvPr>
          <p:cNvSpPr>
            <a:spLocks noChangeAspect="1"/>
          </p:cNvSpPr>
          <p:nvPr/>
        </p:nvSpPr>
        <p:spPr bwMode="auto">
          <a:xfrm>
            <a:off x="3634178" y="4385280"/>
            <a:ext cx="67616" cy="72302"/>
          </a:xfrm>
          <a:custGeom>
            <a:avLst/>
            <a:gdLst/>
            <a:ahLst/>
            <a:cxnLst>
              <a:cxn ang="0">
                <a:pos x="31" y="0"/>
              </a:cxn>
              <a:cxn ang="0">
                <a:pos x="37" y="25"/>
              </a:cxn>
              <a:cxn ang="0">
                <a:pos x="7" y="37"/>
              </a:cxn>
              <a:cxn ang="0">
                <a:pos x="0" y="11"/>
              </a:cxn>
              <a:cxn ang="0">
                <a:pos x="31" y="0"/>
              </a:cxn>
            </a:cxnLst>
            <a:rect l="0" t="0" r="r" b="b"/>
            <a:pathLst>
              <a:path w="38" h="38">
                <a:moveTo>
                  <a:pt x="31" y="0"/>
                </a:moveTo>
                <a:lnTo>
                  <a:pt x="37" y="25"/>
                </a:lnTo>
                <a:lnTo>
                  <a:pt x="7" y="37"/>
                </a:lnTo>
                <a:lnTo>
                  <a:pt x="0" y="11"/>
                </a:lnTo>
                <a:lnTo>
                  <a:pt x="31" y="0"/>
                </a:lnTo>
              </a:path>
            </a:pathLst>
          </a:custGeom>
          <a:solidFill>
            <a:schemeClr val="accent6">
              <a:alpha val="40000"/>
            </a:scheme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64" name="Freeform 68">
            <a:extLst>
              <a:ext uri="{FF2B5EF4-FFF2-40B4-BE49-F238E27FC236}">
                <a16:creationId xmlns:a16="http://schemas.microsoft.com/office/drawing/2014/main" id="{08F63E74-DA6E-493B-B453-308E77AC982D}"/>
              </a:ext>
            </a:extLst>
          </p:cNvPr>
          <p:cNvSpPr>
            <a:spLocks noChangeAspect="1"/>
          </p:cNvSpPr>
          <p:nvPr/>
        </p:nvSpPr>
        <p:spPr bwMode="auto">
          <a:xfrm>
            <a:off x="3652960" y="4288562"/>
            <a:ext cx="70433" cy="65730"/>
          </a:xfrm>
          <a:custGeom>
            <a:avLst/>
            <a:gdLst/>
            <a:ahLst/>
            <a:cxnLst>
              <a:cxn ang="0">
                <a:pos x="0" y="22"/>
              </a:cxn>
              <a:cxn ang="0">
                <a:pos x="28" y="35"/>
              </a:cxn>
              <a:cxn ang="0">
                <a:pos x="38" y="7"/>
              </a:cxn>
              <a:cxn ang="0">
                <a:pos x="21" y="0"/>
              </a:cxn>
              <a:cxn ang="0">
                <a:pos x="9" y="7"/>
              </a:cxn>
              <a:cxn ang="0">
                <a:pos x="0" y="15"/>
              </a:cxn>
              <a:cxn ang="0">
                <a:pos x="0" y="22"/>
              </a:cxn>
            </a:cxnLst>
            <a:rect l="0" t="0" r="r" b="b"/>
            <a:pathLst>
              <a:path w="39" h="36">
                <a:moveTo>
                  <a:pt x="0" y="22"/>
                </a:moveTo>
                <a:lnTo>
                  <a:pt x="28" y="35"/>
                </a:lnTo>
                <a:lnTo>
                  <a:pt x="38" y="7"/>
                </a:lnTo>
                <a:lnTo>
                  <a:pt x="21" y="0"/>
                </a:lnTo>
                <a:lnTo>
                  <a:pt x="9" y="7"/>
                </a:lnTo>
                <a:lnTo>
                  <a:pt x="0" y="15"/>
                </a:lnTo>
                <a:lnTo>
                  <a:pt x="0" y="22"/>
                </a:lnTo>
              </a:path>
            </a:pathLst>
          </a:custGeom>
          <a:solidFill>
            <a:schemeClr val="accent6">
              <a:alpha val="40000"/>
            </a:scheme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65" name="Freeform 69">
            <a:extLst>
              <a:ext uri="{FF2B5EF4-FFF2-40B4-BE49-F238E27FC236}">
                <a16:creationId xmlns:a16="http://schemas.microsoft.com/office/drawing/2014/main" id="{A593EAF9-7B3F-43A5-95BB-46F39B7F757B}"/>
              </a:ext>
            </a:extLst>
          </p:cNvPr>
          <p:cNvSpPr>
            <a:spLocks noChangeAspect="1"/>
          </p:cNvSpPr>
          <p:nvPr/>
        </p:nvSpPr>
        <p:spPr bwMode="auto">
          <a:xfrm>
            <a:off x="3734663" y="4236917"/>
            <a:ext cx="65737" cy="72302"/>
          </a:xfrm>
          <a:custGeom>
            <a:avLst/>
            <a:gdLst/>
            <a:ahLst/>
            <a:cxnLst>
              <a:cxn ang="0">
                <a:pos x="0" y="37"/>
              </a:cxn>
              <a:cxn ang="0">
                <a:pos x="26" y="0"/>
              </a:cxn>
              <a:cxn ang="0">
                <a:pos x="35" y="15"/>
              </a:cxn>
              <a:cxn ang="0">
                <a:pos x="0" y="37"/>
              </a:cxn>
            </a:cxnLst>
            <a:rect l="0" t="0" r="r" b="b"/>
            <a:pathLst>
              <a:path w="36" h="38">
                <a:moveTo>
                  <a:pt x="0" y="37"/>
                </a:moveTo>
                <a:lnTo>
                  <a:pt x="26" y="0"/>
                </a:lnTo>
                <a:lnTo>
                  <a:pt x="35" y="15"/>
                </a:lnTo>
                <a:lnTo>
                  <a:pt x="0" y="37"/>
                </a:lnTo>
              </a:path>
            </a:pathLst>
          </a:custGeom>
          <a:solidFill>
            <a:schemeClr val="accent6">
              <a:alpha val="40000"/>
            </a:scheme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66" name="Freeform 70">
            <a:extLst>
              <a:ext uri="{FF2B5EF4-FFF2-40B4-BE49-F238E27FC236}">
                <a16:creationId xmlns:a16="http://schemas.microsoft.com/office/drawing/2014/main" id="{10C4977A-BC54-4794-841A-44C547E02526}"/>
              </a:ext>
            </a:extLst>
          </p:cNvPr>
          <p:cNvSpPr>
            <a:spLocks noChangeAspect="1"/>
          </p:cNvSpPr>
          <p:nvPr/>
        </p:nvSpPr>
        <p:spPr bwMode="auto">
          <a:xfrm>
            <a:off x="3553415" y="4402181"/>
            <a:ext cx="69494" cy="72302"/>
          </a:xfrm>
          <a:custGeom>
            <a:avLst/>
            <a:gdLst/>
            <a:ahLst/>
            <a:cxnLst>
              <a:cxn ang="0">
                <a:pos x="28" y="0"/>
              </a:cxn>
              <a:cxn ang="0">
                <a:pos x="37" y="28"/>
              </a:cxn>
              <a:cxn ang="0">
                <a:pos x="0" y="36"/>
              </a:cxn>
              <a:cxn ang="0">
                <a:pos x="28" y="0"/>
              </a:cxn>
            </a:cxnLst>
            <a:rect l="0" t="0" r="r" b="b"/>
            <a:pathLst>
              <a:path w="38" h="37">
                <a:moveTo>
                  <a:pt x="28" y="0"/>
                </a:moveTo>
                <a:lnTo>
                  <a:pt x="37" y="28"/>
                </a:lnTo>
                <a:lnTo>
                  <a:pt x="0" y="36"/>
                </a:lnTo>
                <a:lnTo>
                  <a:pt x="28" y="0"/>
                </a:lnTo>
              </a:path>
            </a:pathLst>
          </a:custGeom>
          <a:solidFill>
            <a:schemeClr val="accent6">
              <a:alpha val="40000"/>
            </a:scheme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67" name="Freeform 71">
            <a:extLst>
              <a:ext uri="{FF2B5EF4-FFF2-40B4-BE49-F238E27FC236}">
                <a16:creationId xmlns:a16="http://schemas.microsoft.com/office/drawing/2014/main" id="{025A3446-4110-46B8-8678-70F7FC116CF6}"/>
              </a:ext>
            </a:extLst>
          </p:cNvPr>
          <p:cNvSpPr>
            <a:spLocks noChangeAspect="1"/>
          </p:cNvSpPr>
          <p:nvPr/>
        </p:nvSpPr>
        <p:spPr bwMode="auto">
          <a:xfrm>
            <a:off x="3951596" y="4136444"/>
            <a:ext cx="71372" cy="69487"/>
          </a:xfrm>
          <a:custGeom>
            <a:avLst/>
            <a:gdLst/>
            <a:ahLst/>
            <a:cxnLst>
              <a:cxn ang="0">
                <a:pos x="16" y="0"/>
              </a:cxn>
              <a:cxn ang="0">
                <a:pos x="0" y="16"/>
              </a:cxn>
              <a:cxn ang="0">
                <a:pos x="23" y="35"/>
              </a:cxn>
              <a:cxn ang="0">
                <a:pos x="37" y="16"/>
              </a:cxn>
              <a:cxn ang="0">
                <a:pos x="16" y="0"/>
              </a:cxn>
            </a:cxnLst>
            <a:rect l="0" t="0" r="r" b="b"/>
            <a:pathLst>
              <a:path w="38" h="36">
                <a:moveTo>
                  <a:pt x="16" y="0"/>
                </a:moveTo>
                <a:lnTo>
                  <a:pt x="0" y="16"/>
                </a:lnTo>
                <a:lnTo>
                  <a:pt x="23" y="35"/>
                </a:lnTo>
                <a:lnTo>
                  <a:pt x="37" y="16"/>
                </a:lnTo>
                <a:lnTo>
                  <a:pt x="16" y="0"/>
                </a:lnTo>
              </a:path>
            </a:pathLst>
          </a:custGeom>
          <a:solidFill>
            <a:schemeClr val="accent6">
              <a:alpha val="40000"/>
            </a:scheme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68" name="Freeform 72">
            <a:extLst>
              <a:ext uri="{FF2B5EF4-FFF2-40B4-BE49-F238E27FC236}">
                <a16:creationId xmlns:a16="http://schemas.microsoft.com/office/drawing/2014/main" id="{27A0C6C1-AEAD-4CEB-9FF8-9B3485F136D2}"/>
              </a:ext>
            </a:extLst>
          </p:cNvPr>
          <p:cNvSpPr>
            <a:spLocks noChangeAspect="1"/>
          </p:cNvSpPr>
          <p:nvPr/>
        </p:nvSpPr>
        <p:spPr bwMode="auto">
          <a:xfrm>
            <a:off x="4014516" y="4084799"/>
            <a:ext cx="70433" cy="69487"/>
          </a:xfrm>
          <a:custGeom>
            <a:avLst/>
            <a:gdLst/>
            <a:ahLst/>
            <a:cxnLst>
              <a:cxn ang="0">
                <a:pos x="0" y="13"/>
              </a:cxn>
              <a:cxn ang="0">
                <a:pos x="17" y="35"/>
              </a:cxn>
              <a:cxn ang="0">
                <a:pos x="38" y="21"/>
              </a:cxn>
              <a:cxn ang="0">
                <a:pos x="20" y="0"/>
              </a:cxn>
              <a:cxn ang="0">
                <a:pos x="0" y="13"/>
              </a:cxn>
            </a:cxnLst>
            <a:rect l="0" t="0" r="r" b="b"/>
            <a:pathLst>
              <a:path w="39" h="36">
                <a:moveTo>
                  <a:pt x="0" y="13"/>
                </a:moveTo>
                <a:lnTo>
                  <a:pt x="17" y="35"/>
                </a:lnTo>
                <a:lnTo>
                  <a:pt x="38" y="21"/>
                </a:lnTo>
                <a:lnTo>
                  <a:pt x="20" y="0"/>
                </a:lnTo>
                <a:lnTo>
                  <a:pt x="0" y="13"/>
                </a:lnTo>
              </a:path>
            </a:pathLst>
          </a:custGeom>
          <a:solidFill>
            <a:schemeClr val="accent6">
              <a:alpha val="40000"/>
            </a:scheme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69" name="Freeform 73">
            <a:extLst>
              <a:ext uri="{FF2B5EF4-FFF2-40B4-BE49-F238E27FC236}">
                <a16:creationId xmlns:a16="http://schemas.microsoft.com/office/drawing/2014/main" id="{D82BD7CB-504F-44A2-A151-DF3E09227453}"/>
              </a:ext>
            </a:extLst>
          </p:cNvPr>
          <p:cNvSpPr>
            <a:spLocks noChangeAspect="1"/>
          </p:cNvSpPr>
          <p:nvPr/>
        </p:nvSpPr>
        <p:spPr bwMode="auto">
          <a:xfrm>
            <a:off x="4192008" y="3975875"/>
            <a:ext cx="104241" cy="68547"/>
          </a:xfrm>
          <a:custGeom>
            <a:avLst/>
            <a:gdLst/>
            <a:ahLst/>
            <a:cxnLst>
              <a:cxn ang="0">
                <a:pos x="25" y="8"/>
              </a:cxn>
              <a:cxn ang="0">
                <a:pos x="35" y="15"/>
              </a:cxn>
              <a:cxn ang="0">
                <a:pos x="56" y="0"/>
              </a:cxn>
              <a:cxn ang="0">
                <a:pos x="46" y="32"/>
              </a:cxn>
              <a:cxn ang="0">
                <a:pos x="25" y="35"/>
              </a:cxn>
              <a:cxn ang="0">
                <a:pos x="0" y="13"/>
              </a:cxn>
              <a:cxn ang="0">
                <a:pos x="25" y="8"/>
              </a:cxn>
            </a:cxnLst>
            <a:rect l="0" t="0" r="r" b="b"/>
            <a:pathLst>
              <a:path w="57" h="36">
                <a:moveTo>
                  <a:pt x="25" y="8"/>
                </a:moveTo>
                <a:lnTo>
                  <a:pt x="35" y="15"/>
                </a:lnTo>
                <a:lnTo>
                  <a:pt x="56" y="0"/>
                </a:lnTo>
                <a:lnTo>
                  <a:pt x="46" y="32"/>
                </a:lnTo>
                <a:lnTo>
                  <a:pt x="25" y="35"/>
                </a:lnTo>
                <a:lnTo>
                  <a:pt x="0" y="13"/>
                </a:lnTo>
                <a:lnTo>
                  <a:pt x="25" y="8"/>
                </a:lnTo>
              </a:path>
            </a:pathLst>
          </a:custGeom>
          <a:solidFill>
            <a:schemeClr val="accent6">
              <a:alpha val="40000"/>
            </a:scheme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70" name="Freeform 74">
            <a:extLst>
              <a:ext uri="{FF2B5EF4-FFF2-40B4-BE49-F238E27FC236}">
                <a16:creationId xmlns:a16="http://schemas.microsoft.com/office/drawing/2014/main" id="{4AF7A5DA-A22A-4564-AA20-99C5A30C5394}"/>
              </a:ext>
            </a:extLst>
          </p:cNvPr>
          <p:cNvSpPr>
            <a:spLocks noChangeAspect="1"/>
          </p:cNvSpPr>
          <p:nvPr/>
        </p:nvSpPr>
        <p:spPr bwMode="auto">
          <a:xfrm>
            <a:off x="4385464" y="3912023"/>
            <a:ext cx="69494" cy="68547"/>
          </a:xfrm>
          <a:custGeom>
            <a:avLst/>
            <a:gdLst/>
            <a:ahLst/>
            <a:cxnLst>
              <a:cxn ang="0">
                <a:pos x="18" y="0"/>
              </a:cxn>
              <a:cxn ang="0">
                <a:pos x="33" y="11"/>
              </a:cxn>
              <a:cxn ang="0">
                <a:pos x="37" y="35"/>
              </a:cxn>
              <a:cxn ang="0">
                <a:pos x="0" y="35"/>
              </a:cxn>
              <a:cxn ang="0">
                <a:pos x="18" y="0"/>
              </a:cxn>
            </a:cxnLst>
            <a:rect l="0" t="0" r="r" b="b"/>
            <a:pathLst>
              <a:path w="38" h="36">
                <a:moveTo>
                  <a:pt x="18" y="0"/>
                </a:moveTo>
                <a:lnTo>
                  <a:pt x="33" y="11"/>
                </a:lnTo>
                <a:lnTo>
                  <a:pt x="37" y="35"/>
                </a:lnTo>
                <a:lnTo>
                  <a:pt x="0" y="35"/>
                </a:lnTo>
                <a:lnTo>
                  <a:pt x="18" y="0"/>
                </a:lnTo>
              </a:path>
            </a:pathLst>
          </a:custGeom>
          <a:solidFill>
            <a:schemeClr val="accent6">
              <a:alpha val="40000"/>
            </a:scheme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71" name="Freeform 75">
            <a:extLst>
              <a:ext uri="{FF2B5EF4-FFF2-40B4-BE49-F238E27FC236}">
                <a16:creationId xmlns:a16="http://schemas.microsoft.com/office/drawing/2014/main" id="{A139E828-7531-41CB-8521-447136E6BB9B}"/>
              </a:ext>
            </a:extLst>
          </p:cNvPr>
          <p:cNvSpPr>
            <a:spLocks noChangeAspect="1"/>
          </p:cNvSpPr>
          <p:nvPr/>
        </p:nvSpPr>
        <p:spPr bwMode="auto">
          <a:xfrm>
            <a:off x="3108278" y="5221928"/>
            <a:ext cx="71372" cy="70426"/>
          </a:xfrm>
          <a:custGeom>
            <a:avLst/>
            <a:gdLst/>
            <a:ahLst/>
            <a:cxnLst>
              <a:cxn ang="0">
                <a:pos x="38" y="19"/>
              </a:cxn>
              <a:cxn ang="0">
                <a:pos x="8" y="0"/>
              </a:cxn>
              <a:cxn ang="0">
                <a:pos x="0" y="16"/>
              </a:cxn>
              <a:cxn ang="0">
                <a:pos x="2" y="36"/>
              </a:cxn>
              <a:cxn ang="0">
                <a:pos x="38" y="19"/>
              </a:cxn>
            </a:cxnLst>
            <a:rect l="0" t="0" r="r" b="b"/>
            <a:pathLst>
              <a:path w="39" h="37">
                <a:moveTo>
                  <a:pt x="38" y="19"/>
                </a:moveTo>
                <a:lnTo>
                  <a:pt x="8" y="0"/>
                </a:lnTo>
                <a:lnTo>
                  <a:pt x="0" y="16"/>
                </a:lnTo>
                <a:lnTo>
                  <a:pt x="2" y="36"/>
                </a:lnTo>
                <a:lnTo>
                  <a:pt x="38" y="19"/>
                </a:lnTo>
              </a:path>
            </a:pathLst>
          </a:custGeom>
          <a:solidFill>
            <a:schemeClr val="accent6">
              <a:alpha val="40000"/>
            </a:scheme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57663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Lige forbindelse 10">
            <a:extLst>
              <a:ext uri="{FF2B5EF4-FFF2-40B4-BE49-F238E27FC236}">
                <a16:creationId xmlns:a16="http://schemas.microsoft.com/office/drawing/2014/main" id="{E36B5B71-BB40-4FA9-9FC6-2CD6C96493A8}"/>
              </a:ext>
            </a:extLst>
          </p:cNvPr>
          <p:cNvCxnSpPr>
            <a:cxnSpLocks/>
          </p:cNvCxnSpPr>
          <p:nvPr/>
        </p:nvCxnSpPr>
        <p:spPr>
          <a:xfrm flipH="1" flipV="1">
            <a:off x="3749356" y="7233091"/>
            <a:ext cx="907614" cy="48779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Lige forbindelse 10">
            <a:extLst>
              <a:ext uri="{FF2B5EF4-FFF2-40B4-BE49-F238E27FC236}">
                <a16:creationId xmlns:a16="http://schemas.microsoft.com/office/drawing/2014/main" id="{972FFAB7-BF63-4A1F-B0FC-16B403B6F859}"/>
              </a:ext>
            </a:extLst>
          </p:cNvPr>
          <p:cNvCxnSpPr>
            <a:cxnSpLocks/>
            <a:stCxn id="389" idx="2"/>
          </p:cNvCxnSpPr>
          <p:nvPr/>
        </p:nvCxnSpPr>
        <p:spPr>
          <a:xfrm flipH="1">
            <a:off x="4913558" y="4462642"/>
            <a:ext cx="733412" cy="81169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Lige forbindelse 10">
            <a:extLst>
              <a:ext uri="{FF2B5EF4-FFF2-40B4-BE49-F238E27FC236}">
                <a16:creationId xmlns:a16="http://schemas.microsoft.com/office/drawing/2014/main" id="{CF366A82-7291-420D-8F44-96B372CABC0C}"/>
              </a:ext>
            </a:extLst>
          </p:cNvPr>
          <p:cNvCxnSpPr>
            <a:cxnSpLocks/>
          </p:cNvCxnSpPr>
          <p:nvPr/>
        </p:nvCxnSpPr>
        <p:spPr>
          <a:xfrm>
            <a:off x="3526586" y="4380069"/>
            <a:ext cx="0" cy="1589775"/>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Lige forbindelse 10">
            <a:extLst>
              <a:ext uri="{FF2B5EF4-FFF2-40B4-BE49-F238E27FC236}">
                <a16:creationId xmlns:a16="http://schemas.microsoft.com/office/drawing/2014/main" id="{D8297842-1E0D-4CB8-929C-3C2CFBDDE49A}"/>
              </a:ext>
            </a:extLst>
          </p:cNvPr>
          <p:cNvCxnSpPr>
            <a:cxnSpLocks/>
          </p:cNvCxnSpPr>
          <p:nvPr/>
        </p:nvCxnSpPr>
        <p:spPr>
          <a:xfrm flipH="1">
            <a:off x="2226238" y="7482701"/>
            <a:ext cx="878802" cy="35501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Lige forbindelse 10">
            <a:extLst>
              <a:ext uri="{FF2B5EF4-FFF2-40B4-BE49-F238E27FC236}">
                <a16:creationId xmlns:a16="http://schemas.microsoft.com/office/drawing/2014/main" id="{A4F7F62E-E1FB-4E53-B5EC-CEA53BFEF72A}"/>
              </a:ext>
            </a:extLst>
          </p:cNvPr>
          <p:cNvCxnSpPr>
            <a:cxnSpLocks/>
            <a:endCxn id="336" idx="2"/>
          </p:cNvCxnSpPr>
          <p:nvPr/>
        </p:nvCxnSpPr>
        <p:spPr>
          <a:xfrm flipH="1" flipV="1">
            <a:off x="1237751" y="4437720"/>
            <a:ext cx="486992" cy="596786"/>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9" name="Rectangle 388">
            <a:extLst>
              <a:ext uri="{FF2B5EF4-FFF2-40B4-BE49-F238E27FC236}">
                <a16:creationId xmlns:a16="http://schemas.microsoft.com/office/drawing/2014/main" id="{5CAFEDD2-F780-41B2-A4B0-793BB2C0DA9F}"/>
              </a:ext>
            </a:extLst>
          </p:cNvPr>
          <p:cNvSpPr/>
          <p:nvPr/>
        </p:nvSpPr>
        <p:spPr>
          <a:xfrm>
            <a:off x="4656970" y="1549203"/>
            <a:ext cx="1980000" cy="29134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FFFFFF"/>
                </a:solidFill>
                <a:effectLst/>
                <a:uLnTx/>
                <a:uFillTx/>
                <a:latin typeface="Verdana"/>
                <a:ea typeface="+mn-ea"/>
                <a:cs typeface="+mn-cs"/>
              </a:rPr>
              <a:t>Finland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(json) is available at: </a:t>
            </a:r>
            <a:r>
              <a:rPr kumimoji="0" lang="en-US" sz="900" b="0" i="0" u="none" strike="noStrike" kern="1200" cap="none" spc="0" normalizeH="0" baseline="0" noProof="0">
                <a:ln>
                  <a:noFill/>
                </a:ln>
                <a:solidFill>
                  <a:srgbClr val="FFFFFF"/>
                </a:solidFill>
                <a:effectLst/>
                <a:uLnTx/>
                <a:uFillTx/>
                <a:latin typeface="Verdana"/>
                <a:ea typeface="+mn-ea"/>
                <a:cs typeface="+mn-cs"/>
                <a:hlinkClick r:id="rId5"/>
              </a:rPr>
              <a:t>https://www.digitraffic.fi/en/road-traffic/#traffic-messages</a:t>
            </a: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does not require login.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includes information concerning: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E</a:t>
            </a:r>
            <a:r>
              <a:rPr kumimoji="0" lang="en-US" sz="900" b="0" i="0" u="none" strike="noStrike" kern="1200" cap="none" spc="0" normalizeH="0" baseline="0" noProof="0" err="1">
                <a:ln>
                  <a:noFill/>
                </a:ln>
                <a:solidFill>
                  <a:srgbClr val="FFFFFF"/>
                </a:solidFill>
                <a:effectLst/>
                <a:uLnTx/>
                <a:uFillTx/>
                <a:latin typeface="Verdana"/>
                <a:ea typeface="+mn-ea"/>
                <a:cs typeface="+mn-cs"/>
              </a:rPr>
              <a:t>xempted</a:t>
            </a:r>
            <a:r>
              <a:rPr kumimoji="0" lang="en-US" sz="900" b="0" i="0" u="none" strike="noStrike" kern="1200" cap="none" spc="0" normalizeH="0" baseline="0" noProof="0">
                <a:ln>
                  <a:noFill/>
                </a:ln>
                <a:solidFill>
                  <a:srgbClr val="FFFFFF"/>
                </a:solidFill>
                <a:effectLst/>
                <a:uLnTx/>
                <a:uFillTx/>
                <a:latin typeface="Verdana"/>
                <a:ea typeface="+mn-ea"/>
                <a:cs typeface="+mn-cs"/>
              </a:rPr>
              <a:t> transport (transport causing disruption)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R</a:t>
            </a:r>
            <a:r>
              <a:rPr kumimoji="0" lang="en-US" sz="900" b="0" i="0" u="none" strike="noStrike" kern="1200" cap="none" spc="0" normalizeH="0" baseline="0" noProof="0" err="1">
                <a:ln>
                  <a:noFill/>
                </a:ln>
                <a:solidFill>
                  <a:srgbClr val="FFFFFF"/>
                </a:solidFill>
                <a:effectLst/>
                <a:uLnTx/>
                <a:uFillTx/>
                <a:latin typeface="Verdana"/>
                <a:ea typeface="+mn-ea"/>
                <a:cs typeface="+mn-cs"/>
              </a:rPr>
              <a:t>oad</a:t>
            </a:r>
            <a:r>
              <a:rPr kumimoji="0" lang="en-US" sz="900" b="0" i="0" u="none" strike="noStrike" kern="1200" cap="none" spc="0" normalizeH="0" baseline="0" noProof="0">
                <a:ln>
                  <a:noFill/>
                </a:ln>
                <a:solidFill>
                  <a:srgbClr val="FFFFFF"/>
                </a:solidFill>
                <a:effectLst/>
                <a:uLnTx/>
                <a:uFillTx/>
                <a:latin typeface="Verdana"/>
                <a:ea typeface="+mn-ea"/>
                <a:cs typeface="+mn-cs"/>
              </a:rPr>
              <a:t> 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T</a:t>
            </a:r>
            <a:r>
              <a:rPr kumimoji="0" lang="en-US" sz="900" b="0" i="0" u="none" strike="noStrike" kern="1200" cap="none" spc="0" normalizeH="0" baseline="0" noProof="0" err="1">
                <a:ln>
                  <a:noFill/>
                </a:ln>
                <a:solidFill>
                  <a:srgbClr val="FFFFFF"/>
                </a:solidFill>
                <a:effectLst/>
                <a:uLnTx/>
                <a:uFillTx/>
                <a:latin typeface="Verdana"/>
                <a:ea typeface="+mn-ea"/>
                <a:cs typeface="+mn-cs"/>
              </a:rPr>
              <a:t>raffic</a:t>
            </a:r>
            <a:r>
              <a:rPr kumimoji="0" lang="en-US" sz="900" b="0" i="0" u="none" strike="noStrike" kern="1200" cap="none" spc="0" normalizeH="0" baseline="0" noProof="0">
                <a:ln>
                  <a:noFill/>
                </a:ln>
                <a:solidFill>
                  <a:srgbClr val="FFFFFF"/>
                </a:solidFill>
                <a:effectLst/>
                <a:uLnTx/>
                <a:uFillTx/>
                <a:latin typeface="Verdana"/>
                <a:ea typeface="+mn-ea"/>
                <a:cs typeface="+mn-cs"/>
              </a:rPr>
              <a:t> announcements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Weight restrictions.</a:t>
            </a:r>
          </a:p>
        </p:txBody>
      </p:sp>
      <p:sp>
        <p:nvSpPr>
          <p:cNvPr id="388" name="Rectangle 387">
            <a:extLst>
              <a:ext uri="{FF2B5EF4-FFF2-40B4-BE49-F238E27FC236}">
                <a16:creationId xmlns:a16="http://schemas.microsoft.com/office/drawing/2014/main" id="{C0E1ED7E-7F25-47A2-9FC7-86003A57AF29}"/>
              </a:ext>
            </a:extLst>
          </p:cNvPr>
          <p:cNvSpPr/>
          <p:nvPr/>
        </p:nvSpPr>
        <p:spPr>
          <a:xfrm>
            <a:off x="2473596" y="1549204"/>
            <a:ext cx="1980000" cy="29021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FFFFFF"/>
                </a:solidFill>
                <a:effectLst/>
                <a:uLnTx/>
                <a:uFillTx/>
                <a:latin typeface="Verdana"/>
                <a:ea typeface="+mn-ea"/>
                <a:cs typeface="+mn-cs"/>
              </a:rPr>
              <a:t>Norway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(xml) is available at: </a:t>
            </a:r>
            <a:r>
              <a:rPr kumimoji="0" lang="en-US" sz="900" b="0" i="0" u="none" strike="noStrike" kern="1200" cap="none" spc="0" normalizeH="0" baseline="0" noProof="0">
                <a:ln>
                  <a:noFill/>
                </a:ln>
                <a:solidFill>
                  <a:srgbClr val="FFFFFF"/>
                </a:solidFill>
                <a:effectLst/>
                <a:uLnTx/>
                <a:uFillTx/>
                <a:latin typeface="Verdana"/>
                <a:ea typeface="+mn-ea"/>
                <a:cs typeface="+mn-cs"/>
                <a:hlinkClick r:id="rId6"/>
              </a:rPr>
              <a:t>https://www.vegvesen.no/ws/no/vegvesen/veg/trafikkpublikasjon/trafikk/2/GetSituation</a:t>
            </a: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does require login.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includes information concerning: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Road works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Road closures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Accidents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Redirections of traffic</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p:txBody>
      </p:sp>
      <p:sp>
        <p:nvSpPr>
          <p:cNvPr id="336" name="Rectangle 335">
            <a:extLst>
              <a:ext uri="{FF2B5EF4-FFF2-40B4-BE49-F238E27FC236}">
                <a16:creationId xmlns:a16="http://schemas.microsoft.com/office/drawing/2014/main" id="{139861C2-14E2-419E-A48F-216DB8028AD8}"/>
              </a:ext>
            </a:extLst>
          </p:cNvPr>
          <p:cNvSpPr/>
          <p:nvPr/>
        </p:nvSpPr>
        <p:spPr>
          <a:xfrm>
            <a:off x="247751" y="1549401"/>
            <a:ext cx="1980000" cy="28883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FFFFFF"/>
                </a:solidFill>
                <a:effectLst/>
                <a:uLnTx/>
                <a:uFillTx/>
                <a:latin typeface="Verdana"/>
                <a:ea typeface="+mn-ea"/>
                <a:cs typeface="+mn-cs"/>
              </a:rPr>
              <a:t>Iceland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highlight>
                <a:srgbClr val="FFFF00"/>
              </a:highlight>
              <a:uLnTx/>
              <a:uFillTx/>
              <a:latin typeface="Verdan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highlight>
                <a:srgbClr val="FFFF00"/>
              </a:highlight>
              <a:uLnTx/>
              <a:uFillTx/>
              <a:latin typeface="Verdan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highlight>
                <a:srgbClr val="FFFF00"/>
              </a:highlight>
              <a:uLnTx/>
              <a:uFillTx/>
              <a:latin typeface="Verdan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highlight>
                <a:srgbClr val="FFFF00"/>
              </a:highlight>
              <a:uLnTx/>
              <a:uFillTx/>
              <a:latin typeface="Verdan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highlight>
                <a:srgbClr val="FFFF00"/>
              </a:highlight>
              <a:uLnTx/>
              <a:uFillTx/>
              <a:latin typeface="Verdan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FFFFFF"/>
              </a:solidFill>
              <a:effectLst/>
              <a:uLnTx/>
              <a:uFillTx/>
              <a:latin typeface="Verdan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FFFFFF"/>
                </a:solidFill>
                <a:effectLst/>
                <a:uLnTx/>
                <a:uFillTx/>
                <a:latin typeface="Verdana"/>
                <a:ea typeface="+mn-ea"/>
                <a:cs typeface="+mn-cs"/>
              </a:rPr>
              <a:t>No data available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p:txBody>
      </p:sp>
      <p:graphicFrame>
        <p:nvGraphicFramePr>
          <p:cNvPr id="5" name="Objekt 4" hidden="1">
            <a:extLst>
              <a:ext uri="{FF2B5EF4-FFF2-40B4-BE49-F238E27FC236}">
                <a16:creationId xmlns:a16="http://schemas.microsoft.com/office/drawing/2014/main" id="{6A2D7A43-61C2-44B1-92D8-F09A36262A80}"/>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681" name="think-cell Slide" r:id="rId7" imgW="351" imgH="351" progId="TCLayout.ActiveDocument.1">
                  <p:embed/>
                </p:oleObj>
              </mc:Choice>
              <mc:Fallback>
                <p:oleObj name="think-cell Slide" r:id="rId7" imgW="351" imgH="351" progId="TCLayout.ActiveDocument.1">
                  <p:embed/>
                  <p:pic>
                    <p:nvPicPr>
                      <p:cNvPr id="5" name="Objekt 4" hidden="1">
                        <a:extLst>
                          <a:ext uri="{FF2B5EF4-FFF2-40B4-BE49-F238E27FC236}">
                            <a16:creationId xmlns:a16="http://schemas.microsoft.com/office/drawing/2014/main" id="{6A2D7A43-61C2-44B1-92D8-F09A36262A80}"/>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a:extLst>
              <a:ext uri="{FF2B5EF4-FFF2-40B4-BE49-F238E27FC236}">
                <a16:creationId xmlns:a16="http://schemas.microsoft.com/office/drawing/2014/main" id="{DF380C07-16AB-43CC-8392-6134BE9A3BE7}"/>
              </a:ext>
            </a:extLst>
          </p:cNvPr>
          <p:cNvSpPr/>
          <p:nvPr/>
        </p:nvSpPr>
        <p:spPr>
          <a:xfrm>
            <a:off x="52252" y="36365"/>
            <a:ext cx="6769100" cy="927100"/>
          </a:xfrm>
          <a:prstGeom prst="rect">
            <a:avLst/>
          </a:prstGeom>
          <a:solidFill>
            <a:srgbClr val="05326E"/>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FFFFFF"/>
                </a:solidFill>
                <a:effectLst/>
                <a:uLnTx/>
                <a:uFillTx/>
                <a:latin typeface="Verdana"/>
                <a:ea typeface="+mn-ea"/>
                <a:cs typeface="+mn-cs"/>
              </a:rPr>
              <a:t>TRAFFIC EVENTS AND ROADWORKS</a:t>
            </a:r>
          </a:p>
        </p:txBody>
      </p:sp>
      <p:grpSp>
        <p:nvGrpSpPr>
          <p:cNvPr id="3" name="Group 2">
            <a:extLst>
              <a:ext uri="{FF2B5EF4-FFF2-40B4-BE49-F238E27FC236}">
                <a16:creationId xmlns:a16="http://schemas.microsoft.com/office/drawing/2014/main" id="{21417A1A-2AD8-46FC-9EDC-85B98D6B6D65}"/>
              </a:ext>
            </a:extLst>
          </p:cNvPr>
          <p:cNvGrpSpPr/>
          <p:nvPr/>
        </p:nvGrpSpPr>
        <p:grpSpPr>
          <a:xfrm>
            <a:off x="1458874" y="4682731"/>
            <a:ext cx="3749854" cy="2980407"/>
            <a:chOff x="1672750" y="3376025"/>
            <a:chExt cx="3749854" cy="2980407"/>
          </a:xfrm>
        </p:grpSpPr>
        <p:sp>
          <p:nvSpPr>
            <p:cNvPr id="295" name="Freeform 24">
              <a:extLst>
                <a:ext uri="{FF2B5EF4-FFF2-40B4-BE49-F238E27FC236}">
                  <a16:creationId xmlns:a16="http://schemas.microsoft.com/office/drawing/2014/main" id="{62D8C6E2-8141-4B04-A595-35D320F91D02}"/>
                </a:ext>
              </a:extLst>
            </p:cNvPr>
            <p:cNvSpPr>
              <a:spLocks noChangeAspect="1"/>
            </p:cNvSpPr>
            <p:nvPr/>
          </p:nvSpPr>
          <p:spPr bwMode="auto">
            <a:xfrm>
              <a:off x="3256085" y="5968966"/>
              <a:ext cx="303071" cy="387465"/>
            </a:xfrm>
            <a:custGeom>
              <a:avLst/>
              <a:gdLst/>
              <a:ahLst/>
              <a:cxnLst>
                <a:cxn ang="0">
                  <a:pos x="13" y="173"/>
                </a:cxn>
                <a:cxn ang="0">
                  <a:pos x="22" y="189"/>
                </a:cxn>
                <a:cxn ang="0">
                  <a:pos x="40" y="189"/>
                </a:cxn>
                <a:cxn ang="0">
                  <a:pos x="56" y="193"/>
                </a:cxn>
                <a:cxn ang="0">
                  <a:pos x="67" y="203"/>
                </a:cxn>
                <a:cxn ang="0">
                  <a:pos x="81" y="203"/>
                </a:cxn>
                <a:cxn ang="0">
                  <a:pos x="72" y="191"/>
                </a:cxn>
                <a:cxn ang="0">
                  <a:pos x="79" y="173"/>
                </a:cxn>
                <a:cxn ang="0">
                  <a:pos x="88" y="155"/>
                </a:cxn>
                <a:cxn ang="0">
                  <a:pos x="92" y="132"/>
                </a:cxn>
                <a:cxn ang="0">
                  <a:pos x="110" y="120"/>
                </a:cxn>
                <a:cxn ang="0">
                  <a:pos x="126" y="111"/>
                </a:cxn>
                <a:cxn ang="0">
                  <a:pos x="126" y="98"/>
                </a:cxn>
                <a:cxn ang="0">
                  <a:pos x="126" y="77"/>
                </a:cxn>
                <a:cxn ang="0">
                  <a:pos x="129" y="68"/>
                </a:cxn>
                <a:cxn ang="0">
                  <a:pos x="144" y="66"/>
                </a:cxn>
                <a:cxn ang="0">
                  <a:pos x="149" y="70"/>
                </a:cxn>
                <a:cxn ang="0">
                  <a:pos x="163" y="57"/>
                </a:cxn>
                <a:cxn ang="0">
                  <a:pos x="158" y="45"/>
                </a:cxn>
                <a:cxn ang="0">
                  <a:pos x="149" y="43"/>
                </a:cxn>
                <a:cxn ang="0">
                  <a:pos x="135" y="43"/>
                </a:cxn>
                <a:cxn ang="0">
                  <a:pos x="129" y="43"/>
                </a:cxn>
                <a:cxn ang="0">
                  <a:pos x="126" y="22"/>
                </a:cxn>
                <a:cxn ang="0">
                  <a:pos x="126" y="4"/>
                </a:cxn>
                <a:cxn ang="0">
                  <a:pos x="117" y="0"/>
                </a:cxn>
                <a:cxn ang="0">
                  <a:pos x="113" y="6"/>
                </a:cxn>
                <a:cxn ang="0">
                  <a:pos x="88" y="2"/>
                </a:cxn>
                <a:cxn ang="0">
                  <a:pos x="81" y="9"/>
                </a:cxn>
                <a:cxn ang="0">
                  <a:pos x="88" y="25"/>
                </a:cxn>
                <a:cxn ang="0">
                  <a:pos x="86" y="43"/>
                </a:cxn>
                <a:cxn ang="0">
                  <a:pos x="74" y="29"/>
                </a:cxn>
                <a:cxn ang="0">
                  <a:pos x="70" y="20"/>
                </a:cxn>
                <a:cxn ang="0">
                  <a:pos x="56" y="22"/>
                </a:cxn>
                <a:cxn ang="0">
                  <a:pos x="52" y="31"/>
                </a:cxn>
                <a:cxn ang="0">
                  <a:pos x="47" y="36"/>
                </a:cxn>
                <a:cxn ang="0">
                  <a:pos x="47" y="50"/>
                </a:cxn>
                <a:cxn ang="0">
                  <a:pos x="45" y="50"/>
                </a:cxn>
                <a:cxn ang="0">
                  <a:pos x="31" y="29"/>
                </a:cxn>
                <a:cxn ang="0">
                  <a:pos x="24" y="22"/>
                </a:cxn>
                <a:cxn ang="0">
                  <a:pos x="18" y="27"/>
                </a:cxn>
                <a:cxn ang="0">
                  <a:pos x="20" y="38"/>
                </a:cxn>
                <a:cxn ang="0">
                  <a:pos x="20" y="45"/>
                </a:cxn>
                <a:cxn ang="0">
                  <a:pos x="9" y="50"/>
                </a:cxn>
                <a:cxn ang="0">
                  <a:pos x="9" y="63"/>
                </a:cxn>
                <a:cxn ang="0">
                  <a:pos x="18" y="77"/>
                </a:cxn>
                <a:cxn ang="0">
                  <a:pos x="18" y="88"/>
                </a:cxn>
                <a:cxn ang="0">
                  <a:pos x="13" y="98"/>
                </a:cxn>
                <a:cxn ang="0">
                  <a:pos x="0" y="109"/>
                </a:cxn>
                <a:cxn ang="0">
                  <a:pos x="2" y="120"/>
                </a:cxn>
                <a:cxn ang="0">
                  <a:pos x="15" y="130"/>
                </a:cxn>
                <a:cxn ang="0">
                  <a:pos x="20" y="139"/>
                </a:cxn>
                <a:cxn ang="0">
                  <a:pos x="18" y="161"/>
                </a:cxn>
                <a:cxn ang="0">
                  <a:pos x="13" y="173"/>
                </a:cxn>
              </a:cxnLst>
              <a:rect l="0" t="0" r="r" b="b"/>
              <a:pathLst>
                <a:path w="164" h="204">
                  <a:moveTo>
                    <a:pt x="13" y="173"/>
                  </a:moveTo>
                  <a:lnTo>
                    <a:pt x="22" y="189"/>
                  </a:lnTo>
                  <a:lnTo>
                    <a:pt x="40" y="189"/>
                  </a:lnTo>
                  <a:lnTo>
                    <a:pt x="56" y="193"/>
                  </a:lnTo>
                  <a:lnTo>
                    <a:pt x="67" y="203"/>
                  </a:lnTo>
                  <a:lnTo>
                    <a:pt x="81" y="203"/>
                  </a:lnTo>
                  <a:lnTo>
                    <a:pt x="72" y="191"/>
                  </a:lnTo>
                  <a:lnTo>
                    <a:pt x="79" y="173"/>
                  </a:lnTo>
                  <a:lnTo>
                    <a:pt x="88" y="155"/>
                  </a:lnTo>
                  <a:lnTo>
                    <a:pt x="92" y="132"/>
                  </a:lnTo>
                  <a:lnTo>
                    <a:pt x="110" y="120"/>
                  </a:lnTo>
                  <a:lnTo>
                    <a:pt x="126" y="111"/>
                  </a:lnTo>
                  <a:lnTo>
                    <a:pt x="126" y="98"/>
                  </a:lnTo>
                  <a:lnTo>
                    <a:pt x="126" y="77"/>
                  </a:lnTo>
                  <a:lnTo>
                    <a:pt x="129" y="68"/>
                  </a:lnTo>
                  <a:lnTo>
                    <a:pt x="144" y="66"/>
                  </a:lnTo>
                  <a:lnTo>
                    <a:pt x="149" y="70"/>
                  </a:lnTo>
                  <a:lnTo>
                    <a:pt x="163" y="57"/>
                  </a:lnTo>
                  <a:lnTo>
                    <a:pt x="158" y="45"/>
                  </a:lnTo>
                  <a:lnTo>
                    <a:pt x="149" y="43"/>
                  </a:lnTo>
                  <a:lnTo>
                    <a:pt x="135" y="43"/>
                  </a:lnTo>
                  <a:lnTo>
                    <a:pt x="129" y="43"/>
                  </a:lnTo>
                  <a:lnTo>
                    <a:pt x="126" y="22"/>
                  </a:lnTo>
                  <a:lnTo>
                    <a:pt x="126" y="4"/>
                  </a:lnTo>
                  <a:lnTo>
                    <a:pt x="117" y="0"/>
                  </a:lnTo>
                  <a:lnTo>
                    <a:pt x="113" y="6"/>
                  </a:lnTo>
                  <a:lnTo>
                    <a:pt x="88" y="2"/>
                  </a:lnTo>
                  <a:lnTo>
                    <a:pt x="81" y="9"/>
                  </a:lnTo>
                  <a:lnTo>
                    <a:pt x="88" y="25"/>
                  </a:lnTo>
                  <a:lnTo>
                    <a:pt x="86" y="43"/>
                  </a:lnTo>
                  <a:lnTo>
                    <a:pt x="74" y="29"/>
                  </a:lnTo>
                  <a:lnTo>
                    <a:pt x="70" y="20"/>
                  </a:lnTo>
                  <a:lnTo>
                    <a:pt x="56" y="22"/>
                  </a:lnTo>
                  <a:lnTo>
                    <a:pt x="52" y="31"/>
                  </a:lnTo>
                  <a:lnTo>
                    <a:pt x="47" y="36"/>
                  </a:lnTo>
                  <a:lnTo>
                    <a:pt x="47" y="50"/>
                  </a:lnTo>
                  <a:lnTo>
                    <a:pt x="45" y="50"/>
                  </a:lnTo>
                  <a:lnTo>
                    <a:pt x="31" y="29"/>
                  </a:lnTo>
                  <a:lnTo>
                    <a:pt x="24" y="22"/>
                  </a:lnTo>
                  <a:lnTo>
                    <a:pt x="18" y="27"/>
                  </a:lnTo>
                  <a:lnTo>
                    <a:pt x="20" y="38"/>
                  </a:lnTo>
                  <a:lnTo>
                    <a:pt x="20" y="45"/>
                  </a:lnTo>
                  <a:lnTo>
                    <a:pt x="9" y="50"/>
                  </a:lnTo>
                  <a:lnTo>
                    <a:pt x="9" y="63"/>
                  </a:lnTo>
                  <a:lnTo>
                    <a:pt x="18" y="77"/>
                  </a:lnTo>
                  <a:lnTo>
                    <a:pt x="18" y="88"/>
                  </a:lnTo>
                  <a:lnTo>
                    <a:pt x="13" y="98"/>
                  </a:lnTo>
                  <a:lnTo>
                    <a:pt x="0" y="109"/>
                  </a:lnTo>
                  <a:lnTo>
                    <a:pt x="2" y="120"/>
                  </a:lnTo>
                  <a:lnTo>
                    <a:pt x="15" y="130"/>
                  </a:lnTo>
                  <a:lnTo>
                    <a:pt x="20" y="139"/>
                  </a:lnTo>
                  <a:lnTo>
                    <a:pt x="18" y="161"/>
                  </a:lnTo>
                  <a:lnTo>
                    <a:pt x="13" y="173"/>
                  </a:lnTo>
                </a:path>
              </a:pathLst>
            </a:custGeom>
            <a:solidFill>
              <a:srgbClr val="A7D3F5">
                <a:lumMod val="50000"/>
              </a:srgb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296" name="Freeform 25">
              <a:extLst>
                <a:ext uri="{FF2B5EF4-FFF2-40B4-BE49-F238E27FC236}">
                  <a16:creationId xmlns:a16="http://schemas.microsoft.com/office/drawing/2014/main" id="{3893F8A0-943C-4B47-B427-79D319083F13}"/>
                </a:ext>
              </a:extLst>
            </p:cNvPr>
            <p:cNvSpPr>
              <a:spLocks noChangeAspect="1"/>
            </p:cNvSpPr>
            <p:nvPr/>
          </p:nvSpPr>
          <p:spPr bwMode="auto">
            <a:xfrm>
              <a:off x="3318916" y="5853107"/>
              <a:ext cx="229151" cy="148148"/>
            </a:xfrm>
            <a:custGeom>
              <a:avLst/>
              <a:gdLst/>
              <a:ahLst/>
              <a:cxnLst>
                <a:cxn ang="0">
                  <a:pos x="0" y="74"/>
                </a:cxn>
                <a:cxn ang="0">
                  <a:pos x="11" y="77"/>
                </a:cxn>
                <a:cxn ang="0">
                  <a:pos x="22" y="67"/>
                </a:cxn>
                <a:cxn ang="0">
                  <a:pos x="34" y="52"/>
                </a:cxn>
                <a:cxn ang="0">
                  <a:pos x="68" y="52"/>
                </a:cxn>
                <a:cxn ang="0">
                  <a:pos x="97" y="47"/>
                </a:cxn>
                <a:cxn ang="0">
                  <a:pos x="113" y="33"/>
                </a:cxn>
                <a:cxn ang="0">
                  <a:pos x="120" y="18"/>
                </a:cxn>
                <a:cxn ang="0">
                  <a:pos x="123" y="0"/>
                </a:cxn>
                <a:cxn ang="0">
                  <a:pos x="100" y="11"/>
                </a:cxn>
                <a:cxn ang="0">
                  <a:pos x="59" y="29"/>
                </a:cxn>
                <a:cxn ang="0">
                  <a:pos x="47" y="31"/>
                </a:cxn>
                <a:cxn ang="0">
                  <a:pos x="34" y="40"/>
                </a:cxn>
                <a:cxn ang="0">
                  <a:pos x="11" y="45"/>
                </a:cxn>
                <a:cxn ang="0">
                  <a:pos x="0" y="49"/>
                </a:cxn>
                <a:cxn ang="0">
                  <a:pos x="0" y="74"/>
                </a:cxn>
              </a:cxnLst>
              <a:rect l="0" t="0" r="r" b="b"/>
              <a:pathLst>
                <a:path w="124" h="78">
                  <a:moveTo>
                    <a:pt x="0" y="74"/>
                  </a:moveTo>
                  <a:lnTo>
                    <a:pt x="11" y="77"/>
                  </a:lnTo>
                  <a:lnTo>
                    <a:pt x="22" y="67"/>
                  </a:lnTo>
                  <a:lnTo>
                    <a:pt x="34" y="52"/>
                  </a:lnTo>
                  <a:lnTo>
                    <a:pt x="68" y="52"/>
                  </a:lnTo>
                  <a:lnTo>
                    <a:pt x="97" y="47"/>
                  </a:lnTo>
                  <a:lnTo>
                    <a:pt x="113" y="33"/>
                  </a:lnTo>
                  <a:lnTo>
                    <a:pt x="120" y="18"/>
                  </a:lnTo>
                  <a:lnTo>
                    <a:pt x="123" y="0"/>
                  </a:lnTo>
                  <a:lnTo>
                    <a:pt x="100" y="11"/>
                  </a:lnTo>
                  <a:lnTo>
                    <a:pt x="59" y="29"/>
                  </a:lnTo>
                  <a:lnTo>
                    <a:pt x="47" y="31"/>
                  </a:lnTo>
                  <a:lnTo>
                    <a:pt x="34" y="40"/>
                  </a:lnTo>
                  <a:lnTo>
                    <a:pt x="11" y="45"/>
                  </a:lnTo>
                  <a:lnTo>
                    <a:pt x="0" y="49"/>
                  </a:lnTo>
                  <a:lnTo>
                    <a:pt x="0" y="74"/>
                  </a:lnTo>
                </a:path>
              </a:pathLst>
            </a:custGeom>
            <a:solidFill>
              <a:srgbClr val="A7D3F5">
                <a:lumMod val="50000"/>
              </a:srgb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297" name="Freeform 26">
              <a:extLst>
                <a:ext uri="{FF2B5EF4-FFF2-40B4-BE49-F238E27FC236}">
                  <a16:creationId xmlns:a16="http://schemas.microsoft.com/office/drawing/2014/main" id="{A31E5E1E-B7C1-43E8-8333-1F031E933724}"/>
                </a:ext>
              </a:extLst>
            </p:cNvPr>
            <p:cNvSpPr>
              <a:spLocks noChangeAspect="1"/>
            </p:cNvSpPr>
            <p:nvPr/>
          </p:nvSpPr>
          <p:spPr bwMode="auto">
            <a:xfrm>
              <a:off x="3435340" y="6212082"/>
              <a:ext cx="99792" cy="121557"/>
            </a:xfrm>
            <a:custGeom>
              <a:avLst/>
              <a:gdLst/>
              <a:ahLst/>
              <a:cxnLst>
                <a:cxn ang="0">
                  <a:pos x="16" y="0"/>
                </a:cxn>
                <a:cxn ang="0">
                  <a:pos x="50" y="22"/>
                </a:cxn>
                <a:cxn ang="0">
                  <a:pos x="53" y="31"/>
                </a:cxn>
                <a:cxn ang="0">
                  <a:pos x="41" y="45"/>
                </a:cxn>
                <a:cxn ang="0">
                  <a:pos x="29" y="54"/>
                </a:cxn>
                <a:cxn ang="0">
                  <a:pos x="32" y="63"/>
                </a:cxn>
                <a:cxn ang="0">
                  <a:pos x="16" y="60"/>
                </a:cxn>
                <a:cxn ang="0">
                  <a:pos x="2" y="45"/>
                </a:cxn>
                <a:cxn ang="0">
                  <a:pos x="0" y="31"/>
                </a:cxn>
                <a:cxn ang="0">
                  <a:pos x="6" y="18"/>
                </a:cxn>
                <a:cxn ang="0">
                  <a:pos x="16" y="0"/>
                </a:cxn>
              </a:cxnLst>
              <a:rect l="0" t="0" r="r" b="b"/>
              <a:pathLst>
                <a:path w="54" h="64">
                  <a:moveTo>
                    <a:pt x="16" y="0"/>
                  </a:moveTo>
                  <a:lnTo>
                    <a:pt x="50" y="22"/>
                  </a:lnTo>
                  <a:lnTo>
                    <a:pt x="53" y="31"/>
                  </a:lnTo>
                  <a:lnTo>
                    <a:pt x="41" y="45"/>
                  </a:lnTo>
                  <a:lnTo>
                    <a:pt x="29" y="54"/>
                  </a:lnTo>
                  <a:lnTo>
                    <a:pt x="32" y="63"/>
                  </a:lnTo>
                  <a:lnTo>
                    <a:pt x="16" y="60"/>
                  </a:lnTo>
                  <a:lnTo>
                    <a:pt x="2" y="45"/>
                  </a:lnTo>
                  <a:lnTo>
                    <a:pt x="0" y="31"/>
                  </a:lnTo>
                  <a:lnTo>
                    <a:pt x="6" y="18"/>
                  </a:lnTo>
                  <a:lnTo>
                    <a:pt x="16" y="0"/>
                  </a:lnTo>
                </a:path>
              </a:pathLst>
            </a:custGeom>
            <a:solidFill>
              <a:srgbClr val="A7D3F5">
                <a:lumMod val="50000"/>
              </a:srgb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298" name="Freeform 27">
              <a:extLst>
                <a:ext uri="{FF2B5EF4-FFF2-40B4-BE49-F238E27FC236}">
                  <a16:creationId xmlns:a16="http://schemas.microsoft.com/office/drawing/2014/main" id="{2256AEB2-EB13-42F6-8562-F2A6885B1215}"/>
                </a:ext>
              </a:extLst>
            </p:cNvPr>
            <p:cNvSpPr>
              <a:spLocks noChangeAspect="1"/>
            </p:cNvSpPr>
            <p:nvPr/>
          </p:nvSpPr>
          <p:spPr bwMode="auto">
            <a:xfrm>
              <a:off x="3557307" y="6175995"/>
              <a:ext cx="144143" cy="180437"/>
            </a:xfrm>
            <a:custGeom>
              <a:avLst/>
              <a:gdLst/>
              <a:ahLst/>
              <a:cxnLst>
                <a:cxn ang="0">
                  <a:pos x="72" y="0"/>
                </a:cxn>
                <a:cxn ang="0">
                  <a:pos x="77" y="4"/>
                </a:cxn>
                <a:cxn ang="0">
                  <a:pos x="72" y="9"/>
                </a:cxn>
                <a:cxn ang="0">
                  <a:pos x="77" y="18"/>
                </a:cxn>
                <a:cxn ang="0">
                  <a:pos x="70" y="32"/>
                </a:cxn>
                <a:cxn ang="0">
                  <a:pos x="61" y="41"/>
                </a:cxn>
                <a:cxn ang="0">
                  <a:pos x="63" y="52"/>
                </a:cxn>
                <a:cxn ang="0">
                  <a:pos x="61" y="61"/>
                </a:cxn>
                <a:cxn ang="0">
                  <a:pos x="63" y="71"/>
                </a:cxn>
                <a:cxn ang="0">
                  <a:pos x="49" y="94"/>
                </a:cxn>
                <a:cxn ang="0">
                  <a:pos x="18" y="71"/>
                </a:cxn>
                <a:cxn ang="0">
                  <a:pos x="0" y="59"/>
                </a:cxn>
                <a:cxn ang="0">
                  <a:pos x="9" y="52"/>
                </a:cxn>
                <a:cxn ang="0">
                  <a:pos x="9" y="36"/>
                </a:cxn>
                <a:cxn ang="0">
                  <a:pos x="29" y="22"/>
                </a:cxn>
                <a:cxn ang="0">
                  <a:pos x="40" y="27"/>
                </a:cxn>
                <a:cxn ang="0">
                  <a:pos x="49" y="22"/>
                </a:cxn>
                <a:cxn ang="0">
                  <a:pos x="65" y="11"/>
                </a:cxn>
                <a:cxn ang="0">
                  <a:pos x="72" y="0"/>
                </a:cxn>
              </a:cxnLst>
              <a:rect l="0" t="0" r="r" b="b"/>
              <a:pathLst>
                <a:path w="78" h="95">
                  <a:moveTo>
                    <a:pt x="72" y="0"/>
                  </a:moveTo>
                  <a:lnTo>
                    <a:pt x="77" y="4"/>
                  </a:lnTo>
                  <a:lnTo>
                    <a:pt x="72" y="9"/>
                  </a:lnTo>
                  <a:lnTo>
                    <a:pt x="77" y="18"/>
                  </a:lnTo>
                  <a:lnTo>
                    <a:pt x="70" y="32"/>
                  </a:lnTo>
                  <a:lnTo>
                    <a:pt x="61" y="41"/>
                  </a:lnTo>
                  <a:lnTo>
                    <a:pt x="63" y="52"/>
                  </a:lnTo>
                  <a:lnTo>
                    <a:pt x="61" y="61"/>
                  </a:lnTo>
                  <a:lnTo>
                    <a:pt x="63" y="71"/>
                  </a:lnTo>
                  <a:lnTo>
                    <a:pt x="49" y="94"/>
                  </a:lnTo>
                  <a:lnTo>
                    <a:pt x="18" y="71"/>
                  </a:lnTo>
                  <a:lnTo>
                    <a:pt x="0" y="59"/>
                  </a:lnTo>
                  <a:lnTo>
                    <a:pt x="9" y="52"/>
                  </a:lnTo>
                  <a:lnTo>
                    <a:pt x="9" y="36"/>
                  </a:lnTo>
                  <a:lnTo>
                    <a:pt x="29" y="22"/>
                  </a:lnTo>
                  <a:lnTo>
                    <a:pt x="40" y="27"/>
                  </a:lnTo>
                  <a:lnTo>
                    <a:pt x="49" y="22"/>
                  </a:lnTo>
                  <a:lnTo>
                    <a:pt x="65" y="11"/>
                  </a:lnTo>
                  <a:lnTo>
                    <a:pt x="72" y="0"/>
                  </a:lnTo>
                </a:path>
              </a:pathLst>
            </a:custGeom>
            <a:solidFill>
              <a:srgbClr val="A7D3F5">
                <a:lumMod val="50000"/>
              </a:srgb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06" name="Freeform 35">
              <a:extLst>
                <a:ext uri="{FF2B5EF4-FFF2-40B4-BE49-F238E27FC236}">
                  <a16:creationId xmlns:a16="http://schemas.microsoft.com/office/drawing/2014/main" id="{1B80AD27-C123-4426-80BC-DFEB437040CF}"/>
                </a:ext>
              </a:extLst>
            </p:cNvPr>
            <p:cNvSpPr>
              <a:spLocks noChangeAspect="1"/>
            </p:cNvSpPr>
            <p:nvPr/>
          </p:nvSpPr>
          <p:spPr bwMode="auto">
            <a:xfrm>
              <a:off x="4516366" y="3576972"/>
              <a:ext cx="906238" cy="1933401"/>
            </a:xfrm>
            <a:custGeom>
              <a:avLst/>
              <a:gdLst/>
              <a:ahLst/>
              <a:cxnLst>
                <a:cxn ang="0">
                  <a:pos x="133" y="978"/>
                </a:cxn>
                <a:cxn ang="0">
                  <a:pos x="104" y="953"/>
                </a:cxn>
                <a:cxn ang="0">
                  <a:pos x="65" y="947"/>
                </a:cxn>
                <a:cxn ang="0">
                  <a:pos x="65" y="867"/>
                </a:cxn>
                <a:cxn ang="0">
                  <a:pos x="49" y="813"/>
                </a:cxn>
                <a:cxn ang="0">
                  <a:pos x="45" y="772"/>
                </a:cxn>
                <a:cxn ang="0">
                  <a:pos x="34" y="733"/>
                </a:cxn>
                <a:cxn ang="0">
                  <a:pos x="58" y="697"/>
                </a:cxn>
                <a:cxn ang="0">
                  <a:pos x="70" y="663"/>
                </a:cxn>
                <a:cxn ang="0">
                  <a:pos x="120" y="622"/>
                </a:cxn>
                <a:cxn ang="0">
                  <a:pos x="154" y="572"/>
                </a:cxn>
                <a:cxn ang="0">
                  <a:pos x="179" y="531"/>
                </a:cxn>
                <a:cxn ang="0">
                  <a:pos x="199" y="501"/>
                </a:cxn>
                <a:cxn ang="0">
                  <a:pos x="201" y="472"/>
                </a:cxn>
                <a:cxn ang="0">
                  <a:pos x="195" y="445"/>
                </a:cxn>
                <a:cxn ang="0">
                  <a:pos x="170" y="431"/>
                </a:cxn>
                <a:cxn ang="0">
                  <a:pos x="133" y="352"/>
                </a:cxn>
                <a:cxn ang="0">
                  <a:pos x="136" y="286"/>
                </a:cxn>
                <a:cxn ang="0">
                  <a:pos x="120" y="220"/>
                </a:cxn>
                <a:cxn ang="0">
                  <a:pos x="90" y="177"/>
                </a:cxn>
                <a:cxn ang="0">
                  <a:pos x="34" y="145"/>
                </a:cxn>
                <a:cxn ang="0">
                  <a:pos x="13" y="111"/>
                </a:cxn>
                <a:cxn ang="0">
                  <a:pos x="18" y="86"/>
                </a:cxn>
                <a:cxn ang="0">
                  <a:pos x="54" y="106"/>
                </a:cxn>
                <a:cxn ang="0">
                  <a:pos x="120" y="124"/>
                </a:cxn>
                <a:cxn ang="0">
                  <a:pos x="145" y="140"/>
                </a:cxn>
                <a:cxn ang="0">
                  <a:pos x="179" y="111"/>
                </a:cxn>
                <a:cxn ang="0">
                  <a:pos x="199" y="86"/>
                </a:cxn>
                <a:cxn ang="0">
                  <a:pos x="195" y="40"/>
                </a:cxn>
                <a:cxn ang="0">
                  <a:pos x="229" y="20"/>
                </a:cxn>
                <a:cxn ang="0">
                  <a:pos x="272" y="29"/>
                </a:cxn>
                <a:cxn ang="0">
                  <a:pos x="272" y="65"/>
                </a:cxn>
                <a:cxn ang="0">
                  <a:pos x="235" y="104"/>
                </a:cxn>
                <a:cxn ang="0">
                  <a:pos x="276" y="95"/>
                </a:cxn>
                <a:cxn ang="0">
                  <a:pos x="281" y="34"/>
                </a:cxn>
                <a:cxn ang="0">
                  <a:pos x="306" y="70"/>
                </a:cxn>
                <a:cxn ang="0">
                  <a:pos x="299" y="129"/>
                </a:cxn>
                <a:cxn ang="0">
                  <a:pos x="331" y="177"/>
                </a:cxn>
                <a:cxn ang="0">
                  <a:pos x="351" y="224"/>
                </a:cxn>
                <a:cxn ang="0">
                  <a:pos x="356" y="295"/>
                </a:cxn>
                <a:cxn ang="0">
                  <a:pos x="390" y="392"/>
                </a:cxn>
                <a:cxn ang="0">
                  <a:pos x="401" y="501"/>
                </a:cxn>
                <a:cxn ang="0">
                  <a:pos x="419" y="581"/>
                </a:cxn>
                <a:cxn ang="0">
                  <a:pos x="467" y="633"/>
                </a:cxn>
                <a:cxn ang="0">
                  <a:pos x="490" y="676"/>
                </a:cxn>
                <a:cxn ang="0">
                  <a:pos x="465" y="763"/>
                </a:cxn>
                <a:cxn ang="0">
                  <a:pos x="451" y="808"/>
                </a:cxn>
                <a:cxn ang="0">
                  <a:pos x="426" y="835"/>
                </a:cxn>
                <a:cxn ang="0">
                  <a:pos x="365" y="897"/>
                </a:cxn>
                <a:cxn ang="0">
                  <a:pos x="335" y="924"/>
                </a:cxn>
                <a:cxn ang="0">
                  <a:pos x="299" y="942"/>
                </a:cxn>
                <a:cxn ang="0">
                  <a:pos x="240" y="958"/>
                </a:cxn>
                <a:cxn ang="0">
                  <a:pos x="183" y="983"/>
                </a:cxn>
                <a:cxn ang="0">
                  <a:pos x="136" y="1013"/>
                </a:cxn>
              </a:cxnLst>
              <a:rect l="0" t="0" r="r" b="b"/>
              <a:pathLst>
                <a:path w="491" h="1014">
                  <a:moveTo>
                    <a:pt x="136" y="1013"/>
                  </a:moveTo>
                  <a:lnTo>
                    <a:pt x="133" y="978"/>
                  </a:lnTo>
                  <a:lnTo>
                    <a:pt x="115" y="963"/>
                  </a:lnTo>
                  <a:lnTo>
                    <a:pt x="104" y="953"/>
                  </a:lnTo>
                  <a:lnTo>
                    <a:pt x="83" y="947"/>
                  </a:lnTo>
                  <a:lnTo>
                    <a:pt x="65" y="947"/>
                  </a:lnTo>
                  <a:lnTo>
                    <a:pt x="58" y="928"/>
                  </a:lnTo>
                  <a:lnTo>
                    <a:pt x="65" y="867"/>
                  </a:lnTo>
                  <a:lnTo>
                    <a:pt x="63" y="831"/>
                  </a:lnTo>
                  <a:lnTo>
                    <a:pt x="49" y="813"/>
                  </a:lnTo>
                  <a:lnTo>
                    <a:pt x="40" y="806"/>
                  </a:lnTo>
                  <a:lnTo>
                    <a:pt x="45" y="772"/>
                  </a:lnTo>
                  <a:lnTo>
                    <a:pt x="40" y="751"/>
                  </a:lnTo>
                  <a:lnTo>
                    <a:pt x="34" y="733"/>
                  </a:lnTo>
                  <a:lnTo>
                    <a:pt x="45" y="697"/>
                  </a:lnTo>
                  <a:lnTo>
                    <a:pt x="58" y="697"/>
                  </a:lnTo>
                  <a:lnTo>
                    <a:pt x="65" y="690"/>
                  </a:lnTo>
                  <a:lnTo>
                    <a:pt x="70" y="663"/>
                  </a:lnTo>
                  <a:lnTo>
                    <a:pt x="95" y="642"/>
                  </a:lnTo>
                  <a:lnTo>
                    <a:pt x="120" y="622"/>
                  </a:lnTo>
                  <a:lnTo>
                    <a:pt x="124" y="597"/>
                  </a:lnTo>
                  <a:lnTo>
                    <a:pt x="154" y="572"/>
                  </a:lnTo>
                  <a:lnTo>
                    <a:pt x="183" y="542"/>
                  </a:lnTo>
                  <a:lnTo>
                    <a:pt x="179" y="531"/>
                  </a:lnTo>
                  <a:lnTo>
                    <a:pt x="179" y="515"/>
                  </a:lnTo>
                  <a:lnTo>
                    <a:pt x="199" y="501"/>
                  </a:lnTo>
                  <a:lnTo>
                    <a:pt x="206" y="497"/>
                  </a:lnTo>
                  <a:lnTo>
                    <a:pt x="201" y="472"/>
                  </a:lnTo>
                  <a:lnTo>
                    <a:pt x="201" y="449"/>
                  </a:lnTo>
                  <a:lnTo>
                    <a:pt x="195" y="445"/>
                  </a:lnTo>
                  <a:lnTo>
                    <a:pt x="183" y="449"/>
                  </a:lnTo>
                  <a:lnTo>
                    <a:pt x="170" y="431"/>
                  </a:lnTo>
                  <a:lnTo>
                    <a:pt x="158" y="386"/>
                  </a:lnTo>
                  <a:lnTo>
                    <a:pt x="133" y="352"/>
                  </a:lnTo>
                  <a:lnTo>
                    <a:pt x="140" y="306"/>
                  </a:lnTo>
                  <a:lnTo>
                    <a:pt x="136" y="286"/>
                  </a:lnTo>
                  <a:lnTo>
                    <a:pt x="108" y="256"/>
                  </a:lnTo>
                  <a:lnTo>
                    <a:pt x="120" y="220"/>
                  </a:lnTo>
                  <a:lnTo>
                    <a:pt x="111" y="199"/>
                  </a:lnTo>
                  <a:lnTo>
                    <a:pt x="90" y="177"/>
                  </a:lnTo>
                  <a:lnTo>
                    <a:pt x="79" y="190"/>
                  </a:lnTo>
                  <a:lnTo>
                    <a:pt x="34" y="145"/>
                  </a:lnTo>
                  <a:lnTo>
                    <a:pt x="22" y="129"/>
                  </a:lnTo>
                  <a:lnTo>
                    <a:pt x="13" y="111"/>
                  </a:lnTo>
                  <a:lnTo>
                    <a:pt x="0" y="104"/>
                  </a:lnTo>
                  <a:lnTo>
                    <a:pt x="18" y="86"/>
                  </a:lnTo>
                  <a:lnTo>
                    <a:pt x="40" y="86"/>
                  </a:lnTo>
                  <a:lnTo>
                    <a:pt x="54" y="106"/>
                  </a:lnTo>
                  <a:lnTo>
                    <a:pt x="88" y="145"/>
                  </a:lnTo>
                  <a:lnTo>
                    <a:pt x="120" y="124"/>
                  </a:lnTo>
                  <a:lnTo>
                    <a:pt x="140" y="129"/>
                  </a:lnTo>
                  <a:lnTo>
                    <a:pt x="145" y="140"/>
                  </a:lnTo>
                  <a:lnTo>
                    <a:pt x="170" y="145"/>
                  </a:lnTo>
                  <a:lnTo>
                    <a:pt x="179" y="111"/>
                  </a:lnTo>
                  <a:lnTo>
                    <a:pt x="190" y="99"/>
                  </a:lnTo>
                  <a:lnTo>
                    <a:pt x="199" y="86"/>
                  </a:lnTo>
                  <a:lnTo>
                    <a:pt x="199" y="74"/>
                  </a:lnTo>
                  <a:lnTo>
                    <a:pt x="195" y="40"/>
                  </a:lnTo>
                  <a:lnTo>
                    <a:pt x="215" y="20"/>
                  </a:lnTo>
                  <a:lnTo>
                    <a:pt x="229" y="20"/>
                  </a:lnTo>
                  <a:lnTo>
                    <a:pt x="249" y="0"/>
                  </a:lnTo>
                  <a:lnTo>
                    <a:pt x="272" y="29"/>
                  </a:lnTo>
                  <a:lnTo>
                    <a:pt x="281" y="40"/>
                  </a:lnTo>
                  <a:lnTo>
                    <a:pt x="272" y="65"/>
                  </a:lnTo>
                  <a:lnTo>
                    <a:pt x="254" y="81"/>
                  </a:lnTo>
                  <a:lnTo>
                    <a:pt x="235" y="104"/>
                  </a:lnTo>
                  <a:lnTo>
                    <a:pt x="240" y="124"/>
                  </a:lnTo>
                  <a:lnTo>
                    <a:pt x="276" y="95"/>
                  </a:lnTo>
                  <a:lnTo>
                    <a:pt x="276" y="70"/>
                  </a:lnTo>
                  <a:lnTo>
                    <a:pt x="281" y="34"/>
                  </a:lnTo>
                  <a:lnTo>
                    <a:pt x="294" y="24"/>
                  </a:lnTo>
                  <a:lnTo>
                    <a:pt x="306" y="70"/>
                  </a:lnTo>
                  <a:lnTo>
                    <a:pt x="306" y="111"/>
                  </a:lnTo>
                  <a:lnTo>
                    <a:pt x="299" y="129"/>
                  </a:lnTo>
                  <a:lnTo>
                    <a:pt x="299" y="154"/>
                  </a:lnTo>
                  <a:lnTo>
                    <a:pt x="331" y="177"/>
                  </a:lnTo>
                  <a:lnTo>
                    <a:pt x="331" y="195"/>
                  </a:lnTo>
                  <a:lnTo>
                    <a:pt x="351" y="224"/>
                  </a:lnTo>
                  <a:lnTo>
                    <a:pt x="360" y="245"/>
                  </a:lnTo>
                  <a:lnTo>
                    <a:pt x="356" y="295"/>
                  </a:lnTo>
                  <a:lnTo>
                    <a:pt x="369" y="349"/>
                  </a:lnTo>
                  <a:lnTo>
                    <a:pt x="390" y="392"/>
                  </a:lnTo>
                  <a:lnTo>
                    <a:pt x="385" y="461"/>
                  </a:lnTo>
                  <a:lnTo>
                    <a:pt x="401" y="501"/>
                  </a:lnTo>
                  <a:lnTo>
                    <a:pt x="410" y="520"/>
                  </a:lnTo>
                  <a:lnTo>
                    <a:pt x="419" y="581"/>
                  </a:lnTo>
                  <a:lnTo>
                    <a:pt x="426" y="606"/>
                  </a:lnTo>
                  <a:lnTo>
                    <a:pt x="467" y="633"/>
                  </a:lnTo>
                  <a:lnTo>
                    <a:pt x="490" y="660"/>
                  </a:lnTo>
                  <a:lnTo>
                    <a:pt x="490" y="676"/>
                  </a:lnTo>
                  <a:lnTo>
                    <a:pt x="471" y="756"/>
                  </a:lnTo>
                  <a:lnTo>
                    <a:pt x="465" y="763"/>
                  </a:lnTo>
                  <a:lnTo>
                    <a:pt x="471" y="779"/>
                  </a:lnTo>
                  <a:lnTo>
                    <a:pt x="451" y="808"/>
                  </a:lnTo>
                  <a:lnTo>
                    <a:pt x="426" y="822"/>
                  </a:lnTo>
                  <a:lnTo>
                    <a:pt x="426" y="835"/>
                  </a:lnTo>
                  <a:lnTo>
                    <a:pt x="390" y="883"/>
                  </a:lnTo>
                  <a:lnTo>
                    <a:pt x="365" y="897"/>
                  </a:lnTo>
                  <a:lnTo>
                    <a:pt x="360" y="924"/>
                  </a:lnTo>
                  <a:lnTo>
                    <a:pt x="335" y="924"/>
                  </a:lnTo>
                  <a:lnTo>
                    <a:pt x="324" y="933"/>
                  </a:lnTo>
                  <a:lnTo>
                    <a:pt x="299" y="942"/>
                  </a:lnTo>
                  <a:lnTo>
                    <a:pt x="265" y="938"/>
                  </a:lnTo>
                  <a:lnTo>
                    <a:pt x="240" y="958"/>
                  </a:lnTo>
                  <a:lnTo>
                    <a:pt x="210" y="976"/>
                  </a:lnTo>
                  <a:lnTo>
                    <a:pt x="183" y="983"/>
                  </a:lnTo>
                  <a:lnTo>
                    <a:pt x="161" y="999"/>
                  </a:lnTo>
                  <a:lnTo>
                    <a:pt x="136" y="1013"/>
                  </a:lnTo>
                </a:path>
              </a:pathLst>
            </a:custGeom>
            <a:solidFill>
              <a:srgbClr val="A7D3F5">
                <a:lumMod val="90000"/>
              </a:srgb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16" name="Freeform 56">
              <a:extLst>
                <a:ext uri="{FF2B5EF4-FFF2-40B4-BE49-F238E27FC236}">
                  <a16:creationId xmlns:a16="http://schemas.microsoft.com/office/drawing/2014/main" id="{DD7146BF-BC20-4682-A921-8E2090E895D4}"/>
                </a:ext>
              </a:extLst>
            </p:cNvPr>
            <p:cNvSpPr>
              <a:spLocks noChangeAspect="1"/>
            </p:cNvSpPr>
            <p:nvPr/>
          </p:nvSpPr>
          <p:spPr bwMode="auto">
            <a:xfrm>
              <a:off x="1672750" y="3497065"/>
              <a:ext cx="770068" cy="691104"/>
            </a:xfrm>
            <a:custGeom>
              <a:avLst/>
              <a:gdLst/>
              <a:ahLst/>
              <a:cxnLst>
                <a:cxn ang="0">
                  <a:pos x="20" y="97"/>
                </a:cxn>
                <a:cxn ang="0">
                  <a:pos x="49" y="127"/>
                </a:cxn>
                <a:cxn ang="0">
                  <a:pos x="65" y="177"/>
                </a:cxn>
                <a:cxn ang="0">
                  <a:pos x="38" y="211"/>
                </a:cxn>
                <a:cxn ang="0">
                  <a:pos x="0" y="209"/>
                </a:cxn>
                <a:cxn ang="0">
                  <a:pos x="54" y="257"/>
                </a:cxn>
                <a:cxn ang="0">
                  <a:pos x="74" y="316"/>
                </a:cxn>
                <a:cxn ang="0">
                  <a:pos x="126" y="341"/>
                </a:cxn>
                <a:cxn ang="0">
                  <a:pos x="158" y="355"/>
                </a:cxn>
                <a:cxn ang="0">
                  <a:pos x="213" y="355"/>
                </a:cxn>
                <a:cxn ang="0">
                  <a:pos x="258" y="357"/>
                </a:cxn>
                <a:cxn ang="0">
                  <a:pos x="288" y="341"/>
                </a:cxn>
                <a:cxn ang="0">
                  <a:pos x="312" y="357"/>
                </a:cxn>
                <a:cxn ang="0">
                  <a:pos x="340" y="339"/>
                </a:cxn>
                <a:cxn ang="0">
                  <a:pos x="380" y="323"/>
                </a:cxn>
                <a:cxn ang="0">
                  <a:pos x="392" y="298"/>
                </a:cxn>
                <a:cxn ang="0">
                  <a:pos x="415" y="268"/>
                </a:cxn>
                <a:cxn ang="0">
                  <a:pos x="396" y="245"/>
                </a:cxn>
                <a:cxn ang="0">
                  <a:pos x="410" y="186"/>
                </a:cxn>
                <a:cxn ang="0">
                  <a:pos x="387" y="170"/>
                </a:cxn>
                <a:cxn ang="0">
                  <a:pos x="383" y="161"/>
                </a:cxn>
                <a:cxn ang="0">
                  <a:pos x="369" y="141"/>
                </a:cxn>
                <a:cxn ang="0">
                  <a:pos x="337" y="163"/>
                </a:cxn>
                <a:cxn ang="0">
                  <a:pos x="317" y="154"/>
                </a:cxn>
                <a:cxn ang="0">
                  <a:pos x="283" y="141"/>
                </a:cxn>
                <a:cxn ang="0">
                  <a:pos x="265" y="138"/>
                </a:cxn>
                <a:cxn ang="0">
                  <a:pos x="256" y="122"/>
                </a:cxn>
                <a:cxn ang="0">
                  <a:pos x="219" y="125"/>
                </a:cxn>
                <a:cxn ang="0">
                  <a:pos x="213" y="107"/>
                </a:cxn>
                <a:cxn ang="0">
                  <a:pos x="195" y="116"/>
                </a:cxn>
                <a:cxn ang="0">
                  <a:pos x="183" y="116"/>
                </a:cxn>
                <a:cxn ang="0">
                  <a:pos x="158" y="129"/>
                </a:cxn>
                <a:cxn ang="0">
                  <a:pos x="151" y="91"/>
                </a:cxn>
                <a:cxn ang="0">
                  <a:pos x="170" y="66"/>
                </a:cxn>
                <a:cxn ang="0">
                  <a:pos x="170" y="22"/>
                </a:cxn>
                <a:cxn ang="0">
                  <a:pos x="158" y="0"/>
                </a:cxn>
                <a:cxn ang="0">
                  <a:pos x="145" y="29"/>
                </a:cxn>
                <a:cxn ang="0">
                  <a:pos x="129" y="31"/>
                </a:cxn>
                <a:cxn ang="0">
                  <a:pos x="124" y="6"/>
                </a:cxn>
                <a:cxn ang="0">
                  <a:pos x="99" y="20"/>
                </a:cxn>
                <a:cxn ang="0">
                  <a:pos x="97" y="40"/>
                </a:cxn>
                <a:cxn ang="0">
                  <a:pos x="79" y="27"/>
                </a:cxn>
                <a:cxn ang="0">
                  <a:pos x="63" y="40"/>
                </a:cxn>
                <a:cxn ang="0">
                  <a:pos x="88" y="59"/>
                </a:cxn>
                <a:cxn ang="0">
                  <a:pos x="113" y="81"/>
                </a:cxn>
                <a:cxn ang="0">
                  <a:pos x="97" y="95"/>
                </a:cxn>
                <a:cxn ang="0">
                  <a:pos x="106" y="120"/>
                </a:cxn>
                <a:cxn ang="0">
                  <a:pos x="86" y="127"/>
                </a:cxn>
                <a:cxn ang="0">
                  <a:pos x="49" y="93"/>
                </a:cxn>
              </a:cxnLst>
              <a:rect l="0" t="0" r="r" b="b"/>
              <a:pathLst>
                <a:path w="416" h="363">
                  <a:moveTo>
                    <a:pt x="31" y="84"/>
                  </a:moveTo>
                  <a:lnTo>
                    <a:pt x="20" y="97"/>
                  </a:lnTo>
                  <a:lnTo>
                    <a:pt x="34" y="122"/>
                  </a:lnTo>
                  <a:lnTo>
                    <a:pt x="49" y="127"/>
                  </a:lnTo>
                  <a:lnTo>
                    <a:pt x="65" y="138"/>
                  </a:lnTo>
                  <a:lnTo>
                    <a:pt x="65" y="177"/>
                  </a:lnTo>
                  <a:lnTo>
                    <a:pt x="52" y="204"/>
                  </a:lnTo>
                  <a:lnTo>
                    <a:pt x="38" y="211"/>
                  </a:lnTo>
                  <a:lnTo>
                    <a:pt x="4" y="204"/>
                  </a:lnTo>
                  <a:lnTo>
                    <a:pt x="0" y="209"/>
                  </a:lnTo>
                  <a:lnTo>
                    <a:pt x="40" y="250"/>
                  </a:lnTo>
                  <a:lnTo>
                    <a:pt x="54" y="257"/>
                  </a:lnTo>
                  <a:lnTo>
                    <a:pt x="61" y="286"/>
                  </a:lnTo>
                  <a:lnTo>
                    <a:pt x="74" y="316"/>
                  </a:lnTo>
                  <a:lnTo>
                    <a:pt x="99" y="336"/>
                  </a:lnTo>
                  <a:lnTo>
                    <a:pt x="126" y="341"/>
                  </a:lnTo>
                  <a:lnTo>
                    <a:pt x="142" y="355"/>
                  </a:lnTo>
                  <a:lnTo>
                    <a:pt x="158" y="355"/>
                  </a:lnTo>
                  <a:lnTo>
                    <a:pt x="176" y="346"/>
                  </a:lnTo>
                  <a:lnTo>
                    <a:pt x="213" y="355"/>
                  </a:lnTo>
                  <a:lnTo>
                    <a:pt x="233" y="362"/>
                  </a:lnTo>
                  <a:lnTo>
                    <a:pt x="258" y="357"/>
                  </a:lnTo>
                  <a:lnTo>
                    <a:pt x="274" y="355"/>
                  </a:lnTo>
                  <a:lnTo>
                    <a:pt x="288" y="341"/>
                  </a:lnTo>
                  <a:lnTo>
                    <a:pt x="299" y="346"/>
                  </a:lnTo>
                  <a:lnTo>
                    <a:pt x="312" y="357"/>
                  </a:lnTo>
                  <a:lnTo>
                    <a:pt x="328" y="350"/>
                  </a:lnTo>
                  <a:lnTo>
                    <a:pt x="340" y="339"/>
                  </a:lnTo>
                  <a:lnTo>
                    <a:pt x="349" y="330"/>
                  </a:lnTo>
                  <a:lnTo>
                    <a:pt x="380" y="323"/>
                  </a:lnTo>
                  <a:lnTo>
                    <a:pt x="387" y="314"/>
                  </a:lnTo>
                  <a:lnTo>
                    <a:pt x="392" y="298"/>
                  </a:lnTo>
                  <a:lnTo>
                    <a:pt x="412" y="282"/>
                  </a:lnTo>
                  <a:lnTo>
                    <a:pt x="415" y="268"/>
                  </a:lnTo>
                  <a:lnTo>
                    <a:pt x="408" y="259"/>
                  </a:lnTo>
                  <a:lnTo>
                    <a:pt x="396" y="245"/>
                  </a:lnTo>
                  <a:lnTo>
                    <a:pt x="394" y="193"/>
                  </a:lnTo>
                  <a:lnTo>
                    <a:pt x="410" y="186"/>
                  </a:lnTo>
                  <a:lnTo>
                    <a:pt x="401" y="170"/>
                  </a:lnTo>
                  <a:lnTo>
                    <a:pt x="387" y="170"/>
                  </a:lnTo>
                  <a:lnTo>
                    <a:pt x="378" y="170"/>
                  </a:lnTo>
                  <a:lnTo>
                    <a:pt x="383" y="161"/>
                  </a:lnTo>
                  <a:lnTo>
                    <a:pt x="378" y="145"/>
                  </a:lnTo>
                  <a:lnTo>
                    <a:pt x="369" y="141"/>
                  </a:lnTo>
                  <a:lnTo>
                    <a:pt x="351" y="150"/>
                  </a:lnTo>
                  <a:lnTo>
                    <a:pt x="337" y="163"/>
                  </a:lnTo>
                  <a:lnTo>
                    <a:pt x="328" y="161"/>
                  </a:lnTo>
                  <a:lnTo>
                    <a:pt x="317" y="154"/>
                  </a:lnTo>
                  <a:lnTo>
                    <a:pt x="301" y="145"/>
                  </a:lnTo>
                  <a:lnTo>
                    <a:pt x="283" y="141"/>
                  </a:lnTo>
                  <a:lnTo>
                    <a:pt x="274" y="145"/>
                  </a:lnTo>
                  <a:lnTo>
                    <a:pt x="265" y="138"/>
                  </a:lnTo>
                  <a:lnTo>
                    <a:pt x="265" y="125"/>
                  </a:lnTo>
                  <a:lnTo>
                    <a:pt x="256" y="122"/>
                  </a:lnTo>
                  <a:lnTo>
                    <a:pt x="238" y="127"/>
                  </a:lnTo>
                  <a:lnTo>
                    <a:pt x="219" y="125"/>
                  </a:lnTo>
                  <a:lnTo>
                    <a:pt x="219" y="116"/>
                  </a:lnTo>
                  <a:lnTo>
                    <a:pt x="213" y="107"/>
                  </a:lnTo>
                  <a:lnTo>
                    <a:pt x="201" y="104"/>
                  </a:lnTo>
                  <a:lnTo>
                    <a:pt x="195" y="116"/>
                  </a:lnTo>
                  <a:lnTo>
                    <a:pt x="190" y="120"/>
                  </a:lnTo>
                  <a:lnTo>
                    <a:pt x="183" y="116"/>
                  </a:lnTo>
                  <a:lnTo>
                    <a:pt x="170" y="118"/>
                  </a:lnTo>
                  <a:lnTo>
                    <a:pt x="158" y="129"/>
                  </a:lnTo>
                  <a:lnTo>
                    <a:pt x="149" y="120"/>
                  </a:lnTo>
                  <a:lnTo>
                    <a:pt x="151" y="91"/>
                  </a:lnTo>
                  <a:lnTo>
                    <a:pt x="161" y="75"/>
                  </a:lnTo>
                  <a:lnTo>
                    <a:pt x="170" y="66"/>
                  </a:lnTo>
                  <a:lnTo>
                    <a:pt x="167" y="45"/>
                  </a:lnTo>
                  <a:lnTo>
                    <a:pt x="170" y="22"/>
                  </a:lnTo>
                  <a:lnTo>
                    <a:pt x="165" y="0"/>
                  </a:lnTo>
                  <a:lnTo>
                    <a:pt x="158" y="0"/>
                  </a:lnTo>
                  <a:lnTo>
                    <a:pt x="149" y="9"/>
                  </a:lnTo>
                  <a:lnTo>
                    <a:pt x="145" y="29"/>
                  </a:lnTo>
                  <a:lnTo>
                    <a:pt x="138" y="45"/>
                  </a:lnTo>
                  <a:lnTo>
                    <a:pt x="129" y="31"/>
                  </a:lnTo>
                  <a:lnTo>
                    <a:pt x="136" y="15"/>
                  </a:lnTo>
                  <a:lnTo>
                    <a:pt x="124" y="6"/>
                  </a:lnTo>
                  <a:lnTo>
                    <a:pt x="106" y="9"/>
                  </a:lnTo>
                  <a:lnTo>
                    <a:pt x="99" y="20"/>
                  </a:lnTo>
                  <a:lnTo>
                    <a:pt x="104" y="29"/>
                  </a:lnTo>
                  <a:lnTo>
                    <a:pt x="97" y="40"/>
                  </a:lnTo>
                  <a:lnTo>
                    <a:pt x="90" y="36"/>
                  </a:lnTo>
                  <a:lnTo>
                    <a:pt x="79" y="27"/>
                  </a:lnTo>
                  <a:lnTo>
                    <a:pt x="70" y="29"/>
                  </a:lnTo>
                  <a:lnTo>
                    <a:pt x="63" y="40"/>
                  </a:lnTo>
                  <a:lnTo>
                    <a:pt x="72" y="56"/>
                  </a:lnTo>
                  <a:lnTo>
                    <a:pt x="88" y="59"/>
                  </a:lnTo>
                  <a:lnTo>
                    <a:pt x="106" y="77"/>
                  </a:lnTo>
                  <a:lnTo>
                    <a:pt x="113" y="81"/>
                  </a:lnTo>
                  <a:lnTo>
                    <a:pt x="113" y="93"/>
                  </a:lnTo>
                  <a:lnTo>
                    <a:pt x="97" y="95"/>
                  </a:lnTo>
                  <a:lnTo>
                    <a:pt x="99" y="111"/>
                  </a:lnTo>
                  <a:lnTo>
                    <a:pt x="106" y="120"/>
                  </a:lnTo>
                  <a:lnTo>
                    <a:pt x="99" y="129"/>
                  </a:lnTo>
                  <a:lnTo>
                    <a:pt x="86" y="127"/>
                  </a:lnTo>
                  <a:lnTo>
                    <a:pt x="65" y="107"/>
                  </a:lnTo>
                  <a:lnTo>
                    <a:pt x="49" y="93"/>
                  </a:lnTo>
                  <a:lnTo>
                    <a:pt x="31" y="84"/>
                  </a:lnTo>
                </a:path>
              </a:pathLst>
            </a:custGeom>
            <a:solidFill>
              <a:srgbClr val="009DE0">
                <a:lumMod val="60000"/>
                <a:lumOff val="40000"/>
              </a:srgb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nvGrpSpPr>
            <p:cNvPr id="317" name="Group 57">
              <a:extLst>
                <a:ext uri="{FF2B5EF4-FFF2-40B4-BE49-F238E27FC236}">
                  <a16:creationId xmlns:a16="http://schemas.microsoft.com/office/drawing/2014/main" id="{F8053091-2CB6-440C-B6F4-C23842838D42}"/>
                </a:ext>
              </a:extLst>
            </p:cNvPr>
            <p:cNvGrpSpPr>
              <a:grpSpLocks noChangeAspect="1"/>
            </p:cNvGrpSpPr>
            <p:nvPr/>
          </p:nvGrpSpPr>
          <p:grpSpPr bwMode="auto">
            <a:xfrm>
              <a:off x="3649570" y="3783552"/>
              <a:ext cx="1156980" cy="2539994"/>
              <a:chOff x="3324" y="947"/>
              <a:chExt cx="626" cy="1332"/>
            </a:xfrm>
          </p:grpSpPr>
          <p:sp>
            <p:nvSpPr>
              <p:cNvPr id="331" name="Freeform 58">
                <a:extLst>
                  <a:ext uri="{FF2B5EF4-FFF2-40B4-BE49-F238E27FC236}">
                    <a16:creationId xmlns:a16="http://schemas.microsoft.com/office/drawing/2014/main" id="{A7DCAE2B-7A49-45C3-847F-51DC4795D3B8}"/>
                  </a:ext>
                </a:extLst>
              </p:cNvPr>
              <p:cNvSpPr>
                <a:spLocks noChangeAspect="1"/>
              </p:cNvSpPr>
              <p:nvPr/>
            </p:nvSpPr>
            <p:spPr bwMode="auto">
              <a:xfrm>
                <a:off x="3573" y="2099"/>
                <a:ext cx="42" cy="103"/>
              </a:xfrm>
              <a:custGeom>
                <a:avLst/>
                <a:gdLst/>
                <a:ahLst/>
                <a:cxnLst>
                  <a:cxn ang="0">
                    <a:pos x="41" y="0"/>
                  </a:cxn>
                  <a:cxn ang="0">
                    <a:pos x="38" y="34"/>
                  </a:cxn>
                  <a:cxn ang="0">
                    <a:pos x="27" y="61"/>
                  </a:cxn>
                  <a:cxn ang="0">
                    <a:pos x="6" y="77"/>
                  </a:cxn>
                  <a:cxn ang="0">
                    <a:pos x="11" y="95"/>
                  </a:cxn>
                  <a:cxn ang="0">
                    <a:pos x="4" y="102"/>
                  </a:cxn>
                  <a:cxn ang="0">
                    <a:pos x="0" y="79"/>
                  </a:cxn>
                  <a:cxn ang="0">
                    <a:pos x="6" y="63"/>
                  </a:cxn>
                  <a:cxn ang="0">
                    <a:pos x="11" y="43"/>
                  </a:cxn>
                  <a:cxn ang="0">
                    <a:pos x="41" y="0"/>
                  </a:cxn>
                </a:cxnLst>
                <a:rect l="0" t="0" r="r" b="b"/>
                <a:pathLst>
                  <a:path w="42" h="103">
                    <a:moveTo>
                      <a:pt x="41" y="0"/>
                    </a:moveTo>
                    <a:lnTo>
                      <a:pt x="38" y="34"/>
                    </a:lnTo>
                    <a:lnTo>
                      <a:pt x="27" y="61"/>
                    </a:lnTo>
                    <a:lnTo>
                      <a:pt x="6" y="77"/>
                    </a:lnTo>
                    <a:lnTo>
                      <a:pt x="11" y="95"/>
                    </a:lnTo>
                    <a:lnTo>
                      <a:pt x="4" y="102"/>
                    </a:lnTo>
                    <a:lnTo>
                      <a:pt x="0" y="79"/>
                    </a:lnTo>
                    <a:lnTo>
                      <a:pt x="6" y="63"/>
                    </a:lnTo>
                    <a:lnTo>
                      <a:pt x="11" y="43"/>
                    </a:lnTo>
                    <a:lnTo>
                      <a:pt x="41" y="0"/>
                    </a:lnTo>
                  </a:path>
                </a:pathLst>
              </a:custGeom>
              <a:solidFill>
                <a:srgbClr val="00B0F0"/>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32" name="Freeform 59">
                <a:extLst>
                  <a:ext uri="{FF2B5EF4-FFF2-40B4-BE49-F238E27FC236}">
                    <a16:creationId xmlns:a16="http://schemas.microsoft.com/office/drawing/2014/main" id="{277BB501-F478-4354-806A-3C526558A477}"/>
                  </a:ext>
                </a:extLst>
              </p:cNvPr>
              <p:cNvSpPr>
                <a:spLocks noChangeAspect="1"/>
              </p:cNvSpPr>
              <p:nvPr/>
            </p:nvSpPr>
            <p:spPr bwMode="auto">
              <a:xfrm>
                <a:off x="3666" y="2053"/>
                <a:ext cx="58" cy="81"/>
              </a:xfrm>
              <a:custGeom>
                <a:avLst/>
                <a:gdLst/>
                <a:ahLst/>
                <a:cxnLst>
                  <a:cxn ang="0">
                    <a:pos x="45" y="0"/>
                  </a:cxn>
                  <a:cxn ang="0">
                    <a:pos x="57" y="0"/>
                  </a:cxn>
                  <a:cxn ang="0">
                    <a:pos x="43" y="15"/>
                  </a:cxn>
                  <a:cxn ang="0">
                    <a:pos x="41" y="26"/>
                  </a:cxn>
                  <a:cxn ang="0">
                    <a:pos x="45" y="44"/>
                  </a:cxn>
                  <a:cxn ang="0">
                    <a:pos x="29" y="60"/>
                  </a:cxn>
                  <a:cxn ang="0">
                    <a:pos x="11" y="80"/>
                  </a:cxn>
                  <a:cxn ang="0">
                    <a:pos x="6" y="60"/>
                  </a:cxn>
                  <a:cxn ang="0">
                    <a:pos x="0" y="53"/>
                  </a:cxn>
                  <a:cxn ang="0">
                    <a:pos x="0" y="37"/>
                  </a:cxn>
                  <a:cxn ang="0">
                    <a:pos x="18" y="22"/>
                  </a:cxn>
                  <a:cxn ang="0">
                    <a:pos x="45" y="0"/>
                  </a:cxn>
                </a:cxnLst>
                <a:rect l="0" t="0" r="r" b="b"/>
                <a:pathLst>
                  <a:path w="58" h="81">
                    <a:moveTo>
                      <a:pt x="45" y="0"/>
                    </a:moveTo>
                    <a:lnTo>
                      <a:pt x="57" y="0"/>
                    </a:lnTo>
                    <a:lnTo>
                      <a:pt x="43" y="15"/>
                    </a:lnTo>
                    <a:lnTo>
                      <a:pt x="41" y="26"/>
                    </a:lnTo>
                    <a:lnTo>
                      <a:pt x="45" y="44"/>
                    </a:lnTo>
                    <a:lnTo>
                      <a:pt x="29" y="60"/>
                    </a:lnTo>
                    <a:lnTo>
                      <a:pt x="11" y="80"/>
                    </a:lnTo>
                    <a:lnTo>
                      <a:pt x="6" y="60"/>
                    </a:lnTo>
                    <a:lnTo>
                      <a:pt x="0" y="53"/>
                    </a:lnTo>
                    <a:lnTo>
                      <a:pt x="0" y="37"/>
                    </a:lnTo>
                    <a:lnTo>
                      <a:pt x="18" y="22"/>
                    </a:lnTo>
                    <a:lnTo>
                      <a:pt x="45" y="0"/>
                    </a:lnTo>
                  </a:path>
                </a:pathLst>
              </a:custGeom>
              <a:solidFill>
                <a:srgbClr val="00B0F0"/>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nvGrpSpPr>
              <p:cNvPr id="333" name="Group 60">
                <a:extLst>
                  <a:ext uri="{FF2B5EF4-FFF2-40B4-BE49-F238E27FC236}">
                    <a16:creationId xmlns:a16="http://schemas.microsoft.com/office/drawing/2014/main" id="{BEC4F3C0-C0C3-45FA-AC34-15294CA904A6}"/>
                  </a:ext>
                </a:extLst>
              </p:cNvPr>
              <p:cNvGrpSpPr>
                <a:grpSpLocks noChangeAspect="1"/>
              </p:cNvGrpSpPr>
              <p:nvPr/>
            </p:nvGrpSpPr>
            <p:grpSpPr bwMode="auto">
              <a:xfrm>
                <a:off x="3324" y="947"/>
                <a:ext cx="626" cy="1332"/>
                <a:chOff x="3324" y="947"/>
                <a:chExt cx="626" cy="1332"/>
              </a:xfrm>
            </p:grpSpPr>
            <p:sp>
              <p:nvSpPr>
                <p:cNvPr id="334" name="Freeform 61">
                  <a:extLst>
                    <a:ext uri="{FF2B5EF4-FFF2-40B4-BE49-F238E27FC236}">
                      <a16:creationId xmlns:a16="http://schemas.microsoft.com/office/drawing/2014/main" id="{5C38E2AC-88C8-48C7-8279-EDBF50745130}"/>
                    </a:ext>
                  </a:extLst>
                </p:cNvPr>
                <p:cNvSpPr>
                  <a:spLocks noChangeAspect="1"/>
                </p:cNvSpPr>
                <p:nvPr/>
              </p:nvSpPr>
              <p:spPr bwMode="auto">
                <a:xfrm>
                  <a:off x="3324" y="947"/>
                  <a:ext cx="626" cy="1332"/>
                </a:xfrm>
                <a:custGeom>
                  <a:avLst/>
                  <a:gdLst/>
                  <a:ahLst/>
                  <a:cxnLst>
                    <a:cxn ang="0">
                      <a:pos x="492" y="24"/>
                    </a:cxn>
                    <a:cxn ang="0">
                      <a:pos x="577" y="81"/>
                    </a:cxn>
                    <a:cxn ang="0">
                      <a:pos x="583" y="131"/>
                    </a:cxn>
                    <a:cxn ang="0">
                      <a:pos x="604" y="177"/>
                    </a:cxn>
                    <a:cxn ang="0">
                      <a:pos x="599" y="236"/>
                    </a:cxn>
                    <a:cxn ang="0">
                      <a:pos x="618" y="277"/>
                    </a:cxn>
                    <a:cxn ang="0">
                      <a:pos x="613" y="311"/>
                    </a:cxn>
                    <a:cxn ang="0">
                      <a:pos x="538" y="317"/>
                    </a:cxn>
                    <a:cxn ang="0">
                      <a:pos x="504" y="367"/>
                    </a:cxn>
                    <a:cxn ang="0">
                      <a:pos x="494" y="406"/>
                    </a:cxn>
                    <a:cxn ang="0">
                      <a:pos x="499" y="458"/>
                    </a:cxn>
                    <a:cxn ang="0">
                      <a:pos x="476" y="508"/>
                    </a:cxn>
                    <a:cxn ang="0">
                      <a:pos x="406" y="551"/>
                    </a:cxn>
                    <a:cxn ang="0">
                      <a:pos x="378" y="576"/>
                    </a:cxn>
                    <a:cxn ang="0">
                      <a:pos x="346" y="638"/>
                    </a:cxn>
                    <a:cxn ang="0">
                      <a:pos x="335" y="688"/>
                    </a:cxn>
                    <a:cxn ang="0">
                      <a:pos x="305" y="754"/>
                    </a:cxn>
                    <a:cxn ang="0">
                      <a:pos x="348" y="842"/>
                    </a:cxn>
                    <a:cxn ang="0">
                      <a:pos x="383" y="908"/>
                    </a:cxn>
                    <a:cxn ang="0">
                      <a:pos x="346" y="933"/>
                    </a:cxn>
                    <a:cxn ang="0">
                      <a:pos x="312" y="938"/>
                    </a:cxn>
                    <a:cxn ang="0">
                      <a:pos x="241" y="942"/>
                    </a:cxn>
                    <a:cxn ang="0">
                      <a:pos x="307" y="958"/>
                    </a:cxn>
                    <a:cxn ang="0">
                      <a:pos x="346" y="978"/>
                    </a:cxn>
                    <a:cxn ang="0">
                      <a:pos x="321" y="994"/>
                    </a:cxn>
                    <a:cxn ang="0">
                      <a:pos x="278" y="1033"/>
                    </a:cxn>
                    <a:cxn ang="0">
                      <a:pos x="266" y="1069"/>
                    </a:cxn>
                    <a:cxn ang="0">
                      <a:pos x="250" y="1156"/>
                    </a:cxn>
                    <a:cxn ang="0">
                      <a:pos x="230" y="1215"/>
                    </a:cxn>
                    <a:cxn ang="0">
                      <a:pos x="177" y="1260"/>
                    </a:cxn>
                    <a:cxn ang="0">
                      <a:pos x="130" y="1276"/>
                    </a:cxn>
                    <a:cxn ang="0">
                      <a:pos x="120" y="1319"/>
                    </a:cxn>
                    <a:cxn ang="0">
                      <a:pos x="70" y="1331"/>
                    </a:cxn>
                    <a:cxn ang="0">
                      <a:pos x="50" y="1310"/>
                    </a:cxn>
                    <a:cxn ang="0">
                      <a:pos x="29" y="1235"/>
                    </a:cxn>
                    <a:cxn ang="0">
                      <a:pos x="45" y="1219"/>
                    </a:cxn>
                    <a:cxn ang="0">
                      <a:pos x="50" y="1194"/>
                    </a:cxn>
                    <a:cxn ang="0">
                      <a:pos x="29" y="1126"/>
                    </a:cxn>
                    <a:cxn ang="0">
                      <a:pos x="11" y="1074"/>
                    </a:cxn>
                    <a:cxn ang="0">
                      <a:pos x="0" y="990"/>
                    </a:cxn>
                    <a:cxn ang="0">
                      <a:pos x="20" y="958"/>
                    </a:cxn>
                    <a:cxn ang="0">
                      <a:pos x="36" y="874"/>
                    </a:cxn>
                    <a:cxn ang="0">
                      <a:pos x="79" y="824"/>
                    </a:cxn>
                    <a:cxn ang="0">
                      <a:pos x="66" y="738"/>
                    </a:cxn>
                    <a:cxn ang="0">
                      <a:pos x="84" y="697"/>
                    </a:cxn>
                    <a:cxn ang="0">
                      <a:pos x="75" y="622"/>
                    </a:cxn>
                    <a:cxn ang="0">
                      <a:pos x="91" y="533"/>
                    </a:cxn>
                    <a:cxn ang="0">
                      <a:pos x="145" y="476"/>
                    </a:cxn>
                    <a:cxn ang="0">
                      <a:pos x="196" y="458"/>
                    </a:cxn>
                    <a:cxn ang="0">
                      <a:pos x="175" y="406"/>
                    </a:cxn>
                    <a:cxn ang="0">
                      <a:pos x="196" y="361"/>
                    </a:cxn>
                    <a:cxn ang="0">
                      <a:pos x="207" y="293"/>
                    </a:cxn>
                    <a:cxn ang="0">
                      <a:pos x="262" y="252"/>
                    </a:cxn>
                    <a:cxn ang="0">
                      <a:pos x="287" y="199"/>
                    </a:cxn>
                    <a:cxn ang="0">
                      <a:pos x="328" y="115"/>
                    </a:cxn>
                    <a:cxn ang="0">
                      <a:pos x="374" y="77"/>
                    </a:cxn>
                    <a:cxn ang="0">
                      <a:pos x="415" y="47"/>
                    </a:cxn>
                    <a:cxn ang="0">
                      <a:pos x="467" y="0"/>
                    </a:cxn>
                  </a:cxnLst>
                  <a:rect l="0" t="0" r="r" b="b"/>
                  <a:pathLst>
                    <a:path w="626" h="1332">
                      <a:moveTo>
                        <a:pt x="472" y="0"/>
                      </a:moveTo>
                      <a:lnTo>
                        <a:pt x="479" y="4"/>
                      </a:lnTo>
                      <a:lnTo>
                        <a:pt x="492" y="24"/>
                      </a:lnTo>
                      <a:lnTo>
                        <a:pt x="547" y="77"/>
                      </a:lnTo>
                      <a:lnTo>
                        <a:pt x="554" y="65"/>
                      </a:lnTo>
                      <a:lnTo>
                        <a:pt x="577" y="81"/>
                      </a:lnTo>
                      <a:lnTo>
                        <a:pt x="583" y="99"/>
                      </a:lnTo>
                      <a:lnTo>
                        <a:pt x="583" y="111"/>
                      </a:lnTo>
                      <a:lnTo>
                        <a:pt x="583" y="131"/>
                      </a:lnTo>
                      <a:lnTo>
                        <a:pt x="577" y="145"/>
                      </a:lnTo>
                      <a:lnTo>
                        <a:pt x="590" y="161"/>
                      </a:lnTo>
                      <a:lnTo>
                        <a:pt x="604" y="177"/>
                      </a:lnTo>
                      <a:lnTo>
                        <a:pt x="604" y="190"/>
                      </a:lnTo>
                      <a:lnTo>
                        <a:pt x="604" y="211"/>
                      </a:lnTo>
                      <a:lnTo>
                        <a:pt x="599" y="236"/>
                      </a:lnTo>
                      <a:lnTo>
                        <a:pt x="590" y="245"/>
                      </a:lnTo>
                      <a:lnTo>
                        <a:pt x="604" y="256"/>
                      </a:lnTo>
                      <a:lnTo>
                        <a:pt x="618" y="277"/>
                      </a:lnTo>
                      <a:lnTo>
                        <a:pt x="625" y="297"/>
                      </a:lnTo>
                      <a:lnTo>
                        <a:pt x="625" y="306"/>
                      </a:lnTo>
                      <a:lnTo>
                        <a:pt x="613" y="311"/>
                      </a:lnTo>
                      <a:lnTo>
                        <a:pt x="558" y="311"/>
                      </a:lnTo>
                      <a:lnTo>
                        <a:pt x="547" y="311"/>
                      </a:lnTo>
                      <a:lnTo>
                        <a:pt x="538" y="317"/>
                      </a:lnTo>
                      <a:lnTo>
                        <a:pt x="538" y="336"/>
                      </a:lnTo>
                      <a:lnTo>
                        <a:pt x="529" y="347"/>
                      </a:lnTo>
                      <a:lnTo>
                        <a:pt x="504" y="367"/>
                      </a:lnTo>
                      <a:lnTo>
                        <a:pt x="508" y="386"/>
                      </a:lnTo>
                      <a:lnTo>
                        <a:pt x="504" y="397"/>
                      </a:lnTo>
                      <a:lnTo>
                        <a:pt x="494" y="406"/>
                      </a:lnTo>
                      <a:lnTo>
                        <a:pt x="504" y="431"/>
                      </a:lnTo>
                      <a:lnTo>
                        <a:pt x="508" y="447"/>
                      </a:lnTo>
                      <a:lnTo>
                        <a:pt x="499" y="458"/>
                      </a:lnTo>
                      <a:lnTo>
                        <a:pt x="483" y="472"/>
                      </a:lnTo>
                      <a:lnTo>
                        <a:pt x="479" y="488"/>
                      </a:lnTo>
                      <a:lnTo>
                        <a:pt x="476" y="508"/>
                      </a:lnTo>
                      <a:lnTo>
                        <a:pt x="447" y="522"/>
                      </a:lnTo>
                      <a:lnTo>
                        <a:pt x="428" y="533"/>
                      </a:lnTo>
                      <a:lnTo>
                        <a:pt x="406" y="551"/>
                      </a:lnTo>
                      <a:lnTo>
                        <a:pt x="408" y="563"/>
                      </a:lnTo>
                      <a:lnTo>
                        <a:pt x="387" y="567"/>
                      </a:lnTo>
                      <a:lnTo>
                        <a:pt x="378" y="576"/>
                      </a:lnTo>
                      <a:lnTo>
                        <a:pt x="358" y="604"/>
                      </a:lnTo>
                      <a:lnTo>
                        <a:pt x="342" y="617"/>
                      </a:lnTo>
                      <a:lnTo>
                        <a:pt x="346" y="638"/>
                      </a:lnTo>
                      <a:lnTo>
                        <a:pt x="335" y="647"/>
                      </a:lnTo>
                      <a:lnTo>
                        <a:pt x="326" y="656"/>
                      </a:lnTo>
                      <a:lnTo>
                        <a:pt x="335" y="688"/>
                      </a:lnTo>
                      <a:lnTo>
                        <a:pt x="330" y="708"/>
                      </a:lnTo>
                      <a:lnTo>
                        <a:pt x="307" y="722"/>
                      </a:lnTo>
                      <a:lnTo>
                        <a:pt x="305" y="754"/>
                      </a:lnTo>
                      <a:lnTo>
                        <a:pt x="307" y="797"/>
                      </a:lnTo>
                      <a:lnTo>
                        <a:pt x="317" y="815"/>
                      </a:lnTo>
                      <a:lnTo>
                        <a:pt x="348" y="842"/>
                      </a:lnTo>
                      <a:lnTo>
                        <a:pt x="362" y="867"/>
                      </a:lnTo>
                      <a:lnTo>
                        <a:pt x="376" y="890"/>
                      </a:lnTo>
                      <a:lnTo>
                        <a:pt x="383" y="908"/>
                      </a:lnTo>
                      <a:lnTo>
                        <a:pt x="376" y="924"/>
                      </a:lnTo>
                      <a:lnTo>
                        <a:pt x="358" y="938"/>
                      </a:lnTo>
                      <a:lnTo>
                        <a:pt x="346" y="933"/>
                      </a:lnTo>
                      <a:lnTo>
                        <a:pt x="335" y="919"/>
                      </a:lnTo>
                      <a:lnTo>
                        <a:pt x="317" y="924"/>
                      </a:lnTo>
                      <a:lnTo>
                        <a:pt x="312" y="938"/>
                      </a:lnTo>
                      <a:lnTo>
                        <a:pt x="287" y="938"/>
                      </a:lnTo>
                      <a:lnTo>
                        <a:pt x="250" y="933"/>
                      </a:lnTo>
                      <a:lnTo>
                        <a:pt x="241" y="942"/>
                      </a:lnTo>
                      <a:lnTo>
                        <a:pt x="266" y="953"/>
                      </a:lnTo>
                      <a:lnTo>
                        <a:pt x="301" y="942"/>
                      </a:lnTo>
                      <a:lnTo>
                        <a:pt x="307" y="958"/>
                      </a:lnTo>
                      <a:lnTo>
                        <a:pt x="335" y="963"/>
                      </a:lnTo>
                      <a:lnTo>
                        <a:pt x="353" y="969"/>
                      </a:lnTo>
                      <a:lnTo>
                        <a:pt x="346" y="978"/>
                      </a:lnTo>
                      <a:lnTo>
                        <a:pt x="321" y="974"/>
                      </a:lnTo>
                      <a:lnTo>
                        <a:pt x="317" y="983"/>
                      </a:lnTo>
                      <a:lnTo>
                        <a:pt x="321" y="994"/>
                      </a:lnTo>
                      <a:lnTo>
                        <a:pt x="307" y="1013"/>
                      </a:lnTo>
                      <a:lnTo>
                        <a:pt x="287" y="1028"/>
                      </a:lnTo>
                      <a:lnTo>
                        <a:pt x="278" y="1033"/>
                      </a:lnTo>
                      <a:lnTo>
                        <a:pt x="271" y="1037"/>
                      </a:lnTo>
                      <a:lnTo>
                        <a:pt x="276" y="1056"/>
                      </a:lnTo>
                      <a:lnTo>
                        <a:pt x="266" y="1069"/>
                      </a:lnTo>
                      <a:lnTo>
                        <a:pt x="253" y="1094"/>
                      </a:lnTo>
                      <a:lnTo>
                        <a:pt x="257" y="1119"/>
                      </a:lnTo>
                      <a:lnTo>
                        <a:pt x="250" y="1156"/>
                      </a:lnTo>
                      <a:lnTo>
                        <a:pt x="241" y="1174"/>
                      </a:lnTo>
                      <a:lnTo>
                        <a:pt x="241" y="1196"/>
                      </a:lnTo>
                      <a:lnTo>
                        <a:pt x="230" y="1215"/>
                      </a:lnTo>
                      <a:lnTo>
                        <a:pt x="212" y="1244"/>
                      </a:lnTo>
                      <a:lnTo>
                        <a:pt x="207" y="1265"/>
                      </a:lnTo>
                      <a:lnTo>
                        <a:pt x="177" y="1260"/>
                      </a:lnTo>
                      <a:lnTo>
                        <a:pt x="150" y="1260"/>
                      </a:lnTo>
                      <a:lnTo>
                        <a:pt x="145" y="1271"/>
                      </a:lnTo>
                      <a:lnTo>
                        <a:pt x="130" y="1276"/>
                      </a:lnTo>
                      <a:lnTo>
                        <a:pt x="120" y="1281"/>
                      </a:lnTo>
                      <a:lnTo>
                        <a:pt x="125" y="1296"/>
                      </a:lnTo>
                      <a:lnTo>
                        <a:pt x="120" y="1319"/>
                      </a:lnTo>
                      <a:lnTo>
                        <a:pt x="100" y="1331"/>
                      </a:lnTo>
                      <a:lnTo>
                        <a:pt x="88" y="1319"/>
                      </a:lnTo>
                      <a:lnTo>
                        <a:pt x="70" y="1331"/>
                      </a:lnTo>
                      <a:lnTo>
                        <a:pt x="50" y="1331"/>
                      </a:lnTo>
                      <a:lnTo>
                        <a:pt x="41" y="1319"/>
                      </a:lnTo>
                      <a:lnTo>
                        <a:pt x="50" y="1310"/>
                      </a:lnTo>
                      <a:lnTo>
                        <a:pt x="54" y="1285"/>
                      </a:lnTo>
                      <a:lnTo>
                        <a:pt x="36" y="1253"/>
                      </a:lnTo>
                      <a:lnTo>
                        <a:pt x="29" y="1235"/>
                      </a:lnTo>
                      <a:lnTo>
                        <a:pt x="34" y="1226"/>
                      </a:lnTo>
                      <a:lnTo>
                        <a:pt x="41" y="1226"/>
                      </a:lnTo>
                      <a:lnTo>
                        <a:pt x="45" y="1219"/>
                      </a:lnTo>
                      <a:lnTo>
                        <a:pt x="50" y="1210"/>
                      </a:lnTo>
                      <a:lnTo>
                        <a:pt x="54" y="1201"/>
                      </a:lnTo>
                      <a:lnTo>
                        <a:pt x="50" y="1194"/>
                      </a:lnTo>
                      <a:lnTo>
                        <a:pt x="41" y="1178"/>
                      </a:lnTo>
                      <a:lnTo>
                        <a:pt x="25" y="1153"/>
                      </a:lnTo>
                      <a:lnTo>
                        <a:pt x="29" y="1126"/>
                      </a:lnTo>
                      <a:lnTo>
                        <a:pt x="15" y="1108"/>
                      </a:lnTo>
                      <a:lnTo>
                        <a:pt x="4" y="1094"/>
                      </a:lnTo>
                      <a:lnTo>
                        <a:pt x="11" y="1074"/>
                      </a:lnTo>
                      <a:lnTo>
                        <a:pt x="20" y="1033"/>
                      </a:lnTo>
                      <a:lnTo>
                        <a:pt x="4" y="1013"/>
                      </a:lnTo>
                      <a:lnTo>
                        <a:pt x="0" y="990"/>
                      </a:lnTo>
                      <a:lnTo>
                        <a:pt x="0" y="978"/>
                      </a:lnTo>
                      <a:lnTo>
                        <a:pt x="9" y="953"/>
                      </a:lnTo>
                      <a:lnTo>
                        <a:pt x="20" y="958"/>
                      </a:lnTo>
                      <a:lnTo>
                        <a:pt x="34" y="924"/>
                      </a:lnTo>
                      <a:lnTo>
                        <a:pt x="34" y="888"/>
                      </a:lnTo>
                      <a:lnTo>
                        <a:pt x="36" y="874"/>
                      </a:lnTo>
                      <a:lnTo>
                        <a:pt x="54" y="863"/>
                      </a:lnTo>
                      <a:lnTo>
                        <a:pt x="79" y="844"/>
                      </a:lnTo>
                      <a:lnTo>
                        <a:pt x="79" y="824"/>
                      </a:lnTo>
                      <a:lnTo>
                        <a:pt x="75" y="763"/>
                      </a:lnTo>
                      <a:lnTo>
                        <a:pt x="66" y="754"/>
                      </a:lnTo>
                      <a:lnTo>
                        <a:pt x="66" y="738"/>
                      </a:lnTo>
                      <a:lnTo>
                        <a:pt x="88" y="729"/>
                      </a:lnTo>
                      <a:lnTo>
                        <a:pt x="95" y="722"/>
                      </a:lnTo>
                      <a:lnTo>
                        <a:pt x="84" y="697"/>
                      </a:lnTo>
                      <a:lnTo>
                        <a:pt x="66" y="672"/>
                      </a:lnTo>
                      <a:lnTo>
                        <a:pt x="70" y="642"/>
                      </a:lnTo>
                      <a:lnTo>
                        <a:pt x="75" y="622"/>
                      </a:lnTo>
                      <a:lnTo>
                        <a:pt x="91" y="583"/>
                      </a:lnTo>
                      <a:lnTo>
                        <a:pt x="91" y="567"/>
                      </a:lnTo>
                      <a:lnTo>
                        <a:pt x="91" y="533"/>
                      </a:lnTo>
                      <a:lnTo>
                        <a:pt x="104" y="506"/>
                      </a:lnTo>
                      <a:lnTo>
                        <a:pt x="125" y="488"/>
                      </a:lnTo>
                      <a:lnTo>
                        <a:pt x="145" y="476"/>
                      </a:lnTo>
                      <a:lnTo>
                        <a:pt x="166" y="481"/>
                      </a:lnTo>
                      <a:lnTo>
                        <a:pt x="187" y="488"/>
                      </a:lnTo>
                      <a:lnTo>
                        <a:pt x="196" y="458"/>
                      </a:lnTo>
                      <a:lnTo>
                        <a:pt x="187" y="433"/>
                      </a:lnTo>
                      <a:lnTo>
                        <a:pt x="177" y="417"/>
                      </a:lnTo>
                      <a:lnTo>
                        <a:pt x="175" y="406"/>
                      </a:lnTo>
                      <a:lnTo>
                        <a:pt x="177" y="392"/>
                      </a:lnTo>
                      <a:lnTo>
                        <a:pt x="191" y="388"/>
                      </a:lnTo>
                      <a:lnTo>
                        <a:pt x="196" y="361"/>
                      </a:lnTo>
                      <a:lnTo>
                        <a:pt x="205" y="336"/>
                      </a:lnTo>
                      <a:lnTo>
                        <a:pt x="207" y="315"/>
                      </a:lnTo>
                      <a:lnTo>
                        <a:pt x="207" y="293"/>
                      </a:lnTo>
                      <a:lnTo>
                        <a:pt x="221" y="274"/>
                      </a:lnTo>
                      <a:lnTo>
                        <a:pt x="246" y="256"/>
                      </a:lnTo>
                      <a:lnTo>
                        <a:pt x="262" y="252"/>
                      </a:lnTo>
                      <a:lnTo>
                        <a:pt x="262" y="231"/>
                      </a:lnTo>
                      <a:lnTo>
                        <a:pt x="271" y="218"/>
                      </a:lnTo>
                      <a:lnTo>
                        <a:pt x="287" y="199"/>
                      </a:lnTo>
                      <a:lnTo>
                        <a:pt x="305" y="186"/>
                      </a:lnTo>
                      <a:lnTo>
                        <a:pt x="296" y="149"/>
                      </a:lnTo>
                      <a:lnTo>
                        <a:pt x="328" y="115"/>
                      </a:lnTo>
                      <a:lnTo>
                        <a:pt x="335" y="102"/>
                      </a:lnTo>
                      <a:lnTo>
                        <a:pt x="358" y="97"/>
                      </a:lnTo>
                      <a:lnTo>
                        <a:pt x="374" y="77"/>
                      </a:lnTo>
                      <a:lnTo>
                        <a:pt x="374" y="65"/>
                      </a:lnTo>
                      <a:lnTo>
                        <a:pt x="387" y="49"/>
                      </a:lnTo>
                      <a:lnTo>
                        <a:pt x="415" y="47"/>
                      </a:lnTo>
                      <a:lnTo>
                        <a:pt x="447" y="47"/>
                      </a:lnTo>
                      <a:lnTo>
                        <a:pt x="472" y="24"/>
                      </a:lnTo>
                      <a:lnTo>
                        <a:pt x="467" y="0"/>
                      </a:lnTo>
                      <a:lnTo>
                        <a:pt x="472" y="0"/>
                      </a:lnTo>
                    </a:path>
                  </a:pathLst>
                </a:custGeom>
                <a:solidFill>
                  <a:srgbClr val="00B0F0"/>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35" name="Freeform 62">
                  <a:extLst>
                    <a:ext uri="{FF2B5EF4-FFF2-40B4-BE49-F238E27FC236}">
                      <a16:creationId xmlns:a16="http://schemas.microsoft.com/office/drawing/2014/main" id="{8326C654-72F2-41B9-9172-4485C2AA4562}"/>
                    </a:ext>
                  </a:extLst>
                </p:cNvPr>
                <p:cNvSpPr>
                  <a:spLocks noChangeAspect="1"/>
                </p:cNvSpPr>
                <p:nvPr/>
              </p:nvSpPr>
              <p:spPr bwMode="auto">
                <a:xfrm>
                  <a:off x="3324" y="947"/>
                  <a:ext cx="626" cy="1332"/>
                </a:xfrm>
                <a:custGeom>
                  <a:avLst/>
                  <a:gdLst/>
                  <a:ahLst/>
                  <a:cxnLst>
                    <a:cxn ang="0">
                      <a:pos x="492" y="24"/>
                    </a:cxn>
                    <a:cxn ang="0">
                      <a:pos x="577" y="81"/>
                    </a:cxn>
                    <a:cxn ang="0">
                      <a:pos x="583" y="131"/>
                    </a:cxn>
                    <a:cxn ang="0">
                      <a:pos x="604" y="177"/>
                    </a:cxn>
                    <a:cxn ang="0">
                      <a:pos x="599" y="236"/>
                    </a:cxn>
                    <a:cxn ang="0">
                      <a:pos x="618" y="277"/>
                    </a:cxn>
                    <a:cxn ang="0">
                      <a:pos x="613" y="311"/>
                    </a:cxn>
                    <a:cxn ang="0">
                      <a:pos x="538" y="317"/>
                    </a:cxn>
                    <a:cxn ang="0">
                      <a:pos x="504" y="367"/>
                    </a:cxn>
                    <a:cxn ang="0">
                      <a:pos x="494" y="406"/>
                    </a:cxn>
                    <a:cxn ang="0">
                      <a:pos x="499" y="458"/>
                    </a:cxn>
                    <a:cxn ang="0">
                      <a:pos x="476" y="508"/>
                    </a:cxn>
                    <a:cxn ang="0">
                      <a:pos x="406" y="551"/>
                    </a:cxn>
                    <a:cxn ang="0">
                      <a:pos x="378" y="576"/>
                    </a:cxn>
                    <a:cxn ang="0">
                      <a:pos x="346" y="638"/>
                    </a:cxn>
                    <a:cxn ang="0">
                      <a:pos x="335" y="688"/>
                    </a:cxn>
                    <a:cxn ang="0">
                      <a:pos x="305" y="754"/>
                    </a:cxn>
                    <a:cxn ang="0">
                      <a:pos x="348" y="842"/>
                    </a:cxn>
                    <a:cxn ang="0">
                      <a:pos x="383" y="908"/>
                    </a:cxn>
                    <a:cxn ang="0">
                      <a:pos x="346" y="933"/>
                    </a:cxn>
                    <a:cxn ang="0">
                      <a:pos x="312" y="938"/>
                    </a:cxn>
                    <a:cxn ang="0">
                      <a:pos x="241" y="942"/>
                    </a:cxn>
                    <a:cxn ang="0">
                      <a:pos x="307" y="958"/>
                    </a:cxn>
                    <a:cxn ang="0">
                      <a:pos x="346" y="978"/>
                    </a:cxn>
                    <a:cxn ang="0">
                      <a:pos x="321" y="994"/>
                    </a:cxn>
                    <a:cxn ang="0">
                      <a:pos x="278" y="1033"/>
                    </a:cxn>
                    <a:cxn ang="0">
                      <a:pos x="266" y="1069"/>
                    </a:cxn>
                    <a:cxn ang="0">
                      <a:pos x="250" y="1156"/>
                    </a:cxn>
                    <a:cxn ang="0">
                      <a:pos x="230" y="1215"/>
                    </a:cxn>
                    <a:cxn ang="0">
                      <a:pos x="177" y="1260"/>
                    </a:cxn>
                    <a:cxn ang="0">
                      <a:pos x="130" y="1276"/>
                    </a:cxn>
                    <a:cxn ang="0">
                      <a:pos x="120" y="1319"/>
                    </a:cxn>
                    <a:cxn ang="0">
                      <a:pos x="70" y="1331"/>
                    </a:cxn>
                    <a:cxn ang="0">
                      <a:pos x="50" y="1310"/>
                    </a:cxn>
                    <a:cxn ang="0">
                      <a:pos x="29" y="1235"/>
                    </a:cxn>
                    <a:cxn ang="0">
                      <a:pos x="45" y="1219"/>
                    </a:cxn>
                    <a:cxn ang="0">
                      <a:pos x="50" y="1194"/>
                    </a:cxn>
                    <a:cxn ang="0">
                      <a:pos x="29" y="1126"/>
                    </a:cxn>
                    <a:cxn ang="0">
                      <a:pos x="11" y="1074"/>
                    </a:cxn>
                    <a:cxn ang="0">
                      <a:pos x="0" y="990"/>
                    </a:cxn>
                    <a:cxn ang="0">
                      <a:pos x="20" y="958"/>
                    </a:cxn>
                    <a:cxn ang="0">
                      <a:pos x="36" y="874"/>
                    </a:cxn>
                    <a:cxn ang="0">
                      <a:pos x="79" y="824"/>
                    </a:cxn>
                    <a:cxn ang="0">
                      <a:pos x="66" y="738"/>
                    </a:cxn>
                    <a:cxn ang="0">
                      <a:pos x="84" y="697"/>
                    </a:cxn>
                    <a:cxn ang="0">
                      <a:pos x="75" y="622"/>
                    </a:cxn>
                    <a:cxn ang="0">
                      <a:pos x="91" y="533"/>
                    </a:cxn>
                    <a:cxn ang="0">
                      <a:pos x="145" y="476"/>
                    </a:cxn>
                    <a:cxn ang="0">
                      <a:pos x="196" y="458"/>
                    </a:cxn>
                    <a:cxn ang="0">
                      <a:pos x="175" y="406"/>
                    </a:cxn>
                    <a:cxn ang="0">
                      <a:pos x="196" y="361"/>
                    </a:cxn>
                    <a:cxn ang="0">
                      <a:pos x="207" y="293"/>
                    </a:cxn>
                    <a:cxn ang="0">
                      <a:pos x="262" y="252"/>
                    </a:cxn>
                    <a:cxn ang="0">
                      <a:pos x="287" y="199"/>
                    </a:cxn>
                    <a:cxn ang="0">
                      <a:pos x="328" y="115"/>
                    </a:cxn>
                    <a:cxn ang="0">
                      <a:pos x="374" y="77"/>
                    </a:cxn>
                    <a:cxn ang="0">
                      <a:pos x="415" y="47"/>
                    </a:cxn>
                    <a:cxn ang="0">
                      <a:pos x="467" y="0"/>
                    </a:cxn>
                  </a:cxnLst>
                  <a:rect l="0" t="0" r="r" b="b"/>
                  <a:pathLst>
                    <a:path w="626" h="1332">
                      <a:moveTo>
                        <a:pt x="472" y="0"/>
                      </a:moveTo>
                      <a:lnTo>
                        <a:pt x="479" y="4"/>
                      </a:lnTo>
                      <a:lnTo>
                        <a:pt x="492" y="24"/>
                      </a:lnTo>
                      <a:lnTo>
                        <a:pt x="547" y="77"/>
                      </a:lnTo>
                      <a:lnTo>
                        <a:pt x="554" y="65"/>
                      </a:lnTo>
                      <a:lnTo>
                        <a:pt x="577" y="81"/>
                      </a:lnTo>
                      <a:lnTo>
                        <a:pt x="583" y="99"/>
                      </a:lnTo>
                      <a:lnTo>
                        <a:pt x="583" y="111"/>
                      </a:lnTo>
                      <a:lnTo>
                        <a:pt x="583" y="131"/>
                      </a:lnTo>
                      <a:lnTo>
                        <a:pt x="577" y="145"/>
                      </a:lnTo>
                      <a:lnTo>
                        <a:pt x="590" y="161"/>
                      </a:lnTo>
                      <a:lnTo>
                        <a:pt x="604" y="177"/>
                      </a:lnTo>
                      <a:lnTo>
                        <a:pt x="604" y="190"/>
                      </a:lnTo>
                      <a:lnTo>
                        <a:pt x="604" y="211"/>
                      </a:lnTo>
                      <a:lnTo>
                        <a:pt x="599" y="236"/>
                      </a:lnTo>
                      <a:lnTo>
                        <a:pt x="590" y="245"/>
                      </a:lnTo>
                      <a:lnTo>
                        <a:pt x="604" y="256"/>
                      </a:lnTo>
                      <a:lnTo>
                        <a:pt x="618" y="277"/>
                      </a:lnTo>
                      <a:lnTo>
                        <a:pt x="625" y="297"/>
                      </a:lnTo>
                      <a:lnTo>
                        <a:pt x="625" y="306"/>
                      </a:lnTo>
                      <a:lnTo>
                        <a:pt x="613" y="311"/>
                      </a:lnTo>
                      <a:lnTo>
                        <a:pt x="558" y="311"/>
                      </a:lnTo>
                      <a:lnTo>
                        <a:pt x="547" y="311"/>
                      </a:lnTo>
                      <a:lnTo>
                        <a:pt x="538" y="317"/>
                      </a:lnTo>
                      <a:lnTo>
                        <a:pt x="538" y="336"/>
                      </a:lnTo>
                      <a:lnTo>
                        <a:pt x="529" y="347"/>
                      </a:lnTo>
                      <a:lnTo>
                        <a:pt x="504" y="367"/>
                      </a:lnTo>
                      <a:lnTo>
                        <a:pt x="508" y="386"/>
                      </a:lnTo>
                      <a:lnTo>
                        <a:pt x="504" y="397"/>
                      </a:lnTo>
                      <a:lnTo>
                        <a:pt x="494" y="406"/>
                      </a:lnTo>
                      <a:lnTo>
                        <a:pt x="504" y="431"/>
                      </a:lnTo>
                      <a:lnTo>
                        <a:pt x="508" y="447"/>
                      </a:lnTo>
                      <a:lnTo>
                        <a:pt x="499" y="458"/>
                      </a:lnTo>
                      <a:lnTo>
                        <a:pt x="483" y="472"/>
                      </a:lnTo>
                      <a:lnTo>
                        <a:pt x="479" y="488"/>
                      </a:lnTo>
                      <a:lnTo>
                        <a:pt x="476" y="508"/>
                      </a:lnTo>
                      <a:lnTo>
                        <a:pt x="447" y="522"/>
                      </a:lnTo>
                      <a:lnTo>
                        <a:pt x="428" y="533"/>
                      </a:lnTo>
                      <a:lnTo>
                        <a:pt x="406" y="551"/>
                      </a:lnTo>
                      <a:lnTo>
                        <a:pt x="408" y="563"/>
                      </a:lnTo>
                      <a:lnTo>
                        <a:pt x="387" y="567"/>
                      </a:lnTo>
                      <a:lnTo>
                        <a:pt x="378" y="576"/>
                      </a:lnTo>
                      <a:lnTo>
                        <a:pt x="358" y="604"/>
                      </a:lnTo>
                      <a:lnTo>
                        <a:pt x="342" y="617"/>
                      </a:lnTo>
                      <a:lnTo>
                        <a:pt x="346" y="638"/>
                      </a:lnTo>
                      <a:lnTo>
                        <a:pt x="335" y="647"/>
                      </a:lnTo>
                      <a:lnTo>
                        <a:pt x="326" y="656"/>
                      </a:lnTo>
                      <a:lnTo>
                        <a:pt x="335" y="688"/>
                      </a:lnTo>
                      <a:lnTo>
                        <a:pt x="330" y="708"/>
                      </a:lnTo>
                      <a:lnTo>
                        <a:pt x="307" y="722"/>
                      </a:lnTo>
                      <a:lnTo>
                        <a:pt x="305" y="754"/>
                      </a:lnTo>
                      <a:lnTo>
                        <a:pt x="307" y="797"/>
                      </a:lnTo>
                      <a:lnTo>
                        <a:pt x="317" y="815"/>
                      </a:lnTo>
                      <a:lnTo>
                        <a:pt x="348" y="842"/>
                      </a:lnTo>
                      <a:lnTo>
                        <a:pt x="362" y="867"/>
                      </a:lnTo>
                      <a:lnTo>
                        <a:pt x="376" y="890"/>
                      </a:lnTo>
                      <a:lnTo>
                        <a:pt x="383" y="908"/>
                      </a:lnTo>
                      <a:lnTo>
                        <a:pt x="376" y="924"/>
                      </a:lnTo>
                      <a:lnTo>
                        <a:pt x="358" y="938"/>
                      </a:lnTo>
                      <a:lnTo>
                        <a:pt x="346" y="933"/>
                      </a:lnTo>
                      <a:lnTo>
                        <a:pt x="335" y="919"/>
                      </a:lnTo>
                      <a:lnTo>
                        <a:pt x="317" y="924"/>
                      </a:lnTo>
                      <a:lnTo>
                        <a:pt x="312" y="938"/>
                      </a:lnTo>
                      <a:lnTo>
                        <a:pt x="287" y="938"/>
                      </a:lnTo>
                      <a:lnTo>
                        <a:pt x="250" y="933"/>
                      </a:lnTo>
                      <a:lnTo>
                        <a:pt x="241" y="942"/>
                      </a:lnTo>
                      <a:lnTo>
                        <a:pt x="266" y="953"/>
                      </a:lnTo>
                      <a:lnTo>
                        <a:pt x="301" y="942"/>
                      </a:lnTo>
                      <a:lnTo>
                        <a:pt x="307" y="958"/>
                      </a:lnTo>
                      <a:lnTo>
                        <a:pt x="335" y="963"/>
                      </a:lnTo>
                      <a:lnTo>
                        <a:pt x="353" y="969"/>
                      </a:lnTo>
                      <a:lnTo>
                        <a:pt x="346" y="978"/>
                      </a:lnTo>
                      <a:lnTo>
                        <a:pt x="321" y="974"/>
                      </a:lnTo>
                      <a:lnTo>
                        <a:pt x="317" y="983"/>
                      </a:lnTo>
                      <a:lnTo>
                        <a:pt x="321" y="994"/>
                      </a:lnTo>
                      <a:lnTo>
                        <a:pt x="307" y="1013"/>
                      </a:lnTo>
                      <a:lnTo>
                        <a:pt x="287" y="1028"/>
                      </a:lnTo>
                      <a:lnTo>
                        <a:pt x="278" y="1033"/>
                      </a:lnTo>
                      <a:lnTo>
                        <a:pt x="271" y="1037"/>
                      </a:lnTo>
                      <a:lnTo>
                        <a:pt x="276" y="1056"/>
                      </a:lnTo>
                      <a:lnTo>
                        <a:pt x="266" y="1069"/>
                      </a:lnTo>
                      <a:lnTo>
                        <a:pt x="253" y="1094"/>
                      </a:lnTo>
                      <a:lnTo>
                        <a:pt x="257" y="1119"/>
                      </a:lnTo>
                      <a:lnTo>
                        <a:pt x="250" y="1156"/>
                      </a:lnTo>
                      <a:lnTo>
                        <a:pt x="241" y="1174"/>
                      </a:lnTo>
                      <a:lnTo>
                        <a:pt x="241" y="1196"/>
                      </a:lnTo>
                      <a:lnTo>
                        <a:pt x="230" y="1215"/>
                      </a:lnTo>
                      <a:lnTo>
                        <a:pt x="212" y="1244"/>
                      </a:lnTo>
                      <a:lnTo>
                        <a:pt x="207" y="1265"/>
                      </a:lnTo>
                      <a:lnTo>
                        <a:pt x="177" y="1260"/>
                      </a:lnTo>
                      <a:lnTo>
                        <a:pt x="150" y="1260"/>
                      </a:lnTo>
                      <a:lnTo>
                        <a:pt x="145" y="1271"/>
                      </a:lnTo>
                      <a:lnTo>
                        <a:pt x="130" y="1276"/>
                      </a:lnTo>
                      <a:lnTo>
                        <a:pt x="120" y="1281"/>
                      </a:lnTo>
                      <a:lnTo>
                        <a:pt x="125" y="1296"/>
                      </a:lnTo>
                      <a:lnTo>
                        <a:pt x="120" y="1319"/>
                      </a:lnTo>
                      <a:lnTo>
                        <a:pt x="100" y="1331"/>
                      </a:lnTo>
                      <a:lnTo>
                        <a:pt x="88" y="1319"/>
                      </a:lnTo>
                      <a:lnTo>
                        <a:pt x="70" y="1331"/>
                      </a:lnTo>
                      <a:lnTo>
                        <a:pt x="50" y="1331"/>
                      </a:lnTo>
                      <a:lnTo>
                        <a:pt x="41" y="1319"/>
                      </a:lnTo>
                      <a:lnTo>
                        <a:pt x="50" y="1310"/>
                      </a:lnTo>
                      <a:lnTo>
                        <a:pt x="54" y="1285"/>
                      </a:lnTo>
                      <a:lnTo>
                        <a:pt x="36" y="1253"/>
                      </a:lnTo>
                      <a:lnTo>
                        <a:pt x="29" y="1235"/>
                      </a:lnTo>
                      <a:lnTo>
                        <a:pt x="34" y="1226"/>
                      </a:lnTo>
                      <a:lnTo>
                        <a:pt x="41" y="1226"/>
                      </a:lnTo>
                      <a:lnTo>
                        <a:pt x="45" y="1219"/>
                      </a:lnTo>
                      <a:lnTo>
                        <a:pt x="50" y="1210"/>
                      </a:lnTo>
                      <a:lnTo>
                        <a:pt x="54" y="1201"/>
                      </a:lnTo>
                      <a:lnTo>
                        <a:pt x="50" y="1194"/>
                      </a:lnTo>
                      <a:lnTo>
                        <a:pt x="41" y="1178"/>
                      </a:lnTo>
                      <a:lnTo>
                        <a:pt x="25" y="1153"/>
                      </a:lnTo>
                      <a:lnTo>
                        <a:pt x="29" y="1126"/>
                      </a:lnTo>
                      <a:lnTo>
                        <a:pt x="15" y="1108"/>
                      </a:lnTo>
                      <a:lnTo>
                        <a:pt x="4" y="1094"/>
                      </a:lnTo>
                      <a:lnTo>
                        <a:pt x="11" y="1074"/>
                      </a:lnTo>
                      <a:lnTo>
                        <a:pt x="20" y="1033"/>
                      </a:lnTo>
                      <a:lnTo>
                        <a:pt x="4" y="1013"/>
                      </a:lnTo>
                      <a:lnTo>
                        <a:pt x="0" y="990"/>
                      </a:lnTo>
                      <a:lnTo>
                        <a:pt x="0" y="978"/>
                      </a:lnTo>
                      <a:lnTo>
                        <a:pt x="9" y="953"/>
                      </a:lnTo>
                      <a:lnTo>
                        <a:pt x="20" y="958"/>
                      </a:lnTo>
                      <a:lnTo>
                        <a:pt x="34" y="924"/>
                      </a:lnTo>
                      <a:lnTo>
                        <a:pt x="34" y="888"/>
                      </a:lnTo>
                      <a:lnTo>
                        <a:pt x="36" y="874"/>
                      </a:lnTo>
                      <a:lnTo>
                        <a:pt x="54" y="863"/>
                      </a:lnTo>
                      <a:lnTo>
                        <a:pt x="79" y="844"/>
                      </a:lnTo>
                      <a:lnTo>
                        <a:pt x="79" y="824"/>
                      </a:lnTo>
                      <a:lnTo>
                        <a:pt x="75" y="763"/>
                      </a:lnTo>
                      <a:lnTo>
                        <a:pt x="66" y="754"/>
                      </a:lnTo>
                      <a:lnTo>
                        <a:pt x="66" y="738"/>
                      </a:lnTo>
                      <a:lnTo>
                        <a:pt x="88" y="729"/>
                      </a:lnTo>
                      <a:lnTo>
                        <a:pt x="95" y="722"/>
                      </a:lnTo>
                      <a:lnTo>
                        <a:pt x="84" y="697"/>
                      </a:lnTo>
                      <a:lnTo>
                        <a:pt x="66" y="672"/>
                      </a:lnTo>
                      <a:lnTo>
                        <a:pt x="70" y="642"/>
                      </a:lnTo>
                      <a:lnTo>
                        <a:pt x="75" y="622"/>
                      </a:lnTo>
                      <a:lnTo>
                        <a:pt x="91" y="583"/>
                      </a:lnTo>
                      <a:lnTo>
                        <a:pt x="91" y="567"/>
                      </a:lnTo>
                      <a:lnTo>
                        <a:pt x="91" y="533"/>
                      </a:lnTo>
                      <a:lnTo>
                        <a:pt x="104" y="506"/>
                      </a:lnTo>
                      <a:lnTo>
                        <a:pt x="125" y="488"/>
                      </a:lnTo>
                      <a:lnTo>
                        <a:pt x="145" y="476"/>
                      </a:lnTo>
                      <a:lnTo>
                        <a:pt x="166" y="481"/>
                      </a:lnTo>
                      <a:lnTo>
                        <a:pt x="187" y="488"/>
                      </a:lnTo>
                      <a:lnTo>
                        <a:pt x="196" y="458"/>
                      </a:lnTo>
                      <a:lnTo>
                        <a:pt x="187" y="433"/>
                      </a:lnTo>
                      <a:lnTo>
                        <a:pt x="177" y="417"/>
                      </a:lnTo>
                      <a:lnTo>
                        <a:pt x="175" y="406"/>
                      </a:lnTo>
                      <a:lnTo>
                        <a:pt x="177" y="392"/>
                      </a:lnTo>
                      <a:lnTo>
                        <a:pt x="191" y="388"/>
                      </a:lnTo>
                      <a:lnTo>
                        <a:pt x="196" y="361"/>
                      </a:lnTo>
                      <a:lnTo>
                        <a:pt x="205" y="336"/>
                      </a:lnTo>
                      <a:lnTo>
                        <a:pt x="207" y="315"/>
                      </a:lnTo>
                      <a:lnTo>
                        <a:pt x="207" y="293"/>
                      </a:lnTo>
                      <a:lnTo>
                        <a:pt x="221" y="274"/>
                      </a:lnTo>
                      <a:lnTo>
                        <a:pt x="246" y="256"/>
                      </a:lnTo>
                      <a:lnTo>
                        <a:pt x="262" y="252"/>
                      </a:lnTo>
                      <a:lnTo>
                        <a:pt x="262" y="231"/>
                      </a:lnTo>
                      <a:lnTo>
                        <a:pt x="271" y="218"/>
                      </a:lnTo>
                      <a:lnTo>
                        <a:pt x="287" y="199"/>
                      </a:lnTo>
                      <a:lnTo>
                        <a:pt x="305" y="186"/>
                      </a:lnTo>
                      <a:lnTo>
                        <a:pt x="296" y="149"/>
                      </a:lnTo>
                      <a:lnTo>
                        <a:pt x="328" y="115"/>
                      </a:lnTo>
                      <a:lnTo>
                        <a:pt x="335" y="102"/>
                      </a:lnTo>
                      <a:lnTo>
                        <a:pt x="358" y="97"/>
                      </a:lnTo>
                      <a:lnTo>
                        <a:pt x="374" y="77"/>
                      </a:lnTo>
                      <a:lnTo>
                        <a:pt x="374" y="65"/>
                      </a:lnTo>
                      <a:lnTo>
                        <a:pt x="387" y="49"/>
                      </a:lnTo>
                      <a:lnTo>
                        <a:pt x="415" y="47"/>
                      </a:lnTo>
                      <a:lnTo>
                        <a:pt x="447" y="47"/>
                      </a:lnTo>
                      <a:lnTo>
                        <a:pt x="472" y="24"/>
                      </a:lnTo>
                      <a:lnTo>
                        <a:pt x="467" y="0"/>
                      </a:lnTo>
                    </a:path>
                  </a:pathLst>
                </a:custGeom>
                <a:solidFill>
                  <a:srgbClr val="00B0F0"/>
                </a:solidFill>
                <a:ln w="2540" cap="rnd">
                  <a:solidFill>
                    <a:srgbClr val="FFFFFF"/>
                  </a:solidFill>
                  <a:round/>
                  <a:headEnd type="none" w="sm" len="sm"/>
                  <a:tailEnd type="none" w="sm" len="sm"/>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grpSp>
        <p:sp>
          <p:nvSpPr>
            <p:cNvPr id="318" name="Freeform 64">
              <a:extLst>
                <a:ext uri="{FF2B5EF4-FFF2-40B4-BE49-F238E27FC236}">
                  <a16:creationId xmlns:a16="http://schemas.microsoft.com/office/drawing/2014/main" id="{595CABA7-BAA5-4460-8433-A9A14A405F0A}"/>
                </a:ext>
              </a:extLst>
            </p:cNvPr>
            <p:cNvSpPr>
              <a:spLocks noChangeAspect="1"/>
            </p:cNvSpPr>
            <p:nvPr/>
          </p:nvSpPr>
          <p:spPr bwMode="auto">
            <a:xfrm>
              <a:off x="3090802" y="3376025"/>
              <a:ext cx="2102660" cy="2372853"/>
            </a:xfrm>
            <a:custGeom>
              <a:avLst/>
              <a:gdLst/>
              <a:ahLst/>
              <a:cxnLst>
                <a:cxn ang="0">
                  <a:pos x="332" y="1137"/>
                </a:cxn>
                <a:cxn ang="0">
                  <a:pos x="377" y="1066"/>
                </a:cxn>
                <a:cxn ang="0">
                  <a:pos x="366" y="969"/>
                </a:cxn>
                <a:cxn ang="0">
                  <a:pos x="375" y="887"/>
                </a:cxn>
                <a:cxn ang="0">
                  <a:pos x="393" y="771"/>
                </a:cxn>
                <a:cxn ang="0">
                  <a:pos x="452" y="692"/>
                </a:cxn>
                <a:cxn ang="0">
                  <a:pos x="482" y="631"/>
                </a:cxn>
                <a:cxn ang="0">
                  <a:pos x="502" y="569"/>
                </a:cxn>
                <a:cxn ang="0">
                  <a:pos x="564" y="465"/>
                </a:cxn>
                <a:cxn ang="0">
                  <a:pos x="598" y="381"/>
                </a:cxn>
                <a:cxn ang="0">
                  <a:pos x="677" y="299"/>
                </a:cxn>
                <a:cxn ang="0">
                  <a:pos x="739" y="270"/>
                </a:cxn>
                <a:cxn ang="0">
                  <a:pos x="782" y="195"/>
                </a:cxn>
                <a:cxn ang="0">
                  <a:pos x="880" y="236"/>
                </a:cxn>
                <a:cxn ang="0">
                  <a:pos x="934" y="249"/>
                </a:cxn>
                <a:cxn ang="0">
                  <a:pos x="964" y="149"/>
                </a:cxn>
                <a:cxn ang="0">
                  <a:pos x="1046" y="140"/>
                </a:cxn>
                <a:cxn ang="0">
                  <a:pos x="1075" y="179"/>
                </a:cxn>
                <a:cxn ang="0">
                  <a:pos x="1100" y="129"/>
                </a:cxn>
                <a:cxn ang="0">
                  <a:pos x="1130" y="70"/>
                </a:cxn>
                <a:cxn ang="0">
                  <a:pos x="1075" y="22"/>
                </a:cxn>
                <a:cxn ang="0">
                  <a:pos x="1028" y="24"/>
                </a:cxn>
                <a:cxn ang="0">
                  <a:pos x="998" y="22"/>
                </a:cxn>
                <a:cxn ang="0">
                  <a:pos x="957" y="49"/>
                </a:cxn>
                <a:cxn ang="0">
                  <a:pos x="939" y="34"/>
                </a:cxn>
                <a:cxn ang="0">
                  <a:pos x="877" y="108"/>
                </a:cxn>
                <a:cxn ang="0">
                  <a:pos x="814" y="129"/>
                </a:cxn>
                <a:cxn ang="0">
                  <a:pos x="748" y="149"/>
                </a:cxn>
                <a:cxn ang="0">
                  <a:pos x="668" y="165"/>
                </a:cxn>
                <a:cxn ang="0">
                  <a:pos x="659" y="229"/>
                </a:cxn>
                <a:cxn ang="0">
                  <a:pos x="652" y="281"/>
                </a:cxn>
                <a:cxn ang="0">
                  <a:pos x="586" y="295"/>
                </a:cxn>
                <a:cxn ang="0">
                  <a:pos x="564" y="340"/>
                </a:cxn>
                <a:cxn ang="0">
                  <a:pos x="516" y="406"/>
                </a:cxn>
                <a:cxn ang="0">
                  <a:pos x="466" y="490"/>
                </a:cxn>
                <a:cxn ang="0">
                  <a:pos x="423" y="572"/>
                </a:cxn>
                <a:cxn ang="0">
                  <a:pos x="398" y="622"/>
                </a:cxn>
                <a:cxn ang="0">
                  <a:pos x="318" y="692"/>
                </a:cxn>
                <a:cxn ang="0">
                  <a:pos x="366" y="701"/>
                </a:cxn>
                <a:cxn ang="0">
                  <a:pos x="295" y="715"/>
                </a:cxn>
                <a:cxn ang="0">
                  <a:pos x="229" y="755"/>
                </a:cxn>
                <a:cxn ang="0">
                  <a:pos x="172" y="758"/>
                </a:cxn>
                <a:cxn ang="0">
                  <a:pos x="127" y="789"/>
                </a:cxn>
                <a:cxn ang="0">
                  <a:pos x="97" y="821"/>
                </a:cxn>
                <a:cxn ang="0">
                  <a:pos x="38" y="860"/>
                </a:cxn>
                <a:cxn ang="0">
                  <a:pos x="22" y="996"/>
                </a:cxn>
                <a:cxn ang="0">
                  <a:pos x="45" y="1028"/>
                </a:cxn>
                <a:cxn ang="0">
                  <a:pos x="22" y="1089"/>
                </a:cxn>
                <a:cxn ang="0">
                  <a:pos x="36" y="1123"/>
                </a:cxn>
                <a:cxn ang="0">
                  <a:pos x="0" y="1155"/>
                </a:cxn>
                <a:cxn ang="0">
                  <a:pos x="95" y="1244"/>
                </a:cxn>
                <a:cxn ang="0">
                  <a:pos x="234" y="1141"/>
                </a:cxn>
                <a:cxn ang="0">
                  <a:pos x="284" y="1085"/>
                </a:cxn>
                <a:cxn ang="0">
                  <a:pos x="295" y="1171"/>
                </a:cxn>
              </a:cxnLst>
              <a:rect l="0" t="0" r="r" b="b"/>
              <a:pathLst>
                <a:path w="1136" h="1245">
                  <a:moveTo>
                    <a:pt x="304" y="1171"/>
                  </a:moveTo>
                  <a:lnTo>
                    <a:pt x="307" y="1169"/>
                  </a:lnTo>
                  <a:lnTo>
                    <a:pt x="318" y="1166"/>
                  </a:lnTo>
                  <a:lnTo>
                    <a:pt x="327" y="1153"/>
                  </a:lnTo>
                  <a:lnTo>
                    <a:pt x="332" y="1137"/>
                  </a:lnTo>
                  <a:lnTo>
                    <a:pt x="336" y="1128"/>
                  </a:lnTo>
                  <a:lnTo>
                    <a:pt x="332" y="1103"/>
                  </a:lnTo>
                  <a:lnTo>
                    <a:pt x="336" y="1087"/>
                  </a:lnTo>
                  <a:lnTo>
                    <a:pt x="348" y="1078"/>
                  </a:lnTo>
                  <a:lnTo>
                    <a:pt x="377" y="1066"/>
                  </a:lnTo>
                  <a:lnTo>
                    <a:pt x="382" y="1053"/>
                  </a:lnTo>
                  <a:lnTo>
                    <a:pt x="377" y="1012"/>
                  </a:lnTo>
                  <a:lnTo>
                    <a:pt x="375" y="1003"/>
                  </a:lnTo>
                  <a:lnTo>
                    <a:pt x="375" y="978"/>
                  </a:lnTo>
                  <a:lnTo>
                    <a:pt x="366" y="969"/>
                  </a:lnTo>
                  <a:lnTo>
                    <a:pt x="370" y="951"/>
                  </a:lnTo>
                  <a:lnTo>
                    <a:pt x="377" y="951"/>
                  </a:lnTo>
                  <a:lnTo>
                    <a:pt x="398" y="937"/>
                  </a:lnTo>
                  <a:lnTo>
                    <a:pt x="382" y="898"/>
                  </a:lnTo>
                  <a:lnTo>
                    <a:pt x="375" y="887"/>
                  </a:lnTo>
                  <a:lnTo>
                    <a:pt x="375" y="883"/>
                  </a:lnTo>
                  <a:lnTo>
                    <a:pt x="375" y="851"/>
                  </a:lnTo>
                  <a:lnTo>
                    <a:pt x="386" y="826"/>
                  </a:lnTo>
                  <a:lnTo>
                    <a:pt x="391" y="799"/>
                  </a:lnTo>
                  <a:lnTo>
                    <a:pt x="393" y="771"/>
                  </a:lnTo>
                  <a:lnTo>
                    <a:pt x="391" y="746"/>
                  </a:lnTo>
                  <a:lnTo>
                    <a:pt x="398" y="728"/>
                  </a:lnTo>
                  <a:lnTo>
                    <a:pt x="402" y="717"/>
                  </a:lnTo>
                  <a:lnTo>
                    <a:pt x="427" y="701"/>
                  </a:lnTo>
                  <a:lnTo>
                    <a:pt x="452" y="692"/>
                  </a:lnTo>
                  <a:lnTo>
                    <a:pt x="475" y="701"/>
                  </a:lnTo>
                  <a:lnTo>
                    <a:pt x="482" y="705"/>
                  </a:lnTo>
                  <a:lnTo>
                    <a:pt x="493" y="687"/>
                  </a:lnTo>
                  <a:lnTo>
                    <a:pt x="493" y="667"/>
                  </a:lnTo>
                  <a:lnTo>
                    <a:pt x="482" y="631"/>
                  </a:lnTo>
                  <a:lnTo>
                    <a:pt x="477" y="615"/>
                  </a:lnTo>
                  <a:lnTo>
                    <a:pt x="482" y="606"/>
                  </a:lnTo>
                  <a:lnTo>
                    <a:pt x="489" y="606"/>
                  </a:lnTo>
                  <a:lnTo>
                    <a:pt x="498" y="592"/>
                  </a:lnTo>
                  <a:lnTo>
                    <a:pt x="502" y="569"/>
                  </a:lnTo>
                  <a:lnTo>
                    <a:pt x="507" y="535"/>
                  </a:lnTo>
                  <a:lnTo>
                    <a:pt x="511" y="501"/>
                  </a:lnTo>
                  <a:lnTo>
                    <a:pt x="523" y="490"/>
                  </a:lnTo>
                  <a:lnTo>
                    <a:pt x="548" y="474"/>
                  </a:lnTo>
                  <a:lnTo>
                    <a:pt x="564" y="465"/>
                  </a:lnTo>
                  <a:lnTo>
                    <a:pt x="568" y="440"/>
                  </a:lnTo>
                  <a:lnTo>
                    <a:pt x="577" y="422"/>
                  </a:lnTo>
                  <a:lnTo>
                    <a:pt x="598" y="406"/>
                  </a:lnTo>
                  <a:lnTo>
                    <a:pt x="602" y="394"/>
                  </a:lnTo>
                  <a:lnTo>
                    <a:pt x="598" y="381"/>
                  </a:lnTo>
                  <a:lnTo>
                    <a:pt x="598" y="365"/>
                  </a:lnTo>
                  <a:lnTo>
                    <a:pt x="616" y="351"/>
                  </a:lnTo>
                  <a:lnTo>
                    <a:pt x="636" y="315"/>
                  </a:lnTo>
                  <a:lnTo>
                    <a:pt x="652" y="320"/>
                  </a:lnTo>
                  <a:lnTo>
                    <a:pt x="677" y="299"/>
                  </a:lnTo>
                  <a:lnTo>
                    <a:pt x="673" y="281"/>
                  </a:lnTo>
                  <a:lnTo>
                    <a:pt x="689" y="265"/>
                  </a:lnTo>
                  <a:lnTo>
                    <a:pt x="698" y="270"/>
                  </a:lnTo>
                  <a:lnTo>
                    <a:pt x="716" y="265"/>
                  </a:lnTo>
                  <a:lnTo>
                    <a:pt x="739" y="270"/>
                  </a:lnTo>
                  <a:lnTo>
                    <a:pt x="773" y="240"/>
                  </a:lnTo>
                  <a:lnTo>
                    <a:pt x="768" y="224"/>
                  </a:lnTo>
                  <a:lnTo>
                    <a:pt x="773" y="215"/>
                  </a:lnTo>
                  <a:lnTo>
                    <a:pt x="764" y="211"/>
                  </a:lnTo>
                  <a:lnTo>
                    <a:pt x="782" y="195"/>
                  </a:lnTo>
                  <a:lnTo>
                    <a:pt x="805" y="190"/>
                  </a:lnTo>
                  <a:lnTo>
                    <a:pt x="823" y="215"/>
                  </a:lnTo>
                  <a:lnTo>
                    <a:pt x="852" y="249"/>
                  </a:lnTo>
                  <a:lnTo>
                    <a:pt x="864" y="249"/>
                  </a:lnTo>
                  <a:lnTo>
                    <a:pt x="880" y="236"/>
                  </a:lnTo>
                  <a:lnTo>
                    <a:pt x="893" y="233"/>
                  </a:lnTo>
                  <a:lnTo>
                    <a:pt x="900" y="236"/>
                  </a:lnTo>
                  <a:lnTo>
                    <a:pt x="914" y="249"/>
                  </a:lnTo>
                  <a:lnTo>
                    <a:pt x="930" y="254"/>
                  </a:lnTo>
                  <a:lnTo>
                    <a:pt x="934" y="249"/>
                  </a:lnTo>
                  <a:lnTo>
                    <a:pt x="943" y="233"/>
                  </a:lnTo>
                  <a:lnTo>
                    <a:pt x="948" y="224"/>
                  </a:lnTo>
                  <a:lnTo>
                    <a:pt x="964" y="195"/>
                  </a:lnTo>
                  <a:lnTo>
                    <a:pt x="968" y="190"/>
                  </a:lnTo>
                  <a:lnTo>
                    <a:pt x="964" y="149"/>
                  </a:lnTo>
                  <a:lnTo>
                    <a:pt x="984" y="129"/>
                  </a:lnTo>
                  <a:lnTo>
                    <a:pt x="993" y="133"/>
                  </a:lnTo>
                  <a:lnTo>
                    <a:pt x="1018" y="108"/>
                  </a:lnTo>
                  <a:lnTo>
                    <a:pt x="1039" y="133"/>
                  </a:lnTo>
                  <a:lnTo>
                    <a:pt x="1046" y="140"/>
                  </a:lnTo>
                  <a:lnTo>
                    <a:pt x="1059" y="136"/>
                  </a:lnTo>
                  <a:lnTo>
                    <a:pt x="1069" y="149"/>
                  </a:lnTo>
                  <a:lnTo>
                    <a:pt x="1069" y="158"/>
                  </a:lnTo>
                  <a:lnTo>
                    <a:pt x="1075" y="165"/>
                  </a:lnTo>
                  <a:lnTo>
                    <a:pt x="1075" y="179"/>
                  </a:lnTo>
                  <a:lnTo>
                    <a:pt x="1089" y="163"/>
                  </a:lnTo>
                  <a:lnTo>
                    <a:pt x="1109" y="145"/>
                  </a:lnTo>
                  <a:lnTo>
                    <a:pt x="1121" y="120"/>
                  </a:lnTo>
                  <a:lnTo>
                    <a:pt x="1114" y="115"/>
                  </a:lnTo>
                  <a:lnTo>
                    <a:pt x="1100" y="129"/>
                  </a:lnTo>
                  <a:lnTo>
                    <a:pt x="1098" y="108"/>
                  </a:lnTo>
                  <a:lnTo>
                    <a:pt x="1089" y="104"/>
                  </a:lnTo>
                  <a:lnTo>
                    <a:pt x="1084" y="93"/>
                  </a:lnTo>
                  <a:lnTo>
                    <a:pt x="1119" y="65"/>
                  </a:lnTo>
                  <a:lnTo>
                    <a:pt x="1130" y="70"/>
                  </a:lnTo>
                  <a:lnTo>
                    <a:pt x="1135" y="54"/>
                  </a:lnTo>
                  <a:lnTo>
                    <a:pt x="1125" y="49"/>
                  </a:lnTo>
                  <a:lnTo>
                    <a:pt x="1105" y="40"/>
                  </a:lnTo>
                  <a:lnTo>
                    <a:pt x="1094" y="36"/>
                  </a:lnTo>
                  <a:lnTo>
                    <a:pt x="1075" y="22"/>
                  </a:lnTo>
                  <a:lnTo>
                    <a:pt x="1059" y="18"/>
                  </a:lnTo>
                  <a:lnTo>
                    <a:pt x="1041" y="34"/>
                  </a:lnTo>
                  <a:lnTo>
                    <a:pt x="1034" y="45"/>
                  </a:lnTo>
                  <a:lnTo>
                    <a:pt x="1018" y="34"/>
                  </a:lnTo>
                  <a:lnTo>
                    <a:pt x="1028" y="24"/>
                  </a:lnTo>
                  <a:lnTo>
                    <a:pt x="1030" y="4"/>
                  </a:lnTo>
                  <a:lnTo>
                    <a:pt x="1028" y="0"/>
                  </a:lnTo>
                  <a:lnTo>
                    <a:pt x="1005" y="0"/>
                  </a:lnTo>
                  <a:lnTo>
                    <a:pt x="1000" y="9"/>
                  </a:lnTo>
                  <a:lnTo>
                    <a:pt x="998" y="22"/>
                  </a:lnTo>
                  <a:lnTo>
                    <a:pt x="1000" y="34"/>
                  </a:lnTo>
                  <a:lnTo>
                    <a:pt x="984" y="49"/>
                  </a:lnTo>
                  <a:lnTo>
                    <a:pt x="971" y="24"/>
                  </a:lnTo>
                  <a:lnTo>
                    <a:pt x="959" y="29"/>
                  </a:lnTo>
                  <a:lnTo>
                    <a:pt x="957" y="49"/>
                  </a:lnTo>
                  <a:lnTo>
                    <a:pt x="948" y="79"/>
                  </a:lnTo>
                  <a:lnTo>
                    <a:pt x="928" y="99"/>
                  </a:lnTo>
                  <a:lnTo>
                    <a:pt x="914" y="74"/>
                  </a:lnTo>
                  <a:lnTo>
                    <a:pt x="934" y="59"/>
                  </a:lnTo>
                  <a:lnTo>
                    <a:pt x="939" y="34"/>
                  </a:lnTo>
                  <a:lnTo>
                    <a:pt x="928" y="34"/>
                  </a:lnTo>
                  <a:lnTo>
                    <a:pt x="905" y="34"/>
                  </a:lnTo>
                  <a:lnTo>
                    <a:pt x="889" y="59"/>
                  </a:lnTo>
                  <a:lnTo>
                    <a:pt x="868" y="93"/>
                  </a:lnTo>
                  <a:lnTo>
                    <a:pt x="877" y="108"/>
                  </a:lnTo>
                  <a:lnTo>
                    <a:pt x="864" y="115"/>
                  </a:lnTo>
                  <a:lnTo>
                    <a:pt x="848" y="104"/>
                  </a:lnTo>
                  <a:lnTo>
                    <a:pt x="830" y="111"/>
                  </a:lnTo>
                  <a:lnTo>
                    <a:pt x="834" y="129"/>
                  </a:lnTo>
                  <a:lnTo>
                    <a:pt x="814" y="129"/>
                  </a:lnTo>
                  <a:lnTo>
                    <a:pt x="800" y="133"/>
                  </a:lnTo>
                  <a:lnTo>
                    <a:pt x="786" y="154"/>
                  </a:lnTo>
                  <a:lnTo>
                    <a:pt x="764" y="149"/>
                  </a:lnTo>
                  <a:lnTo>
                    <a:pt x="764" y="163"/>
                  </a:lnTo>
                  <a:lnTo>
                    <a:pt x="748" y="149"/>
                  </a:lnTo>
                  <a:lnTo>
                    <a:pt x="727" y="158"/>
                  </a:lnTo>
                  <a:lnTo>
                    <a:pt x="723" y="174"/>
                  </a:lnTo>
                  <a:lnTo>
                    <a:pt x="707" y="179"/>
                  </a:lnTo>
                  <a:lnTo>
                    <a:pt x="693" y="163"/>
                  </a:lnTo>
                  <a:lnTo>
                    <a:pt x="668" y="165"/>
                  </a:lnTo>
                  <a:lnTo>
                    <a:pt x="643" y="174"/>
                  </a:lnTo>
                  <a:lnTo>
                    <a:pt x="643" y="199"/>
                  </a:lnTo>
                  <a:lnTo>
                    <a:pt x="659" y="204"/>
                  </a:lnTo>
                  <a:lnTo>
                    <a:pt x="659" y="211"/>
                  </a:lnTo>
                  <a:lnTo>
                    <a:pt x="659" y="229"/>
                  </a:lnTo>
                  <a:lnTo>
                    <a:pt x="648" y="224"/>
                  </a:lnTo>
                  <a:lnTo>
                    <a:pt x="632" y="233"/>
                  </a:lnTo>
                  <a:lnTo>
                    <a:pt x="636" y="249"/>
                  </a:lnTo>
                  <a:lnTo>
                    <a:pt x="652" y="263"/>
                  </a:lnTo>
                  <a:lnTo>
                    <a:pt x="652" y="281"/>
                  </a:lnTo>
                  <a:lnTo>
                    <a:pt x="636" y="274"/>
                  </a:lnTo>
                  <a:lnTo>
                    <a:pt x="623" y="276"/>
                  </a:lnTo>
                  <a:lnTo>
                    <a:pt x="623" y="295"/>
                  </a:lnTo>
                  <a:lnTo>
                    <a:pt x="602" y="295"/>
                  </a:lnTo>
                  <a:lnTo>
                    <a:pt x="586" y="295"/>
                  </a:lnTo>
                  <a:lnTo>
                    <a:pt x="582" y="306"/>
                  </a:lnTo>
                  <a:lnTo>
                    <a:pt x="577" y="315"/>
                  </a:lnTo>
                  <a:lnTo>
                    <a:pt x="564" y="320"/>
                  </a:lnTo>
                  <a:lnTo>
                    <a:pt x="559" y="329"/>
                  </a:lnTo>
                  <a:lnTo>
                    <a:pt x="564" y="340"/>
                  </a:lnTo>
                  <a:lnTo>
                    <a:pt x="541" y="347"/>
                  </a:lnTo>
                  <a:lnTo>
                    <a:pt x="557" y="365"/>
                  </a:lnTo>
                  <a:lnTo>
                    <a:pt x="559" y="374"/>
                  </a:lnTo>
                  <a:lnTo>
                    <a:pt x="545" y="385"/>
                  </a:lnTo>
                  <a:lnTo>
                    <a:pt x="516" y="406"/>
                  </a:lnTo>
                  <a:lnTo>
                    <a:pt x="493" y="422"/>
                  </a:lnTo>
                  <a:lnTo>
                    <a:pt x="482" y="447"/>
                  </a:lnTo>
                  <a:lnTo>
                    <a:pt x="461" y="465"/>
                  </a:lnTo>
                  <a:lnTo>
                    <a:pt x="461" y="476"/>
                  </a:lnTo>
                  <a:lnTo>
                    <a:pt x="466" y="490"/>
                  </a:lnTo>
                  <a:lnTo>
                    <a:pt x="448" y="501"/>
                  </a:lnTo>
                  <a:lnTo>
                    <a:pt x="452" y="517"/>
                  </a:lnTo>
                  <a:lnTo>
                    <a:pt x="436" y="547"/>
                  </a:lnTo>
                  <a:lnTo>
                    <a:pt x="423" y="551"/>
                  </a:lnTo>
                  <a:lnTo>
                    <a:pt x="423" y="572"/>
                  </a:lnTo>
                  <a:lnTo>
                    <a:pt x="432" y="585"/>
                  </a:lnTo>
                  <a:lnTo>
                    <a:pt x="418" y="597"/>
                  </a:lnTo>
                  <a:lnTo>
                    <a:pt x="411" y="587"/>
                  </a:lnTo>
                  <a:lnTo>
                    <a:pt x="393" y="597"/>
                  </a:lnTo>
                  <a:lnTo>
                    <a:pt x="398" y="622"/>
                  </a:lnTo>
                  <a:lnTo>
                    <a:pt x="382" y="631"/>
                  </a:lnTo>
                  <a:lnTo>
                    <a:pt x="357" y="635"/>
                  </a:lnTo>
                  <a:lnTo>
                    <a:pt x="341" y="656"/>
                  </a:lnTo>
                  <a:lnTo>
                    <a:pt x="336" y="676"/>
                  </a:lnTo>
                  <a:lnTo>
                    <a:pt x="318" y="692"/>
                  </a:lnTo>
                  <a:lnTo>
                    <a:pt x="318" y="705"/>
                  </a:lnTo>
                  <a:lnTo>
                    <a:pt x="341" y="687"/>
                  </a:lnTo>
                  <a:lnTo>
                    <a:pt x="366" y="671"/>
                  </a:lnTo>
                  <a:lnTo>
                    <a:pt x="375" y="676"/>
                  </a:lnTo>
                  <a:lnTo>
                    <a:pt x="366" y="701"/>
                  </a:lnTo>
                  <a:lnTo>
                    <a:pt x="345" y="715"/>
                  </a:lnTo>
                  <a:lnTo>
                    <a:pt x="322" y="710"/>
                  </a:lnTo>
                  <a:lnTo>
                    <a:pt x="327" y="726"/>
                  </a:lnTo>
                  <a:lnTo>
                    <a:pt x="300" y="737"/>
                  </a:lnTo>
                  <a:lnTo>
                    <a:pt x="295" y="715"/>
                  </a:lnTo>
                  <a:lnTo>
                    <a:pt x="282" y="705"/>
                  </a:lnTo>
                  <a:lnTo>
                    <a:pt x="266" y="728"/>
                  </a:lnTo>
                  <a:lnTo>
                    <a:pt x="247" y="728"/>
                  </a:lnTo>
                  <a:lnTo>
                    <a:pt x="232" y="733"/>
                  </a:lnTo>
                  <a:lnTo>
                    <a:pt x="229" y="755"/>
                  </a:lnTo>
                  <a:lnTo>
                    <a:pt x="220" y="758"/>
                  </a:lnTo>
                  <a:lnTo>
                    <a:pt x="220" y="769"/>
                  </a:lnTo>
                  <a:lnTo>
                    <a:pt x="209" y="765"/>
                  </a:lnTo>
                  <a:lnTo>
                    <a:pt x="195" y="755"/>
                  </a:lnTo>
                  <a:lnTo>
                    <a:pt x="172" y="758"/>
                  </a:lnTo>
                  <a:lnTo>
                    <a:pt x="172" y="771"/>
                  </a:lnTo>
                  <a:lnTo>
                    <a:pt x="175" y="783"/>
                  </a:lnTo>
                  <a:lnTo>
                    <a:pt x="166" y="785"/>
                  </a:lnTo>
                  <a:lnTo>
                    <a:pt x="145" y="776"/>
                  </a:lnTo>
                  <a:lnTo>
                    <a:pt x="127" y="789"/>
                  </a:lnTo>
                  <a:lnTo>
                    <a:pt x="131" y="801"/>
                  </a:lnTo>
                  <a:lnTo>
                    <a:pt x="129" y="810"/>
                  </a:lnTo>
                  <a:lnTo>
                    <a:pt x="109" y="801"/>
                  </a:lnTo>
                  <a:lnTo>
                    <a:pt x="104" y="812"/>
                  </a:lnTo>
                  <a:lnTo>
                    <a:pt x="97" y="821"/>
                  </a:lnTo>
                  <a:lnTo>
                    <a:pt x="75" y="817"/>
                  </a:lnTo>
                  <a:lnTo>
                    <a:pt x="63" y="819"/>
                  </a:lnTo>
                  <a:lnTo>
                    <a:pt x="61" y="835"/>
                  </a:lnTo>
                  <a:lnTo>
                    <a:pt x="52" y="839"/>
                  </a:lnTo>
                  <a:lnTo>
                    <a:pt x="38" y="860"/>
                  </a:lnTo>
                  <a:lnTo>
                    <a:pt x="40" y="883"/>
                  </a:lnTo>
                  <a:lnTo>
                    <a:pt x="36" y="917"/>
                  </a:lnTo>
                  <a:lnTo>
                    <a:pt x="31" y="951"/>
                  </a:lnTo>
                  <a:lnTo>
                    <a:pt x="27" y="980"/>
                  </a:lnTo>
                  <a:lnTo>
                    <a:pt x="22" y="996"/>
                  </a:lnTo>
                  <a:lnTo>
                    <a:pt x="34" y="1012"/>
                  </a:lnTo>
                  <a:lnTo>
                    <a:pt x="52" y="998"/>
                  </a:lnTo>
                  <a:lnTo>
                    <a:pt x="63" y="1005"/>
                  </a:lnTo>
                  <a:lnTo>
                    <a:pt x="63" y="1019"/>
                  </a:lnTo>
                  <a:lnTo>
                    <a:pt x="45" y="1028"/>
                  </a:lnTo>
                  <a:lnTo>
                    <a:pt x="43" y="1048"/>
                  </a:lnTo>
                  <a:lnTo>
                    <a:pt x="38" y="1060"/>
                  </a:lnTo>
                  <a:lnTo>
                    <a:pt x="20" y="1057"/>
                  </a:lnTo>
                  <a:lnTo>
                    <a:pt x="13" y="1082"/>
                  </a:lnTo>
                  <a:lnTo>
                    <a:pt x="22" y="1089"/>
                  </a:lnTo>
                  <a:lnTo>
                    <a:pt x="38" y="1085"/>
                  </a:lnTo>
                  <a:lnTo>
                    <a:pt x="47" y="1096"/>
                  </a:lnTo>
                  <a:lnTo>
                    <a:pt x="50" y="1100"/>
                  </a:lnTo>
                  <a:lnTo>
                    <a:pt x="36" y="1110"/>
                  </a:lnTo>
                  <a:lnTo>
                    <a:pt x="36" y="1123"/>
                  </a:lnTo>
                  <a:lnTo>
                    <a:pt x="20" y="1128"/>
                  </a:lnTo>
                  <a:lnTo>
                    <a:pt x="9" y="1119"/>
                  </a:lnTo>
                  <a:lnTo>
                    <a:pt x="11" y="1139"/>
                  </a:lnTo>
                  <a:lnTo>
                    <a:pt x="9" y="1155"/>
                  </a:lnTo>
                  <a:lnTo>
                    <a:pt x="0" y="1155"/>
                  </a:lnTo>
                  <a:lnTo>
                    <a:pt x="25" y="1180"/>
                  </a:lnTo>
                  <a:lnTo>
                    <a:pt x="36" y="1194"/>
                  </a:lnTo>
                  <a:lnTo>
                    <a:pt x="43" y="1214"/>
                  </a:lnTo>
                  <a:lnTo>
                    <a:pt x="68" y="1230"/>
                  </a:lnTo>
                  <a:lnTo>
                    <a:pt x="95" y="1244"/>
                  </a:lnTo>
                  <a:lnTo>
                    <a:pt x="120" y="1244"/>
                  </a:lnTo>
                  <a:lnTo>
                    <a:pt x="156" y="1219"/>
                  </a:lnTo>
                  <a:lnTo>
                    <a:pt x="195" y="1191"/>
                  </a:lnTo>
                  <a:lnTo>
                    <a:pt x="229" y="1146"/>
                  </a:lnTo>
                  <a:lnTo>
                    <a:pt x="234" y="1141"/>
                  </a:lnTo>
                  <a:lnTo>
                    <a:pt x="243" y="1157"/>
                  </a:lnTo>
                  <a:lnTo>
                    <a:pt x="259" y="1146"/>
                  </a:lnTo>
                  <a:lnTo>
                    <a:pt x="266" y="1130"/>
                  </a:lnTo>
                  <a:lnTo>
                    <a:pt x="268" y="1110"/>
                  </a:lnTo>
                  <a:lnTo>
                    <a:pt x="284" y="1085"/>
                  </a:lnTo>
                  <a:lnTo>
                    <a:pt x="277" y="1112"/>
                  </a:lnTo>
                  <a:lnTo>
                    <a:pt x="286" y="1116"/>
                  </a:lnTo>
                  <a:lnTo>
                    <a:pt x="282" y="1130"/>
                  </a:lnTo>
                  <a:lnTo>
                    <a:pt x="286" y="1153"/>
                  </a:lnTo>
                  <a:lnTo>
                    <a:pt x="295" y="1171"/>
                  </a:lnTo>
                  <a:lnTo>
                    <a:pt x="304" y="1166"/>
                  </a:lnTo>
                  <a:lnTo>
                    <a:pt x="304" y="1171"/>
                  </a:lnTo>
                </a:path>
              </a:pathLst>
            </a:custGeom>
            <a:solidFill>
              <a:srgbClr val="99CC00"/>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19" name="Freeform 65">
              <a:extLst>
                <a:ext uri="{FF2B5EF4-FFF2-40B4-BE49-F238E27FC236}">
                  <a16:creationId xmlns:a16="http://schemas.microsoft.com/office/drawing/2014/main" id="{DFF7F636-E3D5-4757-8E46-FB47B21C50DB}"/>
                </a:ext>
              </a:extLst>
            </p:cNvPr>
            <p:cNvSpPr>
              <a:spLocks noChangeAspect="1"/>
            </p:cNvSpPr>
            <p:nvPr/>
          </p:nvSpPr>
          <p:spPr bwMode="auto">
            <a:xfrm>
              <a:off x="3090802" y="3376025"/>
              <a:ext cx="2102660" cy="2372853"/>
            </a:xfrm>
            <a:custGeom>
              <a:avLst/>
              <a:gdLst/>
              <a:ahLst/>
              <a:cxnLst>
                <a:cxn ang="0">
                  <a:pos x="332" y="1137"/>
                </a:cxn>
                <a:cxn ang="0">
                  <a:pos x="377" y="1066"/>
                </a:cxn>
                <a:cxn ang="0">
                  <a:pos x="366" y="969"/>
                </a:cxn>
                <a:cxn ang="0">
                  <a:pos x="375" y="887"/>
                </a:cxn>
                <a:cxn ang="0">
                  <a:pos x="393" y="771"/>
                </a:cxn>
                <a:cxn ang="0">
                  <a:pos x="452" y="692"/>
                </a:cxn>
                <a:cxn ang="0">
                  <a:pos x="482" y="631"/>
                </a:cxn>
                <a:cxn ang="0">
                  <a:pos x="502" y="569"/>
                </a:cxn>
                <a:cxn ang="0">
                  <a:pos x="564" y="465"/>
                </a:cxn>
                <a:cxn ang="0">
                  <a:pos x="598" y="381"/>
                </a:cxn>
                <a:cxn ang="0">
                  <a:pos x="677" y="299"/>
                </a:cxn>
                <a:cxn ang="0">
                  <a:pos x="739" y="270"/>
                </a:cxn>
                <a:cxn ang="0">
                  <a:pos x="782" y="195"/>
                </a:cxn>
                <a:cxn ang="0">
                  <a:pos x="880" y="236"/>
                </a:cxn>
                <a:cxn ang="0">
                  <a:pos x="934" y="249"/>
                </a:cxn>
                <a:cxn ang="0">
                  <a:pos x="964" y="149"/>
                </a:cxn>
                <a:cxn ang="0">
                  <a:pos x="1046" y="140"/>
                </a:cxn>
                <a:cxn ang="0">
                  <a:pos x="1075" y="179"/>
                </a:cxn>
                <a:cxn ang="0">
                  <a:pos x="1100" y="129"/>
                </a:cxn>
                <a:cxn ang="0">
                  <a:pos x="1130" y="70"/>
                </a:cxn>
                <a:cxn ang="0">
                  <a:pos x="1075" y="22"/>
                </a:cxn>
                <a:cxn ang="0">
                  <a:pos x="1028" y="24"/>
                </a:cxn>
                <a:cxn ang="0">
                  <a:pos x="998" y="22"/>
                </a:cxn>
                <a:cxn ang="0">
                  <a:pos x="957" y="49"/>
                </a:cxn>
                <a:cxn ang="0">
                  <a:pos x="939" y="34"/>
                </a:cxn>
                <a:cxn ang="0">
                  <a:pos x="877" y="108"/>
                </a:cxn>
                <a:cxn ang="0">
                  <a:pos x="814" y="129"/>
                </a:cxn>
                <a:cxn ang="0">
                  <a:pos x="748" y="149"/>
                </a:cxn>
                <a:cxn ang="0">
                  <a:pos x="668" y="165"/>
                </a:cxn>
                <a:cxn ang="0">
                  <a:pos x="659" y="229"/>
                </a:cxn>
                <a:cxn ang="0">
                  <a:pos x="652" y="281"/>
                </a:cxn>
                <a:cxn ang="0">
                  <a:pos x="586" y="295"/>
                </a:cxn>
                <a:cxn ang="0">
                  <a:pos x="564" y="340"/>
                </a:cxn>
                <a:cxn ang="0">
                  <a:pos x="516" y="406"/>
                </a:cxn>
                <a:cxn ang="0">
                  <a:pos x="466" y="490"/>
                </a:cxn>
                <a:cxn ang="0">
                  <a:pos x="423" y="572"/>
                </a:cxn>
                <a:cxn ang="0">
                  <a:pos x="398" y="622"/>
                </a:cxn>
                <a:cxn ang="0">
                  <a:pos x="318" y="692"/>
                </a:cxn>
                <a:cxn ang="0">
                  <a:pos x="366" y="701"/>
                </a:cxn>
                <a:cxn ang="0">
                  <a:pos x="295" y="715"/>
                </a:cxn>
                <a:cxn ang="0">
                  <a:pos x="229" y="755"/>
                </a:cxn>
                <a:cxn ang="0">
                  <a:pos x="172" y="758"/>
                </a:cxn>
                <a:cxn ang="0">
                  <a:pos x="127" y="789"/>
                </a:cxn>
                <a:cxn ang="0">
                  <a:pos x="97" y="821"/>
                </a:cxn>
                <a:cxn ang="0">
                  <a:pos x="38" y="860"/>
                </a:cxn>
                <a:cxn ang="0">
                  <a:pos x="22" y="996"/>
                </a:cxn>
                <a:cxn ang="0">
                  <a:pos x="45" y="1028"/>
                </a:cxn>
                <a:cxn ang="0">
                  <a:pos x="22" y="1089"/>
                </a:cxn>
                <a:cxn ang="0">
                  <a:pos x="36" y="1123"/>
                </a:cxn>
                <a:cxn ang="0">
                  <a:pos x="0" y="1155"/>
                </a:cxn>
                <a:cxn ang="0">
                  <a:pos x="95" y="1244"/>
                </a:cxn>
                <a:cxn ang="0">
                  <a:pos x="234" y="1141"/>
                </a:cxn>
                <a:cxn ang="0">
                  <a:pos x="284" y="1085"/>
                </a:cxn>
                <a:cxn ang="0">
                  <a:pos x="295" y="1171"/>
                </a:cxn>
              </a:cxnLst>
              <a:rect l="0" t="0" r="r" b="b"/>
              <a:pathLst>
                <a:path w="1136" h="1245">
                  <a:moveTo>
                    <a:pt x="304" y="1171"/>
                  </a:moveTo>
                  <a:lnTo>
                    <a:pt x="307" y="1169"/>
                  </a:lnTo>
                  <a:lnTo>
                    <a:pt x="318" y="1166"/>
                  </a:lnTo>
                  <a:lnTo>
                    <a:pt x="327" y="1153"/>
                  </a:lnTo>
                  <a:lnTo>
                    <a:pt x="332" y="1137"/>
                  </a:lnTo>
                  <a:lnTo>
                    <a:pt x="336" y="1128"/>
                  </a:lnTo>
                  <a:lnTo>
                    <a:pt x="332" y="1103"/>
                  </a:lnTo>
                  <a:lnTo>
                    <a:pt x="336" y="1087"/>
                  </a:lnTo>
                  <a:lnTo>
                    <a:pt x="348" y="1078"/>
                  </a:lnTo>
                  <a:lnTo>
                    <a:pt x="377" y="1066"/>
                  </a:lnTo>
                  <a:lnTo>
                    <a:pt x="382" y="1053"/>
                  </a:lnTo>
                  <a:lnTo>
                    <a:pt x="377" y="1012"/>
                  </a:lnTo>
                  <a:lnTo>
                    <a:pt x="375" y="1003"/>
                  </a:lnTo>
                  <a:lnTo>
                    <a:pt x="375" y="978"/>
                  </a:lnTo>
                  <a:lnTo>
                    <a:pt x="366" y="969"/>
                  </a:lnTo>
                  <a:lnTo>
                    <a:pt x="370" y="951"/>
                  </a:lnTo>
                  <a:lnTo>
                    <a:pt x="377" y="951"/>
                  </a:lnTo>
                  <a:lnTo>
                    <a:pt x="398" y="937"/>
                  </a:lnTo>
                  <a:lnTo>
                    <a:pt x="382" y="898"/>
                  </a:lnTo>
                  <a:lnTo>
                    <a:pt x="375" y="887"/>
                  </a:lnTo>
                  <a:lnTo>
                    <a:pt x="375" y="883"/>
                  </a:lnTo>
                  <a:lnTo>
                    <a:pt x="375" y="851"/>
                  </a:lnTo>
                  <a:lnTo>
                    <a:pt x="386" y="826"/>
                  </a:lnTo>
                  <a:lnTo>
                    <a:pt x="391" y="799"/>
                  </a:lnTo>
                  <a:lnTo>
                    <a:pt x="393" y="771"/>
                  </a:lnTo>
                  <a:lnTo>
                    <a:pt x="391" y="746"/>
                  </a:lnTo>
                  <a:lnTo>
                    <a:pt x="398" y="728"/>
                  </a:lnTo>
                  <a:lnTo>
                    <a:pt x="402" y="717"/>
                  </a:lnTo>
                  <a:lnTo>
                    <a:pt x="427" y="701"/>
                  </a:lnTo>
                  <a:lnTo>
                    <a:pt x="452" y="692"/>
                  </a:lnTo>
                  <a:lnTo>
                    <a:pt x="475" y="701"/>
                  </a:lnTo>
                  <a:lnTo>
                    <a:pt x="482" y="705"/>
                  </a:lnTo>
                  <a:lnTo>
                    <a:pt x="493" y="687"/>
                  </a:lnTo>
                  <a:lnTo>
                    <a:pt x="493" y="667"/>
                  </a:lnTo>
                  <a:lnTo>
                    <a:pt x="482" y="631"/>
                  </a:lnTo>
                  <a:lnTo>
                    <a:pt x="477" y="615"/>
                  </a:lnTo>
                  <a:lnTo>
                    <a:pt x="482" y="606"/>
                  </a:lnTo>
                  <a:lnTo>
                    <a:pt x="489" y="606"/>
                  </a:lnTo>
                  <a:lnTo>
                    <a:pt x="498" y="592"/>
                  </a:lnTo>
                  <a:lnTo>
                    <a:pt x="502" y="569"/>
                  </a:lnTo>
                  <a:lnTo>
                    <a:pt x="507" y="535"/>
                  </a:lnTo>
                  <a:lnTo>
                    <a:pt x="511" y="501"/>
                  </a:lnTo>
                  <a:lnTo>
                    <a:pt x="523" y="490"/>
                  </a:lnTo>
                  <a:lnTo>
                    <a:pt x="548" y="474"/>
                  </a:lnTo>
                  <a:lnTo>
                    <a:pt x="564" y="465"/>
                  </a:lnTo>
                  <a:lnTo>
                    <a:pt x="568" y="440"/>
                  </a:lnTo>
                  <a:lnTo>
                    <a:pt x="577" y="422"/>
                  </a:lnTo>
                  <a:lnTo>
                    <a:pt x="598" y="406"/>
                  </a:lnTo>
                  <a:lnTo>
                    <a:pt x="602" y="394"/>
                  </a:lnTo>
                  <a:lnTo>
                    <a:pt x="598" y="381"/>
                  </a:lnTo>
                  <a:lnTo>
                    <a:pt x="598" y="365"/>
                  </a:lnTo>
                  <a:lnTo>
                    <a:pt x="616" y="351"/>
                  </a:lnTo>
                  <a:lnTo>
                    <a:pt x="636" y="315"/>
                  </a:lnTo>
                  <a:lnTo>
                    <a:pt x="652" y="320"/>
                  </a:lnTo>
                  <a:lnTo>
                    <a:pt x="677" y="299"/>
                  </a:lnTo>
                  <a:lnTo>
                    <a:pt x="673" y="281"/>
                  </a:lnTo>
                  <a:lnTo>
                    <a:pt x="689" y="265"/>
                  </a:lnTo>
                  <a:lnTo>
                    <a:pt x="698" y="270"/>
                  </a:lnTo>
                  <a:lnTo>
                    <a:pt x="716" y="265"/>
                  </a:lnTo>
                  <a:lnTo>
                    <a:pt x="739" y="270"/>
                  </a:lnTo>
                  <a:lnTo>
                    <a:pt x="773" y="240"/>
                  </a:lnTo>
                  <a:lnTo>
                    <a:pt x="768" y="224"/>
                  </a:lnTo>
                  <a:lnTo>
                    <a:pt x="773" y="215"/>
                  </a:lnTo>
                  <a:lnTo>
                    <a:pt x="764" y="211"/>
                  </a:lnTo>
                  <a:lnTo>
                    <a:pt x="782" y="195"/>
                  </a:lnTo>
                  <a:lnTo>
                    <a:pt x="805" y="190"/>
                  </a:lnTo>
                  <a:lnTo>
                    <a:pt x="823" y="215"/>
                  </a:lnTo>
                  <a:lnTo>
                    <a:pt x="852" y="249"/>
                  </a:lnTo>
                  <a:lnTo>
                    <a:pt x="864" y="249"/>
                  </a:lnTo>
                  <a:lnTo>
                    <a:pt x="880" y="236"/>
                  </a:lnTo>
                  <a:lnTo>
                    <a:pt x="893" y="233"/>
                  </a:lnTo>
                  <a:lnTo>
                    <a:pt x="900" y="236"/>
                  </a:lnTo>
                  <a:lnTo>
                    <a:pt x="914" y="249"/>
                  </a:lnTo>
                  <a:lnTo>
                    <a:pt x="930" y="254"/>
                  </a:lnTo>
                  <a:lnTo>
                    <a:pt x="934" y="249"/>
                  </a:lnTo>
                  <a:lnTo>
                    <a:pt x="943" y="233"/>
                  </a:lnTo>
                  <a:lnTo>
                    <a:pt x="948" y="224"/>
                  </a:lnTo>
                  <a:lnTo>
                    <a:pt x="964" y="195"/>
                  </a:lnTo>
                  <a:lnTo>
                    <a:pt x="968" y="190"/>
                  </a:lnTo>
                  <a:lnTo>
                    <a:pt x="964" y="149"/>
                  </a:lnTo>
                  <a:lnTo>
                    <a:pt x="984" y="129"/>
                  </a:lnTo>
                  <a:lnTo>
                    <a:pt x="993" y="133"/>
                  </a:lnTo>
                  <a:lnTo>
                    <a:pt x="1018" y="108"/>
                  </a:lnTo>
                  <a:lnTo>
                    <a:pt x="1039" y="133"/>
                  </a:lnTo>
                  <a:lnTo>
                    <a:pt x="1046" y="140"/>
                  </a:lnTo>
                  <a:lnTo>
                    <a:pt x="1059" y="136"/>
                  </a:lnTo>
                  <a:lnTo>
                    <a:pt x="1069" y="149"/>
                  </a:lnTo>
                  <a:lnTo>
                    <a:pt x="1069" y="158"/>
                  </a:lnTo>
                  <a:lnTo>
                    <a:pt x="1075" y="165"/>
                  </a:lnTo>
                  <a:lnTo>
                    <a:pt x="1075" y="179"/>
                  </a:lnTo>
                  <a:lnTo>
                    <a:pt x="1089" y="163"/>
                  </a:lnTo>
                  <a:lnTo>
                    <a:pt x="1109" y="145"/>
                  </a:lnTo>
                  <a:lnTo>
                    <a:pt x="1121" y="120"/>
                  </a:lnTo>
                  <a:lnTo>
                    <a:pt x="1114" y="115"/>
                  </a:lnTo>
                  <a:lnTo>
                    <a:pt x="1100" y="129"/>
                  </a:lnTo>
                  <a:lnTo>
                    <a:pt x="1098" y="108"/>
                  </a:lnTo>
                  <a:lnTo>
                    <a:pt x="1089" y="104"/>
                  </a:lnTo>
                  <a:lnTo>
                    <a:pt x="1084" y="93"/>
                  </a:lnTo>
                  <a:lnTo>
                    <a:pt x="1119" y="65"/>
                  </a:lnTo>
                  <a:lnTo>
                    <a:pt x="1130" y="70"/>
                  </a:lnTo>
                  <a:lnTo>
                    <a:pt x="1135" y="54"/>
                  </a:lnTo>
                  <a:lnTo>
                    <a:pt x="1125" y="49"/>
                  </a:lnTo>
                  <a:lnTo>
                    <a:pt x="1105" y="40"/>
                  </a:lnTo>
                  <a:lnTo>
                    <a:pt x="1094" y="36"/>
                  </a:lnTo>
                  <a:lnTo>
                    <a:pt x="1075" y="22"/>
                  </a:lnTo>
                  <a:lnTo>
                    <a:pt x="1059" y="18"/>
                  </a:lnTo>
                  <a:lnTo>
                    <a:pt x="1041" y="34"/>
                  </a:lnTo>
                  <a:lnTo>
                    <a:pt x="1034" y="45"/>
                  </a:lnTo>
                  <a:lnTo>
                    <a:pt x="1018" y="34"/>
                  </a:lnTo>
                  <a:lnTo>
                    <a:pt x="1028" y="24"/>
                  </a:lnTo>
                  <a:lnTo>
                    <a:pt x="1030" y="4"/>
                  </a:lnTo>
                  <a:lnTo>
                    <a:pt x="1028" y="0"/>
                  </a:lnTo>
                  <a:lnTo>
                    <a:pt x="1005" y="0"/>
                  </a:lnTo>
                  <a:lnTo>
                    <a:pt x="1000" y="9"/>
                  </a:lnTo>
                  <a:lnTo>
                    <a:pt x="998" y="22"/>
                  </a:lnTo>
                  <a:lnTo>
                    <a:pt x="1000" y="34"/>
                  </a:lnTo>
                  <a:lnTo>
                    <a:pt x="984" y="49"/>
                  </a:lnTo>
                  <a:lnTo>
                    <a:pt x="971" y="24"/>
                  </a:lnTo>
                  <a:lnTo>
                    <a:pt x="959" y="29"/>
                  </a:lnTo>
                  <a:lnTo>
                    <a:pt x="957" y="49"/>
                  </a:lnTo>
                  <a:lnTo>
                    <a:pt x="948" y="79"/>
                  </a:lnTo>
                  <a:lnTo>
                    <a:pt x="928" y="99"/>
                  </a:lnTo>
                  <a:lnTo>
                    <a:pt x="914" y="74"/>
                  </a:lnTo>
                  <a:lnTo>
                    <a:pt x="934" y="59"/>
                  </a:lnTo>
                  <a:lnTo>
                    <a:pt x="939" y="34"/>
                  </a:lnTo>
                  <a:lnTo>
                    <a:pt x="928" y="34"/>
                  </a:lnTo>
                  <a:lnTo>
                    <a:pt x="905" y="34"/>
                  </a:lnTo>
                  <a:lnTo>
                    <a:pt x="889" y="59"/>
                  </a:lnTo>
                  <a:lnTo>
                    <a:pt x="868" y="93"/>
                  </a:lnTo>
                  <a:lnTo>
                    <a:pt x="877" y="108"/>
                  </a:lnTo>
                  <a:lnTo>
                    <a:pt x="864" y="115"/>
                  </a:lnTo>
                  <a:lnTo>
                    <a:pt x="848" y="104"/>
                  </a:lnTo>
                  <a:lnTo>
                    <a:pt x="830" y="111"/>
                  </a:lnTo>
                  <a:lnTo>
                    <a:pt x="834" y="129"/>
                  </a:lnTo>
                  <a:lnTo>
                    <a:pt x="814" y="129"/>
                  </a:lnTo>
                  <a:lnTo>
                    <a:pt x="800" y="133"/>
                  </a:lnTo>
                  <a:lnTo>
                    <a:pt x="786" y="154"/>
                  </a:lnTo>
                  <a:lnTo>
                    <a:pt x="764" y="149"/>
                  </a:lnTo>
                  <a:lnTo>
                    <a:pt x="764" y="163"/>
                  </a:lnTo>
                  <a:lnTo>
                    <a:pt x="748" y="149"/>
                  </a:lnTo>
                  <a:lnTo>
                    <a:pt x="727" y="158"/>
                  </a:lnTo>
                  <a:lnTo>
                    <a:pt x="723" y="174"/>
                  </a:lnTo>
                  <a:lnTo>
                    <a:pt x="707" y="179"/>
                  </a:lnTo>
                  <a:lnTo>
                    <a:pt x="693" y="163"/>
                  </a:lnTo>
                  <a:lnTo>
                    <a:pt x="668" y="165"/>
                  </a:lnTo>
                  <a:lnTo>
                    <a:pt x="643" y="174"/>
                  </a:lnTo>
                  <a:lnTo>
                    <a:pt x="643" y="199"/>
                  </a:lnTo>
                  <a:lnTo>
                    <a:pt x="659" y="204"/>
                  </a:lnTo>
                  <a:lnTo>
                    <a:pt x="659" y="211"/>
                  </a:lnTo>
                  <a:lnTo>
                    <a:pt x="659" y="229"/>
                  </a:lnTo>
                  <a:lnTo>
                    <a:pt x="648" y="224"/>
                  </a:lnTo>
                  <a:lnTo>
                    <a:pt x="632" y="233"/>
                  </a:lnTo>
                  <a:lnTo>
                    <a:pt x="636" y="249"/>
                  </a:lnTo>
                  <a:lnTo>
                    <a:pt x="652" y="263"/>
                  </a:lnTo>
                  <a:lnTo>
                    <a:pt x="652" y="281"/>
                  </a:lnTo>
                  <a:lnTo>
                    <a:pt x="636" y="274"/>
                  </a:lnTo>
                  <a:lnTo>
                    <a:pt x="623" y="276"/>
                  </a:lnTo>
                  <a:lnTo>
                    <a:pt x="623" y="295"/>
                  </a:lnTo>
                  <a:lnTo>
                    <a:pt x="602" y="295"/>
                  </a:lnTo>
                  <a:lnTo>
                    <a:pt x="586" y="295"/>
                  </a:lnTo>
                  <a:lnTo>
                    <a:pt x="582" y="306"/>
                  </a:lnTo>
                  <a:lnTo>
                    <a:pt x="577" y="315"/>
                  </a:lnTo>
                  <a:lnTo>
                    <a:pt x="564" y="320"/>
                  </a:lnTo>
                  <a:lnTo>
                    <a:pt x="559" y="329"/>
                  </a:lnTo>
                  <a:lnTo>
                    <a:pt x="564" y="340"/>
                  </a:lnTo>
                  <a:lnTo>
                    <a:pt x="541" y="347"/>
                  </a:lnTo>
                  <a:lnTo>
                    <a:pt x="557" y="365"/>
                  </a:lnTo>
                  <a:lnTo>
                    <a:pt x="559" y="374"/>
                  </a:lnTo>
                  <a:lnTo>
                    <a:pt x="545" y="385"/>
                  </a:lnTo>
                  <a:lnTo>
                    <a:pt x="516" y="406"/>
                  </a:lnTo>
                  <a:lnTo>
                    <a:pt x="493" y="422"/>
                  </a:lnTo>
                  <a:lnTo>
                    <a:pt x="482" y="447"/>
                  </a:lnTo>
                  <a:lnTo>
                    <a:pt x="461" y="465"/>
                  </a:lnTo>
                  <a:lnTo>
                    <a:pt x="461" y="476"/>
                  </a:lnTo>
                  <a:lnTo>
                    <a:pt x="466" y="490"/>
                  </a:lnTo>
                  <a:lnTo>
                    <a:pt x="448" y="501"/>
                  </a:lnTo>
                  <a:lnTo>
                    <a:pt x="452" y="517"/>
                  </a:lnTo>
                  <a:lnTo>
                    <a:pt x="436" y="547"/>
                  </a:lnTo>
                  <a:lnTo>
                    <a:pt x="423" y="551"/>
                  </a:lnTo>
                  <a:lnTo>
                    <a:pt x="423" y="572"/>
                  </a:lnTo>
                  <a:lnTo>
                    <a:pt x="432" y="585"/>
                  </a:lnTo>
                  <a:lnTo>
                    <a:pt x="418" y="597"/>
                  </a:lnTo>
                  <a:lnTo>
                    <a:pt x="411" y="587"/>
                  </a:lnTo>
                  <a:lnTo>
                    <a:pt x="393" y="597"/>
                  </a:lnTo>
                  <a:lnTo>
                    <a:pt x="398" y="622"/>
                  </a:lnTo>
                  <a:lnTo>
                    <a:pt x="382" y="631"/>
                  </a:lnTo>
                  <a:lnTo>
                    <a:pt x="357" y="635"/>
                  </a:lnTo>
                  <a:lnTo>
                    <a:pt x="341" y="656"/>
                  </a:lnTo>
                  <a:lnTo>
                    <a:pt x="336" y="676"/>
                  </a:lnTo>
                  <a:lnTo>
                    <a:pt x="318" y="692"/>
                  </a:lnTo>
                  <a:lnTo>
                    <a:pt x="318" y="705"/>
                  </a:lnTo>
                  <a:lnTo>
                    <a:pt x="341" y="687"/>
                  </a:lnTo>
                  <a:lnTo>
                    <a:pt x="366" y="671"/>
                  </a:lnTo>
                  <a:lnTo>
                    <a:pt x="375" y="676"/>
                  </a:lnTo>
                  <a:lnTo>
                    <a:pt x="366" y="701"/>
                  </a:lnTo>
                  <a:lnTo>
                    <a:pt x="345" y="715"/>
                  </a:lnTo>
                  <a:lnTo>
                    <a:pt x="322" y="710"/>
                  </a:lnTo>
                  <a:lnTo>
                    <a:pt x="327" y="726"/>
                  </a:lnTo>
                  <a:lnTo>
                    <a:pt x="300" y="737"/>
                  </a:lnTo>
                  <a:lnTo>
                    <a:pt x="295" y="715"/>
                  </a:lnTo>
                  <a:lnTo>
                    <a:pt x="282" y="705"/>
                  </a:lnTo>
                  <a:lnTo>
                    <a:pt x="266" y="728"/>
                  </a:lnTo>
                  <a:lnTo>
                    <a:pt x="247" y="728"/>
                  </a:lnTo>
                  <a:lnTo>
                    <a:pt x="232" y="733"/>
                  </a:lnTo>
                  <a:lnTo>
                    <a:pt x="229" y="755"/>
                  </a:lnTo>
                  <a:lnTo>
                    <a:pt x="220" y="758"/>
                  </a:lnTo>
                  <a:lnTo>
                    <a:pt x="220" y="769"/>
                  </a:lnTo>
                  <a:lnTo>
                    <a:pt x="209" y="765"/>
                  </a:lnTo>
                  <a:lnTo>
                    <a:pt x="195" y="755"/>
                  </a:lnTo>
                  <a:lnTo>
                    <a:pt x="172" y="758"/>
                  </a:lnTo>
                  <a:lnTo>
                    <a:pt x="172" y="771"/>
                  </a:lnTo>
                  <a:lnTo>
                    <a:pt x="175" y="783"/>
                  </a:lnTo>
                  <a:lnTo>
                    <a:pt x="166" y="785"/>
                  </a:lnTo>
                  <a:lnTo>
                    <a:pt x="145" y="776"/>
                  </a:lnTo>
                  <a:lnTo>
                    <a:pt x="127" y="789"/>
                  </a:lnTo>
                  <a:lnTo>
                    <a:pt x="131" y="801"/>
                  </a:lnTo>
                  <a:lnTo>
                    <a:pt x="129" y="810"/>
                  </a:lnTo>
                  <a:lnTo>
                    <a:pt x="109" y="801"/>
                  </a:lnTo>
                  <a:lnTo>
                    <a:pt x="104" y="812"/>
                  </a:lnTo>
                  <a:lnTo>
                    <a:pt x="97" y="821"/>
                  </a:lnTo>
                  <a:lnTo>
                    <a:pt x="75" y="817"/>
                  </a:lnTo>
                  <a:lnTo>
                    <a:pt x="63" y="819"/>
                  </a:lnTo>
                  <a:lnTo>
                    <a:pt x="61" y="835"/>
                  </a:lnTo>
                  <a:lnTo>
                    <a:pt x="52" y="839"/>
                  </a:lnTo>
                  <a:lnTo>
                    <a:pt x="38" y="860"/>
                  </a:lnTo>
                  <a:lnTo>
                    <a:pt x="40" y="883"/>
                  </a:lnTo>
                  <a:lnTo>
                    <a:pt x="36" y="917"/>
                  </a:lnTo>
                  <a:lnTo>
                    <a:pt x="31" y="951"/>
                  </a:lnTo>
                  <a:lnTo>
                    <a:pt x="27" y="980"/>
                  </a:lnTo>
                  <a:lnTo>
                    <a:pt x="22" y="996"/>
                  </a:lnTo>
                  <a:lnTo>
                    <a:pt x="34" y="1012"/>
                  </a:lnTo>
                  <a:lnTo>
                    <a:pt x="52" y="998"/>
                  </a:lnTo>
                  <a:lnTo>
                    <a:pt x="63" y="1005"/>
                  </a:lnTo>
                  <a:lnTo>
                    <a:pt x="63" y="1019"/>
                  </a:lnTo>
                  <a:lnTo>
                    <a:pt x="45" y="1028"/>
                  </a:lnTo>
                  <a:lnTo>
                    <a:pt x="43" y="1048"/>
                  </a:lnTo>
                  <a:lnTo>
                    <a:pt x="38" y="1060"/>
                  </a:lnTo>
                  <a:lnTo>
                    <a:pt x="20" y="1057"/>
                  </a:lnTo>
                  <a:lnTo>
                    <a:pt x="13" y="1082"/>
                  </a:lnTo>
                  <a:lnTo>
                    <a:pt x="22" y="1089"/>
                  </a:lnTo>
                  <a:lnTo>
                    <a:pt x="38" y="1085"/>
                  </a:lnTo>
                  <a:lnTo>
                    <a:pt x="47" y="1096"/>
                  </a:lnTo>
                  <a:lnTo>
                    <a:pt x="50" y="1100"/>
                  </a:lnTo>
                  <a:lnTo>
                    <a:pt x="36" y="1110"/>
                  </a:lnTo>
                  <a:lnTo>
                    <a:pt x="36" y="1123"/>
                  </a:lnTo>
                  <a:lnTo>
                    <a:pt x="20" y="1128"/>
                  </a:lnTo>
                  <a:lnTo>
                    <a:pt x="9" y="1119"/>
                  </a:lnTo>
                  <a:lnTo>
                    <a:pt x="11" y="1139"/>
                  </a:lnTo>
                  <a:lnTo>
                    <a:pt x="9" y="1155"/>
                  </a:lnTo>
                  <a:lnTo>
                    <a:pt x="0" y="1155"/>
                  </a:lnTo>
                  <a:lnTo>
                    <a:pt x="25" y="1180"/>
                  </a:lnTo>
                  <a:lnTo>
                    <a:pt x="36" y="1194"/>
                  </a:lnTo>
                  <a:lnTo>
                    <a:pt x="43" y="1214"/>
                  </a:lnTo>
                  <a:lnTo>
                    <a:pt x="68" y="1230"/>
                  </a:lnTo>
                  <a:lnTo>
                    <a:pt x="95" y="1244"/>
                  </a:lnTo>
                  <a:lnTo>
                    <a:pt x="120" y="1244"/>
                  </a:lnTo>
                  <a:lnTo>
                    <a:pt x="156" y="1219"/>
                  </a:lnTo>
                  <a:lnTo>
                    <a:pt x="195" y="1191"/>
                  </a:lnTo>
                  <a:lnTo>
                    <a:pt x="229" y="1146"/>
                  </a:lnTo>
                  <a:lnTo>
                    <a:pt x="234" y="1141"/>
                  </a:lnTo>
                  <a:lnTo>
                    <a:pt x="243" y="1157"/>
                  </a:lnTo>
                  <a:lnTo>
                    <a:pt x="259" y="1146"/>
                  </a:lnTo>
                  <a:lnTo>
                    <a:pt x="266" y="1130"/>
                  </a:lnTo>
                  <a:lnTo>
                    <a:pt x="268" y="1110"/>
                  </a:lnTo>
                  <a:lnTo>
                    <a:pt x="284" y="1085"/>
                  </a:lnTo>
                  <a:lnTo>
                    <a:pt x="277" y="1112"/>
                  </a:lnTo>
                  <a:lnTo>
                    <a:pt x="286" y="1116"/>
                  </a:lnTo>
                  <a:lnTo>
                    <a:pt x="282" y="1130"/>
                  </a:lnTo>
                  <a:lnTo>
                    <a:pt x="286" y="1153"/>
                  </a:lnTo>
                  <a:lnTo>
                    <a:pt x="295" y="1171"/>
                  </a:lnTo>
                  <a:lnTo>
                    <a:pt x="304" y="1166"/>
                  </a:lnTo>
                </a:path>
              </a:pathLst>
            </a:custGeom>
            <a:solidFill>
              <a:srgbClr val="17416C"/>
            </a:solidFill>
            <a:ln w="2540" cap="rnd">
              <a:solidFill>
                <a:srgbClr val="FFFFFF"/>
              </a:solidFill>
              <a:round/>
              <a:headEnd type="none" w="sm" len="sm"/>
              <a:tailEnd type="none" w="sm" len="sm"/>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0" name="Freeform 66">
              <a:extLst>
                <a:ext uri="{FF2B5EF4-FFF2-40B4-BE49-F238E27FC236}">
                  <a16:creationId xmlns:a16="http://schemas.microsoft.com/office/drawing/2014/main" id="{3DA41CA1-7268-4DB1-8C12-E7DDE7FA97CF}"/>
                </a:ext>
              </a:extLst>
            </p:cNvPr>
            <p:cNvSpPr>
              <a:spLocks noChangeAspect="1"/>
            </p:cNvSpPr>
            <p:nvPr/>
          </p:nvSpPr>
          <p:spPr bwMode="auto">
            <a:xfrm>
              <a:off x="4144480" y="3790124"/>
              <a:ext cx="65737" cy="92022"/>
            </a:xfrm>
            <a:custGeom>
              <a:avLst/>
              <a:gdLst/>
              <a:ahLst/>
              <a:cxnLst>
                <a:cxn ang="0">
                  <a:pos x="35" y="6"/>
                </a:cxn>
                <a:cxn ang="0">
                  <a:pos x="30" y="18"/>
                </a:cxn>
                <a:cxn ang="0">
                  <a:pos x="35" y="39"/>
                </a:cxn>
                <a:cxn ang="0">
                  <a:pos x="9" y="46"/>
                </a:cxn>
                <a:cxn ang="0">
                  <a:pos x="0" y="34"/>
                </a:cxn>
                <a:cxn ang="0">
                  <a:pos x="0" y="18"/>
                </a:cxn>
                <a:cxn ang="0">
                  <a:pos x="7" y="0"/>
                </a:cxn>
                <a:cxn ang="0">
                  <a:pos x="35" y="6"/>
                </a:cxn>
              </a:cxnLst>
              <a:rect l="0" t="0" r="r" b="b"/>
              <a:pathLst>
                <a:path w="36" h="47">
                  <a:moveTo>
                    <a:pt x="35" y="6"/>
                  </a:moveTo>
                  <a:lnTo>
                    <a:pt x="30" y="18"/>
                  </a:lnTo>
                  <a:lnTo>
                    <a:pt x="35" y="39"/>
                  </a:lnTo>
                  <a:lnTo>
                    <a:pt x="9" y="46"/>
                  </a:lnTo>
                  <a:lnTo>
                    <a:pt x="0" y="34"/>
                  </a:lnTo>
                  <a:lnTo>
                    <a:pt x="0" y="18"/>
                  </a:lnTo>
                  <a:lnTo>
                    <a:pt x="7" y="0"/>
                  </a:lnTo>
                  <a:lnTo>
                    <a:pt x="35" y="6"/>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1" name="Freeform 67">
              <a:extLst>
                <a:ext uri="{FF2B5EF4-FFF2-40B4-BE49-F238E27FC236}">
                  <a16:creationId xmlns:a16="http://schemas.microsoft.com/office/drawing/2014/main" id="{58DA6393-782A-4A80-B733-D6B637C17B0F}"/>
                </a:ext>
              </a:extLst>
            </p:cNvPr>
            <p:cNvSpPr>
              <a:spLocks noChangeAspect="1"/>
            </p:cNvSpPr>
            <p:nvPr/>
          </p:nvSpPr>
          <p:spPr bwMode="auto">
            <a:xfrm>
              <a:off x="4043995" y="3849282"/>
              <a:ext cx="67616" cy="72302"/>
            </a:xfrm>
            <a:custGeom>
              <a:avLst/>
              <a:gdLst/>
              <a:ahLst/>
              <a:cxnLst>
                <a:cxn ang="0">
                  <a:pos x="31" y="0"/>
                </a:cxn>
                <a:cxn ang="0">
                  <a:pos x="37" y="25"/>
                </a:cxn>
                <a:cxn ang="0">
                  <a:pos x="7" y="37"/>
                </a:cxn>
                <a:cxn ang="0">
                  <a:pos x="0" y="11"/>
                </a:cxn>
                <a:cxn ang="0">
                  <a:pos x="31" y="0"/>
                </a:cxn>
              </a:cxnLst>
              <a:rect l="0" t="0" r="r" b="b"/>
              <a:pathLst>
                <a:path w="38" h="38">
                  <a:moveTo>
                    <a:pt x="31" y="0"/>
                  </a:moveTo>
                  <a:lnTo>
                    <a:pt x="37" y="25"/>
                  </a:lnTo>
                  <a:lnTo>
                    <a:pt x="7" y="37"/>
                  </a:lnTo>
                  <a:lnTo>
                    <a:pt x="0" y="11"/>
                  </a:lnTo>
                  <a:lnTo>
                    <a:pt x="31" y="0"/>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2" name="Freeform 68">
              <a:extLst>
                <a:ext uri="{FF2B5EF4-FFF2-40B4-BE49-F238E27FC236}">
                  <a16:creationId xmlns:a16="http://schemas.microsoft.com/office/drawing/2014/main" id="{E49011D4-5301-41A6-B7F0-8D689D7E0150}"/>
                </a:ext>
              </a:extLst>
            </p:cNvPr>
            <p:cNvSpPr>
              <a:spLocks noChangeAspect="1"/>
            </p:cNvSpPr>
            <p:nvPr/>
          </p:nvSpPr>
          <p:spPr bwMode="auto">
            <a:xfrm>
              <a:off x="4062777" y="3752564"/>
              <a:ext cx="70433" cy="65730"/>
            </a:xfrm>
            <a:custGeom>
              <a:avLst/>
              <a:gdLst/>
              <a:ahLst/>
              <a:cxnLst>
                <a:cxn ang="0">
                  <a:pos x="0" y="22"/>
                </a:cxn>
                <a:cxn ang="0">
                  <a:pos x="28" y="35"/>
                </a:cxn>
                <a:cxn ang="0">
                  <a:pos x="38" y="7"/>
                </a:cxn>
                <a:cxn ang="0">
                  <a:pos x="21" y="0"/>
                </a:cxn>
                <a:cxn ang="0">
                  <a:pos x="9" y="7"/>
                </a:cxn>
                <a:cxn ang="0">
                  <a:pos x="0" y="15"/>
                </a:cxn>
                <a:cxn ang="0">
                  <a:pos x="0" y="22"/>
                </a:cxn>
              </a:cxnLst>
              <a:rect l="0" t="0" r="r" b="b"/>
              <a:pathLst>
                <a:path w="39" h="36">
                  <a:moveTo>
                    <a:pt x="0" y="22"/>
                  </a:moveTo>
                  <a:lnTo>
                    <a:pt x="28" y="35"/>
                  </a:lnTo>
                  <a:lnTo>
                    <a:pt x="38" y="7"/>
                  </a:lnTo>
                  <a:lnTo>
                    <a:pt x="21" y="0"/>
                  </a:lnTo>
                  <a:lnTo>
                    <a:pt x="9" y="7"/>
                  </a:lnTo>
                  <a:lnTo>
                    <a:pt x="0" y="15"/>
                  </a:lnTo>
                  <a:lnTo>
                    <a:pt x="0" y="22"/>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3" name="Freeform 69">
              <a:extLst>
                <a:ext uri="{FF2B5EF4-FFF2-40B4-BE49-F238E27FC236}">
                  <a16:creationId xmlns:a16="http://schemas.microsoft.com/office/drawing/2014/main" id="{D01E4B4F-6948-4F67-BCE1-1C7680078884}"/>
                </a:ext>
              </a:extLst>
            </p:cNvPr>
            <p:cNvSpPr>
              <a:spLocks noChangeAspect="1"/>
            </p:cNvSpPr>
            <p:nvPr/>
          </p:nvSpPr>
          <p:spPr bwMode="auto">
            <a:xfrm>
              <a:off x="4144480" y="3700919"/>
              <a:ext cx="65737" cy="72302"/>
            </a:xfrm>
            <a:custGeom>
              <a:avLst/>
              <a:gdLst/>
              <a:ahLst/>
              <a:cxnLst>
                <a:cxn ang="0">
                  <a:pos x="0" y="37"/>
                </a:cxn>
                <a:cxn ang="0">
                  <a:pos x="26" y="0"/>
                </a:cxn>
                <a:cxn ang="0">
                  <a:pos x="35" y="15"/>
                </a:cxn>
                <a:cxn ang="0">
                  <a:pos x="0" y="37"/>
                </a:cxn>
              </a:cxnLst>
              <a:rect l="0" t="0" r="r" b="b"/>
              <a:pathLst>
                <a:path w="36" h="38">
                  <a:moveTo>
                    <a:pt x="0" y="37"/>
                  </a:moveTo>
                  <a:lnTo>
                    <a:pt x="26" y="0"/>
                  </a:lnTo>
                  <a:lnTo>
                    <a:pt x="35" y="15"/>
                  </a:lnTo>
                  <a:lnTo>
                    <a:pt x="0" y="37"/>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4" name="Freeform 70">
              <a:extLst>
                <a:ext uri="{FF2B5EF4-FFF2-40B4-BE49-F238E27FC236}">
                  <a16:creationId xmlns:a16="http://schemas.microsoft.com/office/drawing/2014/main" id="{7A31CF00-3C39-404A-AE4D-2433BF9A7672}"/>
                </a:ext>
              </a:extLst>
            </p:cNvPr>
            <p:cNvSpPr>
              <a:spLocks noChangeAspect="1"/>
            </p:cNvSpPr>
            <p:nvPr/>
          </p:nvSpPr>
          <p:spPr bwMode="auto">
            <a:xfrm>
              <a:off x="3963232" y="3866183"/>
              <a:ext cx="69494" cy="72302"/>
            </a:xfrm>
            <a:custGeom>
              <a:avLst/>
              <a:gdLst/>
              <a:ahLst/>
              <a:cxnLst>
                <a:cxn ang="0">
                  <a:pos x="28" y="0"/>
                </a:cxn>
                <a:cxn ang="0">
                  <a:pos x="37" y="28"/>
                </a:cxn>
                <a:cxn ang="0">
                  <a:pos x="0" y="36"/>
                </a:cxn>
                <a:cxn ang="0">
                  <a:pos x="28" y="0"/>
                </a:cxn>
              </a:cxnLst>
              <a:rect l="0" t="0" r="r" b="b"/>
              <a:pathLst>
                <a:path w="38" h="37">
                  <a:moveTo>
                    <a:pt x="28" y="0"/>
                  </a:moveTo>
                  <a:lnTo>
                    <a:pt x="37" y="28"/>
                  </a:lnTo>
                  <a:lnTo>
                    <a:pt x="0" y="36"/>
                  </a:lnTo>
                  <a:lnTo>
                    <a:pt x="28" y="0"/>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5" name="Freeform 71">
              <a:extLst>
                <a:ext uri="{FF2B5EF4-FFF2-40B4-BE49-F238E27FC236}">
                  <a16:creationId xmlns:a16="http://schemas.microsoft.com/office/drawing/2014/main" id="{54A9C707-CE6D-4610-8376-2C1A2374E3BD}"/>
                </a:ext>
              </a:extLst>
            </p:cNvPr>
            <p:cNvSpPr>
              <a:spLocks noChangeAspect="1"/>
            </p:cNvSpPr>
            <p:nvPr/>
          </p:nvSpPr>
          <p:spPr bwMode="auto">
            <a:xfrm>
              <a:off x="4361413" y="3600446"/>
              <a:ext cx="71372" cy="69487"/>
            </a:xfrm>
            <a:custGeom>
              <a:avLst/>
              <a:gdLst/>
              <a:ahLst/>
              <a:cxnLst>
                <a:cxn ang="0">
                  <a:pos x="16" y="0"/>
                </a:cxn>
                <a:cxn ang="0">
                  <a:pos x="0" y="16"/>
                </a:cxn>
                <a:cxn ang="0">
                  <a:pos x="23" y="35"/>
                </a:cxn>
                <a:cxn ang="0">
                  <a:pos x="37" y="16"/>
                </a:cxn>
                <a:cxn ang="0">
                  <a:pos x="16" y="0"/>
                </a:cxn>
              </a:cxnLst>
              <a:rect l="0" t="0" r="r" b="b"/>
              <a:pathLst>
                <a:path w="38" h="36">
                  <a:moveTo>
                    <a:pt x="16" y="0"/>
                  </a:moveTo>
                  <a:lnTo>
                    <a:pt x="0" y="16"/>
                  </a:lnTo>
                  <a:lnTo>
                    <a:pt x="23" y="35"/>
                  </a:lnTo>
                  <a:lnTo>
                    <a:pt x="37" y="16"/>
                  </a:lnTo>
                  <a:lnTo>
                    <a:pt x="16" y="0"/>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6" name="Freeform 72">
              <a:extLst>
                <a:ext uri="{FF2B5EF4-FFF2-40B4-BE49-F238E27FC236}">
                  <a16:creationId xmlns:a16="http://schemas.microsoft.com/office/drawing/2014/main" id="{157FF4EC-9FD7-4938-AA2F-0600A354FD08}"/>
                </a:ext>
              </a:extLst>
            </p:cNvPr>
            <p:cNvSpPr>
              <a:spLocks noChangeAspect="1"/>
            </p:cNvSpPr>
            <p:nvPr/>
          </p:nvSpPr>
          <p:spPr bwMode="auto">
            <a:xfrm>
              <a:off x="4424333" y="3548801"/>
              <a:ext cx="70433" cy="69487"/>
            </a:xfrm>
            <a:custGeom>
              <a:avLst/>
              <a:gdLst/>
              <a:ahLst/>
              <a:cxnLst>
                <a:cxn ang="0">
                  <a:pos x="0" y="13"/>
                </a:cxn>
                <a:cxn ang="0">
                  <a:pos x="17" y="35"/>
                </a:cxn>
                <a:cxn ang="0">
                  <a:pos x="38" y="21"/>
                </a:cxn>
                <a:cxn ang="0">
                  <a:pos x="20" y="0"/>
                </a:cxn>
                <a:cxn ang="0">
                  <a:pos x="0" y="13"/>
                </a:cxn>
              </a:cxnLst>
              <a:rect l="0" t="0" r="r" b="b"/>
              <a:pathLst>
                <a:path w="39" h="36">
                  <a:moveTo>
                    <a:pt x="0" y="13"/>
                  </a:moveTo>
                  <a:lnTo>
                    <a:pt x="17" y="35"/>
                  </a:lnTo>
                  <a:lnTo>
                    <a:pt x="38" y="21"/>
                  </a:lnTo>
                  <a:lnTo>
                    <a:pt x="20" y="0"/>
                  </a:lnTo>
                  <a:lnTo>
                    <a:pt x="0" y="13"/>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7" name="Freeform 73">
              <a:extLst>
                <a:ext uri="{FF2B5EF4-FFF2-40B4-BE49-F238E27FC236}">
                  <a16:creationId xmlns:a16="http://schemas.microsoft.com/office/drawing/2014/main" id="{18557320-6549-4FB3-9CF6-082841A845B0}"/>
                </a:ext>
              </a:extLst>
            </p:cNvPr>
            <p:cNvSpPr>
              <a:spLocks noChangeAspect="1"/>
            </p:cNvSpPr>
            <p:nvPr/>
          </p:nvSpPr>
          <p:spPr bwMode="auto">
            <a:xfrm>
              <a:off x="4601825" y="3439877"/>
              <a:ext cx="104241" cy="68547"/>
            </a:xfrm>
            <a:custGeom>
              <a:avLst/>
              <a:gdLst/>
              <a:ahLst/>
              <a:cxnLst>
                <a:cxn ang="0">
                  <a:pos x="25" y="8"/>
                </a:cxn>
                <a:cxn ang="0">
                  <a:pos x="35" y="15"/>
                </a:cxn>
                <a:cxn ang="0">
                  <a:pos x="56" y="0"/>
                </a:cxn>
                <a:cxn ang="0">
                  <a:pos x="46" y="32"/>
                </a:cxn>
                <a:cxn ang="0">
                  <a:pos x="25" y="35"/>
                </a:cxn>
                <a:cxn ang="0">
                  <a:pos x="0" y="13"/>
                </a:cxn>
                <a:cxn ang="0">
                  <a:pos x="25" y="8"/>
                </a:cxn>
              </a:cxnLst>
              <a:rect l="0" t="0" r="r" b="b"/>
              <a:pathLst>
                <a:path w="57" h="36">
                  <a:moveTo>
                    <a:pt x="25" y="8"/>
                  </a:moveTo>
                  <a:lnTo>
                    <a:pt x="35" y="15"/>
                  </a:lnTo>
                  <a:lnTo>
                    <a:pt x="56" y="0"/>
                  </a:lnTo>
                  <a:lnTo>
                    <a:pt x="46" y="32"/>
                  </a:lnTo>
                  <a:lnTo>
                    <a:pt x="25" y="35"/>
                  </a:lnTo>
                  <a:lnTo>
                    <a:pt x="0" y="13"/>
                  </a:lnTo>
                  <a:lnTo>
                    <a:pt x="25" y="8"/>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8" name="Freeform 74">
              <a:extLst>
                <a:ext uri="{FF2B5EF4-FFF2-40B4-BE49-F238E27FC236}">
                  <a16:creationId xmlns:a16="http://schemas.microsoft.com/office/drawing/2014/main" id="{31CD1C47-3640-47F8-ABE6-3D66BAB4E3F8}"/>
                </a:ext>
              </a:extLst>
            </p:cNvPr>
            <p:cNvSpPr>
              <a:spLocks noChangeAspect="1"/>
            </p:cNvSpPr>
            <p:nvPr/>
          </p:nvSpPr>
          <p:spPr bwMode="auto">
            <a:xfrm>
              <a:off x="4795281" y="3376025"/>
              <a:ext cx="69494" cy="68547"/>
            </a:xfrm>
            <a:custGeom>
              <a:avLst/>
              <a:gdLst/>
              <a:ahLst/>
              <a:cxnLst>
                <a:cxn ang="0">
                  <a:pos x="18" y="0"/>
                </a:cxn>
                <a:cxn ang="0">
                  <a:pos x="33" y="11"/>
                </a:cxn>
                <a:cxn ang="0">
                  <a:pos x="37" y="35"/>
                </a:cxn>
                <a:cxn ang="0">
                  <a:pos x="0" y="35"/>
                </a:cxn>
                <a:cxn ang="0">
                  <a:pos x="18" y="0"/>
                </a:cxn>
              </a:cxnLst>
              <a:rect l="0" t="0" r="r" b="b"/>
              <a:pathLst>
                <a:path w="38" h="36">
                  <a:moveTo>
                    <a:pt x="18" y="0"/>
                  </a:moveTo>
                  <a:lnTo>
                    <a:pt x="33" y="11"/>
                  </a:lnTo>
                  <a:lnTo>
                    <a:pt x="37" y="35"/>
                  </a:lnTo>
                  <a:lnTo>
                    <a:pt x="0" y="35"/>
                  </a:lnTo>
                  <a:lnTo>
                    <a:pt x="18" y="0"/>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9" name="Freeform 75">
              <a:extLst>
                <a:ext uri="{FF2B5EF4-FFF2-40B4-BE49-F238E27FC236}">
                  <a16:creationId xmlns:a16="http://schemas.microsoft.com/office/drawing/2014/main" id="{F6208D0C-2082-47A1-8512-56130CCCC0BB}"/>
                </a:ext>
              </a:extLst>
            </p:cNvPr>
            <p:cNvSpPr>
              <a:spLocks noChangeAspect="1"/>
            </p:cNvSpPr>
            <p:nvPr/>
          </p:nvSpPr>
          <p:spPr bwMode="auto">
            <a:xfrm>
              <a:off x="3518095" y="4685930"/>
              <a:ext cx="71372" cy="70426"/>
            </a:xfrm>
            <a:custGeom>
              <a:avLst/>
              <a:gdLst/>
              <a:ahLst/>
              <a:cxnLst>
                <a:cxn ang="0">
                  <a:pos x="38" y="19"/>
                </a:cxn>
                <a:cxn ang="0">
                  <a:pos x="8" y="0"/>
                </a:cxn>
                <a:cxn ang="0">
                  <a:pos x="0" y="16"/>
                </a:cxn>
                <a:cxn ang="0">
                  <a:pos x="2" y="36"/>
                </a:cxn>
                <a:cxn ang="0">
                  <a:pos x="38" y="19"/>
                </a:cxn>
              </a:cxnLst>
              <a:rect l="0" t="0" r="r" b="b"/>
              <a:pathLst>
                <a:path w="39" h="37">
                  <a:moveTo>
                    <a:pt x="38" y="19"/>
                  </a:moveTo>
                  <a:lnTo>
                    <a:pt x="8" y="0"/>
                  </a:lnTo>
                  <a:lnTo>
                    <a:pt x="0" y="16"/>
                  </a:lnTo>
                  <a:lnTo>
                    <a:pt x="2" y="36"/>
                  </a:lnTo>
                  <a:lnTo>
                    <a:pt x="38" y="19"/>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sp>
        <p:nvSpPr>
          <p:cNvPr id="387" name="Rectangle 386">
            <a:extLst>
              <a:ext uri="{FF2B5EF4-FFF2-40B4-BE49-F238E27FC236}">
                <a16:creationId xmlns:a16="http://schemas.microsoft.com/office/drawing/2014/main" id="{04FA64E4-AD40-4E9B-80AB-809B0CF90D9D}"/>
              </a:ext>
            </a:extLst>
          </p:cNvPr>
          <p:cNvSpPr/>
          <p:nvPr/>
        </p:nvSpPr>
        <p:spPr>
          <a:xfrm>
            <a:off x="246238" y="6720904"/>
            <a:ext cx="1980000" cy="28883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FFFFFF"/>
                </a:solidFill>
                <a:effectLst/>
                <a:uLnTx/>
                <a:uFillTx/>
                <a:latin typeface="Verdana"/>
                <a:ea typeface="+mn-ea"/>
                <a:cs typeface="+mn-cs"/>
              </a:rPr>
              <a:t>Denmark</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(xml) is available at: </a:t>
            </a:r>
            <a:r>
              <a:rPr kumimoji="0" lang="en-US" sz="900" b="0" i="0" u="none" strike="noStrike" kern="1200" cap="none" spc="0" normalizeH="0" baseline="0" noProof="0">
                <a:ln>
                  <a:noFill/>
                </a:ln>
                <a:solidFill>
                  <a:srgbClr val="FFFFFF"/>
                </a:solidFill>
                <a:effectLst/>
                <a:uLnTx/>
                <a:uFillTx/>
                <a:latin typeface="Verdana"/>
                <a:ea typeface="+mn-ea"/>
                <a:cs typeface="+mn-cs"/>
                <a:hlinkClick r:id="rId9"/>
              </a:rPr>
              <a:t>https://du-portal-ui.dataudveksler.app.vd.dk/data/50/overview</a:t>
            </a: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requires a login. Danish users can signup with </a:t>
            </a:r>
            <a:r>
              <a:rPr kumimoji="0" lang="en-US" sz="900" b="0" i="0" u="none" strike="noStrike" kern="1200" cap="none" spc="0" normalizeH="0" baseline="0" noProof="0" err="1">
                <a:ln>
                  <a:noFill/>
                </a:ln>
                <a:solidFill>
                  <a:srgbClr val="FFFFFF"/>
                </a:solidFill>
                <a:effectLst/>
                <a:uLnTx/>
                <a:uFillTx/>
                <a:latin typeface="Verdana"/>
                <a:ea typeface="+mn-ea"/>
                <a:cs typeface="+mn-cs"/>
              </a:rPr>
              <a:t>NemID</a:t>
            </a:r>
            <a:r>
              <a:rPr kumimoji="0" lang="en-US" sz="900" b="0" i="0" u="none" strike="noStrike" kern="1200" cap="none" spc="0" normalizeH="0" baseline="0" noProof="0">
                <a:ln>
                  <a:noFill/>
                </a:ln>
                <a:solidFill>
                  <a:srgbClr val="FFFFFF"/>
                </a:solidFill>
                <a:effectLst/>
                <a:uLnTx/>
                <a:uFillTx/>
                <a:latin typeface="Verdana"/>
                <a:ea typeface="+mn-ea"/>
                <a:cs typeface="+mn-cs"/>
              </a:rPr>
              <a:t>.</a:t>
            </a:r>
            <a:endParaRPr kumimoji="0" lang="en-US" sz="900" b="0" i="0" u="none" strike="noStrike" kern="1200" cap="none" spc="0" normalizeH="0" baseline="0" noProof="0">
              <a:ln>
                <a:noFill/>
              </a:ln>
              <a:solidFill>
                <a:srgbClr val="FFFFFF"/>
              </a:solidFill>
              <a:effectLst/>
              <a:highlight>
                <a:srgbClr val="FFFF00"/>
              </a:highligh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includes information concerning: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Accidents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Wind warnings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Slippery roads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Planed events affecting traffic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Roadworks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p:txBody>
      </p:sp>
      <p:sp>
        <p:nvSpPr>
          <p:cNvPr id="390" name="Rectangle 389">
            <a:extLst>
              <a:ext uri="{FF2B5EF4-FFF2-40B4-BE49-F238E27FC236}">
                <a16:creationId xmlns:a16="http://schemas.microsoft.com/office/drawing/2014/main" id="{28DE678F-ED8B-403B-A823-5FD047D9B85D}"/>
              </a:ext>
            </a:extLst>
          </p:cNvPr>
          <p:cNvSpPr/>
          <p:nvPr/>
        </p:nvSpPr>
        <p:spPr>
          <a:xfrm>
            <a:off x="4658617" y="6720904"/>
            <a:ext cx="1953145" cy="28883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FFFFFF"/>
                </a:solidFill>
                <a:effectLst/>
                <a:uLnTx/>
                <a:uFillTx/>
                <a:latin typeface="Verdana"/>
                <a:ea typeface="+mn-ea"/>
                <a:cs typeface="+mn-cs"/>
              </a:rPr>
              <a:t>Sweden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(xml) is available at under Situation: </a:t>
            </a:r>
            <a:r>
              <a:rPr kumimoji="0" lang="en-US" sz="900" b="0" i="0" u="none" strike="noStrike" kern="1200" cap="none" spc="0" normalizeH="0" baseline="0" noProof="0">
                <a:ln>
                  <a:noFill/>
                </a:ln>
                <a:solidFill>
                  <a:srgbClr val="FFFFFF"/>
                </a:solidFill>
                <a:effectLst/>
                <a:uLnTx/>
                <a:uFillTx/>
                <a:latin typeface="Verdana"/>
                <a:ea typeface="+mn-ea"/>
                <a:cs typeface="+mn-cs"/>
                <a:hlinkClick r:id="rId10"/>
              </a:rPr>
              <a:t>https://api.trafikinfo.trafikverket.se/API/Model</a:t>
            </a: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requires a login.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includes information concerning: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Traffic announcements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Roadworks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Accidents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Restrictions</a:t>
            </a:r>
          </a:p>
        </p:txBody>
      </p:sp>
    </p:spTree>
    <p:extLst>
      <p:ext uri="{BB962C8B-B14F-4D97-AF65-F5344CB8AC3E}">
        <p14:creationId xmlns:p14="http://schemas.microsoft.com/office/powerpoint/2010/main" val="2768455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Lige forbindelse 10">
            <a:extLst>
              <a:ext uri="{FF2B5EF4-FFF2-40B4-BE49-F238E27FC236}">
                <a16:creationId xmlns:a16="http://schemas.microsoft.com/office/drawing/2014/main" id="{E36B5B71-BB40-4FA9-9FC6-2CD6C96493A8}"/>
              </a:ext>
            </a:extLst>
          </p:cNvPr>
          <p:cNvCxnSpPr>
            <a:cxnSpLocks/>
          </p:cNvCxnSpPr>
          <p:nvPr/>
        </p:nvCxnSpPr>
        <p:spPr>
          <a:xfrm flipH="1" flipV="1">
            <a:off x="3749356" y="7233091"/>
            <a:ext cx="907614" cy="48779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Lige forbindelse 10">
            <a:extLst>
              <a:ext uri="{FF2B5EF4-FFF2-40B4-BE49-F238E27FC236}">
                <a16:creationId xmlns:a16="http://schemas.microsoft.com/office/drawing/2014/main" id="{972FFAB7-BF63-4A1F-B0FC-16B403B6F859}"/>
              </a:ext>
            </a:extLst>
          </p:cNvPr>
          <p:cNvCxnSpPr>
            <a:cxnSpLocks/>
            <a:stCxn id="389" idx="2"/>
          </p:cNvCxnSpPr>
          <p:nvPr/>
        </p:nvCxnSpPr>
        <p:spPr>
          <a:xfrm flipH="1">
            <a:off x="4913558" y="4462642"/>
            <a:ext cx="733412" cy="81169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Lige forbindelse 10">
            <a:extLst>
              <a:ext uri="{FF2B5EF4-FFF2-40B4-BE49-F238E27FC236}">
                <a16:creationId xmlns:a16="http://schemas.microsoft.com/office/drawing/2014/main" id="{CF366A82-7291-420D-8F44-96B372CABC0C}"/>
              </a:ext>
            </a:extLst>
          </p:cNvPr>
          <p:cNvCxnSpPr>
            <a:cxnSpLocks/>
          </p:cNvCxnSpPr>
          <p:nvPr/>
        </p:nvCxnSpPr>
        <p:spPr>
          <a:xfrm>
            <a:off x="3526586" y="4380069"/>
            <a:ext cx="0" cy="1589775"/>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Lige forbindelse 10">
            <a:extLst>
              <a:ext uri="{FF2B5EF4-FFF2-40B4-BE49-F238E27FC236}">
                <a16:creationId xmlns:a16="http://schemas.microsoft.com/office/drawing/2014/main" id="{D8297842-1E0D-4CB8-929C-3C2CFBDDE49A}"/>
              </a:ext>
            </a:extLst>
          </p:cNvPr>
          <p:cNvCxnSpPr>
            <a:cxnSpLocks/>
          </p:cNvCxnSpPr>
          <p:nvPr/>
        </p:nvCxnSpPr>
        <p:spPr>
          <a:xfrm flipH="1">
            <a:off x="2226238" y="7482701"/>
            <a:ext cx="878802" cy="35501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Lige forbindelse 10">
            <a:extLst>
              <a:ext uri="{FF2B5EF4-FFF2-40B4-BE49-F238E27FC236}">
                <a16:creationId xmlns:a16="http://schemas.microsoft.com/office/drawing/2014/main" id="{A4F7F62E-E1FB-4E53-B5EC-CEA53BFEF72A}"/>
              </a:ext>
            </a:extLst>
          </p:cNvPr>
          <p:cNvCxnSpPr>
            <a:cxnSpLocks/>
            <a:endCxn id="336" idx="2"/>
          </p:cNvCxnSpPr>
          <p:nvPr/>
        </p:nvCxnSpPr>
        <p:spPr>
          <a:xfrm flipH="1" flipV="1">
            <a:off x="1237751" y="4437720"/>
            <a:ext cx="486992" cy="596786"/>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9" name="Rectangle 388">
            <a:extLst>
              <a:ext uri="{FF2B5EF4-FFF2-40B4-BE49-F238E27FC236}">
                <a16:creationId xmlns:a16="http://schemas.microsoft.com/office/drawing/2014/main" id="{5CAFEDD2-F780-41B2-A4B0-793BB2C0DA9F}"/>
              </a:ext>
            </a:extLst>
          </p:cNvPr>
          <p:cNvSpPr/>
          <p:nvPr/>
        </p:nvSpPr>
        <p:spPr>
          <a:xfrm>
            <a:off x="4656970" y="1549203"/>
            <a:ext cx="1980000" cy="29134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FFFFFF"/>
                </a:solidFill>
                <a:effectLst/>
                <a:uLnTx/>
                <a:uFillTx/>
                <a:latin typeface="Verdana"/>
                <a:ea typeface="+mn-ea"/>
                <a:cs typeface="+mn-cs"/>
              </a:rPr>
              <a:t>Finland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(json)  is available at: </a:t>
            </a:r>
            <a:r>
              <a:rPr kumimoji="0" lang="en-US" sz="900" b="0" i="0" u="none" strike="noStrike" kern="1200" cap="none" spc="0" normalizeH="0" baseline="0" noProof="0">
                <a:ln>
                  <a:noFill/>
                </a:ln>
                <a:solidFill>
                  <a:srgbClr val="FFFFFF"/>
                </a:solidFill>
                <a:effectLst/>
                <a:uLnTx/>
                <a:uFillTx/>
                <a:latin typeface="Verdana"/>
                <a:ea typeface="+mn-ea"/>
                <a:cs typeface="+mn-cs"/>
                <a:hlinkClick r:id="rId5"/>
              </a:rPr>
              <a:t>https://tie.digitraffic.fi/api/beta/weather-history-data/4057</a:t>
            </a: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does not require login.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includes information concerning: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Temperature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Wind speeds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Precipitation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Humidity</a:t>
            </a:r>
          </a:p>
        </p:txBody>
      </p:sp>
      <p:sp>
        <p:nvSpPr>
          <p:cNvPr id="388" name="Rectangle 387">
            <a:extLst>
              <a:ext uri="{FF2B5EF4-FFF2-40B4-BE49-F238E27FC236}">
                <a16:creationId xmlns:a16="http://schemas.microsoft.com/office/drawing/2014/main" id="{C0E1ED7E-7F25-47A2-9FC7-86003A57AF29}"/>
              </a:ext>
            </a:extLst>
          </p:cNvPr>
          <p:cNvSpPr/>
          <p:nvPr/>
        </p:nvSpPr>
        <p:spPr>
          <a:xfrm>
            <a:off x="2473596" y="1549204"/>
            <a:ext cx="1980000" cy="29021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FFFFFF"/>
                </a:solidFill>
                <a:effectLst/>
                <a:uLnTx/>
                <a:uFillTx/>
                <a:latin typeface="Verdana"/>
                <a:ea typeface="+mn-ea"/>
                <a:cs typeface="+mn-cs"/>
              </a:rPr>
              <a:t>Norway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(xml) is available at: </a:t>
            </a:r>
            <a:r>
              <a:rPr kumimoji="0" lang="en-US" sz="900" b="0" i="0" u="none" strike="noStrike" kern="1200" cap="none" spc="0" normalizeH="0" baseline="0" noProof="0">
                <a:ln>
                  <a:noFill/>
                </a:ln>
                <a:solidFill>
                  <a:srgbClr val="FFFFFF"/>
                </a:solidFill>
                <a:effectLst/>
                <a:uLnTx/>
                <a:uFillTx/>
                <a:latin typeface="Verdana"/>
                <a:ea typeface="+mn-ea"/>
                <a:cs typeface="+mn-cs"/>
                <a:hlinkClick r:id="rId6"/>
              </a:rPr>
              <a:t>https://www.vegvesen.no/ws/no/vegvesen/veg/trafikkpublikasjon/trafikk/2/GetSituation</a:t>
            </a: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does require login.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includes information concerning: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Wind speeds and direction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Road temperature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Air temperature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Humidity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Dew point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p:txBody>
      </p:sp>
      <p:sp>
        <p:nvSpPr>
          <p:cNvPr id="336" name="Rectangle 335">
            <a:extLst>
              <a:ext uri="{FF2B5EF4-FFF2-40B4-BE49-F238E27FC236}">
                <a16:creationId xmlns:a16="http://schemas.microsoft.com/office/drawing/2014/main" id="{139861C2-14E2-419E-A48F-216DB8028AD8}"/>
              </a:ext>
            </a:extLst>
          </p:cNvPr>
          <p:cNvSpPr/>
          <p:nvPr/>
        </p:nvSpPr>
        <p:spPr>
          <a:xfrm>
            <a:off x="247751" y="1549401"/>
            <a:ext cx="1980000" cy="28883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FFFFFF"/>
                </a:solidFill>
                <a:effectLst/>
                <a:uLnTx/>
                <a:uFillTx/>
                <a:latin typeface="Verdana"/>
                <a:ea typeface="+mn-ea"/>
                <a:cs typeface="+mn-cs"/>
              </a:rPr>
              <a:t>Iceland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(xml) is available at: </a:t>
            </a:r>
            <a:r>
              <a:rPr kumimoji="0" lang="en-US" sz="900" b="0" i="0" u="none" strike="noStrike" kern="1200" cap="none" spc="0" normalizeH="0" baseline="0" noProof="0">
                <a:ln>
                  <a:noFill/>
                </a:ln>
                <a:solidFill>
                  <a:srgbClr val="FFFFFF"/>
                </a:solidFill>
                <a:effectLst/>
                <a:uLnTx/>
                <a:uFillTx/>
                <a:latin typeface="Verdana"/>
                <a:ea typeface="+mn-ea"/>
                <a:cs typeface="+mn-cs"/>
                <a:hlinkClick r:id="rId7"/>
              </a:rPr>
              <a:t>http://gagnaveita.vegagerdin.is/api/vedur2014_1</a:t>
            </a: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does not require login.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includes information concerning: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Wind speeds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Road temperature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Air temperature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Humidity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Dew point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highlight>
                <a:srgbClr val="FFFF00"/>
              </a:highligh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highlight>
                <a:srgbClr val="FFFF00"/>
              </a:highligh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highlight>
                  <a:srgbClr val="FFFF00"/>
                </a:highlight>
                <a:uLnTx/>
                <a:uFillTx/>
                <a:latin typeface="Verdana"/>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p:txBody>
      </p:sp>
      <p:graphicFrame>
        <p:nvGraphicFramePr>
          <p:cNvPr id="5" name="Objekt 4" hidden="1">
            <a:extLst>
              <a:ext uri="{FF2B5EF4-FFF2-40B4-BE49-F238E27FC236}">
                <a16:creationId xmlns:a16="http://schemas.microsoft.com/office/drawing/2014/main" id="{6A2D7A43-61C2-44B1-92D8-F09A36262A80}"/>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705" name="think-cell Slide" r:id="rId8" imgW="351" imgH="351" progId="TCLayout.ActiveDocument.1">
                  <p:embed/>
                </p:oleObj>
              </mc:Choice>
              <mc:Fallback>
                <p:oleObj name="think-cell Slide" r:id="rId8" imgW="351" imgH="351" progId="TCLayout.ActiveDocument.1">
                  <p:embed/>
                  <p:pic>
                    <p:nvPicPr>
                      <p:cNvPr id="5" name="Objekt 4" hidden="1">
                        <a:extLst>
                          <a:ext uri="{FF2B5EF4-FFF2-40B4-BE49-F238E27FC236}">
                            <a16:creationId xmlns:a16="http://schemas.microsoft.com/office/drawing/2014/main" id="{6A2D7A43-61C2-44B1-92D8-F09A36262A80}"/>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a:extLst>
              <a:ext uri="{FF2B5EF4-FFF2-40B4-BE49-F238E27FC236}">
                <a16:creationId xmlns:a16="http://schemas.microsoft.com/office/drawing/2014/main" id="{DF380C07-16AB-43CC-8392-6134BE9A3BE7}"/>
              </a:ext>
            </a:extLst>
          </p:cNvPr>
          <p:cNvSpPr/>
          <p:nvPr/>
        </p:nvSpPr>
        <p:spPr>
          <a:xfrm>
            <a:off x="52252" y="36365"/>
            <a:ext cx="6769100" cy="927100"/>
          </a:xfrm>
          <a:prstGeom prst="rect">
            <a:avLst/>
          </a:prstGeom>
          <a:solidFill>
            <a:srgbClr val="05326E"/>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FFFFFF"/>
                </a:solidFill>
                <a:effectLst/>
                <a:uLnTx/>
                <a:uFillTx/>
                <a:latin typeface="Verdana"/>
                <a:ea typeface="+mn-ea"/>
                <a:cs typeface="+mn-cs"/>
              </a:rPr>
              <a:t>WEATHER</a:t>
            </a:r>
          </a:p>
        </p:txBody>
      </p:sp>
      <p:grpSp>
        <p:nvGrpSpPr>
          <p:cNvPr id="3" name="Group 2">
            <a:extLst>
              <a:ext uri="{FF2B5EF4-FFF2-40B4-BE49-F238E27FC236}">
                <a16:creationId xmlns:a16="http://schemas.microsoft.com/office/drawing/2014/main" id="{21417A1A-2AD8-46FC-9EDC-85B98D6B6D65}"/>
              </a:ext>
            </a:extLst>
          </p:cNvPr>
          <p:cNvGrpSpPr/>
          <p:nvPr/>
        </p:nvGrpSpPr>
        <p:grpSpPr>
          <a:xfrm>
            <a:off x="1458874" y="4682731"/>
            <a:ext cx="3749854" cy="2980407"/>
            <a:chOff x="1672750" y="3376025"/>
            <a:chExt cx="3749854" cy="2980407"/>
          </a:xfrm>
        </p:grpSpPr>
        <p:sp>
          <p:nvSpPr>
            <p:cNvPr id="295" name="Freeform 24">
              <a:extLst>
                <a:ext uri="{FF2B5EF4-FFF2-40B4-BE49-F238E27FC236}">
                  <a16:creationId xmlns:a16="http://schemas.microsoft.com/office/drawing/2014/main" id="{62D8C6E2-8141-4B04-A595-35D320F91D02}"/>
                </a:ext>
              </a:extLst>
            </p:cNvPr>
            <p:cNvSpPr>
              <a:spLocks noChangeAspect="1"/>
            </p:cNvSpPr>
            <p:nvPr/>
          </p:nvSpPr>
          <p:spPr bwMode="auto">
            <a:xfrm>
              <a:off x="3256085" y="5968966"/>
              <a:ext cx="303071" cy="387465"/>
            </a:xfrm>
            <a:custGeom>
              <a:avLst/>
              <a:gdLst/>
              <a:ahLst/>
              <a:cxnLst>
                <a:cxn ang="0">
                  <a:pos x="13" y="173"/>
                </a:cxn>
                <a:cxn ang="0">
                  <a:pos x="22" y="189"/>
                </a:cxn>
                <a:cxn ang="0">
                  <a:pos x="40" y="189"/>
                </a:cxn>
                <a:cxn ang="0">
                  <a:pos x="56" y="193"/>
                </a:cxn>
                <a:cxn ang="0">
                  <a:pos x="67" y="203"/>
                </a:cxn>
                <a:cxn ang="0">
                  <a:pos x="81" y="203"/>
                </a:cxn>
                <a:cxn ang="0">
                  <a:pos x="72" y="191"/>
                </a:cxn>
                <a:cxn ang="0">
                  <a:pos x="79" y="173"/>
                </a:cxn>
                <a:cxn ang="0">
                  <a:pos x="88" y="155"/>
                </a:cxn>
                <a:cxn ang="0">
                  <a:pos x="92" y="132"/>
                </a:cxn>
                <a:cxn ang="0">
                  <a:pos x="110" y="120"/>
                </a:cxn>
                <a:cxn ang="0">
                  <a:pos x="126" y="111"/>
                </a:cxn>
                <a:cxn ang="0">
                  <a:pos x="126" y="98"/>
                </a:cxn>
                <a:cxn ang="0">
                  <a:pos x="126" y="77"/>
                </a:cxn>
                <a:cxn ang="0">
                  <a:pos x="129" y="68"/>
                </a:cxn>
                <a:cxn ang="0">
                  <a:pos x="144" y="66"/>
                </a:cxn>
                <a:cxn ang="0">
                  <a:pos x="149" y="70"/>
                </a:cxn>
                <a:cxn ang="0">
                  <a:pos x="163" y="57"/>
                </a:cxn>
                <a:cxn ang="0">
                  <a:pos x="158" y="45"/>
                </a:cxn>
                <a:cxn ang="0">
                  <a:pos x="149" y="43"/>
                </a:cxn>
                <a:cxn ang="0">
                  <a:pos x="135" y="43"/>
                </a:cxn>
                <a:cxn ang="0">
                  <a:pos x="129" y="43"/>
                </a:cxn>
                <a:cxn ang="0">
                  <a:pos x="126" y="22"/>
                </a:cxn>
                <a:cxn ang="0">
                  <a:pos x="126" y="4"/>
                </a:cxn>
                <a:cxn ang="0">
                  <a:pos x="117" y="0"/>
                </a:cxn>
                <a:cxn ang="0">
                  <a:pos x="113" y="6"/>
                </a:cxn>
                <a:cxn ang="0">
                  <a:pos x="88" y="2"/>
                </a:cxn>
                <a:cxn ang="0">
                  <a:pos x="81" y="9"/>
                </a:cxn>
                <a:cxn ang="0">
                  <a:pos x="88" y="25"/>
                </a:cxn>
                <a:cxn ang="0">
                  <a:pos x="86" y="43"/>
                </a:cxn>
                <a:cxn ang="0">
                  <a:pos x="74" y="29"/>
                </a:cxn>
                <a:cxn ang="0">
                  <a:pos x="70" y="20"/>
                </a:cxn>
                <a:cxn ang="0">
                  <a:pos x="56" y="22"/>
                </a:cxn>
                <a:cxn ang="0">
                  <a:pos x="52" y="31"/>
                </a:cxn>
                <a:cxn ang="0">
                  <a:pos x="47" y="36"/>
                </a:cxn>
                <a:cxn ang="0">
                  <a:pos x="47" y="50"/>
                </a:cxn>
                <a:cxn ang="0">
                  <a:pos x="45" y="50"/>
                </a:cxn>
                <a:cxn ang="0">
                  <a:pos x="31" y="29"/>
                </a:cxn>
                <a:cxn ang="0">
                  <a:pos x="24" y="22"/>
                </a:cxn>
                <a:cxn ang="0">
                  <a:pos x="18" y="27"/>
                </a:cxn>
                <a:cxn ang="0">
                  <a:pos x="20" y="38"/>
                </a:cxn>
                <a:cxn ang="0">
                  <a:pos x="20" y="45"/>
                </a:cxn>
                <a:cxn ang="0">
                  <a:pos x="9" y="50"/>
                </a:cxn>
                <a:cxn ang="0">
                  <a:pos x="9" y="63"/>
                </a:cxn>
                <a:cxn ang="0">
                  <a:pos x="18" y="77"/>
                </a:cxn>
                <a:cxn ang="0">
                  <a:pos x="18" y="88"/>
                </a:cxn>
                <a:cxn ang="0">
                  <a:pos x="13" y="98"/>
                </a:cxn>
                <a:cxn ang="0">
                  <a:pos x="0" y="109"/>
                </a:cxn>
                <a:cxn ang="0">
                  <a:pos x="2" y="120"/>
                </a:cxn>
                <a:cxn ang="0">
                  <a:pos x="15" y="130"/>
                </a:cxn>
                <a:cxn ang="0">
                  <a:pos x="20" y="139"/>
                </a:cxn>
                <a:cxn ang="0">
                  <a:pos x="18" y="161"/>
                </a:cxn>
                <a:cxn ang="0">
                  <a:pos x="13" y="173"/>
                </a:cxn>
              </a:cxnLst>
              <a:rect l="0" t="0" r="r" b="b"/>
              <a:pathLst>
                <a:path w="164" h="204">
                  <a:moveTo>
                    <a:pt x="13" y="173"/>
                  </a:moveTo>
                  <a:lnTo>
                    <a:pt x="22" y="189"/>
                  </a:lnTo>
                  <a:lnTo>
                    <a:pt x="40" y="189"/>
                  </a:lnTo>
                  <a:lnTo>
                    <a:pt x="56" y="193"/>
                  </a:lnTo>
                  <a:lnTo>
                    <a:pt x="67" y="203"/>
                  </a:lnTo>
                  <a:lnTo>
                    <a:pt x="81" y="203"/>
                  </a:lnTo>
                  <a:lnTo>
                    <a:pt x="72" y="191"/>
                  </a:lnTo>
                  <a:lnTo>
                    <a:pt x="79" y="173"/>
                  </a:lnTo>
                  <a:lnTo>
                    <a:pt x="88" y="155"/>
                  </a:lnTo>
                  <a:lnTo>
                    <a:pt x="92" y="132"/>
                  </a:lnTo>
                  <a:lnTo>
                    <a:pt x="110" y="120"/>
                  </a:lnTo>
                  <a:lnTo>
                    <a:pt x="126" y="111"/>
                  </a:lnTo>
                  <a:lnTo>
                    <a:pt x="126" y="98"/>
                  </a:lnTo>
                  <a:lnTo>
                    <a:pt x="126" y="77"/>
                  </a:lnTo>
                  <a:lnTo>
                    <a:pt x="129" y="68"/>
                  </a:lnTo>
                  <a:lnTo>
                    <a:pt x="144" y="66"/>
                  </a:lnTo>
                  <a:lnTo>
                    <a:pt x="149" y="70"/>
                  </a:lnTo>
                  <a:lnTo>
                    <a:pt x="163" y="57"/>
                  </a:lnTo>
                  <a:lnTo>
                    <a:pt x="158" y="45"/>
                  </a:lnTo>
                  <a:lnTo>
                    <a:pt x="149" y="43"/>
                  </a:lnTo>
                  <a:lnTo>
                    <a:pt x="135" y="43"/>
                  </a:lnTo>
                  <a:lnTo>
                    <a:pt x="129" y="43"/>
                  </a:lnTo>
                  <a:lnTo>
                    <a:pt x="126" y="22"/>
                  </a:lnTo>
                  <a:lnTo>
                    <a:pt x="126" y="4"/>
                  </a:lnTo>
                  <a:lnTo>
                    <a:pt x="117" y="0"/>
                  </a:lnTo>
                  <a:lnTo>
                    <a:pt x="113" y="6"/>
                  </a:lnTo>
                  <a:lnTo>
                    <a:pt x="88" y="2"/>
                  </a:lnTo>
                  <a:lnTo>
                    <a:pt x="81" y="9"/>
                  </a:lnTo>
                  <a:lnTo>
                    <a:pt x="88" y="25"/>
                  </a:lnTo>
                  <a:lnTo>
                    <a:pt x="86" y="43"/>
                  </a:lnTo>
                  <a:lnTo>
                    <a:pt x="74" y="29"/>
                  </a:lnTo>
                  <a:lnTo>
                    <a:pt x="70" y="20"/>
                  </a:lnTo>
                  <a:lnTo>
                    <a:pt x="56" y="22"/>
                  </a:lnTo>
                  <a:lnTo>
                    <a:pt x="52" y="31"/>
                  </a:lnTo>
                  <a:lnTo>
                    <a:pt x="47" y="36"/>
                  </a:lnTo>
                  <a:lnTo>
                    <a:pt x="47" y="50"/>
                  </a:lnTo>
                  <a:lnTo>
                    <a:pt x="45" y="50"/>
                  </a:lnTo>
                  <a:lnTo>
                    <a:pt x="31" y="29"/>
                  </a:lnTo>
                  <a:lnTo>
                    <a:pt x="24" y="22"/>
                  </a:lnTo>
                  <a:lnTo>
                    <a:pt x="18" y="27"/>
                  </a:lnTo>
                  <a:lnTo>
                    <a:pt x="20" y="38"/>
                  </a:lnTo>
                  <a:lnTo>
                    <a:pt x="20" y="45"/>
                  </a:lnTo>
                  <a:lnTo>
                    <a:pt x="9" y="50"/>
                  </a:lnTo>
                  <a:lnTo>
                    <a:pt x="9" y="63"/>
                  </a:lnTo>
                  <a:lnTo>
                    <a:pt x="18" y="77"/>
                  </a:lnTo>
                  <a:lnTo>
                    <a:pt x="18" y="88"/>
                  </a:lnTo>
                  <a:lnTo>
                    <a:pt x="13" y="98"/>
                  </a:lnTo>
                  <a:lnTo>
                    <a:pt x="0" y="109"/>
                  </a:lnTo>
                  <a:lnTo>
                    <a:pt x="2" y="120"/>
                  </a:lnTo>
                  <a:lnTo>
                    <a:pt x="15" y="130"/>
                  </a:lnTo>
                  <a:lnTo>
                    <a:pt x="20" y="139"/>
                  </a:lnTo>
                  <a:lnTo>
                    <a:pt x="18" y="161"/>
                  </a:lnTo>
                  <a:lnTo>
                    <a:pt x="13" y="173"/>
                  </a:lnTo>
                </a:path>
              </a:pathLst>
            </a:custGeom>
            <a:solidFill>
              <a:srgbClr val="A7D3F5">
                <a:lumMod val="50000"/>
              </a:srgb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296" name="Freeform 25">
              <a:extLst>
                <a:ext uri="{FF2B5EF4-FFF2-40B4-BE49-F238E27FC236}">
                  <a16:creationId xmlns:a16="http://schemas.microsoft.com/office/drawing/2014/main" id="{3893F8A0-943C-4B47-B427-79D319083F13}"/>
                </a:ext>
              </a:extLst>
            </p:cNvPr>
            <p:cNvSpPr>
              <a:spLocks noChangeAspect="1"/>
            </p:cNvSpPr>
            <p:nvPr/>
          </p:nvSpPr>
          <p:spPr bwMode="auto">
            <a:xfrm>
              <a:off x="3318916" y="5853107"/>
              <a:ext cx="229151" cy="148148"/>
            </a:xfrm>
            <a:custGeom>
              <a:avLst/>
              <a:gdLst/>
              <a:ahLst/>
              <a:cxnLst>
                <a:cxn ang="0">
                  <a:pos x="0" y="74"/>
                </a:cxn>
                <a:cxn ang="0">
                  <a:pos x="11" y="77"/>
                </a:cxn>
                <a:cxn ang="0">
                  <a:pos x="22" y="67"/>
                </a:cxn>
                <a:cxn ang="0">
                  <a:pos x="34" y="52"/>
                </a:cxn>
                <a:cxn ang="0">
                  <a:pos x="68" y="52"/>
                </a:cxn>
                <a:cxn ang="0">
                  <a:pos x="97" y="47"/>
                </a:cxn>
                <a:cxn ang="0">
                  <a:pos x="113" y="33"/>
                </a:cxn>
                <a:cxn ang="0">
                  <a:pos x="120" y="18"/>
                </a:cxn>
                <a:cxn ang="0">
                  <a:pos x="123" y="0"/>
                </a:cxn>
                <a:cxn ang="0">
                  <a:pos x="100" y="11"/>
                </a:cxn>
                <a:cxn ang="0">
                  <a:pos x="59" y="29"/>
                </a:cxn>
                <a:cxn ang="0">
                  <a:pos x="47" y="31"/>
                </a:cxn>
                <a:cxn ang="0">
                  <a:pos x="34" y="40"/>
                </a:cxn>
                <a:cxn ang="0">
                  <a:pos x="11" y="45"/>
                </a:cxn>
                <a:cxn ang="0">
                  <a:pos x="0" y="49"/>
                </a:cxn>
                <a:cxn ang="0">
                  <a:pos x="0" y="74"/>
                </a:cxn>
              </a:cxnLst>
              <a:rect l="0" t="0" r="r" b="b"/>
              <a:pathLst>
                <a:path w="124" h="78">
                  <a:moveTo>
                    <a:pt x="0" y="74"/>
                  </a:moveTo>
                  <a:lnTo>
                    <a:pt x="11" y="77"/>
                  </a:lnTo>
                  <a:lnTo>
                    <a:pt x="22" y="67"/>
                  </a:lnTo>
                  <a:lnTo>
                    <a:pt x="34" y="52"/>
                  </a:lnTo>
                  <a:lnTo>
                    <a:pt x="68" y="52"/>
                  </a:lnTo>
                  <a:lnTo>
                    <a:pt x="97" y="47"/>
                  </a:lnTo>
                  <a:lnTo>
                    <a:pt x="113" y="33"/>
                  </a:lnTo>
                  <a:lnTo>
                    <a:pt x="120" y="18"/>
                  </a:lnTo>
                  <a:lnTo>
                    <a:pt x="123" y="0"/>
                  </a:lnTo>
                  <a:lnTo>
                    <a:pt x="100" y="11"/>
                  </a:lnTo>
                  <a:lnTo>
                    <a:pt x="59" y="29"/>
                  </a:lnTo>
                  <a:lnTo>
                    <a:pt x="47" y="31"/>
                  </a:lnTo>
                  <a:lnTo>
                    <a:pt x="34" y="40"/>
                  </a:lnTo>
                  <a:lnTo>
                    <a:pt x="11" y="45"/>
                  </a:lnTo>
                  <a:lnTo>
                    <a:pt x="0" y="49"/>
                  </a:lnTo>
                  <a:lnTo>
                    <a:pt x="0" y="74"/>
                  </a:lnTo>
                </a:path>
              </a:pathLst>
            </a:custGeom>
            <a:solidFill>
              <a:srgbClr val="A7D3F5">
                <a:lumMod val="50000"/>
              </a:srgb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297" name="Freeform 26">
              <a:extLst>
                <a:ext uri="{FF2B5EF4-FFF2-40B4-BE49-F238E27FC236}">
                  <a16:creationId xmlns:a16="http://schemas.microsoft.com/office/drawing/2014/main" id="{A31E5E1E-B7C1-43E8-8333-1F031E933724}"/>
                </a:ext>
              </a:extLst>
            </p:cNvPr>
            <p:cNvSpPr>
              <a:spLocks noChangeAspect="1"/>
            </p:cNvSpPr>
            <p:nvPr/>
          </p:nvSpPr>
          <p:spPr bwMode="auto">
            <a:xfrm>
              <a:off x="3435340" y="6212082"/>
              <a:ext cx="99792" cy="121557"/>
            </a:xfrm>
            <a:custGeom>
              <a:avLst/>
              <a:gdLst/>
              <a:ahLst/>
              <a:cxnLst>
                <a:cxn ang="0">
                  <a:pos x="16" y="0"/>
                </a:cxn>
                <a:cxn ang="0">
                  <a:pos x="50" y="22"/>
                </a:cxn>
                <a:cxn ang="0">
                  <a:pos x="53" y="31"/>
                </a:cxn>
                <a:cxn ang="0">
                  <a:pos x="41" y="45"/>
                </a:cxn>
                <a:cxn ang="0">
                  <a:pos x="29" y="54"/>
                </a:cxn>
                <a:cxn ang="0">
                  <a:pos x="32" y="63"/>
                </a:cxn>
                <a:cxn ang="0">
                  <a:pos x="16" y="60"/>
                </a:cxn>
                <a:cxn ang="0">
                  <a:pos x="2" y="45"/>
                </a:cxn>
                <a:cxn ang="0">
                  <a:pos x="0" y="31"/>
                </a:cxn>
                <a:cxn ang="0">
                  <a:pos x="6" y="18"/>
                </a:cxn>
                <a:cxn ang="0">
                  <a:pos x="16" y="0"/>
                </a:cxn>
              </a:cxnLst>
              <a:rect l="0" t="0" r="r" b="b"/>
              <a:pathLst>
                <a:path w="54" h="64">
                  <a:moveTo>
                    <a:pt x="16" y="0"/>
                  </a:moveTo>
                  <a:lnTo>
                    <a:pt x="50" y="22"/>
                  </a:lnTo>
                  <a:lnTo>
                    <a:pt x="53" y="31"/>
                  </a:lnTo>
                  <a:lnTo>
                    <a:pt x="41" y="45"/>
                  </a:lnTo>
                  <a:lnTo>
                    <a:pt x="29" y="54"/>
                  </a:lnTo>
                  <a:lnTo>
                    <a:pt x="32" y="63"/>
                  </a:lnTo>
                  <a:lnTo>
                    <a:pt x="16" y="60"/>
                  </a:lnTo>
                  <a:lnTo>
                    <a:pt x="2" y="45"/>
                  </a:lnTo>
                  <a:lnTo>
                    <a:pt x="0" y="31"/>
                  </a:lnTo>
                  <a:lnTo>
                    <a:pt x="6" y="18"/>
                  </a:lnTo>
                  <a:lnTo>
                    <a:pt x="16" y="0"/>
                  </a:lnTo>
                </a:path>
              </a:pathLst>
            </a:custGeom>
            <a:solidFill>
              <a:srgbClr val="A7D3F5">
                <a:lumMod val="50000"/>
              </a:srgb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298" name="Freeform 27">
              <a:extLst>
                <a:ext uri="{FF2B5EF4-FFF2-40B4-BE49-F238E27FC236}">
                  <a16:creationId xmlns:a16="http://schemas.microsoft.com/office/drawing/2014/main" id="{2256AEB2-EB13-42F6-8562-F2A6885B1215}"/>
                </a:ext>
              </a:extLst>
            </p:cNvPr>
            <p:cNvSpPr>
              <a:spLocks noChangeAspect="1"/>
            </p:cNvSpPr>
            <p:nvPr/>
          </p:nvSpPr>
          <p:spPr bwMode="auto">
            <a:xfrm>
              <a:off x="3557307" y="6175995"/>
              <a:ext cx="144143" cy="180437"/>
            </a:xfrm>
            <a:custGeom>
              <a:avLst/>
              <a:gdLst/>
              <a:ahLst/>
              <a:cxnLst>
                <a:cxn ang="0">
                  <a:pos x="72" y="0"/>
                </a:cxn>
                <a:cxn ang="0">
                  <a:pos x="77" y="4"/>
                </a:cxn>
                <a:cxn ang="0">
                  <a:pos x="72" y="9"/>
                </a:cxn>
                <a:cxn ang="0">
                  <a:pos x="77" y="18"/>
                </a:cxn>
                <a:cxn ang="0">
                  <a:pos x="70" y="32"/>
                </a:cxn>
                <a:cxn ang="0">
                  <a:pos x="61" y="41"/>
                </a:cxn>
                <a:cxn ang="0">
                  <a:pos x="63" y="52"/>
                </a:cxn>
                <a:cxn ang="0">
                  <a:pos x="61" y="61"/>
                </a:cxn>
                <a:cxn ang="0">
                  <a:pos x="63" y="71"/>
                </a:cxn>
                <a:cxn ang="0">
                  <a:pos x="49" y="94"/>
                </a:cxn>
                <a:cxn ang="0">
                  <a:pos x="18" y="71"/>
                </a:cxn>
                <a:cxn ang="0">
                  <a:pos x="0" y="59"/>
                </a:cxn>
                <a:cxn ang="0">
                  <a:pos x="9" y="52"/>
                </a:cxn>
                <a:cxn ang="0">
                  <a:pos x="9" y="36"/>
                </a:cxn>
                <a:cxn ang="0">
                  <a:pos x="29" y="22"/>
                </a:cxn>
                <a:cxn ang="0">
                  <a:pos x="40" y="27"/>
                </a:cxn>
                <a:cxn ang="0">
                  <a:pos x="49" y="22"/>
                </a:cxn>
                <a:cxn ang="0">
                  <a:pos x="65" y="11"/>
                </a:cxn>
                <a:cxn ang="0">
                  <a:pos x="72" y="0"/>
                </a:cxn>
              </a:cxnLst>
              <a:rect l="0" t="0" r="r" b="b"/>
              <a:pathLst>
                <a:path w="78" h="95">
                  <a:moveTo>
                    <a:pt x="72" y="0"/>
                  </a:moveTo>
                  <a:lnTo>
                    <a:pt x="77" y="4"/>
                  </a:lnTo>
                  <a:lnTo>
                    <a:pt x="72" y="9"/>
                  </a:lnTo>
                  <a:lnTo>
                    <a:pt x="77" y="18"/>
                  </a:lnTo>
                  <a:lnTo>
                    <a:pt x="70" y="32"/>
                  </a:lnTo>
                  <a:lnTo>
                    <a:pt x="61" y="41"/>
                  </a:lnTo>
                  <a:lnTo>
                    <a:pt x="63" y="52"/>
                  </a:lnTo>
                  <a:lnTo>
                    <a:pt x="61" y="61"/>
                  </a:lnTo>
                  <a:lnTo>
                    <a:pt x="63" y="71"/>
                  </a:lnTo>
                  <a:lnTo>
                    <a:pt x="49" y="94"/>
                  </a:lnTo>
                  <a:lnTo>
                    <a:pt x="18" y="71"/>
                  </a:lnTo>
                  <a:lnTo>
                    <a:pt x="0" y="59"/>
                  </a:lnTo>
                  <a:lnTo>
                    <a:pt x="9" y="52"/>
                  </a:lnTo>
                  <a:lnTo>
                    <a:pt x="9" y="36"/>
                  </a:lnTo>
                  <a:lnTo>
                    <a:pt x="29" y="22"/>
                  </a:lnTo>
                  <a:lnTo>
                    <a:pt x="40" y="27"/>
                  </a:lnTo>
                  <a:lnTo>
                    <a:pt x="49" y="22"/>
                  </a:lnTo>
                  <a:lnTo>
                    <a:pt x="65" y="11"/>
                  </a:lnTo>
                  <a:lnTo>
                    <a:pt x="72" y="0"/>
                  </a:lnTo>
                </a:path>
              </a:pathLst>
            </a:custGeom>
            <a:solidFill>
              <a:srgbClr val="A7D3F5">
                <a:lumMod val="50000"/>
              </a:srgb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06" name="Freeform 35">
              <a:extLst>
                <a:ext uri="{FF2B5EF4-FFF2-40B4-BE49-F238E27FC236}">
                  <a16:creationId xmlns:a16="http://schemas.microsoft.com/office/drawing/2014/main" id="{1B80AD27-C123-4426-80BC-DFEB437040CF}"/>
                </a:ext>
              </a:extLst>
            </p:cNvPr>
            <p:cNvSpPr>
              <a:spLocks noChangeAspect="1"/>
            </p:cNvSpPr>
            <p:nvPr/>
          </p:nvSpPr>
          <p:spPr bwMode="auto">
            <a:xfrm>
              <a:off x="4516366" y="3576972"/>
              <a:ext cx="906238" cy="1933401"/>
            </a:xfrm>
            <a:custGeom>
              <a:avLst/>
              <a:gdLst/>
              <a:ahLst/>
              <a:cxnLst>
                <a:cxn ang="0">
                  <a:pos x="133" y="978"/>
                </a:cxn>
                <a:cxn ang="0">
                  <a:pos x="104" y="953"/>
                </a:cxn>
                <a:cxn ang="0">
                  <a:pos x="65" y="947"/>
                </a:cxn>
                <a:cxn ang="0">
                  <a:pos x="65" y="867"/>
                </a:cxn>
                <a:cxn ang="0">
                  <a:pos x="49" y="813"/>
                </a:cxn>
                <a:cxn ang="0">
                  <a:pos x="45" y="772"/>
                </a:cxn>
                <a:cxn ang="0">
                  <a:pos x="34" y="733"/>
                </a:cxn>
                <a:cxn ang="0">
                  <a:pos x="58" y="697"/>
                </a:cxn>
                <a:cxn ang="0">
                  <a:pos x="70" y="663"/>
                </a:cxn>
                <a:cxn ang="0">
                  <a:pos x="120" y="622"/>
                </a:cxn>
                <a:cxn ang="0">
                  <a:pos x="154" y="572"/>
                </a:cxn>
                <a:cxn ang="0">
                  <a:pos x="179" y="531"/>
                </a:cxn>
                <a:cxn ang="0">
                  <a:pos x="199" y="501"/>
                </a:cxn>
                <a:cxn ang="0">
                  <a:pos x="201" y="472"/>
                </a:cxn>
                <a:cxn ang="0">
                  <a:pos x="195" y="445"/>
                </a:cxn>
                <a:cxn ang="0">
                  <a:pos x="170" y="431"/>
                </a:cxn>
                <a:cxn ang="0">
                  <a:pos x="133" y="352"/>
                </a:cxn>
                <a:cxn ang="0">
                  <a:pos x="136" y="286"/>
                </a:cxn>
                <a:cxn ang="0">
                  <a:pos x="120" y="220"/>
                </a:cxn>
                <a:cxn ang="0">
                  <a:pos x="90" y="177"/>
                </a:cxn>
                <a:cxn ang="0">
                  <a:pos x="34" y="145"/>
                </a:cxn>
                <a:cxn ang="0">
                  <a:pos x="13" y="111"/>
                </a:cxn>
                <a:cxn ang="0">
                  <a:pos x="18" y="86"/>
                </a:cxn>
                <a:cxn ang="0">
                  <a:pos x="54" y="106"/>
                </a:cxn>
                <a:cxn ang="0">
                  <a:pos x="120" y="124"/>
                </a:cxn>
                <a:cxn ang="0">
                  <a:pos x="145" y="140"/>
                </a:cxn>
                <a:cxn ang="0">
                  <a:pos x="179" y="111"/>
                </a:cxn>
                <a:cxn ang="0">
                  <a:pos x="199" y="86"/>
                </a:cxn>
                <a:cxn ang="0">
                  <a:pos x="195" y="40"/>
                </a:cxn>
                <a:cxn ang="0">
                  <a:pos x="229" y="20"/>
                </a:cxn>
                <a:cxn ang="0">
                  <a:pos x="272" y="29"/>
                </a:cxn>
                <a:cxn ang="0">
                  <a:pos x="272" y="65"/>
                </a:cxn>
                <a:cxn ang="0">
                  <a:pos x="235" y="104"/>
                </a:cxn>
                <a:cxn ang="0">
                  <a:pos x="276" y="95"/>
                </a:cxn>
                <a:cxn ang="0">
                  <a:pos x="281" y="34"/>
                </a:cxn>
                <a:cxn ang="0">
                  <a:pos x="306" y="70"/>
                </a:cxn>
                <a:cxn ang="0">
                  <a:pos x="299" y="129"/>
                </a:cxn>
                <a:cxn ang="0">
                  <a:pos x="331" y="177"/>
                </a:cxn>
                <a:cxn ang="0">
                  <a:pos x="351" y="224"/>
                </a:cxn>
                <a:cxn ang="0">
                  <a:pos x="356" y="295"/>
                </a:cxn>
                <a:cxn ang="0">
                  <a:pos x="390" y="392"/>
                </a:cxn>
                <a:cxn ang="0">
                  <a:pos x="401" y="501"/>
                </a:cxn>
                <a:cxn ang="0">
                  <a:pos x="419" y="581"/>
                </a:cxn>
                <a:cxn ang="0">
                  <a:pos x="467" y="633"/>
                </a:cxn>
                <a:cxn ang="0">
                  <a:pos x="490" y="676"/>
                </a:cxn>
                <a:cxn ang="0">
                  <a:pos x="465" y="763"/>
                </a:cxn>
                <a:cxn ang="0">
                  <a:pos x="451" y="808"/>
                </a:cxn>
                <a:cxn ang="0">
                  <a:pos x="426" y="835"/>
                </a:cxn>
                <a:cxn ang="0">
                  <a:pos x="365" y="897"/>
                </a:cxn>
                <a:cxn ang="0">
                  <a:pos x="335" y="924"/>
                </a:cxn>
                <a:cxn ang="0">
                  <a:pos x="299" y="942"/>
                </a:cxn>
                <a:cxn ang="0">
                  <a:pos x="240" y="958"/>
                </a:cxn>
                <a:cxn ang="0">
                  <a:pos x="183" y="983"/>
                </a:cxn>
                <a:cxn ang="0">
                  <a:pos x="136" y="1013"/>
                </a:cxn>
              </a:cxnLst>
              <a:rect l="0" t="0" r="r" b="b"/>
              <a:pathLst>
                <a:path w="491" h="1014">
                  <a:moveTo>
                    <a:pt x="136" y="1013"/>
                  </a:moveTo>
                  <a:lnTo>
                    <a:pt x="133" y="978"/>
                  </a:lnTo>
                  <a:lnTo>
                    <a:pt x="115" y="963"/>
                  </a:lnTo>
                  <a:lnTo>
                    <a:pt x="104" y="953"/>
                  </a:lnTo>
                  <a:lnTo>
                    <a:pt x="83" y="947"/>
                  </a:lnTo>
                  <a:lnTo>
                    <a:pt x="65" y="947"/>
                  </a:lnTo>
                  <a:lnTo>
                    <a:pt x="58" y="928"/>
                  </a:lnTo>
                  <a:lnTo>
                    <a:pt x="65" y="867"/>
                  </a:lnTo>
                  <a:lnTo>
                    <a:pt x="63" y="831"/>
                  </a:lnTo>
                  <a:lnTo>
                    <a:pt x="49" y="813"/>
                  </a:lnTo>
                  <a:lnTo>
                    <a:pt x="40" y="806"/>
                  </a:lnTo>
                  <a:lnTo>
                    <a:pt x="45" y="772"/>
                  </a:lnTo>
                  <a:lnTo>
                    <a:pt x="40" y="751"/>
                  </a:lnTo>
                  <a:lnTo>
                    <a:pt x="34" y="733"/>
                  </a:lnTo>
                  <a:lnTo>
                    <a:pt x="45" y="697"/>
                  </a:lnTo>
                  <a:lnTo>
                    <a:pt x="58" y="697"/>
                  </a:lnTo>
                  <a:lnTo>
                    <a:pt x="65" y="690"/>
                  </a:lnTo>
                  <a:lnTo>
                    <a:pt x="70" y="663"/>
                  </a:lnTo>
                  <a:lnTo>
                    <a:pt x="95" y="642"/>
                  </a:lnTo>
                  <a:lnTo>
                    <a:pt x="120" y="622"/>
                  </a:lnTo>
                  <a:lnTo>
                    <a:pt x="124" y="597"/>
                  </a:lnTo>
                  <a:lnTo>
                    <a:pt x="154" y="572"/>
                  </a:lnTo>
                  <a:lnTo>
                    <a:pt x="183" y="542"/>
                  </a:lnTo>
                  <a:lnTo>
                    <a:pt x="179" y="531"/>
                  </a:lnTo>
                  <a:lnTo>
                    <a:pt x="179" y="515"/>
                  </a:lnTo>
                  <a:lnTo>
                    <a:pt x="199" y="501"/>
                  </a:lnTo>
                  <a:lnTo>
                    <a:pt x="206" y="497"/>
                  </a:lnTo>
                  <a:lnTo>
                    <a:pt x="201" y="472"/>
                  </a:lnTo>
                  <a:lnTo>
                    <a:pt x="201" y="449"/>
                  </a:lnTo>
                  <a:lnTo>
                    <a:pt x="195" y="445"/>
                  </a:lnTo>
                  <a:lnTo>
                    <a:pt x="183" y="449"/>
                  </a:lnTo>
                  <a:lnTo>
                    <a:pt x="170" y="431"/>
                  </a:lnTo>
                  <a:lnTo>
                    <a:pt x="158" y="386"/>
                  </a:lnTo>
                  <a:lnTo>
                    <a:pt x="133" y="352"/>
                  </a:lnTo>
                  <a:lnTo>
                    <a:pt x="140" y="306"/>
                  </a:lnTo>
                  <a:lnTo>
                    <a:pt x="136" y="286"/>
                  </a:lnTo>
                  <a:lnTo>
                    <a:pt x="108" y="256"/>
                  </a:lnTo>
                  <a:lnTo>
                    <a:pt x="120" y="220"/>
                  </a:lnTo>
                  <a:lnTo>
                    <a:pt x="111" y="199"/>
                  </a:lnTo>
                  <a:lnTo>
                    <a:pt x="90" y="177"/>
                  </a:lnTo>
                  <a:lnTo>
                    <a:pt x="79" y="190"/>
                  </a:lnTo>
                  <a:lnTo>
                    <a:pt x="34" y="145"/>
                  </a:lnTo>
                  <a:lnTo>
                    <a:pt x="22" y="129"/>
                  </a:lnTo>
                  <a:lnTo>
                    <a:pt x="13" y="111"/>
                  </a:lnTo>
                  <a:lnTo>
                    <a:pt x="0" y="104"/>
                  </a:lnTo>
                  <a:lnTo>
                    <a:pt x="18" y="86"/>
                  </a:lnTo>
                  <a:lnTo>
                    <a:pt x="40" y="86"/>
                  </a:lnTo>
                  <a:lnTo>
                    <a:pt x="54" y="106"/>
                  </a:lnTo>
                  <a:lnTo>
                    <a:pt x="88" y="145"/>
                  </a:lnTo>
                  <a:lnTo>
                    <a:pt x="120" y="124"/>
                  </a:lnTo>
                  <a:lnTo>
                    <a:pt x="140" y="129"/>
                  </a:lnTo>
                  <a:lnTo>
                    <a:pt x="145" y="140"/>
                  </a:lnTo>
                  <a:lnTo>
                    <a:pt x="170" y="145"/>
                  </a:lnTo>
                  <a:lnTo>
                    <a:pt x="179" y="111"/>
                  </a:lnTo>
                  <a:lnTo>
                    <a:pt x="190" y="99"/>
                  </a:lnTo>
                  <a:lnTo>
                    <a:pt x="199" y="86"/>
                  </a:lnTo>
                  <a:lnTo>
                    <a:pt x="199" y="74"/>
                  </a:lnTo>
                  <a:lnTo>
                    <a:pt x="195" y="40"/>
                  </a:lnTo>
                  <a:lnTo>
                    <a:pt x="215" y="20"/>
                  </a:lnTo>
                  <a:lnTo>
                    <a:pt x="229" y="20"/>
                  </a:lnTo>
                  <a:lnTo>
                    <a:pt x="249" y="0"/>
                  </a:lnTo>
                  <a:lnTo>
                    <a:pt x="272" y="29"/>
                  </a:lnTo>
                  <a:lnTo>
                    <a:pt x="281" y="40"/>
                  </a:lnTo>
                  <a:lnTo>
                    <a:pt x="272" y="65"/>
                  </a:lnTo>
                  <a:lnTo>
                    <a:pt x="254" y="81"/>
                  </a:lnTo>
                  <a:lnTo>
                    <a:pt x="235" y="104"/>
                  </a:lnTo>
                  <a:lnTo>
                    <a:pt x="240" y="124"/>
                  </a:lnTo>
                  <a:lnTo>
                    <a:pt x="276" y="95"/>
                  </a:lnTo>
                  <a:lnTo>
                    <a:pt x="276" y="70"/>
                  </a:lnTo>
                  <a:lnTo>
                    <a:pt x="281" y="34"/>
                  </a:lnTo>
                  <a:lnTo>
                    <a:pt x="294" y="24"/>
                  </a:lnTo>
                  <a:lnTo>
                    <a:pt x="306" y="70"/>
                  </a:lnTo>
                  <a:lnTo>
                    <a:pt x="306" y="111"/>
                  </a:lnTo>
                  <a:lnTo>
                    <a:pt x="299" y="129"/>
                  </a:lnTo>
                  <a:lnTo>
                    <a:pt x="299" y="154"/>
                  </a:lnTo>
                  <a:lnTo>
                    <a:pt x="331" y="177"/>
                  </a:lnTo>
                  <a:lnTo>
                    <a:pt x="331" y="195"/>
                  </a:lnTo>
                  <a:lnTo>
                    <a:pt x="351" y="224"/>
                  </a:lnTo>
                  <a:lnTo>
                    <a:pt x="360" y="245"/>
                  </a:lnTo>
                  <a:lnTo>
                    <a:pt x="356" y="295"/>
                  </a:lnTo>
                  <a:lnTo>
                    <a:pt x="369" y="349"/>
                  </a:lnTo>
                  <a:lnTo>
                    <a:pt x="390" y="392"/>
                  </a:lnTo>
                  <a:lnTo>
                    <a:pt x="385" y="461"/>
                  </a:lnTo>
                  <a:lnTo>
                    <a:pt x="401" y="501"/>
                  </a:lnTo>
                  <a:lnTo>
                    <a:pt x="410" y="520"/>
                  </a:lnTo>
                  <a:lnTo>
                    <a:pt x="419" y="581"/>
                  </a:lnTo>
                  <a:lnTo>
                    <a:pt x="426" y="606"/>
                  </a:lnTo>
                  <a:lnTo>
                    <a:pt x="467" y="633"/>
                  </a:lnTo>
                  <a:lnTo>
                    <a:pt x="490" y="660"/>
                  </a:lnTo>
                  <a:lnTo>
                    <a:pt x="490" y="676"/>
                  </a:lnTo>
                  <a:lnTo>
                    <a:pt x="471" y="756"/>
                  </a:lnTo>
                  <a:lnTo>
                    <a:pt x="465" y="763"/>
                  </a:lnTo>
                  <a:lnTo>
                    <a:pt x="471" y="779"/>
                  </a:lnTo>
                  <a:lnTo>
                    <a:pt x="451" y="808"/>
                  </a:lnTo>
                  <a:lnTo>
                    <a:pt x="426" y="822"/>
                  </a:lnTo>
                  <a:lnTo>
                    <a:pt x="426" y="835"/>
                  </a:lnTo>
                  <a:lnTo>
                    <a:pt x="390" y="883"/>
                  </a:lnTo>
                  <a:lnTo>
                    <a:pt x="365" y="897"/>
                  </a:lnTo>
                  <a:lnTo>
                    <a:pt x="360" y="924"/>
                  </a:lnTo>
                  <a:lnTo>
                    <a:pt x="335" y="924"/>
                  </a:lnTo>
                  <a:lnTo>
                    <a:pt x="324" y="933"/>
                  </a:lnTo>
                  <a:lnTo>
                    <a:pt x="299" y="942"/>
                  </a:lnTo>
                  <a:lnTo>
                    <a:pt x="265" y="938"/>
                  </a:lnTo>
                  <a:lnTo>
                    <a:pt x="240" y="958"/>
                  </a:lnTo>
                  <a:lnTo>
                    <a:pt x="210" y="976"/>
                  </a:lnTo>
                  <a:lnTo>
                    <a:pt x="183" y="983"/>
                  </a:lnTo>
                  <a:lnTo>
                    <a:pt x="161" y="999"/>
                  </a:lnTo>
                  <a:lnTo>
                    <a:pt x="136" y="1013"/>
                  </a:lnTo>
                </a:path>
              </a:pathLst>
            </a:custGeom>
            <a:solidFill>
              <a:srgbClr val="A7D3F5">
                <a:lumMod val="90000"/>
              </a:srgb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16" name="Freeform 56">
              <a:extLst>
                <a:ext uri="{FF2B5EF4-FFF2-40B4-BE49-F238E27FC236}">
                  <a16:creationId xmlns:a16="http://schemas.microsoft.com/office/drawing/2014/main" id="{DD7146BF-BC20-4682-A921-8E2090E895D4}"/>
                </a:ext>
              </a:extLst>
            </p:cNvPr>
            <p:cNvSpPr>
              <a:spLocks noChangeAspect="1"/>
            </p:cNvSpPr>
            <p:nvPr/>
          </p:nvSpPr>
          <p:spPr bwMode="auto">
            <a:xfrm>
              <a:off x="1672750" y="3497065"/>
              <a:ext cx="770068" cy="691104"/>
            </a:xfrm>
            <a:custGeom>
              <a:avLst/>
              <a:gdLst/>
              <a:ahLst/>
              <a:cxnLst>
                <a:cxn ang="0">
                  <a:pos x="20" y="97"/>
                </a:cxn>
                <a:cxn ang="0">
                  <a:pos x="49" y="127"/>
                </a:cxn>
                <a:cxn ang="0">
                  <a:pos x="65" y="177"/>
                </a:cxn>
                <a:cxn ang="0">
                  <a:pos x="38" y="211"/>
                </a:cxn>
                <a:cxn ang="0">
                  <a:pos x="0" y="209"/>
                </a:cxn>
                <a:cxn ang="0">
                  <a:pos x="54" y="257"/>
                </a:cxn>
                <a:cxn ang="0">
                  <a:pos x="74" y="316"/>
                </a:cxn>
                <a:cxn ang="0">
                  <a:pos x="126" y="341"/>
                </a:cxn>
                <a:cxn ang="0">
                  <a:pos x="158" y="355"/>
                </a:cxn>
                <a:cxn ang="0">
                  <a:pos x="213" y="355"/>
                </a:cxn>
                <a:cxn ang="0">
                  <a:pos x="258" y="357"/>
                </a:cxn>
                <a:cxn ang="0">
                  <a:pos x="288" y="341"/>
                </a:cxn>
                <a:cxn ang="0">
                  <a:pos x="312" y="357"/>
                </a:cxn>
                <a:cxn ang="0">
                  <a:pos x="340" y="339"/>
                </a:cxn>
                <a:cxn ang="0">
                  <a:pos x="380" y="323"/>
                </a:cxn>
                <a:cxn ang="0">
                  <a:pos x="392" y="298"/>
                </a:cxn>
                <a:cxn ang="0">
                  <a:pos x="415" y="268"/>
                </a:cxn>
                <a:cxn ang="0">
                  <a:pos x="396" y="245"/>
                </a:cxn>
                <a:cxn ang="0">
                  <a:pos x="410" y="186"/>
                </a:cxn>
                <a:cxn ang="0">
                  <a:pos x="387" y="170"/>
                </a:cxn>
                <a:cxn ang="0">
                  <a:pos x="383" y="161"/>
                </a:cxn>
                <a:cxn ang="0">
                  <a:pos x="369" y="141"/>
                </a:cxn>
                <a:cxn ang="0">
                  <a:pos x="337" y="163"/>
                </a:cxn>
                <a:cxn ang="0">
                  <a:pos x="317" y="154"/>
                </a:cxn>
                <a:cxn ang="0">
                  <a:pos x="283" y="141"/>
                </a:cxn>
                <a:cxn ang="0">
                  <a:pos x="265" y="138"/>
                </a:cxn>
                <a:cxn ang="0">
                  <a:pos x="256" y="122"/>
                </a:cxn>
                <a:cxn ang="0">
                  <a:pos x="219" y="125"/>
                </a:cxn>
                <a:cxn ang="0">
                  <a:pos x="213" y="107"/>
                </a:cxn>
                <a:cxn ang="0">
                  <a:pos x="195" y="116"/>
                </a:cxn>
                <a:cxn ang="0">
                  <a:pos x="183" y="116"/>
                </a:cxn>
                <a:cxn ang="0">
                  <a:pos x="158" y="129"/>
                </a:cxn>
                <a:cxn ang="0">
                  <a:pos x="151" y="91"/>
                </a:cxn>
                <a:cxn ang="0">
                  <a:pos x="170" y="66"/>
                </a:cxn>
                <a:cxn ang="0">
                  <a:pos x="170" y="22"/>
                </a:cxn>
                <a:cxn ang="0">
                  <a:pos x="158" y="0"/>
                </a:cxn>
                <a:cxn ang="0">
                  <a:pos x="145" y="29"/>
                </a:cxn>
                <a:cxn ang="0">
                  <a:pos x="129" y="31"/>
                </a:cxn>
                <a:cxn ang="0">
                  <a:pos x="124" y="6"/>
                </a:cxn>
                <a:cxn ang="0">
                  <a:pos x="99" y="20"/>
                </a:cxn>
                <a:cxn ang="0">
                  <a:pos x="97" y="40"/>
                </a:cxn>
                <a:cxn ang="0">
                  <a:pos x="79" y="27"/>
                </a:cxn>
                <a:cxn ang="0">
                  <a:pos x="63" y="40"/>
                </a:cxn>
                <a:cxn ang="0">
                  <a:pos x="88" y="59"/>
                </a:cxn>
                <a:cxn ang="0">
                  <a:pos x="113" y="81"/>
                </a:cxn>
                <a:cxn ang="0">
                  <a:pos x="97" y="95"/>
                </a:cxn>
                <a:cxn ang="0">
                  <a:pos x="106" y="120"/>
                </a:cxn>
                <a:cxn ang="0">
                  <a:pos x="86" y="127"/>
                </a:cxn>
                <a:cxn ang="0">
                  <a:pos x="49" y="93"/>
                </a:cxn>
              </a:cxnLst>
              <a:rect l="0" t="0" r="r" b="b"/>
              <a:pathLst>
                <a:path w="416" h="363">
                  <a:moveTo>
                    <a:pt x="31" y="84"/>
                  </a:moveTo>
                  <a:lnTo>
                    <a:pt x="20" y="97"/>
                  </a:lnTo>
                  <a:lnTo>
                    <a:pt x="34" y="122"/>
                  </a:lnTo>
                  <a:lnTo>
                    <a:pt x="49" y="127"/>
                  </a:lnTo>
                  <a:lnTo>
                    <a:pt x="65" y="138"/>
                  </a:lnTo>
                  <a:lnTo>
                    <a:pt x="65" y="177"/>
                  </a:lnTo>
                  <a:lnTo>
                    <a:pt x="52" y="204"/>
                  </a:lnTo>
                  <a:lnTo>
                    <a:pt x="38" y="211"/>
                  </a:lnTo>
                  <a:lnTo>
                    <a:pt x="4" y="204"/>
                  </a:lnTo>
                  <a:lnTo>
                    <a:pt x="0" y="209"/>
                  </a:lnTo>
                  <a:lnTo>
                    <a:pt x="40" y="250"/>
                  </a:lnTo>
                  <a:lnTo>
                    <a:pt x="54" y="257"/>
                  </a:lnTo>
                  <a:lnTo>
                    <a:pt x="61" y="286"/>
                  </a:lnTo>
                  <a:lnTo>
                    <a:pt x="74" y="316"/>
                  </a:lnTo>
                  <a:lnTo>
                    <a:pt x="99" y="336"/>
                  </a:lnTo>
                  <a:lnTo>
                    <a:pt x="126" y="341"/>
                  </a:lnTo>
                  <a:lnTo>
                    <a:pt x="142" y="355"/>
                  </a:lnTo>
                  <a:lnTo>
                    <a:pt x="158" y="355"/>
                  </a:lnTo>
                  <a:lnTo>
                    <a:pt x="176" y="346"/>
                  </a:lnTo>
                  <a:lnTo>
                    <a:pt x="213" y="355"/>
                  </a:lnTo>
                  <a:lnTo>
                    <a:pt x="233" y="362"/>
                  </a:lnTo>
                  <a:lnTo>
                    <a:pt x="258" y="357"/>
                  </a:lnTo>
                  <a:lnTo>
                    <a:pt x="274" y="355"/>
                  </a:lnTo>
                  <a:lnTo>
                    <a:pt x="288" y="341"/>
                  </a:lnTo>
                  <a:lnTo>
                    <a:pt x="299" y="346"/>
                  </a:lnTo>
                  <a:lnTo>
                    <a:pt x="312" y="357"/>
                  </a:lnTo>
                  <a:lnTo>
                    <a:pt x="328" y="350"/>
                  </a:lnTo>
                  <a:lnTo>
                    <a:pt x="340" y="339"/>
                  </a:lnTo>
                  <a:lnTo>
                    <a:pt x="349" y="330"/>
                  </a:lnTo>
                  <a:lnTo>
                    <a:pt x="380" y="323"/>
                  </a:lnTo>
                  <a:lnTo>
                    <a:pt x="387" y="314"/>
                  </a:lnTo>
                  <a:lnTo>
                    <a:pt x="392" y="298"/>
                  </a:lnTo>
                  <a:lnTo>
                    <a:pt x="412" y="282"/>
                  </a:lnTo>
                  <a:lnTo>
                    <a:pt x="415" y="268"/>
                  </a:lnTo>
                  <a:lnTo>
                    <a:pt x="408" y="259"/>
                  </a:lnTo>
                  <a:lnTo>
                    <a:pt x="396" y="245"/>
                  </a:lnTo>
                  <a:lnTo>
                    <a:pt x="394" y="193"/>
                  </a:lnTo>
                  <a:lnTo>
                    <a:pt x="410" y="186"/>
                  </a:lnTo>
                  <a:lnTo>
                    <a:pt x="401" y="170"/>
                  </a:lnTo>
                  <a:lnTo>
                    <a:pt x="387" y="170"/>
                  </a:lnTo>
                  <a:lnTo>
                    <a:pt x="378" y="170"/>
                  </a:lnTo>
                  <a:lnTo>
                    <a:pt x="383" y="161"/>
                  </a:lnTo>
                  <a:lnTo>
                    <a:pt x="378" y="145"/>
                  </a:lnTo>
                  <a:lnTo>
                    <a:pt x="369" y="141"/>
                  </a:lnTo>
                  <a:lnTo>
                    <a:pt x="351" y="150"/>
                  </a:lnTo>
                  <a:lnTo>
                    <a:pt x="337" y="163"/>
                  </a:lnTo>
                  <a:lnTo>
                    <a:pt x="328" y="161"/>
                  </a:lnTo>
                  <a:lnTo>
                    <a:pt x="317" y="154"/>
                  </a:lnTo>
                  <a:lnTo>
                    <a:pt x="301" y="145"/>
                  </a:lnTo>
                  <a:lnTo>
                    <a:pt x="283" y="141"/>
                  </a:lnTo>
                  <a:lnTo>
                    <a:pt x="274" y="145"/>
                  </a:lnTo>
                  <a:lnTo>
                    <a:pt x="265" y="138"/>
                  </a:lnTo>
                  <a:lnTo>
                    <a:pt x="265" y="125"/>
                  </a:lnTo>
                  <a:lnTo>
                    <a:pt x="256" y="122"/>
                  </a:lnTo>
                  <a:lnTo>
                    <a:pt x="238" y="127"/>
                  </a:lnTo>
                  <a:lnTo>
                    <a:pt x="219" y="125"/>
                  </a:lnTo>
                  <a:lnTo>
                    <a:pt x="219" y="116"/>
                  </a:lnTo>
                  <a:lnTo>
                    <a:pt x="213" y="107"/>
                  </a:lnTo>
                  <a:lnTo>
                    <a:pt x="201" y="104"/>
                  </a:lnTo>
                  <a:lnTo>
                    <a:pt x="195" y="116"/>
                  </a:lnTo>
                  <a:lnTo>
                    <a:pt x="190" y="120"/>
                  </a:lnTo>
                  <a:lnTo>
                    <a:pt x="183" y="116"/>
                  </a:lnTo>
                  <a:lnTo>
                    <a:pt x="170" y="118"/>
                  </a:lnTo>
                  <a:lnTo>
                    <a:pt x="158" y="129"/>
                  </a:lnTo>
                  <a:lnTo>
                    <a:pt x="149" y="120"/>
                  </a:lnTo>
                  <a:lnTo>
                    <a:pt x="151" y="91"/>
                  </a:lnTo>
                  <a:lnTo>
                    <a:pt x="161" y="75"/>
                  </a:lnTo>
                  <a:lnTo>
                    <a:pt x="170" y="66"/>
                  </a:lnTo>
                  <a:lnTo>
                    <a:pt x="167" y="45"/>
                  </a:lnTo>
                  <a:lnTo>
                    <a:pt x="170" y="22"/>
                  </a:lnTo>
                  <a:lnTo>
                    <a:pt x="165" y="0"/>
                  </a:lnTo>
                  <a:lnTo>
                    <a:pt x="158" y="0"/>
                  </a:lnTo>
                  <a:lnTo>
                    <a:pt x="149" y="9"/>
                  </a:lnTo>
                  <a:lnTo>
                    <a:pt x="145" y="29"/>
                  </a:lnTo>
                  <a:lnTo>
                    <a:pt x="138" y="45"/>
                  </a:lnTo>
                  <a:lnTo>
                    <a:pt x="129" y="31"/>
                  </a:lnTo>
                  <a:lnTo>
                    <a:pt x="136" y="15"/>
                  </a:lnTo>
                  <a:lnTo>
                    <a:pt x="124" y="6"/>
                  </a:lnTo>
                  <a:lnTo>
                    <a:pt x="106" y="9"/>
                  </a:lnTo>
                  <a:lnTo>
                    <a:pt x="99" y="20"/>
                  </a:lnTo>
                  <a:lnTo>
                    <a:pt x="104" y="29"/>
                  </a:lnTo>
                  <a:lnTo>
                    <a:pt x="97" y="40"/>
                  </a:lnTo>
                  <a:lnTo>
                    <a:pt x="90" y="36"/>
                  </a:lnTo>
                  <a:lnTo>
                    <a:pt x="79" y="27"/>
                  </a:lnTo>
                  <a:lnTo>
                    <a:pt x="70" y="29"/>
                  </a:lnTo>
                  <a:lnTo>
                    <a:pt x="63" y="40"/>
                  </a:lnTo>
                  <a:lnTo>
                    <a:pt x="72" y="56"/>
                  </a:lnTo>
                  <a:lnTo>
                    <a:pt x="88" y="59"/>
                  </a:lnTo>
                  <a:lnTo>
                    <a:pt x="106" y="77"/>
                  </a:lnTo>
                  <a:lnTo>
                    <a:pt x="113" y="81"/>
                  </a:lnTo>
                  <a:lnTo>
                    <a:pt x="113" y="93"/>
                  </a:lnTo>
                  <a:lnTo>
                    <a:pt x="97" y="95"/>
                  </a:lnTo>
                  <a:lnTo>
                    <a:pt x="99" y="111"/>
                  </a:lnTo>
                  <a:lnTo>
                    <a:pt x="106" y="120"/>
                  </a:lnTo>
                  <a:lnTo>
                    <a:pt x="99" y="129"/>
                  </a:lnTo>
                  <a:lnTo>
                    <a:pt x="86" y="127"/>
                  </a:lnTo>
                  <a:lnTo>
                    <a:pt x="65" y="107"/>
                  </a:lnTo>
                  <a:lnTo>
                    <a:pt x="49" y="93"/>
                  </a:lnTo>
                  <a:lnTo>
                    <a:pt x="31" y="84"/>
                  </a:lnTo>
                </a:path>
              </a:pathLst>
            </a:custGeom>
            <a:solidFill>
              <a:srgbClr val="009DE0">
                <a:lumMod val="60000"/>
                <a:lumOff val="40000"/>
              </a:srgb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nvGrpSpPr>
            <p:cNvPr id="317" name="Group 57">
              <a:extLst>
                <a:ext uri="{FF2B5EF4-FFF2-40B4-BE49-F238E27FC236}">
                  <a16:creationId xmlns:a16="http://schemas.microsoft.com/office/drawing/2014/main" id="{F8053091-2CB6-440C-B6F4-C23842838D42}"/>
                </a:ext>
              </a:extLst>
            </p:cNvPr>
            <p:cNvGrpSpPr>
              <a:grpSpLocks noChangeAspect="1"/>
            </p:cNvGrpSpPr>
            <p:nvPr/>
          </p:nvGrpSpPr>
          <p:grpSpPr bwMode="auto">
            <a:xfrm>
              <a:off x="3649570" y="3783552"/>
              <a:ext cx="1156980" cy="2539994"/>
              <a:chOff x="3324" y="947"/>
              <a:chExt cx="626" cy="1332"/>
            </a:xfrm>
          </p:grpSpPr>
          <p:sp>
            <p:nvSpPr>
              <p:cNvPr id="331" name="Freeform 58">
                <a:extLst>
                  <a:ext uri="{FF2B5EF4-FFF2-40B4-BE49-F238E27FC236}">
                    <a16:creationId xmlns:a16="http://schemas.microsoft.com/office/drawing/2014/main" id="{A7DCAE2B-7A49-45C3-847F-51DC4795D3B8}"/>
                  </a:ext>
                </a:extLst>
              </p:cNvPr>
              <p:cNvSpPr>
                <a:spLocks noChangeAspect="1"/>
              </p:cNvSpPr>
              <p:nvPr/>
            </p:nvSpPr>
            <p:spPr bwMode="auto">
              <a:xfrm>
                <a:off x="3573" y="2099"/>
                <a:ext cx="42" cy="103"/>
              </a:xfrm>
              <a:custGeom>
                <a:avLst/>
                <a:gdLst/>
                <a:ahLst/>
                <a:cxnLst>
                  <a:cxn ang="0">
                    <a:pos x="41" y="0"/>
                  </a:cxn>
                  <a:cxn ang="0">
                    <a:pos x="38" y="34"/>
                  </a:cxn>
                  <a:cxn ang="0">
                    <a:pos x="27" y="61"/>
                  </a:cxn>
                  <a:cxn ang="0">
                    <a:pos x="6" y="77"/>
                  </a:cxn>
                  <a:cxn ang="0">
                    <a:pos x="11" y="95"/>
                  </a:cxn>
                  <a:cxn ang="0">
                    <a:pos x="4" y="102"/>
                  </a:cxn>
                  <a:cxn ang="0">
                    <a:pos x="0" y="79"/>
                  </a:cxn>
                  <a:cxn ang="0">
                    <a:pos x="6" y="63"/>
                  </a:cxn>
                  <a:cxn ang="0">
                    <a:pos x="11" y="43"/>
                  </a:cxn>
                  <a:cxn ang="0">
                    <a:pos x="41" y="0"/>
                  </a:cxn>
                </a:cxnLst>
                <a:rect l="0" t="0" r="r" b="b"/>
                <a:pathLst>
                  <a:path w="42" h="103">
                    <a:moveTo>
                      <a:pt x="41" y="0"/>
                    </a:moveTo>
                    <a:lnTo>
                      <a:pt x="38" y="34"/>
                    </a:lnTo>
                    <a:lnTo>
                      <a:pt x="27" y="61"/>
                    </a:lnTo>
                    <a:lnTo>
                      <a:pt x="6" y="77"/>
                    </a:lnTo>
                    <a:lnTo>
                      <a:pt x="11" y="95"/>
                    </a:lnTo>
                    <a:lnTo>
                      <a:pt x="4" y="102"/>
                    </a:lnTo>
                    <a:lnTo>
                      <a:pt x="0" y="79"/>
                    </a:lnTo>
                    <a:lnTo>
                      <a:pt x="6" y="63"/>
                    </a:lnTo>
                    <a:lnTo>
                      <a:pt x="11" y="43"/>
                    </a:lnTo>
                    <a:lnTo>
                      <a:pt x="41" y="0"/>
                    </a:lnTo>
                  </a:path>
                </a:pathLst>
              </a:custGeom>
              <a:solidFill>
                <a:srgbClr val="00B0F0"/>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32" name="Freeform 59">
                <a:extLst>
                  <a:ext uri="{FF2B5EF4-FFF2-40B4-BE49-F238E27FC236}">
                    <a16:creationId xmlns:a16="http://schemas.microsoft.com/office/drawing/2014/main" id="{277BB501-F478-4354-806A-3C526558A477}"/>
                  </a:ext>
                </a:extLst>
              </p:cNvPr>
              <p:cNvSpPr>
                <a:spLocks noChangeAspect="1"/>
              </p:cNvSpPr>
              <p:nvPr/>
            </p:nvSpPr>
            <p:spPr bwMode="auto">
              <a:xfrm>
                <a:off x="3666" y="2053"/>
                <a:ext cx="58" cy="81"/>
              </a:xfrm>
              <a:custGeom>
                <a:avLst/>
                <a:gdLst/>
                <a:ahLst/>
                <a:cxnLst>
                  <a:cxn ang="0">
                    <a:pos x="45" y="0"/>
                  </a:cxn>
                  <a:cxn ang="0">
                    <a:pos x="57" y="0"/>
                  </a:cxn>
                  <a:cxn ang="0">
                    <a:pos x="43" y="15"/>
                  </a:cxn>
                  <a:cxn ang="0">
                    <a:pos x="41" y="26"/>
                  </a:cxn>
                  <a:cxn ang="0">
                    <a:pos x="45" y="44"/>
                  </a:cxn>
                  <a:cxn ang="0">
                    <a:pos x="29" y="60"/>
                  </a:cxn>
                  <a:cxn ang="0">
                    <a:pos x="11" y="80"/>
                  </a:cxn>
                  <a:cxn ang="0">
                    <a:pos x="6" y="60"/>
                  </a:cxn>
                  <a:cxn ang="0">
                    <a:pos x="0" y="53"/>
                  </a:cxn>
                  <a:cxn ang="0">
                    <a:pos x="0" y="37"/>
                  </a:cxn>
                  <a:cxn ang="0">
                    <a:pos x="18" y="22"/>
                  </a:cxn>
                  <a:cxn ang="0">
                    <a:pos x="45" y="0"/>
                  </a:cxn>
                </a:cxnLst>
                <a:rect l="0" t="0" r="r" b="b"/>
                <a:pathLst>
                  <a:path w="58" h="81">
                    <a:moveTo>
                      <a:pt x="45" y="0"/>
                    </a:moveTo>
                    <a:lnTo>
                      <a:pt x="57" y="0"/>
                    </a:lnTo>
                    <a:lnTo>
                      <a:pt x="43" y="15"/>
                    </a:lnTo>
                    <a:lnTo>
                      <a:pt x="41" y="26"/>
                    </a:lnTo>
                    <a:lnTo>
                      <a:pt x="45" y="44"/>
                    </a:lnTo>
                    <a:lnTo>
                      <a:pt x="29" y="60"/>
                    </a:lnTo>
                    <a:lnTo>
                      <a:pt x="11" y="80"/>
                    </a:lnTo>
                    <a:lnTo>
                      <a:pt x="6" y="60"/>
                    </a:lnTo>
                    <a:lnTo>
                      <a:pt x="0" y="53"/>
                    </a:lnTo>
                    <a:lnTo>
                      <a:pt x="0" y="37"/>
                    </a:lnTo>
                    <a:lnTo>
                      <a:pt x="18" y="22"/>
                    </a:lnTo>
                    <a:lnTo>
                      <a:pt x="45" y="0"/>
                    </a:lnTo>
                  </a:path>
                </a:pathLst>
              </a:custGeom>
              <a:solidFill>
                <a:srgbClr val="00B0F0"/>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nvGrpSpPr>
              <p:cNvPr id="333" name="Group 60">
                <a:extLst>
                  <a:ext uri="{FF2B5EF4-FFF2-40B4-BE49-F238E27FC236}">
                    <a16:creationId xmlns:a16="http://schemas.microsoft.com/office/drawing/2014/main" id="{BEC4F3C0-C0C3-45FA-AC34-15294CA904A6}"/>
                  </a:ext>
                </a:extLst>
              </p:cNvPr>
              <p:cNvGrpSpPr>
                <a:grpSpLocks noChangeAspect="1"/>
              </p:cNvGrpSpPr>
              <p:nvPr/>
            </p:nvGrpSpPr>
            <p:grpSpPr bwMode="auto">
              <a:xfrm>
                <a:off x="3324" y="947"/>
                <a:ext cx="626" cy="1332"/>
                <a:chOff x="3324" y="947"/>
                <a:chExt cx="626" cy="1332"/>
              </a:xfrm>
            </p:grpSpPr>
            <p:sp>
              <p:nvSpPr>
                <p:cNvPr id="334" name="Freeform 61">
                  <a:extLst>
                    <a:ext uri="{FF2B5EF4-FFF2-40B4-BE49-F238E27FC236}">
                      <a16:creationId xmlns:a16="http://schemas.microsoft.com/office/drawing/2014/main" id="{5C38E2AC-88C8-48C7-8279-EDBF50745130}"/>
                    </a:ext>
                  </a:extLst>
                </p:cNvPr>
                <p:cNvSpPr>
                  <a:spLocks noChangeAspect="1"/>
                </p:cNvSpPr>
                <p:nvPr/>
              </p:nvSpPr>
              <p:spPr bwMode="auto">
                <a:xfrm>
                  <a:off x="3324" y="947"/>
                  <a:ext cx="626" cy="1332"/>
                </a:xfrm>
                <a:custGeom>
                  <a:avLst/>
                  <a:gdLst/>
                  <a:ahLst/>
                  <a:cxnLst>
                    <a:cxn ang="0">
                      <a:pos x="492" y="24"/>
                    </a:cxn>
                    <a:cxn ang="0">
                      <a:pos x="577" y="81"/>
                    </a:cxn>
                    <a:cxn ang="0">
                      <a:pos x="583" y="131"/>
                    </a:cxn>
                    <a:cxn ang="0">
                      <a:pos x="604" y="177"/>
                    </a:cxn>
                    <a:cxn ang="0">
                      <a:pos x="599" y="236"/>
                    </a:cxn>
                    <a:cxn ang="0">
                      <a:pos x="618" y="277"/>
                    </a:cxn>
                    <a:cxn ang="0">
                      <a:pos x="613" y="311"/>
                    </a:cxn>
                    <a:cxn ang="0">
                      <a:pos x="538" y="317"/>
                    </a:cxn>
                    <a:cxn ang="0">
                      <a:pos x="504" y="367"/>
                    </a:cxn>
                    <a:cxn ang="0">
                      <a:pos x="494" y="406"/>
                    </a:cxn>
                    <a:cxn ang="0">
                      <a:pos x="499" y="458"/>
                    </a:cxn>
                    <a:cxn ang="0">
                      <a:pos x="476" y="508"/>
                    </a:cxn>
                    <a:cxn ang="0">
                      <a:pos x="406" y="551"/>
                    </a:cxn>
                    <a:cxn ang="0">
                      <a:pos x="378" y="576"/>
                    </a:cxn>
                    <a:cxn ang="0">
                      <a:pos x="346" y="638"/>
                    </a:cxn>
                    <a:cxn ang="0">
                      <a:pos x="335" y="688"/>
                    </a:cxn>
                    <a:cxn ang="0">
                      <a:pos x="305" y="754"/>
                    </a:cxn>
                    <a:cxn ang="0">
                      <a:pos x="348" y="842"/>
                    </a:cxn>
                    <a:cxn ang="0">
                      <a:pos x="383" y="908"/>
                    </a:cxn>
                    <a:cxn ang="0">
                      <a:pos x="346" y="933"/>
                    </a:cxn>
                    <a:cxn ang="0">
                      <a:pos x="312" y="938"/>
                    </a:cxn>
                    <a:cxn ang="0">
                      <a:pos x="241" y="942"/>
                    </a:cxn>
                    <a:cxn ang="0">
                      <a:pos x="307" y="958"/>
                    </a:cxn>
                    <a:cxn ang="0">
                      <a:pos x="346" y="978"/>
                    </a:cxn>
                    <a:cxn ang="0">
                      <a:pos x="321" y="994"/>
                    </a:cxn>
                    <a:cxn ang="0">
                      <a:pos x="278" y="1033"/>
                    </a:cxn>
                    <a:cxn ang="0">
                      <a:pos x="266" y="1069"/>
                    </a:cxn>
                    <a:cxn ang="0">
                      <a:pos x="250" y="1156"/>
                    </a:cxn>
                    <a:cxn ang="0">
                      <a:pos x="230" y="1215"/>
                    </a:cxn>
                    <a:cxn ang="0">
                      <a:pos x="177" y="1260"/>
                    </a:cxn>
                    <a:cxn ang="0">
                      <a:pos x="130" y="1276"/>
                    </a:cxn>
                    <a:cxn ang="0">
                      <a:pos x="120" y="1319"/>
                    </a:cxn>
                    <a:cxn ang="0">
                      <a:pos x="70" y="1331"/>
                    </a:cxn>
                    <a:cxn ang="0">
                      <a:pos x="50" y="1310"/>
                    </a:cxn>
                    <a:cxn ang="0">
                      <a:pos x="29" y="1235"/>
                    </a:cxn>
                    <a:cxn ang="0">
                      <a:pos x="45" y="1219"/>
                    </a:cxn>
                    <a:cxn ang="0">
                      <a:pos x="50" y="1194"/>
                    </a:cxn>
                    <a:cxn ang="0">
                      <a:pos x="29" y="1126"/>
                    </a:cxn>
                    <a:cxn ang="0">
                      <a:pos x="11" y="1074"/>
                    </a:cxn>
                    <a:cxn ang="0">
                      <a:pos x="0" y="990"/>
                    </a:cxn>
                    <a:cxn ang="0">
                      <a:pos x="20" y="958"/>
                    </a:cxn>
                    <a:cxn ang="0">
                      <a:pos x="36" y="874"/>
                    </a:cxn>
                    <a:cxn ang="0">
                      <a:pos x="79" y="824"/>
                    </a:cxn>
                    <a:cxn ang="0">
                      <a:pos x="66" y="738"/>
                    </a:cxn>
                    <a:cxn ang="0">
                      <a:pos x="84" y="697"/>
                    </a:cxn>
                    <a:cxn ang="0">
                      <a:pos x="75" y="622"/>
                    </a:cxn>
                    <a:cxn ang="0">
                      <a:pos x="91" y="533"/>
                    </a:cxn>
                    <a:cxn ang="0">
                      <a:pos x="145" y="476"/>
                    </a:cxn>
                    <a:cxn ang="0">
                      <a:pos x="196" y="458"/>
                    </a:cxn>
                    <a:cxn ang="0">
                      <a:pos x="175" y="406"/>
                    </a:cxn>
                    <a:cxn ang="0">
                      <a:pos x="196" y="361"/>
                    </a:cxn>
                    <a:cxn ang="0">
                      <a:pos x="207" y="293"/>
                    </a:cxn>
                    <a:cxn ang="0">
                      <a:pos x="262" y="252"/>
                    </a:cxn>
                    <a:cxn ang="0">
                      <a:pos x="287" y="199"/>
                    </a:cxn>
                    <a:cxn ang="0">
                      <a:pos x="328" y="115"/>
                    </a:cxn>
                    <a:cxn ang="0">
                      <a:pos x="374" y="77"/>
                    </a:cxn>
                    <a:cxn ang="0">
                      <a:pos x="415" y="47"/>
                    </a:cxn>
                    <a:cxn ang="0">
                      <a:pos x="467" y="0"/>
                    </a:cxn>
                  </a:cxnLst>
                  <a:rect l="0" t="0" r="r" b="b"/>
                  <a:pathLst>
                    <a:path w="626" h="1332">
                      <a:moveTo>
                        <a:pt x="472" y="0"/>
                      </a:moveTo>
                      <a:lnTo>
                        <a:pt x="479" y="4"/>
                      </a:lnTo>
                      <a:lnTo>
                        <a:pt x="492" y="24"/>
                      </a:lnTo>
                      <a:lnTo>
                        <a:pt x="547" y="77"/>
                      </a:lnTo>
                      <a:lnTo>
                        <a:pt x="554" y="65"/>
                      </a:lnTo>
                      <a:lnTo>
                        <a:pt x="577" y="81"/>
                      </a:lnTo>
                      <a:lnTo>
                        <a:pt x="583" y="99"/>
                      </a:lnTo>
                      <a:lnTo>
                        <a:pt x="583" y="111"/>
                      </a:lnTo>
                      <a:lnTo>
                        <a:pt x="583" y="131"/>
                      </a:lnTo>
                      <a:lnTo>
                        <a:pt x="577" y="145"/>
                      </a:lnTo>
                      <a:lnTo>
                        <a:pt x="590" y="161"/>
                      </a:lnTo>
                      <a:lnTo>
                        <a:pt x="604" y="177"/>
                      </a:lnTo>
                      <a:lnTo>
                        <a:pt x="604" y="190"/>
                      </a:lnTo>
                      <a:lnTo>
                        <a:pt x="604" y="211"/>
                      </a:lnTo>
                      <a:lnTo>
                        <a:pt x="599" y="236"/>
                      </a:lnTo>
                      <a:lnTo>
                        <a:pt x="590" y="245"/>
                      </a:lnTo>
                      <a:lnTo>
                        <a:pt x="604" y="256"/>
                      </a:lnTo>
                      <a:lnTo>
                        <a:pt x="618" y="277"/>
                      </a:lnTo>
                      <a:lnTo>
                        <a:pt x="625" y="297"/>
                      </a:lnTo>
                      <a:lnTo>
                        <a:pt x="625" y="306"/>
                      </a:lnTo>
                      <a:lnTo>
                        <a:pt x="613" y="311"/>
                      </a:lnTo>
                      <a:lnTo>
                        <a:pt x="558" y="311"/>
                      </a:lnTo>
                      <a:lnTo>
                        <a:pt x="547" y="311"/>
                      </a:lnTo>
                      <a:lnTo>
                        <a:pt x="538" y="317"/>
                      </a:lnTo>
                      <a:lnTo>
                        <a:pt x="538" y="336"/>
                      </a:lnTo>
                      <a:lnTo>
                        <a:pt x="529" y="347"/>
                      </a:lnTo>
                      <a:lnTo>
                        <a:pt x="504" y="367"/>
                      </a:lnTo>
                      <a:lnTo>
                        <a:pt x="508" y="386"/>
                      </a:lnTo>
                      <a:lnTo>
                        <a:pt x="504" y="397"/>
                      </a:lnTo>
                      <a:lnTo>
                        <a:pt x="494" y="406"/>
                      </a:lnTo>
                      <a:lnTo>
                        <a:pt x="504" y="431"/>
                      </a:lnTo>
                      <a:lnTo>
                        <a:pt x="508" y="447"/>
                      </a:lnTo>
                      <a:lnTo>
                        <a:pt x="499" y="458"/>
                      </a:lnTo>
                      <a:lnTo>
                        <a:pt x="483" y="472"/>
                      </a:lnTo>
                      <a:lnTo>
                        <a:pt x="479" y="488"/>
                      </a:lnTo>
                      <a:lnTo>
                        <a:pt x="476" y="508"/>
                      </a:lnTo>
                      <a:lnTo>
                        <a:pt x="447" y="522"/>
                      </a:lnTo>
                      <a:lnTo>
                        <a:pt x="428" y="533"/>
                      </a:lnTo>
                      <a:lnTo>
                        <a:pt x="406" y="551"/>
                      </a:lnTo>
                      <a:lnTo>
                        <a:pt x="408" y="563"/>
                      </a:lnTo>
                      <a:lnTo>
                        <a:pt x="387" y="567"/>
                      </a:lnTo>
                      <a:lnTo>
                        <a:pt x="378" y="576"/>
                      </a:lnTo>
                      <a:lnTo>
                        <a:pt x="358" y="604"/>
                      </a:lnTo>
                      <a:lnTo>
                        <a:pt x="342" y="617"/>
                      </a:lnTo>
                      <a:lnTo>
                        <a:pt x="346" y="638"/>
                      </a:lnTo>
                      <a:lnTo>
                        <a:pt x="335" y="647"/>
                      </a:lnTo>
                      <a:lnTo>
                        <a:pt x="326" y="656"/>
                      </a:lnTo>
                      <a:lnTo>
                        <a:pt x="335" y="688"/>
                      </a:lnTo>
                      <a:lnTo>
                        <a:pt x="330" y="708"/>
                      </a:lnTo>
                      <a:lnTo>
                        <a:pt x="307" y="722"/>
                      </a:lnTo>
                      <a:lnTo>
                        <a:pt x="305" y="754"/>
                      </a:lnTo>
                      <a:lnTo>
                        <a:pt x="307" y="797"/>
                      </a:lnTo>
                      <a:lnTo>
                        <a:pt x="317" y="815"/>
                      </a:lnTo>
                      <a:lnTo>
                        <a:pt x="348" y="842"/>
                      </a:lnTo>
                      <a:lnTo>
                        <a:pt x="362" y="867"/>
                      </a:lnTo>
                      <a:lnTo>
                        <a:pt x="376" y="890"/>
                      </a:lnTo>
                      <a:lnTo>
                        <a:pt x="383" y="908"/>
                      </a:lnTo>
                      <a:lnTo>
                        <a:pt x="376" y="924"/>
                      </a:lnTo>
                      <a:lnTo>
                        <a:pt x="358" y="938"/>
                      </a:lnTo>
                      <a:lnTo>
                        <a:pt x="346" y="933"/>
                      </a:lnTo>
                      <a:lnTo>
                        <a:pt x="335" y="919"/>
                      </a:lnTo>
                      <a:lnTo>
                        <a:pt x="317" y="924"/>
                      </a:lnTo>
                      <a:lnTo>
                        <a:pt x="312" y="938"/>
                      </a:lnTo>
                      <a:lnTo>
                        <a:pt x="287" y="938"/>
                      </a:lnTo>
                      <a:lnTo>
                        <a:pt x="250" y="933"/>
                      </a:lnTo>
                      <a:lnTo>
                        <a:pt x="241" y="942"/>
                      </a:lnTo>
                      <a:lnTo>
                        <a:pt x="266" y="953"/>
                      </a:lnTo>
                      <a:lnTo>
                        <a:pt x="301" y="942"/>
                      </a:lnTo>
                      <a:lnTo>
                        <a:pt x="307" y="958"/>
                      </a:lnTo>
                      <a:lnTo>
                        <a:pt x="335" y="963"/>
                      </a:lnTo>
                      <a:lnTo>
                        <a:pt x="353" y="969"/>
                      </a:lnTo>
                      <a:lnTo>
                        <a:pt x="346" y="978"/>
                      </a:lnTo>
                      <a:lnTo>
                        <a:pt x="321" y="974"/>
                      </a:lnTo>
                      <a:lnTo>
                        <a:pt x="317" y="983"/>
                      </a:lnTo>
                      <a:lnTo>
                        <a:pt x="321" y="994"/>
                      </a:lnTo>
                      <a:lnTo>
                        <a:pt x="307" y="1013"/>
                      </a:lnTo>
                      <a:lnTo>
                        <a:pt x="287" y="1028"/>
                      </a:lnTo>
                      <a:lnTo>
                        <a:pt x="278" y="1033"/>
                      </a:lnTo>
                      <a:lnTo>
                        <a:pt x="271" y="1037"/>
                      </a:lnTo>
                      <a:lnTo>
                        <a:pt x="276" y="1056"/>
                      </a:lnTo>
                      <a:lnTo>
                        <a:pt x="266" y="1069"/>
                      </a:lnTo>
                      <a:lnTo>
                        <a:pt x="253" y="1094"/>
                      </a:lnTo>
                      <a:lnTo>
                        <a:pt x="257" y="1119"/>
                      </a:lnTo>
                      <a:lnTo>
                        <a:pt x="250" y="1156"/>
                      </a:lnTo>
                      <a:lnTo>
                        <a:pt x="241" y="1174"/>
                      </a:lnTo>
                      <a:lnTo>
                        <a:pt x="241" y="1196"/>
                      </a:lnTo>
                      <a:lnTo>
                        <a:pt x="230" y="1215"/>
                      </a:lnTo>
                      <a:lnTo>
                        <a:pt x="212" y="1244"/>
                      </a:lnTo>
                      <a:lnTo>
                        <a:pt x="207" y="1265"/>
                      </a:lnTo>
                      <a:lnTo>
                        <a:pt x="177" y="1260"/>
                      </a:lnTo>
                      <a:lnTo>
                        <a:pt x="150" y="1260"/>
                      </a:lnTo>
                      <a:lnTo>
                        <a:pt x="145" y="1271"/>
                      </a:lnTo>
                      <a:lnTo>
                        <a:pt x="130" y="1276"/>
                      </a:lnTo>
                      <a:lnTo>
                        <a:pt x="120" y="1281"/>
                      </a:lnTo>
                      <a:lnTo>
                        <a:pt x="125" y="1296"/>
                      </a:lnTo>
                      <a:lnTo>
                        <a:pt x="120" y="1319"/>
                      </a:lnTo>
                      <a:lnTo>
                        <a:pt x="100" y="1331"/>
                      </a:lnTo>
                      <a:lnTo>
                        <a:pt x="88" y="1319"/>
                      </a:lnTo>
                      <a:lnTo>
                        <a:pt x="70" y="1331"/>
                      </a:lnTo>
                      <a:lnTo>
                        <a:pt x="50" y="1331"/>
                      </a:lnTo>
                      <a:lnTo>
                        <a:pt x="41" y="1319"/>
                      </a:lnTo>
                      <a:lnTo>
                        <a:pt x="50" y="1310"/>
                      </a:lnTo>
                      <a:lnTo>
                        <a:pt x="54" y="1285"/>
                      </a:lnTo>
                      <a:lnTo>
                        <a:pt x="36" y="1253"/>
                      </a:lnTo>
                      <a:lnTo>
                        <a:pt x="29" y="1235"/>
                      </a:lnTo>
                      <a:lnTo>
                        <a:pt x="34" y="1226"/>
                      </a:lnTo>
                      <a:lnTo>
                        <a:pt x="41" y="1226"/>
                      </a:lnTo>
                      <a:lnTo>
                        <a:pt x="45" y="1219"/>
                      </a:lnTo>
                      <a:lnTo>
                        <a:pt x="50" y="1210"/>
                      </a:lnTo>
                      <a:lnTo>
                        <a:pt x="54" y="1201"/>
                      </a:lnTo>
                      <a:lnTo>
                        <a:pt x="50" y="1194"/>
                      </a:lnTo>
                      <a:lnTo>
                        <a:pt x="41" y="1178"/>
                      </a:lnTo>
                      <a:lnTo>
                        <a:pt x="25" y="1153"/>
                      </a:lnTo>
                      <a:lnTo>
                        <a:pt x="29" y="1126"/>
                      </a:lnTo>
                      <a:lnTo>
                        <a:pt x="15" y="1108"/>
                      </a:lnTo>
                      <a:lnTo>
                        <a:pt x="4" y="1094"/>
                      </a:lnTo>
                      <a:lnTo>
                        <a:pt x="11" y="1074"/>
                      </a:lnTo>
                      <a:lnTo>
                        <a:pt x="20" y="1033"/>
                      </a:lnTo>
                      <a:lnTo>
                        <a:pt x="4" y="1013"/>
                      </a:lnTo>
                      <a:lnTo>
                        <a:pt x="0" y="990"/>
                      </a:lnTo>
                      <a:lnTo>
                        <a:pt x="0" y="978"/>
                      </a:lnTo>
                      <a:lnTo>
                        <a:pt x="9" y="953"/>
                      </a:lnTo>
                      <a:lnTo>
                        <a:pt x="20" y="958"/>
                      </a:lnTo>
                      <a:lnTo>
                        <a:pt x="34" y="924"/>
                      </a:lnTo>
                      <a:lnTo>
                        <a:pt x="34" y="888"/>
                      </a:lnTo>
                      <a:lnTo>
                        <a:pt x="36" y="874"/>
                      </a:lnTo>
                      <a:lnTo>
                        <a:pt x="54" y="863"/>
                      </a:lnTo>
                      <a:lnTo>
                        <a:pt x="79" y="844"/>
                      </a:lnTo>
                      <a:lnTo>
                        <a:pt x="79" y="824"/>
                      </a:lnTo>
                      <a:lnTo>
                        <a:pt x="75" y="763"/>
                      </a:lnTo>
                      <a:lnTo>
                        <a:pt x="66" y="754"/>
                      </a:lnTo>
                      <a:lnTo>
                        <a:pt x="66" y="738"/>
                      </a:lnTo>
                      <a:lnTo>
                        <a:pt x="88" y="729"/>
                      </a:lnTo>
                      <a:lnTo>
                        <a:pt x="95" y="722"/>
                      </a:lnTo>
                      <a:lnTo>
                        <a:pt x="84" y="697"/>
                      </a:lnTo>
                      <a:lnTo>
                        <a:pt x="66" y="672"/>
                      </a:lnTo>
                      <a:lnTo>
                        <a:pt x="70" y="642"/>
                      </a:lnTo>
                      <a:lnTo>
                        <a:pt x="75" y="622"/>
                      </a:lnTo>
                      <a:lnTo>
                        <a:pt x="91" y="583"/>
                      </a:lnTo>
                      <a:lnTo>
                        <a:pt x="91" y="567"/>
                      </a:lnTo>
                      <a:lnTo>
                        <a:pt x="91" y="533"/>
                      </a:lnTo>
                      <a:lnTo>
                        <a:pt x="104" y="506"/>
                      </a:lnTo>
                      <a:lnTo>
                        <a:pt x="125" y="488"/>
                      </a:lnTo>
                      <a:lnTo>
                        <a:pt x="145" y="476"/>
                      </a:lnTo>
                      <a:lnTo>
                        <a:pt x="166" y="481"/>
                      </a:lnTo>
                      <a:lnTo>
                        <a:pt x="187" y="488"/>
                      </a:lnTo>
                      <a:lnTo>
                        <a:pt x="196" y="458"/>
                      </a:lnTo>
                      <a:lnTo>
                        <a:pt x="187" y="433"/>
                      </a:lnTo>
                      <a:lnTo>
                        <a:pt x="177" y="417"/>
                      </a:lnTo>
                      <a:lnTo>
                        <a:pt x="175" y="406"/>
                      </a:lnTo>
                      <a:lnTo>
                        <a:pt x="177" y="392"/>
                      </a:lnTo>
                      <a:lnTo>
                        <a:pt x="191" y="388"/>
                      </a:lnTo>
                      <a:lnTo>
                        <a:pt x="196" y="361"/>
                      </a:lnTo>
                      <a:lnTo>
                        <a:pt x="205" y="336"/>
                      </a:lnTo>
                      <a:lnTo>
                        <a:pt x="207" y="315"/>
                      </a:lnTo>
                      <a:lnTo>
                        <a:pt x="207" y="293"/>
                      </a:lnTo>
                      <a:lnTo>
                        <a:pt x="221" y="274"/>
                      </a:lnTo>
                      <a:lnTo>
                        <a:pt x="246" y="256"/>
                      </a:lnTo>
                      <a:lnTo>
                        <a:pt x="262" y="252"/>
                      </a:lnTo>
                      <a:lnTo>
                        <a:pt x="262" y="231"/>
                      </a:lnTo>
                      <a:lnTo>
                        <a:pt x="271" y="218"/>
                      </a:lnTo>
                      <a:lnTo>
                        <a:pt x="287" y="199"/>
                      </a:lnTo>
                      <a:lnTo>
                        <a:pt x="305" y="186"/>
                      </a:lnTo>
                      <a:lnTo>
                        <a:pt x="296" y="149"/>
                      </a:lnTo>
                      <a:lnTo>
                        <a:pt x="328" y="115"/>
                      </a:lnTo>
                      <a:lnTo>
                        <a:pt x="335" y="102"/>
                      </a:lnTo>
                      <a:lnTo>
                        <a:pt x="358" y="97"/>
                      </a:lnTo>
                      <a:lnTo>
                        <a:pt x="374" y="77"/>
                      </a:lnTo>
                      <a:lnTo>
                        <a:pt x="374" y="65"/>
                      </a:lnTo>
                      <a:lnTo>
                        <a:pt x="387" y="49"/>
                      </a:lnTo>
                      <a:lnTo>
                        <a:pt x="415" y="47"/>
                      </a:lnTo>
                      <a:lnTo>
                        <a:pt x="447" y="47"/>
                      </a:lnTo>
                      <a:lnTo>
                        <a:pt x="472" y="24"/>
                      </a:lnTo>
                      <a:lnTo>
                        <a:pt x="467" y="0"/>
                      </a:lnTo>
                      <a:lnTo>
                        <a:pt x="472" y="0"/>
                      </a:lnTo>
                    </a:path>
                  </a:pathLst>
                </a:custGeom>
                <a:solidFill>
                  <a:srgbClr val="00B0F0"/>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35" name="Freeform 62">
                  <a:extLst>
                    <a:ext uri="{FF2B5EF4-FFF2-40B4-BE49-F238E27FC236}">
                      <a16:creationId xmlns:a16="http://schemas.microsoft.com/office/drawing/2014/main" id="{8326C654-72F2-41B9-9172-4485C2AA4562}"/>
                    </a:ext>
                  </a:extLst>
                </p:cNvPr>
                <p:cNvSpPr>
                  <a:spLocks noChangeAspect="1"/>
                </p:cNvSpPr>
                <p:nvPr/>
              </p:nvSpPr>
              <p:spPr bwMode="auto">
                <a:xfrm>
                  <a:off x="3324" y="947"/>
                  <a:ext cx="626" cy="1332"/>
                </a:xfrm>
                <a:custGeom>
                  <a:avLst/>
                  <a:gdLst/>
                  <a:ahLst/>
                  <a:cxnLst>
                    <a:cxn ang="0">
                      <a:pos x="492" y="24"/>
                    </a:cxn>
                    <a:cxn ang="0">
                      <a:pos x="577" y="81"/>
                    </a:cxn>
                    <a:cxn ang="0">
                      <a:pos x="583" y="131"/>
                    </a:cxn>
                    <a:cxn ang="0">
                      <a:pos x="604" y="177"/>
                    </a:cxn>
                    <a:cxn ang="0">
                      <a:pos x="599" y="236"/>
                    </a:cxn>
                    <a:cxn ang="0">
                      <a:pos x="618" y="277"/>
                    </a:cxn>
                    <a:cxn ang="0">
                      <a:pos x="613" y="311"/>
                    </a:cxn>
                    <a:cxn ang="0">
                      <a:pos x="538" y="317"/>
                    </a:cxn>
                    <a:cxn ang="0">
                      <a:pos x="504" y="367"/>
                    </a:cxn>
                    <a:cxn ang="0">
                      <a:pos x="494" y="406"/>
                    </a:cxn>
                    <a:cxn ang="0">
                      <a:pos x="499" y="458"/>
                    </a:cxn>
                    <a:cxn ang="0">
                      <a:pos x="476" y="508"/>
                    </a:cxn>
                    <a:cxn ang="0">
                      <a:pos x="406" y="551"/>
                    </a:cxn>
                    <a:cxn ang="0">
                      <a:pos x="378" y="576"/>
                    </a:cxn>
                    <a:cxn ang="0">
                      <a:pos x="346" y="638"/>
                    </a:cxn>
                    <a:cxn ang="0">
                      <a:pos x="335" y="688"/>
                    </a:cxn>
                    <a:cxn ang="0">
                      <a:pos x="305" y="754"/>
                    </a:cxn>
                    <a:cxn ang="0">
                      <a:pos x="348" y="842"/>
                    </a:cxn>
                    <a:cxn ang="0">
                      <a:pos x="383" y="908"/>
                    </a:cxn>
                    <a:cxn ang="0">
                      <a:pos x="346" y="933"/>
                    </a:cxn>
                    <a:cxn ang="0">
                      <a:pos x="312" y="938"/>
                    </a:cxn>
                    <a:cxn ang="0">
                      <a:pos x="241" y="942"/>
                    </a:cxn>
                    <a:cxn ang="0">
                      <a:pos x="307" y="958"/>
                    </a:cxn>
                    <a:cxn ang="0">
                      <a:pos x="346" y="978"/>
                    </a:cxn>
                    <a:cxn ang="0">
                      <a:pos x="321" y="994"/>
                    </a:cxn>
                    <a:cxn ang="0">
                      <a:pos x="278" y="1033"/>
                    </a:cxn>
                    <a:cxn ang="0">
                      <a:pos x="266" y="1069"/>
                    </a:cxn>
                    <a:cxn ang="0">
                      <a:pos x="250" y="1156"/>
                    </a:cxn>
                    <a:cxn ang="0">
                      <a:pos x="230" y="1215"/>
                    </a:cxn>
                    <a:cxn ang="0">
                      <a:pos x="177" y="1260"/>
                    </a:cxn>
                    <a:cxn ang="0">
                      <a:pos x="130" y="1276"/>
                    </a:cxn>
                    <a:cxn ang="0">
                      <a:pos x="120" y="1319"/>
                    </a:cxn>
                    <a:cxn ang="0">
                      <a:pos x="70" y="1331"/>
                    </a:cxn>
                    <a:cxn ang="0">
                      <a:pos x="50" y="1310"/>
                    </a:cxn>
                    <a:cxn ang="0">
                      <a:pos x="29" y="1235"/>
                    </a:cxn>
                    <a:cxn ang="0">
                      <a:pos x="45" y="1219"/>
                    </a:cxn>
                    <a:cxn ang="0">
                      <a:pos x="50" y="1194"/>
                    </a:cxn>
                    <a:cxn ang="0">
                      <a:pos x="29" y="1126"/>
                    </a:cxn>
                    <a:cxn ang="0">
                      <a:pos x="11" y="1074"/>
                    </a:cxn>
                    <a:cxn ang="0">
                      <a:pos x="0" y="990"/>
                    </a:cxn>
                    <a:cxn ang="0">
                      <a:pos x="20" y="958"/>
                    </a:cxn>
                    <a:cxn ang="0">
                      <a:pos x="36" y="874"/>
                    </a:cxn>
                    <a:cxn ang="0">
                      <a:pos x="79" y="824"/>
                    </a:cxn>
                    <a:cxn ang="0">
                      <a:pos x="66" y="738"/>
                    </a:cxn>
                    <a:cxn ang="0">
                      <a:pos x="84" y="697"/>
                    </a:cxn>
                    <a:cxn ang="0">
                      <a:pos x="75" y="622"/>
                    </a:cxn>
                    <a:cxn ang="0">
                      <a:pos x="91" y="533"/>
                    </a:cxn>
                    <a:cxn ang="0">
                      <a:pos x="145" y="476"/>
                    </a:cxn>
                    <a:cxn ang="0">
                      <a:pos x="196" y="458"/>
                    </a:cxn>
                    <a:cxn ang="0">
                      <a:pos x="175" y="406"/>
                    </a:cxn>
                    <a:cxn ang="0">
                      <a:pos x="196" y="361"/>
                    </a:cxn>
                    <a:cxn ang="0">
                      <a:pos x="207" y="293"/>
                    </a:cxn>
                    <a:cxn ang="0">
                      <a:pos x="262" y="252"/>
                    </a:cxn>
                    <a:cxn ang="0">
                      <a:pos x="287" y="199"/>
                    </a:cxn>
                    <a:cxn ang="0">
                      <a:pos x="328" y="115"/>
                    </a:cxn>
                    <a:cxn ang="0">
                      <a:pos x="374" y="77"/>
                    </a:cxn>
                    <a:cxn ang="0">
                      <a:pos x="415" y="47"/>
                    </a:cxn>
                    <a:cxn ang="0">
                      <a:pos x="467" y="0"/>
                    </a:cxn>
                  </a:cxnLst>
                  <a:rect l="0" t="0" r="r" b="b"/>
                  <a:pathLst>
                    <a:path w="626" h="1332">
                      <a:moveTo>
                        <a:pt x="472" y="0"/>
                      </a:moveTo>
                      <a:lnTo>
                        <a:pt x="479" y="4"/>
                      </a:lnTo>
                      <a:lnTo>
                        <a:pt x="492" y="24"/>
                      </a:lnTo>
                      <a:lnTo>
                        <a:pt x="547" y="77"/>
                      </a:lnTo>
                      <a:lnTo>
                        <a:pt x="554" y="65"/>
                      </a:lnTo>
                      <a:lnTo>
                        <a:pt x="577" y="81"/>
                      </a:lnTo>
                      <a:lnTo>
                        <a:pt x="583" y="99"/>
                      </a:lnTo>
                      <a:lnTo>
                        <a:pt x="583" y="111"/>
                      </a:lnTo>
                      <a:lnTo>
                        <a:pt x="583" y="131"/>
                      </a:lnTo>
                      <a:lnTo>
                        <a:pt x="577" y="145"/>
                      </a:lnTo>
                      <a:lnTo>
                        <a:pt x="590" y="161"/>
                      </a:lnTo>
                      <a:lnTo>
                        <a:pt x="604" y="177"/>
                      </a:lnTo>
                      <a:lnTo>
                        <a:pt x="604" y="190"/>
                      </a:lnTo>
                      <a:lnTo>
                        <a:pt x="604" y="211"/>
                      </a:lnTo>
                      <a:lnTo>
                        <a:pt x="599" y="236"/>
                      </a:lnTo>
                      <a:lnTo>
                        <a:pt x="590" y="245"/>
                      </a:lnTo>
                      <a:lnTo>
                        <a:pt x="604" y="256"/>
                      </a:lnTo>
                      <a:lnTo>
                        <a:pt x="618" y="277"/>
                      </a:lnTo>
                      <a:lnTo>
                        <a:pt x="625" y="297"/>
                      </a:lnTo>
                      <a:lnTo>
                        <a:pt x="625" y="306"/>
                      </a:lnTo>
                      <a:lnTo>
                        <a:pt x="613" y="311"/>
                      </a:lnTo>
                      <a:lnTo>
                        <a:pt x="558" y="311"/>
                      </a:lnTo>
                      <a:lnTo>
                        <a:pt x="547" y="311"/>
                      </a:lnTo>
                      <a:lnTo>
                        <a:pt x="538" y="317"/>
                      </a:lnTo>
                      <a:lnTo>
                        <a:pt x="538" y="336"/>
                      </a:lnTo>
                      <a:lnTo>
                        <a:pt x="529" y="347"/>
                      </a:lnTo>
                      <a:lnTo>
                        <a:pt x="504" y="367"/>
                      </a:lnTo>
                      <a:lnTo>
                        <a:pt x="508" y="386"/>
                      </a:lnTo>
                      <a:lnTo>
                        <a:pt x="504" y="397"/>
                      </a:lnTo>
                      <a:lnTo>
                        <a:pt x="494" y="406"/>
                      </a:lnTo>
                      <a:lnTo>
                        <a:pt x="504" y="431"/>
                      </a:lnTo>
                      <a:lnTo>
                        <a:pt x="508" y="447"/>
                      </a:lnTo>
                      <a:lnTo>
                        <a:pt x="499" y="458"/>
                      </a:lnTo>
                      <a:lnTo>
                        <a:pt x="483" y="472"/>
                      </a:lnTo>
                      <a:lnTo>
                        <a:pt x="479" y="488"/>
                      </a:lnTo>
                      <a:lnTo>
                        <a:pt x="476" y="508"/>
                      </a:lnTo>
                      <a:lnTo>
                        <a:pt x="447" y="522"/>
                      </a:lnTo>
                      <a:lnTo>
                        <a:pt x="428" y="533"/>
                      </a:lnTo>
                      <a:lnTo>
                        <a:pt x="406" y="551"/>
                      </a:lnTo>
                      <a:lnTo>
                        <a:pt x="408" y="563"/>
                      </a:lnTo>
                      <a:lnTo>
                        <a:pt x="387" y="567"/>
                      </a:lnTo>
                      <a:lnTo>
                        <a:pt x="378" y="576"/>
                      </a:lnTo>
                      <a:lnTo>
                        <a:pt x="358" y="604"/>
                      </a:lnTo>
                      <a:lnTo>
                        <a:pt x="342" y="617"/>
                      </a:lnTo>
                      <a:lnTo>
                        <a:pt x="346" y="638"/>
                      </a:lnTo>
                      <a:lnTo>
                        <a:pt x="335" y="647"/>
                      </a:lnTo>
                      <a:lnTo>
                        <a:pt x="326" y="656"/>
                      </a:lnTo>
                      <a:lnTo>
                        <a:pt x="335" y="688"/>
                      </a:lnTo>
                      <a:lnTo>
                        <a:pt x="330" y="708"/>
                      </a:lnTo>
                      <a:lnTo>
                        <a:pt x="307" y="722"/>
                      </a:lnTo>
                      <a:lnTo>
                        <a:pt x="305" y="754"/>
                      </a:lnTo>
                      <a:lnTo>
                        <a:pt x="307" y="797"/>
                      </a:lnTo>
                      <a:lnTo>
                        <a:pt x="317" y="815"/>
                      </a:lnTo>
                      <a:lnTo>
                        <a:pt x="348" y="842"/>
                      </a:lnTo>
                      <a:lnTo>
                        <a:pt x="362" y="867"/>
                      </a:lnTo>
                      <a:lnTo>
                        <a:pt x="376" y="890"/>
                      </a:lnTo>
                      <a:lnTo>
                        <a:pt x="383" y="908"/>
                      </a:lnTo>
                      <a:lnTo>
                        <a:pt x="376" y="924"/>
                      </a:lnTo>
                      <a:lnTo>
                        <a:pt x="358" y="938"/>
                      </a:lnTo>
                      <a:lnTo>
                        <a:pt x="346" y="933"/>
                      </a:lnTo>
                      <a:lnTo>
                        <a:pt x="335" y="919"/>
                      </a:lnTo>
                      <a:lnTo>
                        <a:pt x="317" y="924"/>
                      </a:lnTo>
                      <a:lnTo>
                        <a:pt x="312" y="938"/>
                      </a:lnTo>
                      <a:lnTo>
                        <a:pt x="287" y="938"/>
                      </a:lnTo>
                      <a:lnTo>
                        <a:pt x="250" y="933"/>
                      </a:lnTo>
                      <a:lnTo>
                        <a:pt x="241" y="942"/>
                      </a:lnTo>
                      <a:lnTo>
                        <a:pt x="266" y="953"/>
                      </a:lnTo>
                      <a:lnTo>
                        <a:pt x="301" y="942"/>
                      </a:lnTo>
                      <a:lnTo>
                        <a:pt x="307" y="958"/>
                      </a:lnTo>
                      <a:lnTo>
                        <a:pt x="335" y="963"/>
                      </a:lnTo>
                      <a:lnTo>
                        <a:pt x="353" y="969"/>
                      </a:lnTo>
                      <a:lnTo>
                        <a:pt x="346" y="978"/>
                      </a:lnTo>
                      <a:lnTo>
                        <a:pt x="321" y="974"/>
                      </a:lnTo>
                      <a:lnTo>
                        <a:pt x="317" y="983"/>
                      </a:lnTo>
                      <a:lnTo>
                        <a:pt x="321" y="994"/>
                      </a:lnTo>
                      <a:lnTo>
                        <a:pt x="307" y="1013"/>
                      </a:lnTo>
                      <a:lnTo>
                        <a:pt x="287" y="1028"/>
                      </a:lnTo>
                      <a:lnTo>
                        <a:pt x="278" y="1033"/>
                      </a:lnTo>
                      <a:lnTo>
                        <a:pt x="271" y="1037"/>
                      </a:lnTo>
                      <a:lnTo>
                        <a:pt x="276" y="1056"/>
                      </a:lnTo>
                      <a:lnTo>
                        <a:pt x="266" y="1069"/>
                      </a:lnTo>
                      <a:lnTo>
                        <a:pt x="253" y="1094"/>
                      </a:lnTo>
                      <a:lnTo>
                        <a:pt x="257" y="1119"/>
                      </a:lnTo>
                      <a:lnTo>
                        <a:pt x="250" y="1156"/>
                      </a:lnTo>
                      <a:lnTo>
                        <a:pt x="241" y="1174"/>
                      </a:lnTo>
                      <a:lnTo>
                        <a:pt x="241" y="1196"/>
                      </a:lnTo>
                      <a:lnTo>
                        <a:pt x="230" y="1215"/>
                      </a:lnTo>
                      <a:lnTo>
                        <a:pt x="212" y="1244"/>
                      </a:lnTo>
                      <a:lnTo>
                        <a:pt x="207" y="1265"/>
                      </a:lnTo>
                      <a:lnTo>
                        <a:pt x="177" y="1260"/>
                      </a:lnTo>
                      <a:lnTo>
                        <a:pt x="150" y="1260"/>
                      </a:lnTo>
                      <a:lnTo>
                        <a:pt x="145" y="1271"/>
                      </a:lnTo>
                      <a:lnTo>
                        <a:pt x="130" y="1276"/>
                      </a:lnTo>
                      <a:lnTo>
                        <a:pt x="120" y="1281"/>
                      </a:lnTo>
                      <a:lnTo>
                        <a:pt x="125" y="1296"/>
                      </a:lnTo>
                      <a:lnTo>
                        <a:pt x="120" y="1319"/>
                      </a:lnTo>
                      <a:lnTo>
                        <a:pt x="100" y="1331"/>
                      </a:lnTo>
                      <a:lnTo>
                        <a:pt x="88" y="1319"/>
                      </a:lnTo>
                      <a:lnTo>
                        <a:pt x="70" y="1331"/>
                      </a:lnTo>
                      <a:lnTo>
                        <a:pt x="50" y="1331"/>
                      </a:lnTo>
                      <a:lnTo>
                        <a:pt x="41" y="1319"/>
                      </a:lnTo>
                      <a:lnTo>
                        <a:pt x="50" y="1310"/>
                      </a:lnTo>
                      <a:lnTo>
                        <a:pt x="54" y="1285"/>
                      </a:lnTo>
                      <a:lnTo>
                        <a:pt x="36" y="1253"/>
                      </a:lnTo>
                      <a:lnTo>
                        <a:pt x="29" y="1235"/>
                      </a:lnTo>
                      <a:lnTo>
                        <a:pt x="34" y="1226"/>
                      </a:lnTo>
                      <a:lnTo>
                        <a:pt x="41" y="1226"/>
                      </a:lnTo>
                      <a:lnTo>
                        <a:pt x="45" y="1219"/>
                      </a:lnTo>
                      <a:lnTo>
                        <a:pt x="50" y="1210"/>
                      </a:lnTo>
                      <a:lnTo>
                        <a:pt x="54" y="1201"/>
                      </a:lnTo>
                      <a:lnTo>
                        <a:pt x="50" y="1194"/>
                      </a:lnTo>
                      <a:lnTo>
                        <a:pt x="41" y="1178"/>
                      </a:lnTo>
                      <a:lnTo>
                        <a:pt x="25" y="1153"/>
                      </a:lnTo>
                      <a:lnTo>
                        <a:pt x="29" y="1126"/>
                      </a:lnTo>
                      <a:lnTo>
                        <a:pt x="15" y="1108"/>
                      </a:lnTo>
                      <a:lnTo>
                        <a:pt x="4" y="1094"/>
                      </a:lnTo>
                      <a:lnTo>
                        <a:pt x="11" y="1074"/>
                      </a:lnTo>
                      <a:lnTo>
                        <a:pt x="20" y="1033"/>
                      </a:lnTo>
                      <a:lnTo>
                        <a:pt x="4" y="1013"/>
                      </a:lnTo>
                      <a:lnTo>
                        <a:pt x="0" y="990"/>
                      </a:lnTo>
                      <a:lnTo>
                        <a:pt x="0" y="978"/>
                      </a:lnTo>
                      <a:lnTo>
                        <a:pt x="9" y="953"/>
                      </a:lnTo>
                      <a:lnTo>
                        <a:pt x="20" y="958"/>
                      </a:lnTo>
                      <a:lnTo>
                        <a:pt x="34" y="924"/>
                      </a:lnTo>
                      <a:lnTo>
                        <a:pt x="34" y="888"/>
                      </a:lnTo>
                      <a:lnTo>
                        <a:pt x="36" y="874"/>
                      </a:lnTo>
                      <a:lnTo>
                        <a:pt x="54" y="863"/>
                      </a:lnTo>
                      <a:lnTo>
                        <a:pt x="79" y="844"/>
                      </a:lnTo>
                      <a:lnTo>
                        <a:pt x="79" y="824"/>
                      </a:lnTo>
                      <a:lnTo>
                        <a:pt x="75" y="763"/>
                      </a:lnTo>
                      <a:lnTo>
                        <a:pt x="66" y="754"/>
                      </a:lnTo>
                      <a:lnTo>
                        <a:pt x="66" y="738"/>
                      </a:lnTo>
                      <a:lnTo>
                        <a:pt x="88" y="729"/>
                      </a:lnTo>
                      <a:lnTo>
                        <a:pt x="95" y="722"/>
                      </a:lnTo>
                      <a:lnTo>
                        <a:pt x="84" y="697"/>
                      </a:lnTo>
                      <a:lnTo>
                        <a:pt x="66" y="672"/>
                      </a:lnTo>
                      <a:lnTo>
                        <a:pt x="70" y="642"/>
                      </a:lnTo>
                      <a:lnTo>
                        <a:pt x="75" y="622"/>
                      </a:lnTo>
                      <a:lnTo>
                        <a:pt x="91" y="583"/>
                      </a:lnTo>
                      <a:lnTo>
                        <a:pt x="91" y="567"/>
                      </a:lnTo>
                      <a:lnTo>
                        <a:pt x="91" y="533"/>
                      </a:lnTo>
                      <a:lnTo>
                        <a:pt x="104" y="506"/>
                      </a:lnTo>
                      <a:lnTo>
                        <a:pt x="125" y="488"/>
                      </a:lnTo>
                      <a:lnTo>
                        <a:pt x="145" y="476"/>
                      </a:lnTo>
                      <a:lnTo>
                        <a:pt x="166" y="481"/>
                      </a:lnTo>
                      <a:lnTo>
                        <a:pt x="187" y="488"/>
                      </a:lnTo>
                      <a:lnTo>
                        <a:pt x="196" y="458"/>
                      </a:lnTo>
                      <a:lnTo>
                        <a:pt x="187" y="433"/>
                      </a:lnTo>
                      <a:lnTo>
                        <a:pt x="177" y="417"/>
                      </a:lnTo>
                      <a:lnTo>
                        <a:pt x="175" y="406"/>
                      </a:lnTo>
                      <a:lnTo>
                        <a:pt x="177" y="392"/>
                      </a:lnTo>
                      <a:lnTo>
                        <a:pt x="191" y="388"/>
                      </a:lnTo>
                      <a:lnTo>
                        <a:pt x="196" y="361"/>
                      </a:lnTo>
                      <a:lnTo>
                        <a:pt x="205" y="336"/>
                      </a:lnTo>
                      <a:lnTo>
                        <a:pt x="207" y="315"/>
                      </a:lnTo>
                      <a:lnTo>
                        <a:pt x="207" y="293"/>
                      </a:lnTo>
                      <a:lnTo>
                        <a:pt x="221" y="274"/>
                      </a:lnTo>
                      <a:lnTo>
                        <a:pt x="246" y="256"/>
                      </a:lnTo>
                      <a:lnTo>
                        <a:pt x="262" y="252"/>
                      </a:lnTo>
                      <a:lnTo>
                        <a:pt x="262" y="231"/>
                      </a:lnTo>
                      <a:lnTo>
                        <a:pt x="271" y="218"/>
                      </a:lnTo>
                      <a:lnTo>
                        <a:pt x="287" y="199"/>
                      </a:lnTo>
                      <a:lnTo>
                        <a:pt x="305" y="186"/>
                      </a:lnTo>
                      <a:lnTo>
                        <a:pt x="296" y="149"/>
                      </a:lnTo>
                      <a:lnTo>
                        <a:pt x="328" y="115"/>
                      </a:lnTo>
                      <a:lnTo>
                        <a:pt x="335" y="102"/>
                      </a:lnTo>
                      <a:lnTo>
                        <a:pt x="358" y="97"/>
                      </a:lnTo>
                      <a:lnTo>
                        <a:pt x="374" y="77"/>
                      </a:lnTo>
                      <a:lnTo>
                        <a:pt x="374" y="65"/>
                      </a:lnTo>
                      <a:lnTo>
                        <a:pt x="387" y="49"/>
                      </a:lnTo>
                      <a:lnTo>
                        <a:pt x="415" y="47"/>
                      </a:lnTo>
                      <a:lnTo>
                        <a:pt x="447" y="47"/>
                      </a:lnTo>
                      <a:lnTo>
                        <a:pt x="472" y="24"/>
                      </a:lnTo>
                      <a:lnTo>
                        <a:pt x="467" y="0"/>
                      </a:lnTo>
                    </a:path>
                  </a:pathLst>
                </a:custGeom>
                <a:solidFill>
                  <a:srgbClr val="00B0F0"/>
                </a:solidFill>
                <a:ln w="2540" cap="rnd">
                  <a:solidFill>
                    <a:srgbClr val="FFFFFF"/>
                  </a:solidFill>
                  <a:round/>
                  <a:headEnd type="none" w="sm" len="sm"/>
                  <a:tailEnd type="none" w="sm" len="sm"/>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grpSp>
        <p:sp>
          <p:nvSpPr>
            <p:cNvPr id="318" name="Freeform 64">
              <a:extLst>
                <a:ext uri="{FF2B5EF4-FFF2-40B4-BE49-F238E27FC236}">
                  <a16:creationId xmlns:a16="http://schemas.microsoft.com/office/drawing/2014/main" id="{595CABA7-BAA5-4460-8433-A9A14A405F0A}"/>
                </a:ext>
              </a:extLst>
            </p:cNvPr>
            <p:cNvSpPr>
              <a:spLocks noChangeAspect="1"/>
            </p:cNvSpPr>
            <p:nvPr/>
          </p:nvSpPr>
          <p:spPr bwMode="auto">
            <a:xfrm>
              <a:off x="3090802" y="3376025"/>
              <a:ext cx="2102660" cy="2372853"/>
            </a:xfrm>
            <a:custGeom>
              <a:avLst/>
              <a:gdLst/>
              <a:ahLst/>
              <a:cxnLst>
                <a:cxn ang="0">
                  <a:pos x="332" y="1137"/>
                </a:cxn>
                <a:cxn ang="0">
                  <a:pos x="377" y="1066"/>
                </a:cxn>
                <a:cxn ang="0">
                  <a:pos x="366" y="969"/>
                </a:cxn>
                <a:cxn ang="0">
                  <a:pos x="375" y="887"/>
                </a:cxn>
                <a:cxn ang="0">
                  <a:pos x="393" y="771"/>
                </a:cxn>
                <a:cxn ang="0">
                  <a:pos x="452" y="692"/>
                </a:cxn>
                <a:cxn ang="0">
                  <a:pos x="482" y="631"/>
                </a:cxn>
                <a:cxn ang="0">
                  <a:pos x="502" y="569"/>
                </a:cxn>
                <a:cxn ang="0">
                  <a:pos x="564" y="465"/>
                </a:cxn>
                <a:cxn ang="0">
                  <a:pos x="598" y="381"/>
                </a:cxn>
                <a:cxn ang="0">
                  <a:pos x="677" y="299"/>
                </a:cxn>
                <a:cxn ang="0">
                  <a:pos x="739" y="270"/>
                </a:cxn>
                <a:cxn ang="0">
                  <a:pos x="782" y="195"/>
                </a:cxn>
                <a:cxn ang="0">
                  <a:pos x="880" y="236"/>
                </a:cxn>
                <a:cxn ang="0">
                  <a:pos x="934" y="249"/>
                </a:cxn>
                <a:cxn ang="0">
                  <a:pos x="964" y="149"/>
                </a:cxn>
                <a:cxn ang="0">
                  <a:pos x="1046" y="140"/>
                </a:cxn>
                <a:cxn ang="0">
                  <a:pos x="1075" y="179"/>
                </a:cxn>
                <a:cxn ang="0">
                  <a:pos x="1100" y="129"/>
                </a:cxn>
                <a:cxn ang="0">
                  <a:pos x="1130" y="70"/>
                </a:cxn>
                <a:cxn ang="0">
                  <a:pos x="1075" y="22"/>
                </a:cxn>
                <a:cxn ang="0">
                  <a:pos x="1028" y="24"/>
                </a:cxn>
                <a:cxn ang="0">
                  <a:pos x="998" y="22"/>
                </a:cxn>
                <a:cxn ang="0">
                  <a:pos x="957" y="49"/>
                </a:cxn>
                <a:cxn ang="0">
                  <a:pos x="939" y="34"/>
                </a:cxn>
                <a:cxn ang="0">
                  <a:pos x="877" y="108"/>
                </a:cxn>
                <a:cxn ang="0">
                  <a:pos x="814" y="129"/>
                </a:cxn>
                <a:cxn ang="0">
                  <a:pos x="748" y="149"/>
                </a:cxn>
                <a:cxn ang="0">
                  <a:pos x="668" y="165"/>
                </a:cxn>
                <a:cxn ang="0">
                  <a:pos x="659" y="229"/>
                </a:cxn>
                <a:cxn ang="0">
                  <a:pos x="652" y="281"/>
                </a:cxn>
                <a:cxn ang="0">
                  <a:pos x="586" y="295"/>
                </a:cxn>
                <a:cxn ang="0">
                  <a:pos x="564" y="340"/>
                </a:cxn>
                <a:cxn ang="0">
                  <a:pos x="516" y="406"/>
                </a:cxn>
                <a:cxn ang="0">
                  <a:pos x="466" y="490"/>
                </a:cxn>
                <a:cxn ang="0">
                  <a:pos x="423" y="572"/>
                </a:cxn>
                <a:cxn ang="0">
                  <a:pos x="398" y="622"/>
                </a:cxn>
                <a:cxn ang="0">
                  <a:pos x="318" y="692"/>
                </a:cxn>
                <a:cxn ang="0">
                  <a:pos x="366" y="701"/>
                </a:cxn>
                <a:cxn ang="0">
                  <a:pos x="295" y="715"/>
                </a:cxn>
                <a:cxn ang="0">
                  <a:pos x="229" y="755"/>
                </a:cxn>
                <a:cxn ang="0">
                  <a:pos x="172" y="758"/>
                </a:cxn>
                <a:cxn ang="0">
                  <a:pos x="127" y="789"/>
                </a:cxn>
                <a:cxn ang="0">
                  <a:pos x="97" y="821"/>
                </a:cxn>
                <a:cxn ang="0">
                  <a:pos x="38" y="860"/>
                </a:cxn>
                <a:cxn ang="0">
                  <a:pos x="22" y="996"/>
                </a:cxn>
                <a:cxn ang="0">
                  <a:pos x="45" y="1028"/>
                </a:cxn>
                <a:cxn ang="0">
                  <a:pos x="22" y="1089"/>
                </a:cxn>
                <a:cxn ang="0">
                  <a:pos x="36" y="1123"/>
                </a:cxn>
                <a:cxn ang="0">
                  <a:pos x="0" y="1155"/>
                </a:cxn>
                <a:cxn ang="0">
                  <a:pos x="95" y="1244"/>
                </a:cxn>
                <a:cxn ang="0">
                  <a:pos x="234" y="1141"/>
                </a:cxn>
                <a:cxn ang="0">
                  <a:pos x="284" y="1085"/>
                </a:cxn>
                <a:cxn ang="0">
                  <a:pos x="295" y="1171"/>
                </a:cxn>
              </a:cxnLst>
              <a:rect l="0" t="0" r="r" b="b"/>
              <a:pathLst>
                <a:path w="1136" h="1245">
                  <a:moveTo>
                    <a:pt x="304" y="1171"/>
                  </a:moveTo>
                  <a:lnTo>
                    <a:pt x="307" y="1169"/>
                  </a:lnTo>
                  <a:lnTo>
                    <a:pt x="318" y="1166"/>
                  </a:lnTo>
                  <a:lnTo>
                    <a:pt x="327" y="1153"/>
                  </a:lnTo>
                  <a:lnTo>
                    <a:pt x="332" y="1137"/>
                  </a:lnTo>
                  <a:lnTo>
                    <a:pt x="336" y="1128"/>
                  </a:lnTo>
                  <a:lnTo>
                    <a:pt x="332" y="1103"/>
                  </a:lnTo>
                  <a:lnTo>
                    <a:pt x="336" y="1087"/>
                  </a:lnTo>
                  <a:lnTo>
                    <a:pt x="348" y="1078"/>
                  </a:lnTo>
                  <a:lnTo>
                    <a:pt x="377" y="1066"/>
                  </a:lnTo>
                  <a:lnTo>
                    <a:pt x="382" y="1053"/>
                  </a:lnTo>
                  <a:lnTo>
                    <a:pt x="377" y="1012"/>
                  </a:lnTo>
                  <a:lnTo>
                    <a:pt x="375" y="1003"/>
                  </a:lnTo>
                  <a:lnTo>
                    <a:pt x="375" y="978"/>
                  </a:lnTo>
                  <a:lnTo>
                    <a:pt x="366" y="969"/>
                  </a:lnTo>
                  <a:lnTo>
                    <a:pt x="370" y="951"/>
                  </a:lnTo>
                  <a:lnTo>
                    <a:pt x="377" y="951"/>
                  </a:lnTo>
                  <a:lnTo>
                    <a:pt x="398" y="937"/>
                  </a:lnTo>
                  <a:lnTo>
                    <a:pt x="382" y="898"/>
                  </a:lnTo>
                  <a:lnTo>
                    <a:pt x="375" y="887"/>
                  </a:lnTo>
                  <a:lnTo>
                    <a:pt x="375" y="883"/>
                  </a:lnTo>
                  <a:lnTo>
                    <a:pt x="375" y="851"/>
                  </a:lnTo>
                  <a:lnTo>
                    <a:pt x="386" y="826"/>
                  </a:lnTo>
                  <a:lnTo>
                    <a:pt x="391" y="799"/>
                  </a:lnTo>
                  <a:lnTo>
                    <a:pt x="393" y="771"/>
                  </a:lnTo>
                  <a:lnTo>
                    <a:pt x="391" y="746"/>
                  </a:lnTo>
                  <a:lnTo>
                    <a:pt x="398" y="728"/>
                  </a:lnTo>
                  <a:lnTo>
                    <a:pt x="402" y="717"/>
                  </a:lnTo>
                  <a:lnTo>
                    <a:pt x="427" y="701"/>
                  </a:lnTo>
                  <a:lnTo>
                    <a:pt x="452" y="692"/>
                  </a:lnTo>
                  <a:lnTo>
                    <a:pt x="475" y="701"/>
                  </a:lnTo>
                  <a:lnTo>
                    <a:pt x="482" y="705"/>
                  </a:lnTo>
                  <a:lnTo>
                    <a:pt x="493" y="687"/>
                  </a:lnTo>
                  <a:lnTo>
                    <a:pt x="493" y="667"/>
                  </a:lnTo>
                  <a:lnTo>
                    <a:pt x="482" y="631"/>
                  </a:lnTo>
                  <a:lnTo>
                    <a:pt x="477" y="615"/>
                  </a:lnTo>
                  <a:lnTo>
                    <a:pt x="482" y="606"/>
                  </a:lnTo>
                  <a:lnTo>
                    <a:pt x="489" y="606"/>
                  </a:lnTo>
                  <a:lnTo>
                    <a:pt x="498" y="592"/>
                  </a:lnTo>
                  <a:lnTo>
                    <a:pt x="502" y="569"/>
                  </a:lnTo>
                  <a:lnTo>
                    <a:pt x="507" y="535"/>
                  </a:lnTo>
                  <a:lnTo>
                    <a:pt x="511" y="501"/>
                  </a:lnTo>
                  <a:lnTo>
                    <a:pt x="523" y="490"/>
                  </a:lnTo>
                  <a:lnTo>
                    <a:pt x="548" y="474"/>
                  </a:lnTo>
                  <a:lnTo>
                    <a:pt x="564" y="465"/>
                  </a:lnTo>
                  <a:lnTo>
                    <a:pt x="568" y="440"/>
                  </a:lnTo>
                  <a:lnTo>
                    <a:pt x="577" y="422"/>
                  </a:lnTo>
                  <a:lnTo>
                    <a:pt x="598" y="406"/>
                  </a:lnTo>
                  <a:lnTo>
                    <a:pt x="602" y="394"/>
                  </a:lnTo>
                  <a:lnTo>
                    <a:pt x="598" y="381"/>
                  </a:lnTo>
                  <a:lnTo>
                    <a:pt x="598" y="365"/>
                  </a:lnTo>
                  <a:lnTo>
                    <a:pt x="616" y="351"/>
                  </a:lnTo>
                  <a:lnTo>
                    <a:pt x="636" y="315"/>
                  </a:lnTo>
                  <a:lnTo>
                    <a:pt x="652" y="320"/>
                  </a:lnTo>
                  <a:lnTo>
                    <a:pt x="677" y="299"/>
                  </a:lnTo>
                  <a:lnTo>
                    <a:pt x="673" y="281"/>
                  </a:lnTo>
                  <a:lnTo>
                    <a:pt x="689" y="265"/>
                  </a:lnTo>
                  <a:lnTo>
                    <a:pt x="698" y="270"/>
                  </a:lnTo>
                  <a:lnTo>
                    <a:pt x="716" y="265"/>
                  </a:lnTo>
                  <a:lnTo>
                    <a:pt x="739" y="270"/>
                  </a:lnTo>
                  <a:lnTo>
                    <a:pt x="773" y="240"/>
                  </a:lnTo>
                  <a:lnTo>
                    <a:pt x="768" y="224"/>
                  </a:lnTo>
                  <a:lnTo>
                    <a:pt x="773" y="215"/>
                  </a:lnTo>
                  <a:lnTo>
                    <a:pt x="764" y="211"/>
                  </a:lnTo>
                  <a:lnTo>
                    <a:pt x="782" y="195"/>
                  </a:lnTo>
                  <a:lnTo>
                    <a:pt x="805" y="190"/>
                  </a:lnTo>
                  <a:lnTo>
                    <a:pt x="823" y="215"/>
                  </a:lnTo>
                  <a:lnTo>
                    <a:pt x="852" y="249"/>
                  </a:lnTo>
                  <a:lnTo>
                    <a:pt x="864" y="249"/>
                  </a:lnTo>
                  <a:lnTo>
                    <a:pt x="880" y="236"/>
                  </a:lnTo>
                  <a:lnTo>
                    <a:pt x="893" y="233"/>
                  </a:lnTo>
                  <a:lnTo>
                    <a:pt x="900" y="236"/>
                  </a:lnTo>
                  <a:lnTo>
                    <a:pt x="914" y="249"/>
                  </a:lnTo>
                  <a:lnTo>
                    <a:pt x="930" y="254"/>
                  </a:lnTo>
                  <a:lnTo>
                    <a:pt x="934" y="249"/>
                  </a:lnTo>
                  <a:lnTo>
                    <a:pt x="943" y="233"/>
                  </a:lnTo>
                  <a:lnTo>
                    <a:pt x="948" y="224"/>
                  </a:lnTo>
                  <a:lnTo>
                    <a:pt x="964" y="195"/>
                  </a:lnTo>
                  <a:lnTo>
                    <a:pt x="968" y="190"/>
                  </a:lnTo>
                  <a:lnTo>
                    <a:pt x="964" y="149"/>
                  </a:lnTo>
                  <a:lnTo>
                    <a:pt x="984" y="129"/>
                  </a:lnTo>
                  <a:lnTo>
                    <a:pt x="993" y="133"/>
                  </a:lnTo>
                  <a:lnTo>
                    <a:pt x="1018" y="108"/>
                  </a:lnTo>
                  <a:lnTo>
                    <a:pt x="1039" y="133"/>
                  </a:lnTo>
                  <a:lnTo>
                    <a:pt x="1046" y="140"/>
                  </a:lnTo>
                  <a:lnTo>
                    <a:pt x="1059" y="136"/>
                  </a:lnTo>
                  <a:lnTo>
                    <a:pt x="1069" y="149"/>
                  </a:lnTo>
                  <a:lnTo>
                    <a:pt x="1069" y="158"/>
                  </a:lnTo>
                  <a:lnTo>
                    <a:pt x="1075" y="165"/>
                  </a:lnTo>
                  <a:lnTo>
                    <a:pt x="1075" y="179"/>
                  </a:lnTo>
                  <a:lnTo>
                    <a:pt x="1089" y="163"/>
                  </a:lnTo>
                  <a:lnTo>
                    <a:pt x="1109" y="145"/>
                  </a:lnTo>
                  <a:lnTo>
                    <a:pt x="1121" y="120"/>
                  </a:lnTo>
                  <a:lnTo>
                    <a:pt x="1114" y="115"/>
                  </a:lnTo>
                  <a:lnTo>
                    <a:pt x="1100" y="129"/>
                  </a:lnTo>
                  <a:lnTo>
                    <a:pt x="1098" y="108"/>
                  </a:lnTo>
                  <a:lnTo>
                    <a:pt x="1089" y="104"/>
                  </a:lnTo>
                  <a:lnTo>
                    <a:pt x="1084" y="93"/>
                  </a:lnTo>
                  <a:lnTo>
                    <a:pt x="1119" y="65"/>
                  </a:lnTo>
                  <a:lnTo>
                    <a:pt x="1130" y="70"/>
                  </a:lnTo>
                  <a:lnTo>
                    <a:pt x="1135" y="54"/>
                  </a:lnTo>
                  <a:lnTo>
                    <a:pt x="1125" y="49"/>
                  </a:lnTo>
                  <a:lnTo>
                    <a:pt x="1105" y="40"/>
                  </a:lnTo>
                  <a:lnTo>
                    <a:pt x="1094" y="36"/>
                  </a:lnTo>
                  <a:lnTo>
                    <a:pt x="1075" y="22"/>
                  </a:lnTo>
                  <a:lnTo>
                    <a:pt x="1059" y="18"/>
                  </a:lnTo>
                  <a:lnTo>
                    <a:pt x="1041" y="34"/>
                  </a:lnTo>
                  <a:lnTo>
                    <a:pt x="1034" y="45"/>
                  </a:lnTo>
                  <a:lnTo>
                    <a:pt x="1018" y="34"/>
                  </a:lnTo>
                  <a:lnTo>
                    <a:pt x="1028" y="24"/>
                  </a:lnTo>
                  <a:lnTo>
                    <a:pt x="1030" y="4"/>
                  </a:lnTo>
                  <a:lnTo>
                    <a:pt x="1028" y="0"/>
                  </a:lnTo>
                  <a:lnTo>
                    <a:pt x="1005" y="0"/>
                  </a:lnTo>
                  <a:lnTo>
                    <a:pt x="1000" y="9"/>
                  </a:lnTo>
                  <a:lnTo>
                    <a:pt x="998" y="22"/>
                  </a:lnTo>
                  <a:lnTo>
                    <a:pt x="1000" y="34"/>
                  </a:lnTo>
                  <a:lnTo>
                    <a:pt x="984" y="49"/>
                  </a:lnTo>
                  <a:lnTo>
                    <a:pt x="971" y="24"/>
                  </a:lnTo>
                  <a:lnTo>
                    <a:pt x="959" y="29"/>
                  </a:lnTo>
                  <a:lnTo>
                    <a:pt x="957" y="49"/>
                  </a:lnTo>
                  <a:lnTo>
                    <a:pt x="948" y="79"/>
                  </a:lnTo>
                  <a:lnTo>
                    <a:pt x="928" y="99"/>
                  </a:lnTo>
                  <a:lnTo>
                    <a:pt x="914" y="74"/>
                  </a:lnTo>
                  <a:lnTo>
                    <a:pt x="934" y="59"/>
                  </a:lnTo>
                  <a:lnTo>
                    <a:pt x="939" y="34"/>
                  </a:lnTo>
                  <a:lnTo>
                    <a:pt x="928" y="34"/>
                  </a:lnTo>
                  <a:lnTo>
                    <a:pt x="905" y="34"/>
                  </a:lnTo>
                  <a:lnTo>
                    <a:pt x="889" y="59"/>
                  </a:lnTo>
                  <a:lnTo>
                    <a:pt x="868" y="93"/>
                  </a:lnTo>
                  <a:lnTo>
                    <a:pt x="877" y="108"/>
                  </a:lnTo>
                  <a:lnTo>
                    <a:pt x="864" y="115"/>
                  </a:lnTo>
                  <a:lnTo>
                    <a:pt x="848" y="104"/>
                  </a:lnTo>
                  <a:lnTo>
                    <a:pt x="830" y="111"/>
                  </a:lnTo>
                  <a:lnTo>
                    <a:pt x="834" y="129"/>
                  </a:lnTo>
                  <a:lnTo>
                    <a:pt x="814" y="129"/>
                  </a:lnTo>
                  <a:lnTo>
                    <a:pt x="800" y="133"/>
                  </a:lnTo>
                  <a:lnTo>
                    <a:pt x="786" y="154"/>
                  </a:lnTo>
                  <a:lnTo>
                    <a:pt x="764" y="149"/>
                  </a:lnTo>
                  <a:lnTo>
                    <a:pt x="764" y="163"/>
                  </a:lnTo>
                  <a:lnTo>
                    <a:pt x="748" y="149"/>
                  </a:lnTo>
                  <a:lnTo>
                    <a:pt x="727" y="158"/>
                  </a:lnTo>
                  <a:lnTo>
                    <a:pt x="723" y="174"/>
                  </a:lnTo>
                  <a:lnTo>
                    <a:pt x="707" y="179"/>
                  </a:lnTo>
                  <a:lnTo>
                    <a:pt x="693" y="163"/>
                  </a:lnTo>
                  <a:lnTo>
                    <a:pt x="668" y="165"/>
                  </a:lnTo>
                  <a:lnTo>
                    <a:pt x="643" y="174"/>
                  </a:lnTo>
                  <a:lnTo>
                    <a:pt x="643" y="199"/>
                  </a:lnTo>
                  <a:lnTo>
                    <a:pt x="659" y="204"/>
                  </a:lnTo>
                  <a:lnTo>
                    <a:pt x="659" y="211"/>
                  </a:lnTo>
                  <a:lnTo>
                    <a:pt x="659" y="229"/>
                  </a:lnTo>
                  <a:lnTo>
                    <a:pt x="648" y="224"/>
                  </a:lnTo>
                  <a:lnTo>
                    <a:pt x="632" y="233"/>
                  </a:lnTo>
                  <a:lnTo>
                    <a:pt x="636" y="249"/>
                  </a:lnTo>
                  <a:lnTo>
                    <a:pt x="652" y="263"/>
                  </a:lnTo>
                  <a:lnTo>
                    <a:pt x="652" y="281"/>
                  </a:lnTo>
                  <a:lnTo>
                    <a:pt x="636" y="274"/>
                  </a:lnTo>
                  <a:lnTo>
                    <a:pt x="623" y="276"/>
                  </a:lnTo>
                  <a:lnTo>
                    <a:pt x="623" y="295"/>
                  </a:lnTo>
                  <a:lnTo>
                    <a:pt x="602" y="295"/>
                  </a:lnTo>
                  <a:lnTo>
                    <a:pt x="586" y="295"/>
                  </a:lnTo>
                  <a:lnTo>
                    <a:pt x="582" y="306"/>
                  </a:lnTo>
                  <a:lnTo>
                    <a:pt x="577" y="315"/>
                  </a:lnTo>
                  <a:lnTo>
                    <a:pt x="564" y="320"/>
                  </a:lnTo>
                  <a:lnTo>
                    <a:pt x="559" y="329"/>
                  </a:lnTo>
                  <a:lnTo>
                    <a:pt x="564" y="340"/>
                  </a:lnTo>
                  <a:lnTo>
                    <a:pt x="541" y="347"/>
                  </a:lnTo>
                  <a:lnTo>
                    <a:pt x="557" y="365"/>
                  </a:lnTo>
                  <a:lnTo>
                    <a:pt x="559" y="374"/>
                  </a:lnTo>
                  <a:lnTo>
                    <a:pt x="545" y="385"/>
                  </a:lnTo>
                  <a:lnTo>
                    <a:pt x="516" y="406"/>
                  </a:lnTo>
                  <a:lnTo>
                    <a:pt x="493" y="422"/>
                  </a:lnTo>
                  <a:lnTo>
                    <a:pt x="482" y="447"/>
                  </a:lnTo>
                  <a:lnTo>
                    <a:pt x="461" y="465"/>
                  </a:lnTo>
                  <a:lnTo>
                    <a:pt x="461" y="476"/>
                  </a:lnTo>
                  <a:lnTo>
                    <a:pt x="466" y="490"/>
                  </a:lnTo>
                  <a:lnTo>
                    <a:pt x="448" y="501"/>
                  </a:lnTo>
                  <a:lnTo>
                    <a:pt x="452" y="517"/>
                  </a:lnTo>
                  <a:lnTo>
                    <a:pt x="436" y="547"/>
                  </a:lnTo>
                  <a:lnTo>
                    <a:pt x="423" y="551"/>
                  </a:lnTo>
                  <a:lnTo>
                    <a:pt x="423" y="572"/>
                  </a:lnTo>
                  <a:lnTo>
                    <a:pt x="432" y="585"/>
                  </a:lnTo>
                  <a:lnTo>
                    <a:pt x="418" y="597"/>
                  </a:lnTo>
                  <a:lnTo>
                    <a:pt x="411" y="587"/>
                  </a:lnTo>
                  <a:lnTo>
                    <a:pt x="393" y="597"/>
                  </a:lnTo>
                  <a:lnTo>
                    <a:pt x="398" y="622"/>
                  </a:lnTo>
                  <a:lnTo>
                    <a:pt x="382" y="631"/>
                  </a:lnTo>
                  <a:lnTo>
                    <a:pt x="357" y="635"/>
                  </a:lnTo>
                  <a:lnTo>
                    <a:pt x="341" y="656"/>
                  </a:lnTo>
                  <a:lnTo>
                    <a:pt x="336" y="676"/>
                  </a:lnTo>
                  <a:lnTo>
                    <a:pt x="318" y="692"/>
                  </a:lnTo>
                  <a:lnTo>
                    <a:pt x="318" y="705"/>
                  </a:lnTo>
                  <a:lnTo>
                    <a:pt x="341" y="687"/>
                  </a:lnTo>
                  <a:lnTo>
                    <a:pt x="366" y="671"/>
                  </a:lnTo>
                  <a:lnTo>
                    <a:pt x="375" y="676"/>
                  </a:lnTo>
                  <a:lnTo>
                    <a:pt x="366" y="701"/>
                  </a:lnTo>
                  <a:lnTo>
                    <a:pt x="345" y="715"/>
                  </a:lnTo>
                  <a:lnTo>
                    <a:pt x="322" y="710"/>
                  </a:lnTo>
                  <a:lnTo>
                    <a:pt x="327" y="726"/>
                  </a:lnTo>
                  <a:lnTo>
                    <a:pt x="300" y="737"/>
                  </a:lnTo>
                  <a:lnTo>
                    <a:pt x="295" y="715"/>
                  </a:lnTo>
                  <a:lnTo>
                    <a:pt x="282" y="705"/>
                  </a:lnTo>
                  <a:lnTo>
                    <a:pt x="266" y="728"/>
                  </a:lnTo>
                  <a:lnTo>
                    <a:pt x="247" y="728"/>
                  </a:lnTo>
                  <a:lnTo>
                    <a:pt x="232" y="733"/>
                  </a:lnTo>
                  <a:lnTo>
                    <a:pt x="229" y="755"/>
                  </a:lnTo>
                  <a:lnTo>
                    <a:pt x="220" y="758"/>
                  </a:lnTo>
                  <a:lnTo>
                    <a:pt x="220" y="769"/>
                  </a:lnTo>
                  <a:lnTo>
                    <a:pt x="209" y="765"/>
                  </a:lnTo>
                  <a:lnTo>
                    <a:pt x="195" y="755"/>
                  </a:lnTo>
                  <a:lnTo>
                    <a:pt x="172" y="758"/>
                  </a:lnTo>
                  <a:lnTo>
                    <a:pt x="172" y="771"/>
                  </a:lnTo>
                  <a:lnTo>
                    <a:pt x="175" y="783"/>
                  </a:lnTo>
                  <a:lnTo>
                    <a:pt x="166" y="785"/>
                  </a:lnTo>
                  <a:lnTo>
                    <a:pt x="145" y="776"/>
                  </a:lnTo>
                  <a:lnTo>
                    <a:pt x="127" y="789"/>
                  </a:lnTo>
                  <a:lnTo>
                    <a:pt x="131" y="801"/>
                  </a:lnTo>
                  <a:lnTo>
                    <a:pt x="129" y="810"/>
                  </a:lnTo>
                  <a:lnTo>
                    <a:pt x="109" y="801"/>
                  </a:lnTo>
                  <a:lnTo>
                    <a:pt x="104" y="812"/>
                  </a:lnTo>
                  <a:lnTo>
                    <a:pt x="97" y="821"/>
                  </a:lnTo>
                  <a:lnTo>
                    <a:pt x="75" y="817"/>
                  </a:lnTo>
                  <a:lnTo>
                    <a:pt x="63" y="819"/>
                  </a:lnTo>
                  <a:lnTo>
                    <a:pt x="61" y="835"/>
                  </a:lnTo>
                  <a:lnTo>
                    <a:pt x="52" y="839"/>
                  </a:lnTo>
                  <a:lnTo>
                    <a:pt x="38" y="860"/>
                  </a:lnTo>
                  <a:lnTo>
                    <a:pt x="40" y="883"/>
                  </a:lnTo>
                  <a:lnTo>
                    <a:pt x="36" y="917"/>
                  </a:lnTo>
                  <a:lnTo>
                    <a:pt x="31" y="951"/>
                  </a:lnTo>
                  <a:lnTo>
                    <a:pt x="27" y="980"/>
                  </a:lnTo>
                  <a:lnTo>
                    <a:pt x="22" y="996"/>
                  </a:lnTo>
                  <a:lnTo>
                    <a:pt x="34" y="1012"/>
                  </a:lnTo>
                  <a:lnTo>
                    <a:pt x="52" y="998"/>
                  </a:lnTo>
                  <a:lnTo>
                    <a:pt x="63" y="1005"/>
                  </a:lnTo>
                  <a:lnTo>
                    <a:pt x="63" y="1019"/>
                  </a:lnTo>
                  <a:lnTo>
                    <a:pt x="45" y="1028"/>
                  </a:lnTo>
                  <a:lnTo>
                    <a:pt x="43" y="1048"/>
                  </a:lnTo>
                  <a:lnTo>
                    <a:pt x="38" y="1060"/>
                  </a:lnTo>
                  <a:lnTo>
                    <a:pt x="20" y="1057"/>
                  </a:lnTo>
                  <a:lnTo>
                    <a:pt x="13" y="1082"/>
                  </a:lnTo>
                  <a:lnTo>
                    <a:pt x="22" y="1089"/>
                  </a:lnTo>
                  <a:lnTo>
                    <a:pt x="38" y="1085"/>
                  </a:lnTo>
                  <a:lnTo>
                    <a:pt x="47" y="1096"/>
                  </a:lnTo>
                  <a:lnTo>
                    <a:pt x="50" y="1100"/>
                  </a:lnTo>
                  <a:lnTo>
                    <a:pt x="36" y="1110"/>
                  </a:lnTo>
                  <a:lnTo>
                    <a:pt x="36" y="1123"/>
                  </a:lnTo>
                  <a:lnTo>
                    <a:pt x="20" y="1128"/>
                  </a:lnTo>
                  <a:lnTo>
                    <a:pt x="9" y="1119"/>
                  </a:lnTo>
                  <a:lnTo>
                    <a:pt x="11" y="1139"/>
                  </a:lnTo>
                  <a:lnTo>
                    <a:pt x="9" y="1155"/>
                  </a:lnTo>
                  <a:lnTo>
                    <a:pt x="0" y="1155"/>
                  </a:lnTo>
                  <a:lnTo>
                    <a:pt x="25" y="1180"/>
                  </a:lnTo>
                  <a:lnTo>
                    <a:pt x="36" y="1194"/>
                  </a:lnTo>
                  <a:lnTo>
                    <a:pt x="43" y="1214"/>
                  </a:lnTo>
                  <a:lnTo>
                    <a:pt x="68" y="1230"/>
                  </a:lnTo>
                  <a:lnTo>
                    <a:pt x="95" y="1244"/>
                  </a:lnTo>
                  <a:lnTo>
                    <a:pt x="120" y="1244"/>
                  </a:lnTo>
                  <a:lnTo>
                    <a:pt x="156" y="1219"/>
                  </a:lnTo>
                  <a:lnTo>
                    <a:pt x="195" y="1191"/>
                  </a:lnTo>
                  <a:lnTo>
                    <a:pt x="229" y="1146"/>
                  </a:lnTo>
                  <a:lnTo>
                    <a:pt x="234" y="1141"/>
                  </a:lnTo>
                  <a:lnTo>
                    <a:pt x="243" y="1157"/>
                  </a:lnTo>
                  <a:lnTo>
                    <a:pt x="259" y="1146"/>
                  </a:lnTo>
                  <a:lnTo>
                    <a:pt x="266" y="1130"/>
                  </a:lnTo>
                  <a:lnTo>
                    <a:pt x="268" y="1110"/>
                  </a:lnTo>
                  <a:lnTo>
                    <a:pt x="284" y="1085"/>
                  </a:lnTo>
                  <a:lnTo>
                    <a:pt x="277" y="1112"/>
                  </a:lnTo>
                  <a:lnTo>
                    <a:pt x="286" y="1116"/>
                  </a:lnTo>
                  <a:lnTo>
                    <a:pt x="282" y="1130"/>
                  </a:lnTo>
                  <a:lnTo>
                    <a:pt x="286" y="1153"/>
                  </a:lnTo>
                  <a:lnTo>
                    <a:pt x="295" y="1171"/>
                  </a:lnTo>
                  <a:lnTo>
                    <a:pt x="304" y="1166"/>
                  </a:lnTo>
                  <a:lnTo>
                    <a:pt x="304" y="1171"/>
                  </a:lnTo>
                </a:path>
              </a:pathLst>
            </a:custGeom>
            <a:solidFill>
              <a:srgbClr val="99CC00"/>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19" name="Freeform 65">
              <a:extLst>
                <a:ext uri="{FF2B5EF4-FFF2-40B4-BE49-F238E27FC236}">
                  <a16:creationId xmlns:a16="http://schemas.microsoft.com/office/drawing/2014/main" id="{DFF7F636-E3D5-4757-8E46-FB47B21C50DB}"/>
                </a:ext>
              </a:extLst>
            </p:cNvPr>
            <p:cNvSpPr>
              <a:spLocks noChangeAspect="1"/>
            </p:cNvSpPr>
            <p:nvPr/>
          </p:nvSpPr>
          <p:spPr bwMode="auto">
            <a:xfrm>
              <a:off x="3090802" y="3376025"/>
              <a:ext cx="2102660" cy="2372853"/>
            </a:xfrm>
            <a:custGeom>
              <a:avLst/>
              <a:gdLst/>
              <a:ahLst/>
              <a:cxnLst>
                <a:cxn ang="0">
                  <a:pos x="332" y="1137"/>
                </a:cxn>
                <a:cxn ang="0">
                  <a:pos x="377" y="1066"/>
                </a:cxn>
                <a:cxn ang="0">
                  <a:pos x="366" y="969"/>
                </a:cxn>
                <a:cxn ang="0">
                  <a:pos x="375" y="887"/>
                </a:cxn>
                <a:cxn ang="0">
                  <a:pos x="393" y="771"/>
                </a:cxn>
                <a:cxn ang="0">
                  <a:pos x="452" y="692"/>
                </a:cxn>
                <a:cxn ang="0">
                  <a:pos x="482" y="631"/>
                </a:cxn>
                <a:cxn ang="0">
                  <a:pos x="502" y="569"/>
                </a:cxn>
                <a:cxn ang="0">
                  <a:pos x="564" y="465"/>
                </a:cxn>
                <a:cxn ang="0">
                  <a:pos x="598" y="381"/>
                </a:cxn>
                <a:cxn ang="0">
                  <a:pos x="677" y="299"/>
                </a:cxn>
                <a:cxn ang="0">
                  <a:pos x="739" y="270"/>
                </a:cxn>
                <a:cxn ang="0">
                  <a:pos x="782" y="195"/>
                </a:cxn>
                <a:cxn ang="0">
                  <a:pos x="880" y="236"/>
                </a:cxn>
                <a:cxn ang="0">
                  <a:pos x="934" y="249"/>
                </a:cxn>
                <a:cxn ang="0">
                  <a:pos x="964" y="149"/>
                </a:cxn>
                <a:cxn ang="0">
                  <a:pos x="1046" y="140"/>
                </a:cxn>
                <a:cxn ang="0">
                  <a:pos x="1075" y="179"/>
                </a:cxn>
                <a:cxn ang="0">
                  <a:pos x="1100" y="129"/>
                </a:cxn>
                <a:cxn ang="0">
                  <a:pos x="1130" y="70"/>
                </a:cxn>
                <a:cxn ang="0">
                  <a:pos x="1075" y="22"/>
                </a:cxn>
                <a:cxn ang="0">
                  <a:pos x="1028" y="24"/>
                </a:cxn>
                <a:cxn ang="0">
                  <a:pos x="998" y="22"/>
                </a:cxn>
                <a:cxn ang="0">
                  <a:pos x="957" y="49"/>
                </a:cxn>
                <a:cxn ang="0">
                  <a:pos x="939" y="34"/>
                </a:cxn>
                <a:cxn ang="0">
                  <a:pos x="877" y="108"/>
                </a:cxn>
                <a:cxn ang="0">
                  <a:pos x="814" y="129"/>
                </a:cxn>
                <a:cxn ang="0">
                  <a:pos x="748" y="149"/>
                </a:cxn>
                <a:cxn ang="0">
                  <a:pos x="668" y="165"/>
                </a:cxn>
                <a:cxn ang="0">
                  <a:pos x="659" y="229"/>
                </a:cxn>
                <a:cxn ang="0">
                  <a:pos x="652" y="281"/>
                </a:cxn>
                <a:cxn ang="0">
                  <a:pos x="586" y="295"/>
                </a:cxn>
                <a:cxn ang="0">
                  <a:pos x="564" y="340"/>
                </a:cxn>
                <a:cxn ang="0">
                  <a:pos x="516" y="406"/>
                </a:cxn>
                <a:cxn ang="0">
                  <a:pos x="466" y="490"/>
                </a:cxn>
                <a:cxn ang="0">
                  <a:pos x="423" y="572"/>
                </a:cxn>
                <a:cxn ang="0">
                  <a:pos x="398" y="622"/>
                </a:cxn>
                <a:cxn ang="0">
                  <a:pos x="318" y="692"/>
                </a:cxn>
                <a:cxn ang="0">
                  <a:pos x="366" y="701"/>
                </a:cxn>
                <a:cxn ang="0">
                  <a:pos x="295" y="715"/>
                </a:cxn>
                <a:cxn ang="0">
                  <a:pos x="229" y="755"/>
                </a:cxn>
                <a:cxn ang="0">
                  <a:pos x="172" y="758"/>
                </a:cxn>
                <a:cxn ang="0">
                  <a:pos x="127" y="789"/>
                </a:cxn>
                <a:cxn ang="0">
                  <a:pos x="97" y="821"/>
                </a:cxn>
                <a:cxn ang="0">
                  <a:pos x="38" y="860"/>
                </a:cxn>
                <a:cxn ang="0">
                  <a:pos x="22" y="996"/>
                </a:cxn>
                <a:cxn ang="0">
                  <a:pos x="45" y="1028"/>
                </a:cxn>
                <a:cxn ang="0">
                  <a:pos x="22" y="1089"/>
                </a:cxn>
                <a:cxn ang="0">
                  <a:pos x="36" y="1123"/>
                </a:cxn>
                <a:cxn ang="0">
                  <a:pos x="0" y="1155"/>
                </a:cxn>
                <a:cxn ang="0">
                  <a:pos x="95" y="1244"/>
                </a:cxn>
                <a:cxn ang="0">
                  <a:pos x="234" y="1141"/>
                </a:cxn>
                <a:cxn ang="0">
                  <a:pos x="284" y="1085"/>
                </a:cxn>
                <a:cxn ang="0">
                  <a:pos x="295" y="1171"/>
                </a:cxn>
              </a:cxnLst>
              <a:rect l="0" t="0" r="r" b="b"/>
              <a:pathLst>
                <a:path w="1136" h="1245">
                  <a:moveTo>
                    <a:pt x="304" y="1171"/>
                  </a:moveTo>
                  <a:lnTo>
                    <a:pt x="307" y="1169"/>
                  </a:lnTo>
                  <a:lnTo>
                    <a:pt x="318" y="1166"/>
                  </a:lnTo>
                  <a:lnTo>
                    <a:pt x="327" y="1153"/>
                  </a:lnTo>
                  <a:lnTo>
                    <a:pt x="332" y="1137"/>
                  </a:lnTo>
                  <a:lnTo>
                    <a:pt x="336" y="1128"/>
                  </a:lnTo>
                  <a:lnTo>
                    <a:pt x="332" y="1103"/>
                  </a:lnTo>
                  <a:lnTo>
                    <a:pt x="336" y="1087"/>
                  </a:lnTo>
                  <a:lnTo>
                    <a:pt x="348" y="1078"/>
                  </a:lnTo>
                  <a:lnTo>
                    <a:pt x="377" y="1066"/>
                  </a:lnTo>
                  <a:lnTo>
                    <a:pt x="382" y="1053"/>
                  </a:lnTo>
                  <a:lnTo>
                    <a:pt x="377" y="1012"/>
                  </a:lnTo>
                  <a:lnTo>
                    <a:pt x="375" y="1003"/>
                  </a:lnTo>
                  <a:lnTo>
                    <a:pt x="375" y="978"/>
                  </a:lnTo>
                  <a:lnTo>
                    <a:pt x="366" y="969"/>
                  </a:lnTo>
                  <a:lnTo>
                    <a:pt x="370" y="951"/>
                  </a:lnTo>
                  <a:lnTo>
                    <a:pt x="377" y="951"/>
                  </a:lnTo>
                  <a:lnTo>
                    <a:pt x="398" y="937"/>
                  </a:lnTo>
                  <a:lnTo>
                    <a:pt x="382" y="898"/>
                  </a:lnTo>
                  <a:lnTo>
                    <a:pt x="375" y="887"/>
                  </a:lnTo>
                  <a:lnTo>
                    <a:pt x="375" y="883"/>
                  </a:lnTo>
                  <a:lnTo>
                    <a:pt x="375" y="851"/>
                  </a:lnTo>
                  <a:lnTo>
                    <a:pt x="386" y="826"/>
                  </a:lnTo>
                  <a:lnTo>
                    <a:pt x="391" y="799"/>
                  </a:lnTo>
                  <a:lnTo>
                    <a:pt x="393" y="771"/>
                  </a:lnTo>
                  <a:lnTo>
                    <a:pt x="391" y="746"/>
                  </a:lnTo>
                  <a:lnTo>
                    <a:pt x="398" y="728"/>
                  </a:lnTo>
                  <a:lnTo>
                    <a:pt x="402" y="717"/>
                  </a:lnTo>
                  <a:lnTo>
                    <a:pt x="427" y="701"/>
                  </a:lnTo>
                  <a:lnTo>
                    <a:pt x="452" y="692"/>
                  </a:lnTo>
                  <a:lnTo>
                    <a:pt x="475" y="701"/>
                  </a:lnTo>
                  <a:lnTo>
                    <a:pt x="482" y="705"/>
                  </a:lnTo>
                  <a:lnTo>
                    <a:pt x="493" y="687"/>
                  </a:lnTo>
                  <a:lnTo>
                    <a:pt x="493" y="667"/>
                  </a:lnTo>
                  <a:lnTo>
                    <a:pt x="482" y="631"/>
                  </a:lnTo>
                  <a:lnTo>
                    <a:pt x="477" y="615"/>
                  </a:lnTo>
                  <a:lnTo>
                    <a:pt x="482" y="606"/>
                  </a:lnTo>
                  <a:lnTo>
                    <a:pt x="489" y="606"/>
                  </a:lnTo>
                  <a:lnTo>
                    <a:pt x="498" y="592"/>
                  </a:lnTo>
                  <a:lnTo>
                    <a:pt x="502" y="569"/>
                  </a:lnTo>
                  <a:lnTo>
                    <a:pt x="507" y="535"/>
                  </a:lnTo>
                  <a:lnTo>
                    <a:pt x="511" y="501"/>
                  </a:lnTo>
                  <a:lnTo>
                    <a:pt x="523" y="490"/>
                  </a:lnTo>
                  <a:lnTo>
                    <a:pt x="548" y="474"/>
                  </a:lnTo>
                  <a:lnTo>
                    <a:pt x="564" y="465"/>
                  </a:lnTo>
                  <a:lnTo>
                    <a:pt x="568" y="440"/>
                  </a:lnTo>
                  <a:lnTo>
                    <a:pt x="577" y="422"/>
                  </a:lnTo>
                  <a:lnTo>
                    <a:pt x="598" y="406"/>
                  </a:lnTo>
                  <a:lnTo>
                    <a:pt x="602" y="394"/>
                  </a:lnTo>
                  <a:lnTo>
                    <a:pt x="598" y="381"/>
                  </a:lnTo>
                  <a:lnTo>
                    <a:pt x="598" y="365"/>
                  </a:lnTo>
                  <a:lnTo>
                    <a:pt x="616" y="351"/>
                  </a:lnTo>
                  <a:lnTo>
                    <a:pt x="636" y="315"/>
                  </a:lnTo>
                  <a:lnTo>
                    <a:pt x="652" y="320"/>
                  </a:lnTo>
                  <a:lnTo>
                    <a:pt x="677" y="299"/>
                  </a:lnTo>
                  <a:lnTo>
                    <a:pt x="673" y="281"/>
                  </a:lnTo>
                  <a:lnTo>
                    <a:pt x="689" y="265"/>
                  </a:lnTo>
                  <a:lnTo>
                    <a:pt x="698" y="270"/>
                  </a:lnTo>
                  <a:lnTo>
                    <a:pt x="716" y="265"/>
                  </a:lnTo>
                  <a:lnTo>
                    <a:pt x="739" y="270"/>
                  </a:lnTo>
                  <a:lnTo>
                    <a:pt x="773" y="240"/>
                  </a:lnTo>
                  <a:lnTo>
                    <a:pt x="768" y="224"/>
                  </a:lnTo>
                  <a:lnTo>
                    <a:pt x="773" y="215"/>
                  </a:lnTo>
                  <a:lnTo>
                    <a:pt x="764" y="211"/>
                  </a:lnTo>
                  <a:lnTo>
                    <a:pt x="782" y="195"/>
                  </a:lnTo>
                  <a:lnTo>
                    <a:pt x="805" y="190"/>
                  </a:lnTo>
                  <a:lnTo>
                    <a:pt x="823" y="215"/>
                  </a:lnTo>
                  <a:lnTo>
                    <a:pt x="852" y="249"/>
                  </a:lnTo>
                  <a:lnTo>
                    <a:pt x="864" y="249"/>
                  </a:lnTo>
                  <a:lnTo>
                    <a:pt x="880" y="236"/>
                  </a:lnTo>
                  <a:lnTo>
                    <a:pt x="893" y="233"/>
                  </a:lnTo>
                  <a:lnTo>
                    <a:pt x="900" y="236"/>
                  </a:lnTo>
                  <a:lnTo>
                    <a:pt x="914" y="249"/>
                  </a:lnTo>
                  <a:lnTo>
                    <a:pt x="930" y="254"/>
                  </a:lnTo>
                  <a:lnTo>
                    <a:pt x="934" y="249"/>
                  </a:lnTo>
                  <a:lnTo>
                    <a:pt x="943" y="233"/>
                  </a:lnTo>
                  <a:lnTo>
                    <a:pt x="948" y="224"/>
                  </a:lnTo>
                  <a:lnTo>
                    <a:pt x="964" y="195"/>
                  </a:lnTo>
                  <a:lnTo>
                    <a:pt x="968" y="190"/>
                  </a:lnTo>
                  <a:lnTo>
                    <a:pt x="964" y="149"/>
                  </a:lnTo>
                  <a:lnTo>
                    <a:pt x="984" y="129"/>
                  </a:lnTo>
                  <a:lnTo>
                    <a:pt x="993" y="133"/>
                  </a:lnTo>
                  <a:lnTo>
                    <a:pt x="1018" y="108"/>
                  </a:lnTo>
                  <a:lnTo>
                    <a:pt x="1039" y="133"/>
                  </a:lnTo>
                  <a:lnTo>
                    <a:pt x="1046" y="140"/>
                  </a:lnTo>
                  <a:lnTo>
                    <a:pt x="1059" y="136"/>
                  </a:lnTo>
                  <a:lnTo>
                    <a:pt x="1069" y="149"/>
                  </a:lnTo>
                  <a:lnTo>
                    <a:pt x="1069" y="158"/>
                  </a:lnTo>
                  <a:lnTo>
                    <a:pt x="1075" y="165"/>
                  </a:lnTo>
                  <a:lnTo>
                    <a:pt x="1075" y="179"/>
                  </a:lnTo>
                  <a:lnTo>
                    <a:pt x="1089" y="163"/>
                  </a:lnTo>
                  <a:lnTo>
                    <a:pt x="1109" y="145"/>
                  </a:lnTo>
                  <a:lnTo>
                    <a:pt x="1121" y="120"/>
                  </a:lnTo>
                  <a:lnTo>
                    <a:pt x="1114" y="115"/>
                  </a:lnTo>
                  <a:lnTo>
                    <a:pt x="1100" y="129"/>
                  </a:lnTo>
                  <a:lnTo>
                    <a:pt x="1098" y="108"/>
                  </a:lnTo>
                  <a:lnTo>
                    <a:pt x="1089" y="104"/>
                  </a:lnTo>
                  <a:lnTo>
                    <a:pt x="1084" y="93"/>
                  </a:lnTo>
                  <a:lnTo>
                    <a:pt x="1119" y="65"/>
                  </a:lnTo>
                  <a:lnTo>
                    <a:pt x="1130" y="70"/>
                  </a:lnTo>
                  <a:lnTo>
                    <a:pt x="1135" y="54"/>
                  </a:lnTo>
                  <a:lnTo>
                    <a:pt x="1125" y="49"/>
                  </a:lnTo>
                  <a:lnTo>
                    <a:pt x="1105" y="40"/>
                  </a:lnTo>
                  <a:lnTo>
                    <a:pt x="1094" y="36"/>
                  </a:lnTo>
                  <a:lnTo>
                    <a:pt x="1075" y="22"/>
                  </a:lnTo>
                  <a:lnTo>
                    <a:pt x="1059" y="18"/>
                  </a:lnTo>
                  <a:lnTo>
                    <a:pt x="1041" y="34"/>
                  </a:lnTo>
                  <a:lnTo>
                    <a:pt x="1034" y="45"/>
                  </a:lnTo>
                  <a:lnTo>
                    <a:pt x="1018" y="34"/>
                  </a:lnTo>
                  <a:lnTo>
                    <a:pt x="1028" y="24"/>
                  </a:lnTo>
                  <a:lnTo>
                    <a:pt x="1030" y="4"/>
                  </a:lnTo>
                  <a:lnTo>
                    <a:pt x="1028" y="0"/>
                  </a:lnTo>
                  <a:lnTo>
                    <a:pt x="1005" y="0"/>
                  </a:lnTo>
                  <a:lnTo>
                    <a:pt x="1000" y="9"/>
                  </a:lnTo>
                  <a:lnTo>
                    <a:pt x="998" y="22"/>
                  </a:lnTo>
                  <a:lnTo>
                    <a:pt x="1000" y="34"/>
                  </a:lnTo>
                  <a:lnTo>
                    <a:pt x="984" y="49"/>
                  </a:lnTo>
                  <a:lnTo>
                    <a:pt x="971" y="24"/>
                  </a:lnTo>
                  <a:lnTo>
                    <a:pt x="959" y="29"/>
                  </a:lnTo>
                  <a:lnTo>
                    <a:pt x="957" y="49"/>
                  </a:lnTo>
                  <a:lnTo>
                    <a:pt x="948" y="79"/>
                  </a:lnTo>
                  <a:lnTo>
                    <a:pt x="928" y="99"/>
                  </a:lnTo>
                  <a:lnTo>
                    <a:pt x="914" y="74"/>
                  </a:lnTo>
                  <a:lnTo>
                    <a:pt x="934" y="59"/>
                  </a:lnTo>
                  <a:lnTo>
                    <a:pt x="939" y="34"/>
                  </a:lnTo>
                  <a:lnTo>
                    <a:pt x="928" y="34"/>
                  </a:lnTo>
                  <a:lnTo>
                    <a:pt x="905" y="34"/>
                  </a:lnTo>
                  <a:lnTo>
                    <a:pt x="889" y="59"/>
                  </a:lnTo>
                  <a:lnTo>
                    <a:pt x="868" y="93"/>
                  </a:lnTo>
                  <a:lnTo>
                    <a:pt x="877" y="108"/>
                  </a:lnTo>
                  <a:lnTo>
                    <a:pt x="864" y="115"/>
                  </a:lnTo>
                  <a:lnTo>
                    <a:pt x="848" y="104"/>
                  </a:lnTo>
                  <a:lnTo>
                    <a:pt x="830" y="111"/>
                  </a:lnTo>
                  <a:lnTo>
                    <a:pt x="834" y="129"/>
                  </a:lnTo>
                  <a:lnTo>
                    <a:pt x="814" y="129"/>
                  </a:lnTo>
                  <a:lnTo>
                    <a:pt x="800" y="133"/>
                  </a:lnTo>
                  <a:lnTo>
                    <a:pt x="786" y="154"/>
                  </a:lnTo>
                  <a:lnTo>
                    <a:pt x="764" y="149"/>
                  </a:lnTo>
                  <a:lnTo>
                    <a:pt x="764" y="163"/>
                  </a:lnTo>
                  <a:lnTo>
                    <a:pt x="748" y="149"/>
                  </a:lnTo>
                  <a:lnTo>
                    <a:pt x="727" y="158"/>
                  </a:lnTo>
                  <a:lnTo>
                    <a:pt x="723" y="174"/>
                  </a:lnTo>
                  <a:lnTo>
                    <a:pt x="707" y="179"/>
                  </a:lnTo>
                  <a:lnTo>
                    <a:pt x="693" y="163"/>
                  </a:lnTo>
                  <a:lnTo>
                    <a:pt x="668" y="165"/>
                  </a:lnTo>
                  <a:lnTo>
                    <a:pt x="643" y="174"/>
                  </a:lnTo>
                  <a:lnTo>
                    <a:pt x="643" y="199"/>
                  </a:lnTo>
                  <a:lnTo>
                    <a:pt x="659" y="204"/>
                  </a:lnTo>
                  <a:lnTo>
                    <a:pt x="659" y="211"/>
                  </a:lnTo>
                  <a:lnTo>
                    <a:pt x="659" y="229"/>
                  </a:lnTo>
                  <a:lnTo>
                    <a:pt x="648" y="224"/>
                  </a:lnTo>
                  <a:lnTo>
                    <a:pt x="632" y="233"/>
                  </a:lnTo>
                  <a:lnTo>
                    <a:pt x="636" y="249"/>
                  </a:lnTo>
                  <a:lnTo>
                    <a:pt x="652" y="263"/>
                  </a:lnTo>
                  <a:lnTo>
                    <a:pt x="652" y="281"/>
                  </a:lnTo>
                  <a:lnTo>
                    <a:pt x="636" y="274"/>
                  </a:lnTo>
                  <a:lnTo>
                    <a:pt x="623" y="276"/>
                  </a:lnTo>
                  <a:lnTo>
                    <a:pt x="623" y="295"/>
                  </a:lnTo>
                  <a:lnTo>
                    <a:pt x="602" y="295"/>
                  </a:lnTo>
                  <a:lnTo>
                    <a:pt x="586" y="295"/>
                  </a:lnTo>
                  <a:lnTo>
                    <a:pt x="582" y="306"/>
                  </a:lnTo>
                  <a:lnTo>
                    <a:pt x="577" y="315"/>
                  </a:lnTo>
                  <a:lnTo>
                    <a:pt x="564" y="320"/>
                  </a:lnTo>
                  <a:lnTo>
                    <a:pt x="559" y="329"/>
                  </a:lnTo>
                  <a:lnTo>
                    <a:pt x="564" y="340"/>
                  </a:lnTo>
                  <a:lnTo>
                    <a:pt x="541" y="347"/>
                  </a:lnTo>
                  <a:lnTo>
                    <a:pt x="557" y="365"/>
                  </a:lnTo>
                  <a:lnTo>
                    <a:pt x="559" y="374"/>
                  </a:lnTo>
                  <a:lnTo>
                    <a:pt x="545" y="385"/>
                  </a:lnTo>
                  <a:lnTo>
                    <a:pt x="516" y="406"/>
                  </a:lnTo>
                  <a:lnTo>
                    <a:pt x="493" y="422"/>
                  </a:lnTo>
                  <a:lnTo>
                    <a:pt x="482" y="447"/>
                  </a:lnTo>
                  <a:lnTo>
                    <a:pt x="461" y="465"/>
                  </a:lnTo>
                  <a:lnTo>
                    <a:pt x="461" y="476"/>
                  </a:lnTo>
                  <a:lnTo>
                    <a:pt x="466" y="490"/>
                  </a:lnTo>
                  <a:lnTo>
                    <a:pt x="448" y="501"/>
                  </a:lnTo>
                  <a:lnTo>
                    <a:pt x="452" y="517"/>
                  </a:lnTo>
                  <a:lnTo>
                    <a:pt x="436" y="547"/>
                  </a:lnTo>
                  <a:lnTo>
                    <a:pt x="423" y="551"/>
                  </a:lnTo>
                  <a:lnTo>
                    <a:pt x="423" y="572"/>
                  </a:lnTo>
                  <a:lnTo>
                    <a:pt x="432" y="585"/>
                  </a:lnTo>
                  <a:lnTo>
                    <a:pt x="418" y="597"/>
                  </a:lnTo>
                  <a:lnTo>
                    <a:pt x="411" y="587"/>
                  </a:lnTo>
                  <a:lnTo>
                    <a:pt x="393" y="597"/>
                  </a:lnTo>
                  <a:lnTo>
                    <a:pt x="398" y="622"/>
                  </a:lnTo>
                  <a:lnTo>
                    <a:pt x="382" y="631"/>
                  </a:lnTo>
                  <a:lnTo>
                    <a:pt x="357" y="635"/>
                  </a:lnTo>
                  <a:lnTo>
                    <a:pt x="341" y="656"/>
                  </a:lnTo>
                  <a:lnTo>
                    <a:pt x="336" y="676"/>
                  </a:lnTo>
                  <a:lnTo>
                    <a:pt x="318" y="692"/>
                  </a:lnTo>
                  <a:lnTo>
                    <a:pt x="318" y="705"/>
                  </a:lnTo>
                  <a:lnTo>
                    <a:pt x="341" y="687"/>
                  </a:lnTo>
                  <a:lnTo>
                    <a:pt x="366" y="671"/>
                  </a:lnTo>
                  <a:lnTo>
                    <a:pt x="375" y="676"/>
                  </a:lnTo>
                  <a:lnTo>
                    <a:pt x="366" y="701"/>
                  </a:lnTo>
                  <a:lnTo>
                    <a:pt x="345" y="715"/>
                  </a:lnTo>
                  <a:lnTo>
                    <a:pt x="322" y="710"/>
                  </a:lnTo>
                  <a:lnTo>
                    <a:pt x="327" y="726"/>
                  </a:lnTo>
                  <a:lnTo>
                    <a:pt x="300" y="737"/>
                  </a:lnTo>
                  <a:lnTo>
                    <a:pt x="295" y="715"/>
                  </a:lnTo>
                  <a:lnTo>
                    <a:pt x="282" y="705"/>
                  </a:lnTo>
                  <a:lnTo>
                    <a:pt x="266" y="728"/>
                  </a:lnTo>
                  <a:lnTo>
                    <a:pt x="247" y="728"/>
                  </a:lnTo>
                  <a:lnTo>
                    <a:pt x="232" y="733"/>
                  </a:lnTo>
                  <a:lnTo>
                    <a:pt x="229" y="755"/>
                  </a:lnTo>
                  <a:lnTo>
                    <a:pt x="220" y="758"/>
                  </a:lnTo>
                  <a:lnTo>
                    <a:pt x="220" y="769"/>
                  </a:lnTo>
                  <a:lnTo>
                    <a:pt x="209" y="765"/>
                  </a:lnTo>
                  <a:lnTo>
                    <a:pt x="195" y="755"/>
                  </a:lnTo>
                  <a:lnTo>
                    <a:pt x="172" y="758"/>
                  </a:lnTo>
                  <a:lnTo>
                    <a:pt x="172" y="771"/>
                  </a:lnTo>
                  <a:lnTo>
                    <a:pt x="175" y="783"/>
                  </a:lnTo>
                  <a:lnTo>
                    <a:pt x="166" y="785"/>
                  </a:lnTo>
                  <a:lnTo>
                    <a:pt x="145" y="776"/>
                  </a:lnTo>
                  <a:lnTo>
                    <a:pt x="127" y="789"/>
                  </a:lnTo>
                  <a:lnTo>
                    <a:pt x="131" y="801"/>
                  </a:lnTo>
                  <a:lnTo>
                    <a:pt x="129" y="810"/>
                  </a:lnTo>
                  <a:lnTo>
                    <a:pt x="109" y="801"/>
                  </a:lnTo>
                  <a:lnTo>
                    <a:pt x="104" y="812"/>
                  </a:lnTo>
                  <a:lnTo>
                    <a:pt x="97" y="821"/>
                  </a:lnTo>
                  <a:lnTo>
                    <a:pt x="75" y="817"/>
                  </a:lnTo>
                  <a:lnTo>
                    <a:pt x="63" y="819"/>
                  </a:lnTo>
                  <a:lnTo>
                    <a:pt x="61" y="835"/>
                  </a:lnTo>
                  <a:lnTo>
                    <a:pt x="52" y="839"/>
                  </a:lnTo>
                  <a:lnTo>
                    <a:pt x="38" y="860"/>
                  </a:lnTo>
                  <a:lnTo>
                    <a:pt x="40" y="883"/>
                  </a:lnTo>
                  <a:lnTo>
                    <a:pt x="36" y="917"/>
                  </a:lnTo>
                  <a:lnTo>
                    <a:pt x="31" y="951"/>
                  </a:lnTo>
                  <a:lnTo>
                    <a:pt x="27" y="980"/>
                  </a:lnTo>
                  <a:lnTo>
                    <a:pt x="22" y="996"/>
                  </a:lnTo>
                  <a:lnTo>
                    <a:pt x="34" y="1012"/>
                  </a:lnTo>
                  <a:lnTo>
                    <a:pt x="52" y="998"/>
                  </a:lnTo>
                  <a:lnTo>
                    <a:pt x="63" y="1005"/>
                  </a:lnTo>
                  <a:lnTo>
                    <a:pt x="63" y="1019"/>
                  </a:lnTo>
                  <a:lnTo>
                    <a:pt x="45" y="1028"/>
                  </a:lnTo>
                  <a:lnTo>
                    <a:pt x="43" y="1048"/>
                  </a:lnTo>
                  <a:lnTo>
                    <a:pt x="38" y="1060"/>
                  </a:lnTo>
                  <a:lnTo>
                    <a:pt x="20" y="1057"/>
                  </a:lnTo>
                  <a:lnTo>
                    <a:pt x="13" y="1082"/>
                  </a:lnTo>
                  <a:lnTo>
                    <a:pt x="22" y="1089"/>
                  </a:lnTo>
                  <a:lnTo>
                    <a:pt x="38" y="1085"/>
                  </a:lnTo>
                  <a:lnTo>
                    <a:pt x="47" y="1096"/>
                  </a:lnTo>
                  <a:lnTo>
                    <a:pt x="50" y="1100"/>
                  </a:lnTo>
                  <a:lnTo>
                    <a:pt x="36" y="1110"/>
                  </a:lnTo>
                  <a:lnTo>
                    <a:pt x="36" y="1123"/>
                  </a:lnTo>
                  <a:lnTo>
                    <a:pt x="20" y="1128"/>
                  </a:lnTo>
                  <a:lnTo>
                    <a:pt x="9" y="1119"/>
                  </a:lnTo>
                  <a:lnTo>
                    <a:pt x="11" y="1139"/>
                  </a:lnTo>
                  <a:lnTo>
                    <a:pt x="9" y="1155"/>
                  </a:lnTo>
                  <a:lnTo>
                    <a:pt x="0" y="1155"/>
                  </a:lnTo>
                  <a:lnTo>
                    <a:pt x="25" y="1180"/>
                  </a:lnTo>
                  <a:lnTo>
                    <a:pt x="36" y="1194"/>
                  </a:lnTo>
                  <a:lnTo>
                    <a:pt x="43" y="1214"/>
                  </a:lnTo>
                  <a:lnTo>
                    <a:pt x="68" y="1230"/>
                  </a:lnTo>
                  <a:lnTo>
                    <a:pt x="95" y="1244"/>
                  </a:lnTo>
                  <a:lnTo>
                    <a:pt x="120" y="1244"/>
                  </a:lnTo>
                  <a:lnTo>
                    <a:pt x="156" y="1219"/>
                  </a:lnTo>
                  <a:lnTo>
                    <a:pt x="195" y="1191"/>
                  </a:lnTo>
                  <a:lnTo>
                    <a:pt x="229" y="1146"/>
                  </a:lnTo>
                  <a:lnTo>
                    <a:pt x="234" y="1141"/>
                  </a:lnTo>
                  <a:lnTo>
                    <a:pt x="243" y="1157"/>
                  </a:lnTo>
                  <a:lnTo>
                    <a:pt x="259" y="1146"/>
                  </a:lnTo>
                  <a:lnTo>
                    <a:pt x="266" y="1130"/>
                  </a:lnTo>
                  <a:lnTo>
                    <a:pt x="268" y="1110"/>
                  </a:lnTo>
                  <a:lnTo>
                    <a:pt x="284" y="1085"/>
                  </a:lnTo>
                  <a:lnTo>
                    <a:pt x="277" y="1112"/>
                  </a:lnTo>
                  <a:lnTo>
                    <a:pt x="286" y="1116"/>
                  </a:lnTo>
                  <a:lnTo>
                    <a:pt x="282" y="1130"/>
                  </a:lnTo>
                  <a:lnTo>
                    <a:pt x="286" y="1153"/>
                  </a:lnTo>
                  <a:lnTo>
                    <a:pt x="295" y="1171"/>
                  </a:lnTo>
                  <a:lnTo>
                    <a:pt x="304" y="1166"/>
                  </a:lnTo>
                </a:path>
              </a:pathLst>
            </a:custGeom>
            <a:solidFill>
              <a:srgbClr val="17416C"/>
            </a:solidFill>
            <a:ln w="2540" cap="rnd">
              <a:solidFill>
                <a:srgbClr val="FFFFFF"/>
              </a:solidFill>
              <a:round/>
              <a:headEnd type="none" w="sm" len="sm"/>
              <a:tailEnd type="none" w="sm" len="sm"/>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0" name="Freeform 66">
              <a:extLst>
                <a:ext uri="{FF2B5EF4-FFF2-40B4-BE49-F238E27FC236}">
                  <a16:creationId xmlns:a16="http://schemas.microsoft.com/office/drawing/2014/main" id="{3DA41CA1-7268-4DB1-8C12-E7DDE7FA97CF}"/>
                </a:ext>
              </a:extLst>
            </p:cNvPr>
            <p:cNvSpPr>
              <a:spLocks noChangeAspect="1"/>
            </p:cNvSpPr>
            <p:nvPr/>
          </p:nvSpPr>
          <p:spPr bwMode="auto">
            <a:xfrm>
              <a:off x="4144480" y="3790124"/>
              <a:ext cx="65737" cy="92022"/>
            </a:xfrm>
            <a:custGeom>
              <a:avLst/>
              <a:gdLst/>
              <a:ahLst/>
              <a:cxnLst>
                <a:cxn ang="0">
                  <a:pos x="35" y="6"/>
                </a:cxn>
                <a:cxn ang="0">
                  <a:pos x="30" y="18"/>
                </a:cxn>
                <a:cxn ang="0">
                  <a:pos x="35" y="39"/>
                </a:cxn>
                <a:cxn ang="0">
                  <a:pos x="9" y="46"/>
                </a:cxn>
                <a:cxn ang="0">
                  <a:pos x="0" y="34"/>
                </a:cxn>
                <a:cxn ang="0">
                  <a:pos x="0" y="18"/>
                </a:cxn>
                <a:cxn ang="0">
                  <a:pos x="7" y="0"/>
                </a:cxn>
                <a:cxn ang="0">
                  <a:pos x="35" y="6"/>
                </a:cxn>
              </a:cxnLst>
              <a:rect l="0" t="0" r="r" b="b"/>
              <a:pathLst>
                <a:path w="36" h="47">
                  <a:moveTo>
                    <a:pt x="35" y="6"/>
                  </a:moveTo>
                  <a:lnTo>
                    <a:pt x="30" y="18"/>
                  </a:lnTo>
                  <a:lnTo>
                    <a:pt x="35" y="39"/>
                  </a:lnTo>
                  <a:lnTo>
                    <a:pt x="9" y="46"/>
                  </a:lnTo>
                  <a:lnTo>
                    <a:pt x="0" y="34"/>
                  </a:lnTo>
                  <a:lnTo>
                    <a:pt x="0" y="18"/>
                  </a:lnTo>
                  <a:lnTo>
                    <a:pt x="7" y="0"/>
                  </a:lnTo>
                  <a:lnTo>
                    <a:pt x="35" y="6"/>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1" name="Freeform 67">
              <a:extLst>
                <a:ext uri="{FF2B5EF4-FFF2-40B4-BE49-F238E27FC236}">
                  <a16:creationId xmlns:a16="http://schemas.microsoft.com/office/drawing/2014/main" id="{58DA6393-782A-4A80-B733-D6B637C17B0F}"/>
                </a:ext>
              </a:extLst>
            </p:cNvPr>
            <p:cNvSpPr>
              <a:spLocks noChangeAspect="1"/>
            </p:cNvSpPr>
            <p:nvPr/>
          </p:nvSpPr>
          <p:spPr bwMode="auto">
            <a:xfrm>
              <a:off x="4043995" y="3849282"/>
              <a:ext cx="67616" cy="72302"/>
            </a:xfrm>
            <a:custGeom>
              <a:avLst/>
              <a:gdLst/>
              <a:ahLst/>
              <a:cxnLst>
                <a:cxn ang="0">
                  <a:pos x="31" y="0"/>
                </a:cxn>
                <a:cxn ang="0">
                  <a:pos x="37" y="25"/>
                </a:cxn>
                <a:cxn ang="0">
                  <a:pos x="7" y="37"/>
                </a:cxn>
                <a:cxn ang="0">
                  <a:pos x="0" y="11"/>
                </a:cxn>
                <a:cxn ang="0">
                  <a:pos x="31" y="0"/>
                </a:cxn>
              </a:cxnLst>
              <a:rect l="0" t="0" r="r" b="b"/>
              <a:pathLst>
                <a:path w="38" h="38">
                  <a:moveTo>
                    <a:pt x="31" y="0"/>
                  </a:moveTo>
                  <a:lnTo>
                    <a:pt x="37" y="25"/>
                  </a:lnTo>
                  <a:lnTo>
                    <a:pt x="7" y="37"/>
                  </a:lnTo>
                  <a:lnTo>
                    <a:pt x="0" y="11"/>
                  </a:lnTo>
                  <a:lnTo>
                    <a:pt x="31" y="0"/>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2" name="Freeform 68">
              <a:extLst>
                <a:ext uri="{FF2B5EF4-FFF2-40B4-BE49-F238E27FC236}">
                  <a16:creationId xmlns:a16="http://schemas.microsoft.com/office/drawing/2014/main" id="{E49011D4-5301-41A6-B7F0-8D689D7E0150}"/>
                </a:ext>
              </a:extLst>
            </p:cNvPr>
            <p:cNvSpPr>
              <a:spLocks noChangeAspect="1"/>
            </p:cNvSpPr>
            <p:nvPr/>
          </p:nvSpPr>
          <p:spPr bwMode="auto">
            <a:xfrm>
              <a:off x="4062777" y="3752564"/>
              <a:ext cx="70433" cy="65730"/>
            </a:xfrm>
            <a:custGeom>
              <a:avLst/>
              <a:gdLst/>
              <a:ahLst/>
              <a:cxnLst>
                <a:cxn ang="0">
                  <a:pos x="0" y="22"/>
                </a:cxn>
                <a:cxn ang="0">
                  <a:pos x="28" y="35"/>
                </a:cxn>
                <a:cxn ang="0">
                  <a:pos x="38" y="7"/>
                </a:cxn>
                <a:cxn ang="0">
                  <a:pos x="21" y="0"/>
                </a:cxn>
                <a:cxn ang="0">
                  <a:pos x="9" y="7"/>
                </a:cxn>
                <a:cxn ang="0">
                  <a:pos x="0" y="15"/>
                </a:cxn>
                <a:cxn ang="0">
                  <a:pos x="0" y="22"/>
                </a:cxn>
              </a:cxnLst>
              <a:rect l="0" t="0" r="r" b="b"/>
              <a:pathLst>
                <a:path w="39" h="36">
                  <a:moveTo>
                    <a:pt x="0" y="22"/>
                  </a:moveTo>
                  <a:lnTo>
                    <a:pt x="28" y="35"/>
                  </a:lnTo>
                  <a:lnTo>
                    <a:pt x="38" y="7"/>
                  </a:lnTo>
                  <a:lnTo>
                    <a:pt x="21" y="0"/>
                  </a:lnTo>
                  <a:lnTo>
                    <a:pt x="9" y="7"/>
                  </a:lnTo>
                  <a:lnTo>
                    <a:pt x="0" y="15"/>
                  </a:lnTo>
                  <a:lnTo>
                    <a:pt x="0" y="22"/>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3" name="Freeform 69">
              <a:extLst>
                <a:ext uri="{FF2B5EF4-FFF2-40B4-BE49-F238E27FC236}">
                  <a16:creationId xmlns:a16="http://schemas.microsoft.com/office/drawing/2014/main" id="{D01E4B4F-6948-4F67-BCE1-1C7680078884}"/>
                </a:ext>
              </a:extLst>
            </p:cNvPr>
            <p:cNvSpPr>
              <a:spLocks noChangeAspect="1"/>
            </p:cNvSpPr>
            <p:nvPr/>
          </p:nvSpPr>
          <p:spPr bwMode="auto">
            <a:xfrm>
              <a:off x="4144480" y="3700919"/>
              <a:ext cx="65737" cy="72302"/>
            </a:xfrm>
            <a:custGeom>
              <a:avLst/>
              <a:gdLst/>
              <a:ahLst/>
              <a:cxnLst>
                <a:cxn ang="0">
                  <a:pos x="0" y="37"/>
                </a:cxn>
                <a:cxn ang="0">
                  <a:pos x="26" y="0"/>
                </a:cxn>
                <a:cxn ang="0">
                  <a:pos x="35" y="15"/>
                </a:cxn>
                <a:cxn ang="0">
                  <a:pos x="0" y="37"/>
                </a:cxn>
              </a:cxnLst>
              <a:rect l="0" t="0" r="r" b="b"/>
              <a:pathLst>
                <a:path w="36" h="38">
                  <a:moveTo>
                    <a:pt x="0" y="37"/>
                  </a:moveTo>
                  <a:lnTo>
                    <a:pt x="26" y="0"/>
                  </a:lnTo>
                  <a:lnTo>
                    <a:pt x="35" y="15"/>
                  </a:lnTo>
                  <a:lnTo>
                    <a:pt x="0" y="37"/>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4" name="Freeform 70">
              <a:extLst>
                <a:ext uri="{FF2B5EF4-FFF2-40B4-BE49-F238E27FC236}">
                  <a16:creationId xmlns:a16="http://schemas.microsoft.com/office/drawing/2014/main" id="{7A31CF00-3C39-404A-AE4D-2433BF9A7672}"/>
                </a:ext>
              </a:extLst>
            </p:cNvPr>
            <p:cNvSpPr>
              <a:spLocks noChangeAspect="1"/>
            </p:cNvSpPr>
            <p:nvPr/>
          </p:nvSpPr>
          <p:spPr bwMode="auto">
            <a:xfrm>
              <a:off x="3963232" y="3866183"/>
              <a:ext cx="69494" cy="72302"/>
            </a:xfrm>
            <a:custGeom>
              <a:avLst/>
              <a:gdLst/>
              <a:ahLst/>
              <a:cxnLst>
                <a:cxn ang="0">
                  <a:pos x="28" y="0"/>
                </a:cxn>
                <a:cxn ang="0">
                  <a:pos x="37" y="28"/>
                </a:cxn>
                <a:cxn ang="0">
                  <a:pos x="0" y="36"/>
                </a:cxn>
                <a:cxn ang="0">
                  <a:pos x="28" y="0"/>
                </a:cxn>
              </a:cxnLst>
              <a:rect l="0" t="0" r="r" b="b"/>
              <a:pathLst>
                <a:path w="38" h="37">
                  <a:moveTo>
                    <a:pt x="28" y="0"/>
                  </a:moveTo>
                  <a:lnTo>
                    <a:pt x="37" y="28"/>
                  </a:lnTo>
                  <a:lnTo>
                    <a:pt x="0" y="36"/>
                  </a:lnTo>
                  <a:lnTo>
                    <a:pt x="28" y="0"/>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5" name="Freeform 71">
              <a:extLst>
                <a:ext uri="{FF2B5EF4-FFF2-40B4-BE49-F238E27FC236}">
                  <a16:creationId xmlns:a16="http://schemas.microsoft.com/office/drawing/2014/main" id="{54A9C707-CE6D-4610-8376-2C1A2374E3BD}"/>
                </a:ext>
              </a:extLst>
            </p:cNvPr>
            <p:cNvSpPr>
              <a:spLocks noChangeAspect="1"/>
            </p:cNvSpPr>
            <p:nvPr/>
          </p:nvSpPr>
          <p:spPr bwMode="auto">
            <a:xfrm>
              <a:off x="4361413" y="3600446"/>
              <a:ext cx="71372" cy="69487"/>
            </a:xfrm>
            <a:custGeom>
              <a:avLst/>
              <a:gdLst/>
              <a:ahLst/>
              <a:cxnLst>
                <a:cxn ang="0">
                  <a:pos x="16" y="0"/>
                </a:cxn>
                <a:cxn ang="0">
                  <a:pos x="0" y="16"/>
                </a:cxn>
                <a:cxn ang="0">
                  <a:pos x="23" y="35"/>
                </a:cxn>
                <a:cxn ang="0">
                  <a:pos x="37" y="16"/>
                </a:cxn>
                <a:cxn ang="0">
                  <a:pos x="16" y="0"/>
                </a:cxn>
              </a:cxnLst>
              <a:rect l="0" t="0" r="r" b="b"/>
              <a:pathLst>
                <a:path w="38" h="36">
                  <a:moveTo>
                    <a:pt x="16" y="0"/>
                  </a:moveTo>
                  <a:lnTo>
                    <a:pt x="0" y="16"/>
                  </a:lnTo>
                  <a:lnTo>
                    <a:pt x="23" y="35"/>
                  </a:lnTo>
                  <a:lnTo>
                    <a:pt x="37" y="16"/>
                  </a:lnTo>
                  <a:lnTo>
                    <a:pt x="16" y="0"/>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6" name="Freeform 72">
              <a:extLst>
                <a:ext uri="{FF2B5EF4-FFF2-40B4-BE49-F238E27FC236}">
                  <a16:creationId xmlns:a16="http://schemas.microsoft.com/office/drawing/2014/main" id="{157FF4EC-9FD7-4938-AA2F-0600A354FD08}"/>
                </a:ext>
              </a:extLst>
            </p:cNvPr>
            <p:cNvSpPr>
              <a:spLocks noChangeAspect="1"/>
            </p:cNvSpPr>
            <p:nvPr/>
          </p:nvSpPr>
          <p:spPr bwMode="auto">
            <a:xfrm>
              <a:off x="4424333" y="3548801"/>
              <a:ext cx="70433" cy="69487"/>
            </a:xfrm>
            <a:custGeom>
              <a:avLst/>
              <a:gdLst/>
              <a:ahLst/>
              <a:cxnLst>
                <a:cxn ang="0">
                  <a:pos x="0" y="13"/>
                </a:cxn>
                <a:cxn ang="0">
                  <a:pos x="17" y="35"/>
                </a:cxn>
                <a:cxn ang="0">
                  <a:pos x="38" y="21"/>
                </a:cxn>
                <a:cxn ang="0">
                  <a:pos x="20" y="0"/>
                </a:cxn>
                <a:cxn ang="0">
                  <a:pos x="0" y="13"/>
                </a:cxn>
              </a:cxnLst>
              <a:rect l="0" t="0" r="r" b="b"/>
              <a:pathLst>
                <a:path w="39" h="36">
                  <a:moveTo>
                    <a:pt x="0" y="13"/>
                  </a:moveTo>
                  <a:lnTo>
                    <a:pt x="17" y="35"/>
                  </a:lnTo>
                  <a:lnTo>
                    <a:pt x="38" y="21"/>
                  </a:lnTo>
                  <a:lnTo>
                    <a:pt x="20" y="0"/>
                  </a:lnTo>
                  <a:lnTo>
                    <a:pt x="0" y="13"/>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7" name="Freeform 73">
              <a:extLst>
                <a:ext uri="{FF2B5EF4-FFF2-40B4-BE49-F238E27FC236}">
                  <a16:creationId xmlns:a16="http://schemas.microsoft.com/office/drawing/2014/main" id="{18557320-6549-4FB3-9CF6-082841A845B0}"/>
                </a:ext>
              </a:extLst>
            </p:cNvPr>
            <p:cNvSpPr>
              <a:spLocks noChangeAspect="1"/>
            </p:cNvSpPr>
            <p:nvPr/>
          </p:nvSpPr>
          <p:spPr bwMode="auto">
            <a:xfrm>
              <a:off x="4601825" y="3439877"/>
              <a:ext cx="104241" cy="68547"/>
            </a:xfrm>
            <a:custGeom>
              <a:avLst/>
              <a:gdLst/>
              <a:ahLst/>
              <a:cxnLst>
                <a:cxn ang="0">
                  <a:pos x="25" y="8"/>
                </a:cxn>
                <a:cxn ang="0">
                  <a:pos x="35" y="15"/>
                </a:cxn>
                <a:cxn ang="0">
                  <a:pos x="56" y="0"/>
                </a:cxn>
                <a:cxn ang="0">
                  <a:pos x="46" y="32"/>
                </a:cxn>
                <a:cxn ang="0">
                  <a:pos x="25" y="35"/>
                </a:cxn>
                <a:cxn ang="0">
                  <a:pos x="0" y="13"/>
                </a:cxn>
                <a:cxn ang="0">
                  <a:pos x="25" y="8"/>
                </a:cxn>
              </a:cxnLst>
              <a:rect l="0" t="0" r="r" b="b"/>
              <a:pathLst>
                <a:path w="57" h="36">
                  <a:moveTo>
                    <a:pt x="25" y="8"/>
                  </a:moveTo>
                  <a:lnTo>
                    <a:pt x="35" y="15"/>
                  </a:lnTo>
                  <a:lnTo>
                    <a:pt x="56" y="0"/>
                  </a:lnTo>
                  <a:lnTo>
                    <a:pt x="46" y="32"/>
                  </a:lnTo>
                  <a:lnTo>
                    <a:pt x="25" y="35"/>
                  </a:lnTo>
                  <a:lnTo>
                    <a:pt x="0" y="13"/>
                  </a:lnTo>
                  <a:lnTo>
                    <a:pt x="25" y="8"/>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8" name="Freeform 74">
              <a:extLst>
                <a:ext uri="{FF2B5EF4-FFF2-40B4-BE49-F238E27FC236}">
                  <a16:creationId xmlns:a16="http://schemas.microsoft.com/office/drawing/2014/main" id="{31CD1C47-3640-47F8-ABE6-3D66BAB4E3F8}"/>
                </a:ext>
              </a:extLst>
            </p:cNvPr>
            <p:cNvSpPr>
              <a:spLocks noChangeAspect="1"/>
            </p:cNvSpPr>
            <p:nvPr/>
          </p:nvSpPr>
          <p:spPr bwMode="auto">
            <a:xfrm>
              <a:off x="4795281" y="3376025"/>
              <a:ext cx="69494" cy="68547"/>
            </a:xfrm>
            <a:custGeom>
              <a:avLst/>
              <a:gdLst/>
              <a:ahLst/>
              <a:cxnLst>
                <a:cxn ang="0">
                  <a:pos x="18" y="0"/>
                </a:cxn>
                <a:cxn ang="0">
                  <a:pos x="33" y="11"/>
                </a:cxn>
                <a:cxn ang="0">
                  <a:pos x="37" y="35"/>
                </a:cxn>
                <a:cxn ang="0">
                  <a:pos x="0" y="35"/>
                </a:cxn>
                <a:cxn ang="0">
                  <a:pos x="18" y="0"/>
                </a:cxn>
              </a:cxnLst>
              <a:rect l="0" t="0" r="r" b="b"/>
              <a:pathLst>
                <a:path w="38" h="36">
                  <a:moveTo>
                    <a:pt x="18" y="0"/>
                  </a:moveTo>
                  <a:lnTo>
                    <a:pt x="33" y="11"/>
                  </a:lnTo>
                  <a:lnTo>
                    <a:pt x="37" y="35"/>
                  </a:lnTo>
                  <a:lnTo>
                    <a:pt x="0" y="35"/>
                  </a:lnTo>
                  <a:lnTo>
                    <a:pt x="18" y="0"/>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9" name="Freeform 75">
              <a:extLst>
                <a:ext uri="{FF2B5EF4-FFF2-40B4-BE49-F238E27FC236}">
                  <a16:creationId xmlns:a16="http://schemas.microsoft.com/office/drawing/2014/main" id="{F6208D0C-2082-47A1-8512-56130CCCC0BB}"/>
                </a:ext>
              </a:extLst>
            </p:cNvPr>
            <p:cNvSpPr>
              <a:spLocks noChangeAspect="1"/>
            </p:cNvSpPr>
            <p:nvPr/>
          </p:nvSpPr>
          <p:spPr bwMode="auto">
            <a:xfrm>
              <a:off x="3518095" y="4685930"/>
              <a:ext cx="71372" cy="70426"/>
            </a:xfrm>
            <a:custGeom>
              <a:avLst/>
              <a:gdLst/>
              <a:ahLst/>
              <a:cxnLst>
                <a:cxn ang="0">
                  <a:pos x="38" y="19"/>
                </a:cxn>
                <a:cxn ang="0">
                  <a:pos x="8" y="0"/>
                </a:cxn>
                <a:cxn ang="0">
                  <a:pos x="0" y="16"/>
                </a:cxn>
                <a:cxn ang="0">
                  <a:pos x="2" y="36"/>
                </a:cxn>
                <a:cxn ang="0">
                  <a:pos x="38" y="19"/>
                </a:cxn>
              </a:cxnLst>
              <a:rect l="0" t="0" r="r" b="b"/>
              <a:pathLst>
                <a:path w="39" h="37">
                  <a:moveTo>
                    <a:pt x="38" y="19"/>
                  </a:moveTo>
                  <a:lnTo>
                    <a:pt x="8" y="0"/>
                  </a:lnTo>
                  <a:lnTo>
                    <a:pt x="0" y="16"/>
                  </a:lnTo>
                  <a:lnTo>
                    <a:pt x="2" y="36"/>
                  </a:lnTo>
                  <a:lnTo>
                    <a:pt x="38" y="19"/>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sp>
        <p:nvSpPr>
          <p:cNvPr id="387" name="Rectangle 386">
            <a:extLst>
              <a:ext uri="{FF2B5EF4-FFF2-40B4-BE49-F238E27FC236}">
                <a16:creationId xmlns:a16="http://schemas.microsoft.com/office/drawing/2014/main" id="{04FA64E4-AD40-4E9B-80AB-809B0CF90D9D}"/>
              </a:ext>
            </a:extLst>
          </p:cNvPr>
          <p:cNvSpPr/>
          <p:nvPr/>
        </p:nvSpPr>
        <p:spPr>
          <a:xfrm>
            <a:off x="246238" y="6720904"/>
            <a:ext cx="1980000" cy="28883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FFFFFF"/>
                </a:solidFill>
                <a:effectLst/>
                <a:uLnTx/>
                <a:uFillTx/>
                <a:latin typeface="Verdana"/>
                <a:ea typeface="+mn-ea"/>
                <a:cs typeface="+mn-cs"/>
              </a:rPr>
              <a:t>Denmark</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(txt) is available at: </a:t>
            </a:r>
            <a:r>
              <a:rPr kumimoji="0" lang="en-US" sz="900" b="0" i="0" u="none" strike="noStrike" kern="1200" cap="none" spc="0" normalizeH="0" baseline="0" noProof="0">
                <a:ln>
                  <a:noFill/>
                </a:ln>
                <a:solidFill>
                  <a:srgbClr val="FFFFFF"/>
                </a:solidFill>
                <a:effectLst/>
                <a:uLnTx/>
                <a:uFillTx/>
                <a:latin typeface="Verdana"/>
                <a:ea typeface="+mn-ea"/>
                <a:cs typeface="+mn-cs"/>
                <a:hlinkClick r:id="rId10"/>
              </a:rPr>
              <a:t>https://dmigw.govcloud.dk/v2/metObs/bulk/?api-key=f22b73dd-d7a2-4b3a-a391-192880f98394</a:t>
            </a: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does require login. Account is created through DMI’s Developer Portal</a:t>
            </a:r>
            <a:endParaRPr kumimoji="0" lang="en-US" sz="900" b="0" i="0" u="none" strike="noStrike" kern="1200" cap="none" spc="0" normalizeH="0" baseline="0" noProof="0">
              <a:ln>
                <a:noFill/>
              </a:ln>
              <a:solidFill>
                <a:srgbClr val="FFFFFF"/>
              </a:solidFill>
              <a:effectLst/>
              <a:highlight>
                <a:srgbClr val="FFFF00"/>
              </a:highligh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includes information concerning: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Ground temperature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Air temperature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Humidity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Atmospheric pressure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p:txBody>
      </p:sp>
      <p:sp>
        <p:nvSpPr>
          <p:cNvPr id="390" name="Rectangle 389">
            <a:extLst>
              <a:ext uri="{FF2B5EF4-FFF2-40B4-BE49-F238E27FC236}">
                <a16:creationId xmlns:a16="http://schemas.microsoft.com/office/drawing/2014/main" id="{28DE678F-ED8B-403B-A823-5FD047D9B85D}"/>
              </a:ext>
            </a:extLst>
          </p:cNvPr>
          <p:cNvSpPr/>
          <p:nvPr/>
        </p:nvSpPr>
        <p:spPr>
          <a:xfrm>
            <a:off x="4658617" y="6720904"/>
            <a:ext cx="1953145" cy="28883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FFFFFF"/>
                </a:solidFill>
                <a:effectLst/>
                <a:uLnTx/>
                <a:uFillTx/>
                <a:latin typeface="Verdana"/>
                <a:ea typeface="+mn-ea"/>
                <a:cs typeface="+mn-cs"/>
              </a:rPr>
              <a:t>Sweden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(json/xml) is available at: </a:t>
            </a:r>
            <a:r>
              <a:rPr kumimoji="0" lang="en-US" sz="900" b="0" i="0" u="none" strike="noStrike" kern="1200" cap="none" spc="0" normalizeH="0" baseline="0" noProof="0">
                <a:ln>
                  <a:noFill/>
                </a:ln>
                <a:solidFill>
                  <a:srgbClr val="FFFFFF"/>
                </a:solidFill>
                <a:effectLst/>
                <a:uLnTx/>
                <a:uFillTx/>
                <a:latin typeface="Verdana"/>
                <a:ea typeface="+mn-ea"/>
                <a:cs typeface="+mn-cs"/>
                <a:hlinkClick r:id="rId11"/>
              </a:rPr>
              <a:t>https://opendata-download-metobs.smhi.se/api</a:t>
            </a: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does not require login.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includes information concerning: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Air temperature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Wind speeds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Precipitation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Humidity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Atmospheric pressure</a:t>
            </a:r>
          </a:p>
        </p:txBody>
      </p:sp>
    </p:spTree>
    <p:extLst>
      <p:ext uri="{BB962C8B-B14F-4D97-AF65-F5344CB8AC3E}">
        <p14:creationId xmlns:p14="http://schemas.microsoft.com/office/powerpoint/2010/main" val="4222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Lige forbindelse 10">
            <a:extLst>
              <a:ext uri="{FF2B5EF4-FFF2-40B4-BE49-F238E27FC236}">
                <a16:creationId xmlns:a16="http://schemas.microsoft.com/office/drawing/2014/main" id="{E36B5B71-BB40-4FA9-9FC6-2CD6C96493A8}"/>
              </a:ext>
            </a:extLst>
          </p:cNvPr>
          <p:cNvCxnSpPr>
            <a:cxnSpLocks/>
          </p:cNvCxnSpPr>
          <p:nvPr/>
        </p:nvCxnSpPr>
        <p:spPr>
          <a:xfrm flipH="1" flipV="1">
            <a:off x="3749356" y="7233091"/>
            <a:ext cx="907614" cy="48779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Lige forbindelse 10">
            <a:extLst>
              <a:ext uri="{FF2B5EF4-FFF2-40B4-BE49-F238E27FC236}">
                <a16:creationId xmlns:a16="http://schemas.microsoft.com/office/drawing/2014/main" id="{972FFAB7-BF63-4A1F-B0FC-16B403B6F859}"/>
              </a:ext>
            </a:extLst>
          </p:cNvPr>
          <p:cNvCxnSpPr>
            <a:cxnSpLocks/>
            <a:stCxn id="389" idx="2"/>
          </p:cNvCxnSpPr>
          <p:nvPr/>
        </p:nvCxnSpPr>
        <p:spPr>
          <a:xfrm flipH="1">
            <a:off x="4913558" y="4462642"/>
            <a:ext cx="733412" cy="81169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Lige forbindelse 10">
            <a:extLst>
              <a:ext uri="{FF2B5EF4-FFF2-40B4-BE49-F238E27FC236}">
                <a16:creationId xmlns:a16="http://schemas.microsoft.com/office/drawing/2014/main" id="{CF366A82-7291-420D-8F44-96B372CABC0C}"/>
              </a:ext>
            </a:extLst>
          </p:cNvPr>
          <p:cNvCxnSpPr>
            <a:cxnSpLocks/>
          </p:cNvCxnSpPr>
          <p:nvPr/>
        </p:nvCxnSpPr>
        <p:spPr>
          <a:xfrm>
            <a:off x="3526586" y="4380069"/>
            <a:ext cx="0" cy="1589775"/>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Lige forbindelse 10">
            <a:extLst>
              <a:ext uri="{FF2B5EF4-FFF2-40B4-BE49-F238E27FC236}">
                <a16:creationId xmlns:a16="http://schemas.microsoft.com/office/drawing/2014/main" id="{D8297842-1E0D-4CB8-929C-3C2CFBDDE49A}"/>
              </a:ext>
            </a:extLst>
          </p:cNvPr>
          <p:cNvCxnSpPr>
            <a:cxnSpLocks/>
          </p:cNvCxnSpPr>
          <p:nvPr/>
        </p:nvCxnSpPr>
        <p:spPr>
          <a:xfrm flipH="1">
            <a:off x="2226238" y="7482701"/>
            <a:ext cx="878802" cy="35501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Lige forbindelse 10">
            <a:extLst>
              <a:ext uri="{FF2B5EF4-FFF2-40B4-BE49-F238E27FC236}">
                <a16:creationId xmlns:a16="http://schemas.microsoft.com/office/drawing/2014/main" id="{A4F7F62E-E1FB-4E53-B5EC-CEA53BFEF72A}"/>
              </a:ext>
            </a:extLst>
          </p:cNvPr>
          <p:cNvCxnSpPr>
            <a:cxnSpLocks/>
            <a:endCxn id="336" idx="2"/>
          </p:cNvCxnSpPr>
          <p:nvPr/>
        </p:nvCxnSpPr>
        <p:spPr>
          <a:xfrm flipH="1" flipV="1">
            <a:off x="1237751" y="4437720"/>
            <a:ext cx="486992" cy="596786"/>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9" name="Rectangle 388">
            <a:extLst>
              <a:ext uri="{FF2B5EF4-FFF2-40B4-BE49-F238E27FC236}">
                <a16:creationId xmlns:a16="http://schemas.microsoft.com/office/drawing/2014/main" id="{5CAFEDD2-F780-41B2-A4B0-793BB2C0DA9F}"/>
              </a:ext>
            </a:extLst>
          </p:cNvPr>
          <p:cNvSpPr/>
          <p:nvPr/>
        </p:nvSpPr>
        <p:spPr>
          <a:xfrm>
            <a:off x="4656970" y="1549203"/>
            <a:ext cx="1980000" cy="29134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FFFFFF"/>
                </a:solidFill>
                <a:effectLst/>
                <a:uLnTx/>
                <a:uFillTx/>
                <a:latin typeface="Verdana"/>
                <a:ea typeface="+mn-ea"/>
                <a:cs typeface="+mn-cs"/>
              </a:rPr>
              <a:t>Finland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(csv) is available at: </a:t>
            </a:r>
            <a:r>
              <a:rPr kumimoji="0" lang="en-US" sz="900" b="0" i="0" u="none" strike="noStrike" kern="1200" cap="none" spc="0" normalizeH="0" baseline="0" noProof="0">
                <a:ln>
                  <a:noFill/>
                </a:ln>
                <a:solidFill>
                  <a:srgbClr val="FFFFFF"/>
                </a:solidFill>
                <a:effectLst/>
                <a:uLnTx/>
                <a:uFillTx/>
                <a:latin typeface="Verdana"/>
                <a:ea typeface="+mn-ea"/>
                <a:cs typeface="+mn-cs"/>
                <a:hlinkClick r:id="rId5"/>
              </a:rPr>
              <a:t>https://www.digitraffic.fi/en/road-traffic/#traffic-messages</a:t>
            </a: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does not require a login.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includes information concerning: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NO2 per hour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solidFill>
                  <a:srgbClr val="FFFFFF"/>
                </a:solidFill>
                <a:latin typeface="Verdana"/>
              </a:rPr>
              <a:t>NO per hour</a:t>
            </a: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Particles (PM10) per hour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Particles (PM2.5) per hour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a:solidFill>
                  <a:srgbClr val="FFFFFF"/>
                </a:solidFill>
                <a:latin typeface="Verdana"/>
              </a:rPr>
              <a:t>SO2 per hour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H2S per hour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a:solidFill>
                  <a:srgbClr val="FFFFFF"/>
                </a:solidFill>
                <a:latin typeface="Verdana"/>
              </a:rPr>
              <a:t>O3 per hour</a:t>
            </a:r>
            <a:endParaRPr kumimoji="0" lang="en-GB"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p:txBody>
      </p:sp>
      <p:sp>
        <p:nvSpPr>
          <p:cNvPr id="388" name="Rectangle 387">
            <a:extLst>
              <a:ext uri="{FF2B5EF4-FFF2-40B4-BE49-F238E27FC236}">
                <a16:creationId xmlns:a16="http://schemas.microsoft.com/office/drawing/2014/main" id="{C0E1ED7E-7F25-47A2-9FC7-86003A57AF29}"/>
              </a:ext>
            </a:extLst>
          </p:cNvPr>
          <p:cNvSpPr/>
          <p:nvPr/>
        </p:nvSpPr>
        <p:spPr>
          <a:xfrm>
            <a:off x="2473596" y="1549204"/>
            <a:ext cx="1980000" cy="29021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FFFFFF"/>
                </a:solidFill>
                <a:effectLst/>
                <a:uLnTx/>
                <a:uFillTx/>
                <a:latin typeface="Verdana"/>
                <a:ea typeface="+mn-ea"/>
                <a:cs typeface="+mn-cs"/>
              </a:rPr>
              <a:t>Norway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is available at: </a:t>
            </a:r>
            <a:r>
              <a:rPr lang="sv-SE" sz="900" err="1">
                <a:hlinkClick r:id="rId6"/>
              </a:rPr>
              <a:t>Airqualityforecast</a:t>
            </a:r>
            <a:r>
              <a:rPr lang="sv-SE" sz="900">
                <a:hlinkClick r:id="rId6"/>
              </a:rPr>
              <a:t> (met.no)</a:t>
            </a: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does not require a login.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includes information concerning: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Air quality index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NO2</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PM10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solidFill>
                  <a:srgbClr val="FFFFFF"/>
                </a:solidFill>
                <a:latin typeface="Verdana"/>
              </a:rPr>
              <a:t>PM2.5</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solidFill>
                  <a:srgbClr val="FFFFFF"/>
                </a:solidFill>
                <a:latin typeface="Verdana"/>
              </a:rPr>
              <a:t>O3</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SO2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p:txBody>
      </p:sp>
      <p:sp>
        <p:nvSpPr>
          <p:cNvPr id="336" name="Rectangle 335">
            <a:extLst>
              <a:ext uri="{FF2B5EF4-FFF2-40B4-BE49-F238E27FC236}">
                <a16:creationId xmlns:a16="http://schemas.microsoft.com/office/drawing/2014/main" id="{139861C2-14E2-419E-A48F-216DB8028AD8}"/>
              </a:ext>
            </a:extLst>
          </p:cNvPr>
          <p:cNvSpPr/>
          <p:nvPr/>
        </p:nvSpPr>
        <p:spPr>
          <a:xfrm>
            <a:off x="247751" y="1549401"/>
            <a:ext cx="1980000" cy="28883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FFFFFF"/>
                </a:solidFill>
                <a:effectLst/>
                <a:uLnTx/>
                <a:uFillTx/>
                <a:latin typeface="Verdana"/>
                <a:ea typeface="+mn-ea"/>
                <a:cs typeface="+mn-cs"/>
              </a:rPr>
              <a:t>Iceland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sz="900">
                <a:solidFill>
                  <a:srgbClr val="FFFFFF"/>
                </a:solidFill>
                <a:latin typeface="Verdana"/>
              </a:rPr>
              <a:t>Data (text, html, csv) is available for Reykjavik at </a:t>
            </a:r>
            <a:r>
              <a:rPr lang="en-US" sz="900">
                <a:solidFill>
                  <a:srgbClr val="FFFFFF"/>
                </a:solidFill>
                <a:latin typeface="Verdana"/>
                <a:hlinkClick r:id="rId7"/>
              </a:rPr>
              <a:t>https://discomap.eea.europa.eu/map/fme/AirQualityExport.htm</a:t>
            </a:r>
            <a:endParaRPr lang="en-US" sz="900">
              <a:solidFill>
                <a:srgbClr val="FFFFFF"/>
              </a:solidFill>
              <a:latin typeface="Verdana"/>
            </a:endParaRPr>
          </a:p>
          <a:p>
            <a:pPr marL="0" marR="0" lvl="0" indent="0" defTabSz="914400" rtl="0" eaLnBrk="1" fontAlgn="auto" latinLnBrk="0" hangingPunct="1">
              <a:lnSpc>
                <a:spcPct val="100000"/>
              </a:lnSpc>
              <a:spcBef>
                <a:spcPts val="0"/>
              </a:spcBef>
              <a:spcAft>
                <a:spcPts val="0"/>
              </a:spcAft>
              <a:buClrTx/>
              <a:buSzTx/>
              <a:buFontTx/>
              <a:buNone/>
              <a:tabLst/>
              <a:defRPr/>
            </a:pPr>
            <a:endParaRPr lang="en-US" sz="900">
              <a:solidFill>
                <a:srgbClr val="FFFFFF"/>
              </a:solidFill>
              <a:latin typeface="Verdana"/>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sz="900">
                <a:solidFill>
                  <a:srgbClr val="FFFFFF"/>
                </a:solidFill>
                <a:latin typeface="Verdana"/>
              </a:rPr>
              <a:t>Data does not require login. </a:t>
            </a:r>
          </a:p>
          <a:p>
            <a:pPr marL="0" marR="0" lvl="0" indent="0" defTabSz="914400" rtl="0" eaLnBrk="1" fontAlgn="auto" latinLnBrk="0" hangingPunct="1">
              <a:lnSpc>
                <a:spcPct val="100000"/>
              </a:lnSpc>
              <a:spcBef>
                <a:spcPts val="0"/>
              </a:spcBef>
              <a:spcAft>
                <a:spcPts val="0"/>
              </a:spcAft>
              <a:buClrTx/>
              <a:buSzTx/>
              <a:buFontTx/>
              <a:buNone/>
              <a:tabLst/>
              <a:defRPr/>
            </a:pPr>
            <a:endParaRPr lang="en-US" sz="900">
              <a:solidFill>
                <a:srgbClr val="FFFFFF"/>
              </a:solidFill>
              <a:latin typeface="Verdana"/>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sz="900">
                <a:solidFill>
                  <a:srgbClr val="FFFFFF"/>
                </a:solidFill>
                <a:latin typeface="Verdana"/>
              </a:rPr>
              <a:t>Data includes information concerning: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NO2 per hour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solidFill>
                  <a:srgbClr val="FFFFFF"/>
                </a:solidFill>
                <a:latin typeface="Verdana"/>
              </a:rPr>
              <a:t>NO per hour</a:t>
            </a: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Particles (PM10) per hour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Particles (PM2.5) per hour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a:solidFill>
                  <a:srgbClr val="FFFFFF"/>
                </a:solidFill>
                <a:latin typeface="Verdana"/>
              </a:rPr>
              <a:t>SO2 per hour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H2S per hour</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a:solidFill>
                <a:srgbClr val="FFFFFF"/>
              </a:solidFill>
              <a:latin typeface="Verdana"/>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p:txBody>
      </p:sp>
      <p:graphicFrame>
        <p:nvGraphicFramePr>
          <p:cNvPr id="5" name="Objekt 4" hidden="1">
            <a:extLst>
              <a:ext uri="{FF2B5EF4-FFF2-40B4-BE49-F238E27FC236}">
                <a16:creationId xmlns:a16="http://schemas.microsoft.com/office/drawing/2014/main" id="{6A2D7A43-61C2-44B1-92D8-F09A36262A80}"/>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729" name="think-cell Slide" r:id="rId8" imgW="351" imgH="351" progId="TCLayout.ActiveDocument.1">
                  <p:embed/>
                </p:oleObj>
              </mc:Choice>
              <mc:Fallback>
                <p:oleObj name="think-cell Slide" r:id="rId8" imgW="351" imgH="351" progId="TCLayout.ActiveDocument.1">
                  <p:embed/>
                  <p:pic>
                    <p:nvPicPr>
                      <p:cNvPr id="5" name="Objekt 4" hidden="1">
                        <a:extLst>
                          <a:ext uri="{FF2B5EF4-FFF2-40B4-BE49-F238E27FC236}">
                            <a16:creationId xmlns:a16="http://schemas.microsoft.com/office/drawing/2014/main" id="{6A2D7A43-61C2-44B1-92D8-F09A36262A80}"/>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a:extLst>
              <a:ext uri="{FF2B5EF4-FFF2-40B4-BE49-F238E27FC236}">
                <a16:creationId xmlns:a16="http://schemas.microsoft.com/office/drawing/2014/main" id="{DF380C07-16AB-43CC-8392-6134BE9A3BE7}"/>
              </a:ext>
            </a:extLst>
          </p:cNvPr>
          <p:cNvSpPr/>
          <p:nvPr/>
        </p:nvSpPr>
        <p:spPr>
          <a:xfrm>
            <a:off x="52252" y="36365"/>
            <a:ext cx="6769100" cy="927100"/>
          </a:xfrm>
          <a:prstGeom prst="rect">
            <a:avLst/>
          </a:prstGeom>
          <a:solidFill>
            <a:srgbClr val="05326E"/>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FFFFFF"/>
                </a:solidFill>
                <a:effectLst/>
                <a:uLnTx/>
                <a:uFillTx/>
                <a:latin typeface="Verdana"/>
                <a:ea typeface="+mn-ea"/>
                <a:cs typeface="+mn-cs"/>
              </a:rPr>
              <a:t>AIR QUALITY</a:t>
            </a:r>
          </a:p>
        </p:txBody>
      </p:sp>
      <p:grpSp>
        <p:nvGrpSpPr>
          <p:cNvPr id="3" name="Group 2">
            <a:extLst>
              <a:ext uri="{FF2B5EF4-FFF2-40B4-BE49-F238E27FC236}">
                <a16:creationId xmlns:a16="http://schemas.microsoft.com/office/drawing/2014/main" id="{21417A1A-2AD8-46FC-9EDC-85B98D6B6D65}"/>
              </a:ext>
            </a:extLst>
          </p:cNvPr>
          <p:cNvGrpSpPr/>
          <p:nvPr/>
        </p:nvGrpSpPr>
        <p:grpSpPr>
          <a:xfrm>
            <a:off x="1458874" y="4682731"/>
            <a:ext cx="3749854" cy="2980407"/>
            <a:chOff x="1672750" y="3376025"/>
            <a:chExt cx="3749854" cy="2980407"/>
          </a:xfrm>
        </p:grpSpPr>
        <p:sp>
          <p:nvSpPr>
            <p:cNvPr id="295" name="Freeform 24">
              <a:extLst>
                <a:ext uri="{FF2B5EF4-FFF2-40B4-BE49-F238E27FC236}">
                  <a16:creationId xmlns:a16="http://schemas.microsoft.com/office/drawing/2014/main" id="{62D8C6E2-8141-4B04-A595-35D320F91D02}"/>
                </a:ext>
              </a:extLst>
            </p:cNvPr>
            <p:cNvSpPr>
              <a:spLocks noChangeAspect="1"/>
            </p:cNvSpPr>
            <p:nvPr/>
          </p:nvSpPr>
          <p:spPr bwMode="auto">
            <a:xfrm>
              <a:off x="3256085" y="5968966"/>
              <a:ext cx="303071" cy="387465"/>
            </a:xfrm>
            <a:custGeom>
              <a:avLst/>
              <a:gdLst/>
              <a:ahLst/>
              <a:cxnLst>
                <a:cxn ang="0">
                  <a:pos x="13" y="173"/>
                </a:cxn>
                <a:cxn ang="0">
                  <a:pos x="22" y="189"/>
                </a:cxn>
                <a:cxn ang="0">
                  <a:pos x="40" y="189"/>
                </a:cxn>
                <a:cxn ang="0">
                  <a:pos x="56" y="193"/>
                </a:cxn>
                <a:cxn ang="0">
                  <a:pos x="67" y="203"/>
                </a:cxn>
                <a:cxn ang="0">
                  <a:pos x="81" y="203"/>
                </a:cxn>
                <a:cxn ang="0">
                  <a:pos x="72" y="191"/>
                </a:cxn>
                <a:cxn ang="0">
                  <a:pos x="79" y="173"/>
                </a:cxn>
                <a:cxn ang="0">
                  <a:pos x="88" y="155"/>
                </a:cxn>
                <a:cxn ang="0">
                  <a:pos x="92" y="132"/>
                </a:cxn>
                <a:cxn ang="0">
                  <a:pos x="110" y="120"/>
                </a:cxn>
                <a:cxn ang="0">
                  <a:pos x="126" y="111"/>
                </a:cxn>
                <a:cxn ang="0">
                  <a:pos x="126" y="98"/>
                </a:cxn>
                <a:cxn ang="0">
                  <a:pos x="126" y="77"/>
                </a:cxn>
                <a:cxn ang="0">
                  <a:pos x="129" y="68"/>
                </a:cxn>
                <a:cxn ang="0">
                  <a:pos x="144" y="66"/>
                </a:cxn>
                <a:cxn ang="0">
                  <a:pos x="149" y="70"/>
                </a:cxn>
                <a:cxn ang="0">
                  <a:pos x="163" y="57"/>
                </a:cxn>
                <a:cxn ang="0">
                  <a:pos x="158" y="45"/>
                </a:cxn>
                <a:cxn ang="0">
                  <a:pos x="149" y="43"/>
                </a:cxn>
                <a:cxn ang="0">
                  <a:pos x="135" y="43"/>
                </a:cxn>
                <a:cxn ang="0">
                  <a:pos x="129" y="43"/>
                </a:cxn>
                <a:cxn ang="0">
                  <a:pos x="126" y="22"/>
                </a:cxn>
                <a:cxn ang="0">
                  <a:pos x="126" y="4"/>
                </a:cxn>
                <a:cxn ang="0">
                  <a:pos x="117" y="0"/>
                </a:cxn>
                <a:cxn ang="0">
                  <a:pos x="113" y="6"/>
                </a:cxn>
                <a:cxn ang="0">
                  <a:pos x="88" y="2"/>
                </a:cxn>
                <a:cxn ang="0">
                  <a:pos x="81" y="9"/>
                </a:cxn>
                <a:cxn ang="0">
                  <a:pos x="88" y="25"/>
                </a:cxn>
                <a:cxn ang="0">
                  <a:pos x="86" y="43"/>
                </a:cxn>
                <a:cxn ang="0">
                  <a:pos x="74" y="29"/>
                </a:cxn>
                <a:cxn ang="0">
                  <a:pos x="70" y="20"/>
                </a:cxn>
                <a:cxn ang="0">
                  <a:pos x="56" y="22"/>
                </a:cxn>
                <a:cxn ang="0">
                  <a:pos x="52" y="31"/>
                </a:cxn>
                <a:cxn ang="0">
                  <a:pos x="47" y="36"/>
                </a:cxn>
                <a:cxn ang="0">
                  <a:pos x="47" y="50"/>
                </a:cxn>
                <a:cxn ang="0">
                  <a:pos x="45" y="50"/>
                </a:cxn>
                <a:cxn ang="0">
                  <a:pos x="31" y="29"/>
                </a:cxn>
                <a:cxn ang="0">
                  <a:pos x="24" y="22"/>
                </a:cxn>
                <a:cxn ang="0">
                  <a:pos x="18" y="27"/>
                </a:cxn>
                <a:cxn ang="0">
                  <a:pos x="20" y="38"/>
                </a:cxn>
                <a:cxn ang="0">
                  <a:pos x="20" y="45"/>
                </a:cxn>
                <a:cxn ang="0">
                  <a:pos x="9" y="50"/>
                </a:cxn>
                <a:cxn ang="0">
                  <a:pos x="9" y="63"/>
                </a:cxn>
                <a:cxn ang="0">
                  <a:pos x="18" y="77"/>
                </a:cxn>
                <a:cxn ang="0">
                  <a:pos x="18" y="88"/>
                </a:cxn>
                <a:cxn ang="0">
                  <a:pos x="13" y="98"/>
                </a:cxn>
                <a:cxn ang="0">
                  <a:pos x="0" y="109"/>
                </a:cxn>
                <a:cxn ang="0">
                  <a:pos x="2" y="120"/>
                </a:cxn>
                <a:cxn ang="0">
                  <a:pos x="15" y="130"/>
                </a:cxn>
                <a:cxn ang="0">
                  <a:pos x="20" y="139"/>
                </a:cxn>
                <a:cxn ang="0">
                  <a:pos x="18" y="161"/>
                </a:cxn>
                <a:cxn ang="0">
                  <a:pos x="13" y="173"/>
                </a:cxn>
              </a:cxnLst>
              <a:rect l="0" t="0" r="r" b="b"/>
              <a:pathLst>
                <a:path w="164" h="204">
                  <a:moveTo>
                    <a:pt x="13" y="173"/>
                  </a:moveTo>
                  <a:lnTo>
                    <a:pt x="22" y="189"/>
                  </a:lnTo>
                  <a:lnTo>
                    <a:pt x="40" y="189"/>
                  </a:lnTo>
                  <a:lnTo>
                    <a:pt x="56" y="193"/>
                  </a:lnTo>
                  <a:lnTo>
                    <a:pt x="67" y="203"/>
                  </a:lnTo>
                  <a:lnTo>
                    <a:pt x="81" y="203"/>
                  </a:lnTo>
                  <a:lnTo>
                    <a:pt x="72" y="191"/>
                  </a:lnTo>
                  <a:lnTo>
                    <a:pt x="79" y="173"/>
                  </a:lnTo>
                  <a:lnTo>
                    <a:pt x="88" y="155"/>
                  </a:lnTo>
                  <a:lnTo>
                    <a:pt x="92" y="132"/>
                  </a:lnTo>
                  <a:lnTo>
                    <a:pt x="110" y="120"/>
                  </a:lnTo>
                  <a:lnTo>
                    <a:pt x="126" y="111"/>
                  </a:lnTo>
                  <a:lnTo>
                    <a:pt x="126" y="98"/>
                  </a:lnTo>
                  <a:lnTo>
                    <a:pt x="126" y="77"/>
                  </a:lnTo>
                  <a:lnTo>
                    <a:pt x="129" y="68"/>
                  </a:lnTo>
                  <a:lnTo>
                    <a:pt x="144" y="66"/>
                  </a:lnTo>
                  <a:lnTo>
                    <a:pt x="149" y="70"/>
                  </a:lnTo>
                  <a:lnTo>
                    <a:pt x="163" y="57"/>
                  </a:lnTo>
                  <a:lnTo>
                    <a:pt x="158" y="45"/>
                  </a:lnTo>
                  <a:lnTo>
                    <a:pt x="149" y="43"/>
                  </a:lnTo>
                  <a:lnTo>
                    <a:pt x="135" y="43"/>
                  </a:lnTo>
                  <a:lnTo>
                    <a:pt x="129" y="43"/>
                  </a:lnTo>
                  <a:lnTo>
                    <a:pt x="126" y="22"/>
                  </a:lnTo>
                  <a:lnTo>
                    <a:pt x="126" y="4"/>
                  </a:lnTo>
                  <a:lnTo>
                    <a:pt x="117" y="0"/>
                  </a:lnTo>
                  <a:lnTo>
                    <a:pt x="113" y="6"/>
                  </a:lnTo>
                  <a:lnTo>
                    <a:pt x="88" y="2"/>
                  </a:lnTo>
                  <a:lnTo>
                    <a:pt x="81" y="9"/>
                  </a:lnTo>
                  <a:lnTo>
                    <a:pt x="88" y="25"/>
                  </a:lnTo>
                  <a:lnTo>
                    <a:pt x="86" y="43"/>
                  </a:lnTo>
                  <a:lnTo>
                    <a:pt x="74" y="29"/>
                  </a:lnTo>
                  <a:lnTo>
                    <a:pt x="70" y="20"/>
                  </a:lnTo>
                  <a:lnTo>
                    <a:pt x="56" y="22"/>
                  </a:lnTo>
                  <a:lnTo>
                    <a:pt x="52" y="31"/>
                  </a:lnTo>
                  <a:lnTo>
                    <a:pt x="47" y="36"/>
                  </a:lnTo>
                  <a:lnTo>
                    <a:pt x="47" y="50"/>
                  </a:lnTo>
                  <a:lnTo>
                    <a:pt x="45" y="50"/>
                  </a:lnTo>
                  <a:lnTo>
                    <a:pt x="31" y="29"/>
                  </a:lnTo>
                  <a:lnTo>
                    <a:pt x="24" y="22"/>
                  </a:lnTo>
                  <a:lnTo>
                    <a:pt x="18" y="27"/>
                  </a:lnTo>
                  <a:lnTo>
                    <a:pt x="20" y="38"/>
                  </a:lnTo>
                  <a:lnTo>
                    <a:pt x="20" y="45"/>
                  </a:lnTo>
                  <a:lnTo>
                    <a:pt x="9" y="50"/>
                  </a:lnTo>
                  <a:lnTo>
                    <a:pt x="9" y="63"/>
                  </a:lnTo>
                  <a:lnTo>
                    <a:pt x="18" y="77"/>
                  </a:lnTo>
                  <a:lnTo>
                    <a:pt x="18" y="88"/>
                  </a:lnTo>
                  <a:lnTo>
                    <a:pt x="13" y="98"/>
                  </a:lnTo>
                  <a:lnTo>
                    <a:pt x="0" y="109"/>
                  </a:lnTo>
                  <a:lnTo>
                    <a:pt x="2" y="120"/>
                  </a:lnTo>
                  <a:lnTo>
                    <a:pt x="15" y="130"/>
                  </a:lnTo>
                  <a:lnTo>
                    <a:pt x="20" y="139"/>
                  </a:lnTo>
                  <a:lnTo>
                    <a:pt x="18" y="161"/>
                  </a:lnTo>
                  <a:lnTo>
                    <a:pt x="13" y="173"/>
                  </a:lnTo>
                </a:path>
              </a:pathLst>
            </a:custGeom>
            <a:solidFill>
              <a:srgbClr val="A7D3F5">
                <a:lumMod val="50000"/>
              </a:srgb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296" name="Freeform 25">
              <a:extLst>
                <a:ext uri="{FF2B5EF4-FFF2-40B4-BE49-F238E27FC236}">
                  <a16:creationId xmlns:a16="http://schemas.microsoft.com/office/drawing/2014/main" id="{3893F8A0-943C-4B47-B427-79D319083F13}"/>
                </a:ext>
              </a:extLst>
            </p:cNvPr>
            <p:cNvSpPr>
              <a:spLocks noChangeAspect="1"/>
            </p:cNvSpPr>
            <p:nvPr/>
          </p:nvSpPr>
          <p:spPr bwMode="auto">
            <a:xfrm>
              <a:off x="3318916" y="5853107"/>
              <a:ext cx="229151" cy="148148"/>
            </a:xfrm>
            <a:custGeom>
              <a:avLst/>
              <a:gdLst/>
              <a:ahLst/>
              <a:cxnLst>
                <a:cxn ang="0">
                  <a:pos x="0" y="74"/>
                </a:cxn>
                <a:cxn ang="0">
                  <a:pos x="11" y="77"/>
                </a:cxn>
                <a:cxn ang="0">
                  <a:pos x="22" y="67"/>
                </a:cxn>
                <a:cxn ang="0">
                  <a:pos x="34" y="52"/>
                </a:cxn>
                <a:cxn ang="0">
                  <a:pos x="68" y="52"/>
                </a:cxn>
                <a:cxn ang="0">
                  <a:pos x="97" y="47"/>
                </a:cxn>
                <a:cxn ang="0">
                  <a:pos x="113" y="33"/>
                </a:cxn>
                <a:cxn ang="0">
                  <a:pos x="120" y="18"/>
                </a:cxn>
                <a:cxn ang="0">
                  <a:pos x="123" y="0"/>
                </a:cxn>
                <a:cxn ang="0">
                  <a:pos x="100" y="11"/>
                </a:cxn>
                <a:cxn ang="0">
                  <a:pos x="59" y="29"/>
                </a:cxn>
                <a:cxn ang="0">
                  <a:pos x="47" y="31"/>
                </a:cxn>
                <a:cxn ang="0">
                  <a:pos x="34" y="40"/>
                </a:cxn>
                <a:cxn ang="0">
                  <a:pos x="11" y="45"/>
                </a:cxn>
                <a:cxn ang="0">
                  <a:pos x="0" y="49"/>
                </a:cxn>
                <a:cxn ang="0">
                  <a:pos x="0" y="74"/>
                </a:cxn>
              </a:cxnLst>
              <a:rect l="0" t="0" r="r" b="b"/>
              <a:pathLst>
                <a:path w="124" h="78">
                  <a:moveTo>
                    <a:pt x="0" y="74"/>
                  </a:moveTo>
                  <a:lnTo>
                    <a:pt x="11" y="77"/>
                  </a:lnTo>
                  <a:lnTo>
                    <a:pt x="22" y="67"/>
                  </a:lnTo>
                  <a:lnTo>
                    <a:pt x="34" y="52"/>
                  </a:lnTo>
                  <a:lnTo>
                    <a:pt x="68" y="52"/>
                  </a:lnTo>
                  <a:lnTo>
                    <a:pt x="97" y="47"/>
                  </a:lnTo>
                  <a:lnTo>
                    <a:pt x="113" y="33"/>
                  </a:lnTo>
                  <a:lnTo>
                    <a:pt x="120" y="18"/>
                  </a:lnTo>
                  <a:lnTo>
                    <a:pt x="123" y="0"/>
                  </a:lnTo>
                  <a:lnTo>
                    <a:pt x="100" y="11"/>
                  </a:lnTo>
                  <a:lnTo>
                    <a:pt x="59" y="29"/>
                  </a:lnTo>
                  <a:lnTo>
                    <a:pt x="47" y="31"/>
                  </a:lnTo>
                  <a:lnTo>
                    <a:pt x="34" y="40"/>
                  </a:lnTo>
                  <a:lnTo>
                    <a:pt x="11" y="45"/>
                  </a:lnTo>
                  <a:lnTo>
                    <a:pt x="0" y="49"/>
                  </a:lnTo>
                  <a:lnTo>
                    <a:pt x="0" y="74"/>
                  </a:lnTo>
                </a:path>
              </a:pathLst>
            </a:custGeom>
            <a:solidFill>
              <a:srgbClr val="A7D3F5">
                <a:lumMod val="50000"/>
              </a:srgb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297" name="Freeform 26">
              <a:extLst>
                <a:ext uri="{FF2B5EF4-FFF2-40B4-BE49-F238E27FC236}">
                  <a16:creationId xmlns:a16="http://schemas.microsoft.com/office/drawing/2014/main" id="{A31E5E1E-B7C1-43E8-8333-1F031E933724}"/>
                </a:ext>
              </a:extLst>
            </p:cNvPr>
            <p:cNvSpPr>
              <a:spLocks noChangeAspect="1"/>
            </p:cNvSpPr>
            <p:nvPr/>
          </p:nvSpPr>
          <p:spPr bwMode="auto">
            <a:xfrm>
              <a:off x="3435340" y="6212082"/>
              <a:ext cx="99792" cy="121557"/>
            </a:xfrm>
            <a:custGeom>
              <a:avLst/>
              <a:gdLst/>
              <a:ahLst/>
              <a:cxnLst>
                <a:cxn ang="0">
                  <a:pos x="16" y="0"/>
                </a:cxn>
                <a:cxn ang="0">
                  <a:pos x="50" y="22"/>
                </a:cxn>
                <a:cxn ang="0">
                  <a:pos x="53" y="31"/>
                </a:cxn>
                <a:cxn ang="0">
                  <a:pos x="41" y="45"/>
                </a:cxn>
                <a:cxn ang="0">
                  <a:pos x="29" y="54"/>
                </a:cxn>
                <a:cxn ang="0">
                  <a:pos x="32" y="63"/>
                </a:cxn>
                <a:cxn ang="0">
                  <a:pos x="16" y="60"/>
                </a:cxn>
                <a:cxn ang="0">
                  <a:pos x="2" y="45"/>
                </a:cxn>
                <a:cxn ang="0">
                  <a:pos x="0" y="31"/>
                </a:cxn>
                <a:cxn ang="0">
                  <a:pos x="6" y="18"/>
                </a:cxn>
                <a:cxn ang="0">
                  <a:pos x="16" y="0"/>
                </a:cxn>
              </a:cxnLst>
              <a:rect l="0" t="0" r="r" b="b"/>
              <a:pathLst>
                <a:path w="54" h="64">
                  <a:moveTo>
                    <a:pt x="16" y="0"/>
                  </a:moveTo>
                  <a:lnTo>
                    <a:pt x="50" y="22"/>
                  </a:lnTo>
                  <a:lnTo>
                    <a:pt x="53" y="31"/>
                  </a:lnTo>
                  <a:lnTo>
                    <a:pt x="41" y="45"/>
                  </a:lnTo>
                  <a:lnTo>
                    <a:pt x="29" y="54"/>
                  </a:lnTo>
                  <a:lnTo>
                    <a:pt x="32" y="63"/>
                  </a:lnTo>
                  <a:lnTo>
                    <a:pt x="16" y="60"/>
                  </a:lnTo>
                  <a:lnTo>
                    <a:pt x="2" y="45"/>
                  </a:lnTo>
                  <a:lnTo>
                    <a:pt x="0" y="31"/>
                  </a:lnTo>
                  <a:lnTo>
                    <a:pt x="6" y="18"/>
                  </a:lnTo>
                  <a:lnTo>
                    <a:pt x="16" y="0"/>
                  </a:lnTo>
                </a:path>
              </a:pathLst>
            </a:custGeom>
            <a:solidFill>
              <a:srgbClr val="A7D3F5">
                <a:lumMod val="50000"/>
              </a:srgb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298" name="Freeform 27">
              <a:extLst>
                <a:ext uri="{FF2B5EF4-FFF2-40B4-BE49-F238E27FC236}">
                  <a16:creationId xmlns:a16="http://schemas.microsoft.com/office/drawing/2014/main" id="{2256AEB2-EB13-42F6-8562-F2A6885B1215}"/>
                </a:ext>
              </a:extLst>
            </p:cNvPr>
            <p:cNvSpPr>
              <a:spLocks noChangeAspect="1"/>
            </p:cNvSpPr>
            <p:nvPr/>
          </p:nvSpPr>
          <p:spPr bwMode="auto">
            <a:xfrm>
              <a:off x="3557307" y="6175995"/>
              <a:ext cx="144143" cy="180437"/>
            </a:xfrm>
            <a:custGeom>
              <a:avLst/>
              <a:gdLst/>
              <a:ahLst/>
              <a:cxnLst>
                <a:cxn ang="0">
                  <a:pos x="72" y="0"/>
                </a:cxn>
                <a:cxn ang="0">
                  <a:pos x="77" y="4"/>
                </a:cxn>
                <a:cxn ang="0">
                  <a:pos x="72" y="9"/>
                </a:cxn>
                <a:cxn ang="0">
                  <a:pos x="77" y="18"/>
                </a:cxn>
                <a:cxn ang="0">
                  <a:pos x="70" y="32"/>
                </a:cxn>
                <a:cxn ang="0">
                  <a:pos x="61" y="41"/>
                </a:cxn>
                <a:cxn ang="0">
                  <a:pos x="63" y="52"/>
                </a:cxn>
                <a:cxn ang="0">
                  <a:pos x="61" y="61"/>
                </a:cxn>
                <a:cxn ang="0">
                  <a:pos x="63" y="71"/>
                </a:cxn>
                <a:cxn ang="0">
                  <a:pos x="49" y="94"/>
                </a:cxn>
                <a:cxn ang="0">
                  <a:pos x="18" y="71"/>
                </a:cxn>
                <a:cxn ang="0">
                  <a:pos x="0" y="59"/>
                </a:cxn>
                <a:cxn ang="0">
                  <a:pos x="9" y="52"/>
                </a:cxn>
                <a:cxn ang="0">
                  <a:pos x="9" y="36"/>
                </a:cxn>
                <a:cxn ang="0">
                  <a:pos x="29" y="22"/>
                </a:cxn>
                <a:cxn ang="0">
                  <a:pos x="40" y="27"/>
                </a:cxn>
                <a:cxn ang="0">
                  <a:pos x="49" y="22"/>
                </a:cxn>
                <a:cxn ang="0">
                  <a:pos x="65" y="11"/>
                </a:cxn>
                <a:cxn ang="0">
                  <a:pos x="72" y="0"/>
                </a:cxn>
              </a:cxnLst>
              <a:rect l="0" t="0" r="r" b="b"/>
              <a:pathLst>
                <a:path w="78" h="95">
                  <a:moveTo>
                    <a:pt x="72" y="0"/>
                  </a:moveTo>
                  <a:lnTo>
                    <a:pt x="77" y="4"/>
                  </a:lnTo>
                  <a:lnTo>
                    <a:pt x="72" y="9"/>
                  </a:lnTo>
                  <a:lnTo>
                    <a:pt x="77" y="18"/>
                  </a:lnTo>
                  <a:lnTo>
                    <a:pt x="70" y="32"/>
                  </a:lnTo>
                  <a:lnTo>
                    <a:pt x="61" y="41"/>
                  </a:lnTo>
                  <a:lnTo>
                    <a:pt x="63" y="52"/>
                  </a:lnTo>
                  <a:lnTo>
                    <a:pt x="61" y="61"/>
                  </a:lnTo>
                  <a:lnTo>
                    <a:pt x="63" y="71"/>
                  </a:lnTo>
                  <a:lnTo>
                    <a:pt x="49" y="94"/>
                  </a:lnTo>
                  <a:lnTo>
                    <a:pt x="18" y="71"/>
                  </a:lnTo>
                  <a:lnTo>
                    <a:pt x="0" y="59"/>
                  </a:lnTo>
                  <a:lnTo>
                    <a:pt x="9" y="52"/>
                  </a:lnTo>
                  <a:lnTo>
                    <a:pt x="9" y="36"/>
                  </a:lnTo>
                  <a:lnTo>
                    <a:pt x="29" y="22"/>
                  </a:lnTo>
                  <a:lnTo>
                    <a:pt x="40" y="27"/>
                  </a:lnTo>
                  <a:lnTo>
                    <a:pt x="49" y="22"/>
                  </a:lnTo>
                  <a:lnTo>
                    <a:pt x="65" y="11"/>
                  </a:lnTo>
                  <a:lnTo>
                    <a:pt x="72" y="0"/>
                  </a:lnTo>
                </a:path>
              </a:pathLst>
            </a:custGeom>
            <a:solidFill>
              <a:srgbClr val="A7D3F5">
                <a:lumMod val="50000"/>
              </a:srgb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06" name="Freeform 35">
              <a:extLst>
                <a:ext uri="{FF2B5EF4-FFF2-40B4-BE49-F238E27FC236}">
                  <a16:creationId xmlns:a16="http://schemas.microsoft.com/office/drawing/2014/main" id="{1B80AD27-C123-4426-80BC-DFEB437040CF}"/>
                </a:ext>
              </a:extLst>
            </p:cNvPr>
            <p:cNvSpPr>
              <a:spLocks noChangeAspect="1"/>
            </p:cNvSpPr>
            <p:nvPr/>
          </p:nvSpPr>
          <p:spPr bwMode="auto">
            <a:xfrm>
              <a:off x="4516366" y="3576972"/>
              <a:ext cx="906238" cy="1933401"/>
            </a:xfrm>
            <a:custGeom>
              <a:avLst/>
              <a:gdLst/>
              <a:ahLst/>
              <a:cxnLst>
                <a:cxn ang="0">
                  <a:pos x="133" y="978"/>
                </a:cxn>
                <a:cxn ang="0">
                  <a:pos x="104" y="953"/>
                </a:cxn>
                <a:cxn ang="0">
                  <a:pos x="65" y="947"/>
                </a:cxn>
                <a:cxn ang="0">
                  <a:pos x="65" y="867"/>
                </a:cxn>
                <a:cxn ang="0">
                  <a:pos x="49" y="813"/>
                </a:cxn>
                <a:cxn ang="0">
                  <a:pos x="45" y="772"/>
                </a:cxn>
                <a:cxn ang="0">
                  <a:pos x="34" y="733"/>
                </a:cxn>
                <a:cxn ang="0">
                  <a:pos x="58" y="697"/>
                </a:cxn>
                <a:cxn ang="0">
                  <a:pos x="70" y="663"/>
                </a:cxn>
                <a:cxn ang="0">
                  <a:pos x="120" y="622"/>
                </a:cxn>
                <a:cxn ang="0">
                  <a:pos x="154" y="572"/>
                </a:cxn>
                <a:cxn ang="0">
                  <a:pos x="179" y="531"/>
                </a:cxn>
                <a:cxn ang="0">
                  <a:pos x="199" y="501"/>
                </a:cxn>
                <a:cxn ang="0">
                  <a:pos x="201" y="472"/>
                </a:cxn>
                <a:cxn ang="0">
                  <a:pos x="195" y="445"/>
                </a:cxn>
                <a:cxn ang="0">
                  <a:pos x="170" y="431"/>
                </a:cxn>
                <a:cxn ang="0">
                  <a:pos x="133" y="352"/>
                </a:cxn>
                <a:cxn ang="0">
                  <a:pos x="136" y="286"/>
                </a:cxn>
                <a:cxn ang="0">
                  <a:pos x="120" y="220"/>
                </a:cxn>
                <a:cxn ang="0">
                  <a:pos x="90" y="177"/>
                </a:cxn>
                <a:cxn ang="0">
                  <a:pos x="34" y="145"/>
                </a:cxn>
                <a:cxn ang="0">
                  <a:pos x="13" y="111"/>
                </a:cxn>
                <a:cxn ang="0">
                  <a:pos x="18" y="86"/>
                </a:cxn>
                <a:cxn ang="0">
                  <a:pos x="54" y="106"/>
                </a:cxn>
                <a:cxn ang="0">
                  <a:pos x="120" y="124"/>
                </a:cxn>
                <a:cxn ang="0">
                  <a:pos x="145" y="140"/>
                </a:cxn>
                <a:cxn ang="0">
                  <a:pos x="179" y="111"/>
                </a:cxn>
                <a:cxn ang="0">
                  <a:pos x="199" y="86"/>
                </a:cxn>
                <a:cxn ang="0">
                  <a:pos x="195" y="40"/>
                </a:cxn>
                <a:cxn ang="0">
                  <a:pos x="229" y="20"/>
                </a:cxn>
                <a:cxn ang="0">
                  <a:pos x="272" y="29"/>
                </a:cxn>
                <a:cxn ang="0">
                  <a:pos x="272" y="65"/>
                </a:cxn>
                <a:cxn ang="0">
                  <a:pos x="235" y="104"/>
                </a:cxn>
                <a:cxn ang="0">
                  <a:pos x="276" y="95"/>
                </a:cxn>
                <a:cxn ang="0">
                  <a:pos x="281" y="34"/>
                </a:cxn>
                <a:cxn ang="0">
                  <a:pos x="306" y="70"/>
                </a:cxn>
                <a:cxn ang="0">
                  <a:pos x="299" y="129"/>
                </a:cxn>
                <a:cxn ang="0">
                  <a:pos x="331" y="177"/>
                </a:cxn>
                <a:cxn ang="0">
                  <a:pos x="351" y="224"/>
                </a:cxn>
                <a:cxn ang="0">
                  <a:pos x="356" y="295"/>
                </a:cxn>
                <a:cxn ang="0">
                  <a:pos x="390" y="392"/>
                </a:cxn>
                <a:cxn ang="0">
                  <a:pos x="401" y="501"/>
                </a:cxn>
                <a:cxn ang="0">
                  <a:pos x="419" y="581"/>
                </a:cxn>
                <a:cxn ang="0">
                  <a:pos x="467" y="633"/>
                </a:cxn>
                <a:cxn ang="0">
                  <a:pos x="490" y="676"/>
                </a:cxn>
                <a:cxn ang="0">
                  <a:pos x="465" y="763"/>
                </a:cxn>
                <a:cxn ang="0">
                  <a:pos x="451" y="808"/>
                </a:cxn>
                <a:cxn ang="0">
                  <a:pos x="426" y="835"/>
                </a:cxn>
                <a:cxn ang="0">
                  <a:pos x="365" y="897"/>
                </a:cxn>
                <a:cxn ang="0">
                  <a:pos x="335" y="924"/>
                </a:cxn>
                <a:cxn ang="0">
                  <a:pos x="299" y="942"/>
                </a:cxn>
                <a:cxn ang="0">
                  <a:pos x="240" y="958"/>
                </a:cxn>
                <a:cxn ang="0">
                  <a:pos x="183" y="983"/>
                </a:cxn>
                <a:cxn ang="0">
                  <a:pos x="136" y="1013"/>
                </a:cxn>
              </a:cxnLst>
              <a:rect l="0" t="0" r="r" b="b"/>
              <a:pathLst>
                <a:path w="491" h="1014">
                  <a:moveTo>
                    <a:pt x="136" y="1013"/>
                  </a:moveTo>
                  <a:lnTo>
                    <a:pt x="133" y="978"/>
                  </a:lnTo>
                  <a:lnTo>
                    <a:pt x="115" y="963"/>
                  </a:lnTo>
                  <a:lnTo>
                    <a:pt x="104" y="953"/>
                  </a:lnTo>
                  <a:lnTo>
                    <a:pt x="83" y="947"/>
                  </a:lnTo>
                  <a:lnTo>
                    <a:pt x="65" y="947"/>
                  </a:lnTo>
                  <a:lnTo>
                    <a:pt x="58" y="928"/>
                  </a:lnTo>
                  <a:lnTo>
                    <a:pt x="65" y="867"/>
                  </a:lnTo>
                  <a:lnTo>
                    <a:pt x="63" y="831"/>
                  </a:lnTo>
                  <a:lnTo>
                    <a:pt x="49" y="813"/>
                  </a:lnTo>
                  <a:lnTo>
                    <a:pt x="40" y="806"/>
                  </a:lnTo>
                  <a:lnTo>
                    <a:pt x="45" y="772"/>
                  </a:lnTo>
                  <a:lnTo>
                    <a:pt x="40" y="751"/>
                  </a:lnTo>
                  <a:lnTo>
                    <a:pt x="34" y="733"/>
                  </a:lnTo>
                  <a:lnTo>
                    <a:pt x="45" y="697"/>
                  </a:lnTo>
                  <a:lnTo>
                    <a:pt x="58" y="697"/>
                  </a:lnTo>
                  <a:lnTo>
                    <a:pt x="65" y="690"/>
                  </a:lnTo>
                  <a:lnTo>
                    <a:pt x="70" y="663"/>
                  </a:lnTo>
                  <a:lnTo>
                    <a:pt x="95" y="642"/>
                  </a:lnTo>
                  <a:lnTo>
                    <a:pt x="120" y="622"/>
                  </a:lnTo>
                  <a:lnTo>
                    <a:pt x="124" y="597"/>
                  </a:lnTo>
                  <a:lnTo>
                    <a:pt x="154" y="572"/>
                  </a:lnTo>
                  <a:lnTo>
                    <a:pt x="183" y="542"/>
                  </a:lnTo>
                  <a:lnTo>
                    <a:pt x="179" y="531"/>
                  </a:lnTo>
                  <a:lnTo>
                    <a:pt x="179" y="515"/>
                  </a:lnTo>
                  <a:lnTo>
                    <a:pt x="199" y="501"/>
                  </a:lnTo>
                  <a:lnTo>
                    <a:pt x="206" y="497"/>
                  </a:lnTo>
                  <a:lnTo>
                    <a:pt x="201" y="472"/>
                  </a:lnTo>
                  <a:lnTo>
                    <a:pt x="201" y="449"/>
                  </a:lnTo>
                  <a:lnTo>
                    <a:pt x="195" y="445"/>
                  </a:lnTo>
                  <a:lnTo>
                    <a:pt x="183" y="449"/>
                  </a:lnTo>
                  <a:lnTo>
                    <a:pt x="170" y="431"/>
                  </a:lnTo>
                  <a:lnTo>
                    <a:pt x="158" y="386"/>
                  </a:lnTo>
                  <a:lnTo>
                    <a:pt x="133" y="352"/>
                  </a:lnTo>
                  <a:lnTo>
                    <a:pt x="140" y="306"/>
                  </a:lnTo>
                  <a:lnTo>
                    <a:pt x="136" y="286"/>
                  </a:lnTo>
                  <a:lnTo>
                    <a:pt x="108" y="256"/>
                  </a:lnTo>
                  <a:lnTo>
                    <a:pt x="120" y="220"/>
                  </a:lnTo>
                  <a:lnTo>
                    <a:pt x="111" y="199"/>
                  </a:lnTo>
                  <a:lnTo>
                    <a:pt x="90" y="177"/>
                  </a:lnTo>
                  <a:lnTo>
                    <a:pt x="79" y="190"/>
                  </a:lnTo>
                  <a:lnTo>
                    <a:pt x="34" y="145"/>
                  </a:lnTo>
                  <a:lnTo>
                    <a:pt x="22" y="129"/>
                  </a:lnTo>
                  <a:lnTo>
                    <a:pt x="13" y="111"/>
                  </a:lnTo>
                  <a:lnTo>
                    <a:pt x="0" y="104"/>
                  </a:lnTo>
                  <a:lnTo>
                    <a:pt x="18" y="86"/>
                  </a:lnTo>
                  <a:lnTo>
                    <a:pt x="40" y="86"/>
                  </a:lnTo>
                  <a:lnTo>
                    <a:pt x="54" y="106"/>
                  </a:lnTo>
                  <a:lnTo>
                    <a:pt x="88" y="145"/>
                  </a:lnTo>
                  <a:lnTo>
                    <a:pt x="120" y="124"/>
                  </a:lnTo>
                  <a:lnTo>
                    <a:pt x="140" y="129"/>
                  </a:lnTo>
                  <a:lnTo>
                    <a:pt x="145" y="140"/>
                  </a:lnTo>
                  <a:lnTo>
                    <a:pt x="170" y="145"/>
                  </a:lnTo>
                  <a:lnTo>
                    <a:pt x="179" y="111"/>
                  </a:lnTo>
                  <a:lnTo>
                    <a:pt x="190" y="99"/>
                  </a:lnTo>
                  <a:lnTo>
                    <a:pt x="199" y="86"/>
                  </a:lnTo>
                  <a:lnTo>
                    <a:pt x="199" y="74"/>
                  </a:lnTo>
                  <a:lnTo>
                    <a:pt x="195" y="40"/>
                  </a:lnTo>
                  <a:lnTo>
                    <a:pt x="215" y="20"/>
                  </a:lnTo>
                  <a:lnTo>
                    <a:pt x="229" y="20"/>
                  </a:lnTo>
                  <a:lnTo>
                    <a:pt x="249" y="0"/>
                  </a:lnTo>
                  <a:lnTo>
                    <a:pt x="272" y="29"/>
                  </a:lnTo>
                  <a:lnTo>
                    <a:pt x="281" y="40"/>
                  </a:lnTo>
                  <a:lnTo>
                    <a:pt x="272" y="65"/>
                  </a:lnTo>
                  <a:lnTo>
                    <a:pt x="254" y="81"/>
                  </a:lnTo>
                  <a:lnTo>
                    <a:pt x="235" y="104"/>
                  </a:lnTo>
                  <a:lnTo>
                    <a:pt x="240" y="124"/>
                  </a:lnTo>
                  <a:lnTo>
                    <a:pt x="276" y="95"/>
                  </a:lnTo>
                  <a:lnTo>
                    <a:pt x="276" y="70"/>
                  </a:lnTo>
                  <a:lnTo>
                    <a:pt x="281" y="34"/>
                  </a:lnTo>
                  <a:lnTo>
                    <a:pt x="294" y="24"/>
                  </a:lnTo>
                  <a:lnTo>
                    <a:pt x="306" y="70"/>
                  </a:lnTo>
                  <a:lnTo>
                    <a:pt x="306" y="111"/>
                  </a:lnTo>
                  <a:lnTo>
                    <a:pt x="299" y="129"/>
                  </a:lnTo>
                  <a:lnTo>
                    <a:pt x="299" y="154"/>
                  </a:lnTo>
                  <a:lnTo>
                    <a:pt x="331" y="177"/>
                  </a:lnTo>
                  <a:lnTo>
                    <a:pt x="331" y="195"/>
                  </a:lnTo>
                  <a:lnTo>
                    <a:pt x="351" y="224"/>
                  </a:lnTo>
                  <a:lnTo>
                    <a:pt x="360" y="245"/>
                  </a:lnTo>
                  <a:lnTo>
                    <a:pt x="356" y="295"/>
                  </a:lnTo>
                  <a:lnTo>
                    <a:pt x="369" y="349"/>
                  </a:lnTo>
                  <a:lnTo>
                    <a:pt x="390" y="392"/>
                  </a:lnTo>
                  <a:lnTo>
                    <a:pt x="385" y="461"/>
                  </a:lnTo>
                  <a:lnTo>
                    <a:pt x="401" y="501"/>
                  </a:lnTo>
                  <a:lnTo>
                    <a:pt x="410" y="520"/>
                  </a:lnTo>
                  <a:lnTo>
                    <a:pt x="419" y="581"/>
                  </a:lnTo>
                  <a:lnTo>
                    <a:pt x="426" y="606"/>
                  </a:lnTo>
                  <a:lnTo>
                    <a:pt x="467" y="633"/>
                  </a:lnTo>
                  <a:lnTo>
                    <a:pt x="490" y="660"/>
                  </a:lnTo>
                  <a:lnTo>
                    <a:pt x="490" y="676"/>
                  </a:lnTo>
                  <a:lnTo>
                    <a:pt x="471" y="756"/>
                  </a:lnTo>
                  <a:lnTo>
                    <a:pt x="465" y="763"/>
                  </a:lnTo>
                  <a:lnTo>
                    <a:pt x="471" y="779"/>
                  </a:lnTo>
                  <a:lnTo>
                    <a:pt x="451" y="808"/>
                  </a:lnTo>
                  <a:lnTo>
                    <a:pt x="426" y="822"/>
                  </a:lnTo>
                  <a:lnTo>
                    <a:pt x="426" y="835"/>
                  </a:lnTo>
                  <a:lnTo>
                    <a:pt x="390" y="883"/>
                  </a:lnTo>
                  <a:lnTo>
                    <a:pt x="365" y="897"/>
                  </a:lnTo>
                  <a:lnTo>
                    <a:pt x="360" y="924"/>
                  </a:lnTo>
                  <a:lnTo>
                    <a:pt x="335" y="924"/>
                  </a:lnTo>
                  <a:lnTo>
                    <a:pt x="324" y="933"/>
                  </a:lnTo>
                  <a:lnTo>
                    <a:pt x="299" y="942"/>
                  </a:lnTo>
                  <a:lnTo>
                    <a:pt x="265" y="938"/>
                  </a:lnTo>
                  <a:lnTo>
                    <a:pt x="240" y="958"/>
                  </a:lnTo>
                  <a:lnTo>
                    <a:pt x="210" y="976"/>
                  </a:lnTo>
                  <a:lnTo>
                    <a:pt x="183" y="983"/>
                  </a:lnTo>
                  <a:lnTo>
                    <a:pt x="161" y="999"/>
                  </a:lnTo>
                  <a:lnTo>
                    <a:pt x="136" y="1013"/>
                  </a:lnTo>
                </a:path>
              </a:pathLst>
            </a:custGeom>
            <a:solidFill>
              <a:srgbClr val="A7D3F5">
                <a:lumMod val="90000"/>
              </a:srgb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16" name="Freeform 56">
              <a:extLst>
                <a:ext uri="{FF2B5EF4-FFF2-40B4-BE49-F238E27FC236}">
                  <a16:creationId xmlns:a16="http://schemas.microsoft.com/office/drawing/2014/main" id="{DD7146BF-BC20-4682-A921-8E2090E895D4}"/>
                </a:ext>
              </a:extLst>
            </p:cNvPr>
            <p:cNvSpPr>
              <a:spLocks noChangeAspect="1"/>
            </p:cNvSpPr>
            <p:nvPr/>
          </p:nvSpPr>
          <p:spPr bwMode="auto">
            <a:xfrm>
              <a:off x="1672750" y="3497065"/>
              <a:ext cx="770068" cy="691104"/>
            </a:xfrm>
            <a:custGeom>
              <a:avLst/>
              <a:gdLst/>
              <a:ahLst/>
              <a:cxnLst>
                <a:cxn ang="0">
                  <a:pos x="20" y="97"/>
                </a:cxn>
                <a:cxn ang="0">
                  <a:pos x="49" y="127"/>
                </a:cxn>
                <a:cxn ang="0">
                  <a:pos x="65" y="177"/>
                </a:cxn>
                <a:cxn ang="0">
                  <a:pos x="38" y="211"/>
                </a:cxn>
                <a:cxn ang="0">
                  <a:pos x="0" y="209"/>
                </a:cxn>
                <a:cxn ang="0">
                  <a:pos x="54" y="257"/>
                </a:cxn>
                <a:cxn ang="0">
                  <a:pos x="74" y="316"/>
                </a:cxn>
                <a:cxn ang="0">
                  <a:pos x="126" y="341"/>
                </a:cxn>
                <a:cxn ang="0">
                  <a:pos x="158" y="355"/>
                </a:cxn>
                <a:cxn ang="0">
                  <a:pos x="213" y="355"/>
                </a:cxn>
                <a:cxn ang="0">
                  <a:pos x="258" y="357"/>
                </a:cxn>
                <a:cxn ang="0">
                  <a:pos x="288" y="341"/>
                </a:cxn>
                <a:cxn ang="0">
                  <a:pos x="312" y="357"/>
                </a:cxn>
                <a:cxn ang="0">
                  <a:pos x="340" y="339"/>
                </a:cxn>
                <a:cxn ang="0">
                  <a:pos x="380" y="323"/>
                </a:cxn>
                <a:cxn ang="0">
                  <a:pos x="392" y="298"/>
                </a:cxn>
                <a:cxn ang="0">
                  <a:pos x="415" y="268"/>
                </a:cxn>
                <a:cxn ang="0">
                  <a:pos x="396" y="245"/>
                </a:cxn>
                <a:cxn ang="0">
                  <a:pos x="410" y="186"/>
                </a:cxn>
                <a:cxn ang="0">
                  <a:pos x="387" y="170"/>
                </a:cxn>
                <a:cxn ang="0">
                  <a:pos x="383" y="161"/>
                </a:cxn>
                <a:cxn ang="0">
                  <a:pos x="369" y="141"/>
                </a:cxn>
                <a:cxn ang="0">
                  <a:pos x="337" y="163"/>
                </a:cxn>
                <a:cxn ang="0">
                  <a:pos x="317" y="154"/>
                </a:cxn>
                <a:cxn ang="0">
                  <a:pos x="283" y="141"/>
                </a:cxn>
                <a:cxn ang="0">
                  <a:pos x="265" y="138"/>
                </a:cxn>
                <a:cxn ang="0">
                  <a:pos x="256" y="122"/>
                </a:cxn>
                <a:cxn ang="0">
                  <a:pos x="219" y="125"/>
                </a:cxn>
                <a:cxn ang="0">
                  <a:pos x="213" y="107"/>
                </a:cxn>
                <a:cxn ang="0">
                  <a:pos x="195" y="116"/>
                </a:cxn>
                <a:cxn ang="0">
                  <a:pos x="183" y="116"/>
                </a:cxn>
                <a:cxn ang="0">
                  <a:pos x="158" y="129"/>
                </a:cxn>
                <a:cxn ang="0">
                  <a:pos x="151" y="91"/>
                </a:cxn>
                <a:cxn ang="0">
                  <a:pos x="170" y="66"/>
                </a:cxn>
                <a:cxn ang="0">
                  <a:pos x="170" y="22"/>
                </a:cxn>
                <a:cxn ang="0">
                  <a:pos x="158" y="0"/>
                </a:cxn>
                <a:cxn ang="0">
                  <a:pos x="145" y="29"/>
                </a:cxn>
                <a:cxn ang="0">
                  <a:pos x="129" y="31"/>
                </a:cxn>
                <a:cxn ang="0">
                  <a:pos x="124" y="6"/>
                </a:cxn>
                <a:cxn ang="0">
                  <a:pos x="99" y="20"/>
                </a:cxn>
                <a:cxn ang="0">
                  <a:pos x="97" y="40"/>
                </a:cxn>
                <a:cxn ang="0">
                  <a:pos x="79" y="27"/>
                </a:cxn>
                <a:cxn ang="0">
                  <a:pos x="63" y="40"/>
                </a:cxn>
                <a:cxn ang="0">
                  <a:pos x="88" y="59"/>
                </a:cxn>
                <a:cxn ang="0">
                  <a:pos x="113" y="81"/>
                </a:cxn>
                <a:cxn ang="0">
                  <a:pos x="97" y="95"/>
                </a:cxn>
                <a:cxn ang="0">
                  <a:pos x="106" y="120"/>
                </a:cxn>
                <a:cxn ang="0">
                  <a:pos x="86" y="127"/>
                </a:cxn>
                <a:cxn ang="0">
                  <a:pos x="49" y="93"/>
                </a:cxn>
              </a:cxnLst>
              <a:rect l="0" t="0" r="r" b="b"/>
              <a:pathLst>
                <a:path w="416" h="363">
                  <a:moveTo>
                    <a:pt x="31" y="84"/>
                  </a:moveTo>
                  <a:lnTo>
                    <a:pt x="20" y="97"/>
                  </a:lnTo>
                  <a:lnTo>
                    <a:pt x="34" y="122"/>
                  </a:lnTo>
                  <a:lnTo>
                    <a:pt x="49" y="127"/>
                  </a:lnTo>
                  <a:lnTo>
                    <a:pt x="65" y="138"/>
                  </a:lnTo>
                  <a:lnTo>
                    <a:pt x="65" y="177"/>
                  </a:lnTo>
                  <a:lnTo>
                    <a:pt x="52" y="204"/>
                  </a:lnTo>
                  <a:lnTo>
                    <a:pt x="38" y="211"/>
                  </a:lnTo>
                  <a:lnTo>
                    <a:pt x="4" y="204"/>
                  </a:lnTo>
                  <a:lnTo>
                    <a:pt x="0" y="209"/>
                  </a:lnTo>
                  <a:lnTo>
                    <a:pt x="40" y="250"/>
                  </a:lnTo>
                  <a:lnTo>
                    <a:pt x="54" y="257"/>
                  </a:lnTo>
                  <a:lnTo>
                    <a:pt x="61" y="286"/>
                  </a:lnTo>
                  <a:lnTo>
                    <a:pt x="74" y="316"/>
                  </a:lnTo>
                  <a:lnTo>
                    <a:pt x="99" y="336"/>
                  </a:lnTo>
                  <a:lnTo>
                    <a:pt x="126" y="341"/>
                  </a:lnTo>
                  <a:lnTo>
                    <a:pt x="142" y="355"/>
                  </a:lnTo>
                  <a:lnTo>
                    <a:pt x="158" y="355"/>
                  </a:lnTo>
                  <a:lnTo>
                    <a:pt x="176" y="346"/>
                  </a:lnTo>
                  <a:lnTo>
                    <a:pt x="213" y="355"/>
                  </a:lnTo>
                  <a:lnTo>
                    <a:pt x="233" y="362"/>
                  </a:lnTo>
                  <a:lnTo>
                    <a:pt x="258" y="357"/>
                  </a:lnTo>
                  <a:lnTo>
                    <a:pt x="274" y="355"/>
                  </a:lnTo>
                  <a:lnTo>
                    <a:pt x="288" y="341"/>
                  </a:lnTo>
                  <a:lnTo>
                    <a:pt x="299" y="346"/>
                  </a:lnTo>
                  <a:lnTo>
                    <a:pt x="312" y="357"/>
                  </a:lnTo>
                  <a:lnTo>
                    <a:pt x="328" y="350"/>
                  </a:lnTo>
                  <a:lnTo>
                    <a:pt x="340" y="339"/>
                  </a:lnTo>
                  <a:lnTo>
                    <a:pt x="349" y="330"/>
                  </a:lnTo>
                  <a:lnTo>
                    <a:pt x="380" y="323"/>
                  </a:lnTo>
                  <a:lnTo>
                    <a:pt x="387" y="314"/>
                  </a:lnTo>
                  <a:lnTo>
                    <a:pt x="392" y="298"/>
                  </a:lnTo>
                  <a:lnTo>
                    <a:pt x="412" y="282"/>
                  </a:lnTo>
                  <a:lnTo>
                    <a:pt x="415" y="268"/>
                  </a:lnTo>
                  <a:lnTo>
                    <a:pt x="408" y="259"/>
                  </a:lnTo>
                  <a:lnTo>
                    <a:pt x="396" y="245"/>
                  </a:lnTo>
                  <a:lnTo>
                    <a:pt x="394" y="193"/>
                  </a:lnTo>
                  <a:lnTo>
                    <a:pt x="410" y="186"/>
                  </a:lnTo>
                  <a:lnTo>
                    <a:pt x="401" y="170"/>
                  </a:lnTo>
                  <a:lnTo>
                    <a:pt x="387" y="170"/>
                  </a:lnTo>
                  <a:lnTo>
                    <a:pt x="378" y="170"/>
                  </a:lnTo>
                  <a:lnTo>
                    <a:pt x="383" y="161"/>
                  </a:lnTo>
                  <a:lnTo>
                    <a:pt x="378" y="145"/>
                  </a:lnTo>
                  <a:lnTo>
                    <a:pt x="369" y="141"/>
                  </a:lnTo>
                  <a:lnTo>
                    <a:pt x="351" y="150"/>
                  </a:lnTo>
                  <a:lnTo>
                    <a:pt x="337" y="163"/>
                  </a:lnTo>
                  <a:lnTo>
                    <a:pt x="328" y="161"/>
                  </a:lnTo>
                  <a:lnTo>
                    <a:pt x="317" y="154"/>
                  </a:lnTo>
                  <a:lnTo>
                    <a:pt x="301" y="145"/>
                  </a:lnTo>
                  <a:lnTo>
                    <a:pt x="283" y="141"/>
                  </a:lnTo>
                  <a:lnTo>
                    <a:pt x="274" y="145"/>
                  </a:lnTo>
                  <a:lnTo>
                    <a:pt x="265" y="138"/>
                  </a:lnTo>
                  <a:lnTo>
                    <a:pt x="265" y="125"/>
                  </a:lnTo>
                  <a:lnTo>
                    <a:pt x="256" y="122"/>
                  </a:lnTo>
                  <a:lnTo>
                    <a:pt x="238" y="127"/>
                  </a:lnTo>
                  <a:lnTo>
                    <a:pt x="219" y="125"/>
                  </a:lnTo>
                  <a:lnTo>
                    <a:pt x="219" y="116"/>
                  </a:lnTo>
                  <a:lnTo>
                    <a:pt x="213" y="107"/>
                  </a:lnTo>
                  <a:lnTo>
                    <a:pt x="201" y="104"/>
                  </a:lnTo>
                  <a:lnTo>
                    <a:pt x="195" y="116"/>
                  </a:lnTo>
                  <a:lnTo>
                    <a:pt x="190" y="120"/>
                  </a:lnTo>
                  <a:lnTo>
                    <a:pt x="183" y="116"/>
                  </a:lnTo>
                  <a:lnTo>
                    <a:pt x="170" y="118"/>
                  </a:lnTo>
                  <a:lnTo>
                    <a:pt x="158" y="129"/>
                  </a:lnTo>
                  <a:lnTo>
                    <a:pt x="149" y="120"/>
                  </a:lnTo>
                  <a:lnTo>
                    <a:pt x="151" y="91"/>
                  </a:lnTo>
                  <a:lnTo>
                    <a:pt x="161" y="75"/>
                  </a:lnTo>
                  <a:lnTo>
                    <a:pt x="170" y="66"/>
                  </a:lnTo>
                  <a:lnTo>
                    <a:pt x="167" y="45"/>
                  </a:lnTo>
                  <a:lnTo>
                    <a:pt x="170" y="22"/>
                  </a:lnTo>
                  <a:lnTo>
                    <a:pt x="165" y="0"/>
                  </a:lnTo>
                  <a:lnTo>
                    <a:pt x="158" y="0"/>
                  </a:lnTo>
                  <a:lnTo>
                    <a:pt x="149" y="9"/>
                  </a:lnTo>
                  <a:lnTo>
                    <a:pt x="145" y="29"/>
                  </a:lnTo>
                  <a:lnTo>
                    <a:pt x="138" y="45"/>
                  </a:lnTo>
                  <a:lnTo>
                    <a:pt x="129" y="31"/>
                  </a:lnTo>
                  <a:lnTo>
                    <a:pt x="136" y="15"/>
                  </a:lnTo>
                  <a:lnTo>
                    <a:pt x="124" y="6"/>
                  </a:lnTo>
                  <a:lnTo>
                    <a:pt x="106" y="9"/>
                  </a:lnTo>
                  <a:lnTo>
                    <a:pt x="99" y="20"/>
                  </a:lnTo>
                  <a:lnTo>
                    <a:pt x="104" y="29"/>
                  </a:lnTo>
                  <a:lnTo>
                    <a:pt x="97" y="40"/>
                  </a:lnTo>
                  <a:lnTo>
                    <a:pt x="90" y="36"/>
                  </a:lnTo>
                  <a:lnTo>
                    <a:pt x="79" y="27"/>
                  </a:lnTo>
                  <a:lnTo>
                    <a:pt x="70" y="29"/>
                  </a:lnTo>
                  <a:lnTo>
                    <a:pt x="63" y="40"/>
                  </a:lnTo>
                  <a:lnTo>
                    <a:pt x="72" y="56"/>
                  </a:lnTo>
                  <a:lnTo>
                    <a:pt x="88" y="59"/>
                  </a:lnTo>
                  <a:lnTo>
                    <a:pt x="106" y="77"/>
                  </a:lnTo>
                  <a:lnTo>
                    <a:pt x="113" y="81"/>
                  </a:lnTo>
                  <a:lnTo>
                    <a:pt x="113" y="93"/>
                  </a:lnTo>
                  <a:lnTo>
                    <a:pt x="97" y="95"/>
                  </a:lnTo>
                  <a:lnTo>
                    <a:pt x="99" y="111"/>
                  </a:lnTo>
                  <a:lnTo>
                    <a:pt x="106" y="120"/>
                  </a:lnTo>
                  <a:lnTo>
                    <a:pt x="99" y="129"/>
                  </a:lnTo>
                  <a:lnTo>
                    <a:pt x="86" y="127"/>
                  </a:lnTo>
                  <a:lnTo>
                    <a:pt x="65" y="107"/>
                  </a:lnTo>
                  <a:lnTo>
                    <a:pt x="49" y="93"/>
                  </a:lnTo>
                  <a:lnTo>
                    <a:pt x="31" y="84"/>
                  </a:lnTo>
                </a:path>
              </a:pathLst>
            </a:custGeom>
            <a:solidFill>
              <a:srgbClr val="009DE0">
                <a:lumMod val="60000"/>
                <a:lumOff val="40000"/>
              </a:srgb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nvGrpSpPr>
            <p:cNvPr id="317" name="Group 57">
              <a:extLst>
                <a:ext uri="{FF2B5EF4-FFF2-40B4-BE49-F238E27FC236}">
                  <a16:creationId xmlns:a16="http://schemas.microsoft.com/office/drawing/2014/main" id="{F8053091-2CB6-440C-B6F4-C23842838D42}"/>
                </a:ext>
              </a:extLst>
            </p:cNvPr>
            <p:cNvGrpSpPr>
              <a:grpSpLocks noChangeAspect="1"/>
            </p:cNvGrpSpPr>
            <p:nvPr/>
          </p:nvGrpSpPr>
          <p:grpSpPr bwMode="auto">
            <a:xfrm>
              <a:off x="3649570" y="3783552"/>
              <a:ext cx="1156980" cy="2539994"/>
              <a:chOff x="3324" y="947"/>
              <a:chExt cx="626" cy="1332"/>
            </a:xfrm>
          </p:grpSpPr>
          <p:sp>
            <p:nvSpPr>
              <p:cNvPr id="331" name="Freeform 58">
                <a:extLst>
                  <a:ext uri="{FF2B5EF4-FFF2-40B4-BE49-F238E27FC236}">
                    <a16:creationId xmlns:a16="http://schemas.microsoft.com/office/drawing/2014/main" id="{A7DCAE2B-7A49-45C3-847F-51DC4795D3B8}"/>
                  </a:ext>
                </a:extLst>
              </p:cNvPr>
              <p:cNvSpPr>
                <a:spLocks noChangeAspect="1"/>
              </p:cNvSpPr>
              <p:nvPr/>
            </p:nvSpPr>
            <p:spPr bwMode="auto">
              <a:xfrm>
                <a:off x="3573" y="2099"/>
                <a:ext cx="42" cy="103"/>
              </a:xfrm>
              <a:custGeom>
                <a:avLst/>
                <a:gdLst/>
                <a:ahLst/>
                <a:cxnLst>
                  <a:cxn ang="0">
                    <a:pos x="41" y="0"/>
                  </a:cxn>
                  <a:cxn ang="0">
                    <a:pos x="38" y="34"/>
                  </a:cxn>
                  <a:cxn ang="0">
                    <a:pos x="27" y="61"/>
                  </a:cxn>
                  <a:cxn ang="0">
                    <a:pos x="6" y="77"/>
                  </a:cxn>
                  <a:cxn ang="0">
                    <a:pos x="11" y="95"/>
                  </a:cxn>
                  <a:cxn ang="0">
                    <a:pos x="4" y="102"/>
                  </a:cxn>
                  <a:cxn ang="0">
                    <a:pos x="0" y="79"/>
                  </a:cxn>
                  <a:cxn ang="0">
                    <a:pos x="6" y="63"/>
                  </a:cxn>
                  <a:cxn ang="0">
                    <a:pos x="11" y="43"/>
                  </a:cxn>
                  <a:cxn ang="0">
                    <a:pos x="41" y="0"/>
                  </a:cxn>
                </a:cxnLst>
                <a:rect l="0" t="0" r="r" b="b"/>
                <a:pathLst>
                  <a:path w="42" h="103">
                    <a:moveTo>
                      <a:pt x="41" y="0"/>
                    </a:moveTo>
                    <a:lnTo>
                      <a:pt x="38" y="34"/>
                    </a:lnTo>
                    <a:lnTo>
                      <a:pt x="27" y="61"/>
                    </a:lnTo>
                    <a:lnTo>
                      <a:pt x="6" y="77"/>
                    </a:lnTo>
                    <a:lnTo>
                      <a:pt x="11" y="95"/>
                    </a:lnTo>
                    <a:lnTo>
                      <a:pt x="4" y="102"/>
                    </a:lnTo>
                    <a:lnTo>
                      <a:pt x="0" y="79"/>
                    </a:lnTo>
                    <a:lnTo>
                      <a:pt x="6" y="63"/>
                    </a:lnTo>
                    <a:lnTo>
                      <a:pt x="11" y="43"/>
                    </a:lnTo>
                    <a:lnTo>
                      <a:pt x="41" y="0"/>
                    </a:lnTo>
                  </a:path>
                </a:pathLst>
              </a:custGeom>
              <a:solidFill>
                <a:srgbClr val="00B0F0"/>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32" name="Freeform 59">
                <a:extLst>
                  <a:ext uri="{FF2B5EF4-FFF2-40B4-BE49-F238E27FC236}">
                    <a16:creationId xmlns:a16="http://schemas.microsoft.com/office/drawing/2014/main" id="{277BB501-F478-4354-806A-3C526558A477}"/>
                  </a:ext>
                </a:extLst>
              </p:cNvPr>
              <p:cNvSpPr>
                <a:spLocks noChangeAspect="1"/>
              </p:cNvSpPr>
              <p:nvPr/>
            </p:nvSpPr>
            <p:spPr bwMode="auto">
              <a:xfrm>
                <a:off x="3666" y="2053"/>
                <a:ext cx="58" cy="81"/>
              </a:xfrm>
              <a:custGeom>
                <a:avLst/>
                <a:gdLst/>
                <a:ahLst/>
                <a:cxnLst>
                  <a:cxn ang="0">
                    <a:pos x="45" y="0"/>
                  </a:cxn>
                  <a:cxn ang="0">
                    <a:pos x="57" y="0"/>
                  </a:cxn>
                  <a:cxn ang="0">
                    <a:pos x="43" y="15"/>
                  </a:cxn>
                  <a:cxn ang="0">
                    <a:pos x="41" y="26"/>
                  </a:cxn>
                  <a:cxn ang="0">
                    <a:pos x="45" y="44"/>
                  </a:cxn>
                  <a:cxn ang="0">
                    <a:pos x="29" y="60"/>
                  </a:cxn>
                  <a:cxn ang="0">
                    <a:pos x="11" y="80"/>
                  </a:cxn>
                  <a:cxn ang="0">
                    <a:pos x="6" y="60"/>
                  </a:cxn>
                  <a:cxn ang="0">
                    <a:pos x="0" y="53"/>
                  </a:cxn>
                  <a:cxn ang="0">
                    <a:pos x="0" y="37"/>
                  </a:cxn>
                  <a:cxn ang="0">
                    <a:pos x="18" y="22"/>
                  </a:cxn>
                  <a:cxn ang="0">
                    <a:pos x="45" y="0"/>
                  </a:cxn>
                </a:cxnLst>
                <a:rect l="0" t="0" r="r" b="b"/>
                <a:pathLst>
                  <a:path w="58" h="81">
                    <a:moveTo>
                      <a:pt x="45" y="0"/>
                    </a:moveTo>
                    <a:lnTo>
                      <a:pt x="57" y="0"/>
                    </a:lnTo>
                    <a:lnTo>
                      <a:pt x="43" y="15"/>
                    </a:lnTo>
                    <a:lnTo>
                      <a:pt x="41" y="26"/>
                    </a:lnTo>
                    <a:lnTo>
                      <a:pt x="45" y="44"/>
                    </a:lnTo>
                    <a:lnTo>
                      <a:pt x="29" y="60"/>
                    </a:lnTo>
                    <a:lnTo>
                      <a:pt x="11" y="80"/>
                    </a:lnTo>
                    <a:lnTo>
                      <a:pt x="6" y="60"/>
                    </a:lnTo>
                    <a:lnTo>
                      <a:pt x="0" y="53"/>
                    </a:lnTo>
                    <a:lnTo>
                      <a:pt x="0" y="37"/>
                    </a:lnTo>
                    <a:lnTo>
                      <a:pt x="18" y="22"/>
                    </a:lnTo>
                    <a:lnTo>
                      <a:pt x="45" y="0"/>
                    </a:lnTo>
                  </a:path>
                </a:pathLst>
              </a:custGeom>
              <a:solidFill>
                <a:srgbClr val="00B0F0"/>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nvGrpSpPr>
              <p:cNvPr id="333" name="Group 60">
                <a:extLst>
                  <a:ext uri="{FF2B5EF4-FFF2-40B4-BE49-F238E27FC236}">
                    <a16:creationId xmlns:a16="http://schemas.microsoft.com/office/drawing/2014/main" id="{BEC4F3C0-C0C3-45FA-AC34-15294CA904A6}"/>
                  </a:ext>
                </a:extLst>
              </p:cNvPr>
              <p:cNvGrpSpPr>
                <a:grpSpLocks noChangeAspect="1"/>
              </p:cNvGrpSpPr>
              <p:nvPr/>
            </p:nvGrpSpPr>
            <p:grpSpPr bwMode="auto">
              <a:xfrm>
                <a:off x="3324" y="947"/>
                <a:ext cx="626" cy="1332"/>
                <a:chOff x="3324" y="947"/>
                <a:chExt cx="626" cy="1332"/>
              </a:xfrm>
            </p:grpSpPr>
            <p:sp>
              <p:nvSpPr>
                <p:cNvPr id="334" name="Freeform 61">
                  <a:extLst>
                    <a:ext uri="{FF2B5EF4-FFF2-40B4-BE49-F238E27FC236}">
                      <a16:creationId xmlns:a16="http://schemas.microsoft.com/office/drawing/2014/main" id="{5C38E2AC-88C8-48C7-8279-EDBF50745130}"/>
                    </a:ext>
                  </a:extLst>
                </p:cNvPr>
                <p:cNvSpPr>
                  <a:spLocks noChangeAspect="1"/>
                </p:cNvSpPr>
                <p:nvPr/>
              </p:nvSpPr>
              <p:spPr bwMode="auto">
                <a:xfrm>
                  <a:off x="3324" y="947"/>
                  <a:ext cx="626" cy="1332"/>
                </a:xfrm>
                <a:custGeom>
                  <a:avLst/>
                  <a:gdLst/>
                  <a:ahLst/>
                  <a:cxnLst>
                    <a:cxn ang="0">
                      <a:pos x="492" y="24"/>
                    </a:cxn>
                    <a:cxn ang="0">
                      <a:pos x="577" y="81"/>
                    </a:cxn>
                    <a:cxn ang="0">
                      <a:pos x="583" y="131"/>
                    </a:cxn>
                    <a:cxn ang="0">
                      <a:pos x="604" y="177"/>
                    </a:cxn>
                    <a:cxn ang="0">
                      <a:pos x="599" y="236"/>
                    </a:cxn>
                    <a:cxn ang="0">
                      <a:pos x="618" y="277"/>
                    </a:cxn>
                    <a:cxn ang="0">
                      <a:pos x="613" y="311"/>
                    </a:cxn>
                    <a:cxn ang="0">
                      <a:pos x="538" y="317"/>
                    </a:cxn>
                    <a:cxn ang="0">
                      <a:pos x="504" y="367"/>
                    </a:cxn>
                    <a:cxn ang="0">
                      <a:pos x="494" y="406"/>
                    </a:cxn>
                    <a:cxn ang="0">
                      <a:pos x="499" y="458"/>
                    </a:cxn>
                    <a:cxn ang="0">
                      <a:pos x="476" y="508"/>
                    </a:cxn>
                    <a:cxn ang="0">
                      <a:pos x="406" y="551"/>
                    </a:cxn>
                    <a:cxn ang="0">
                      <a:pos x="378" y="576"/>
                    </a:cxn>
                    <a:cxn ang="0">
                      <a:pos x="346" y="638"/>
                    </a:cxn>
                    <a:cxn ang="0">
                      <a:pos x="335" y="688"/>
                    </a:cxn>
                    <a:cxn ang="0">
                      <a:pos x="305" y="754"/>
                    </a:cxn>
                    <a:cxn ang="0">
                      <a:pos x="348" y="842"/>
                    </a:cxn>
                    <a:cxn ang="0">
                      <a:pos x="383" y="908"/>
                    </a:cxn>
                    <a:cxn ang="0">
                      <a:pos x="346" y="933"/>
                    </a:cxn>
                    <a:cxn ang="0">
                      <a:pos x="312" y="938"/>
                    </a:cxn>
                    <a:cxn ang="0">
                      <a:pos x="241" y="942"/>
                    </a:cxn>
                    <a:cxn ang="0">
                      <a:pos x="307" y="958"/>
                    </a:cxn>
                    <a:cxn ang="0">
                      <a:pos x="346" y="978"/>
                    </a:cxn>
                    <a:cxn ang="0">
                      <a:pos x="321" y="994"/>
                    </a:cxn>
                    <a:cxn ang="0">
                      <a:pos x="278" y="1033"/>
                    </a:cxn>
                    <a:cxn ang="0">
                      <a:pos x="266" y="1069"/>
                    </a:cxn>
                    <a:cxn ang="0">
                      <a:pos x="250" y="1156"/>
                    </a:cxn>
                    <a:cxn ang="0">
                      <a:pos x="230" y="1215"/>
                    </a:cxn>
                    <a:cxn ang="0">
                      <a:pos x="177" y="1260"/>
                    </a:cxn>
                    <a:cxn ang="0">
                      <a:pos x="130" y="1276"/>
                    </a:cxn>
                    <a:cxn ang="0">
                      <a:pos x="120" y="1319"/>
                    </a:cxn>
                    <a:cxn ang="0">
                      <a:pos x="70" y="1331"/>
                    </a:cxn>
                    <a:cxn ang="0">
                      <a:pos x="50" y="1310"/>
                    </a:cxn>
                    <a:cxn ang="0">
                      <a:pos x="29" y="1235"/>
                    </a:cxn>
                    <a:cxn ang="0">
                      <a:pos x="45" y="1219"/>
                    </a:cxn>
                    <a:cxn ang="0">
                      <a:pos x="50" y="1194"/>
                    </a:cxn>
                    <a:cxn ang="0">
                      <a:pos x="29" y="1126"/>
                    </a:cxn>
                    <a:cxn ang="0">
                      <a:pos x="11" y="1074"/>
                    </a:cxn>
                    <a:cxn ang="0">
                      <a:pos x="0" y="990"/>
                    </a:cxn>
                    <a:cxn ang="0">
                      <a:pos x="20" y="958"/>
                    </a:cxn>
                    <a:cxn ang="0">
                      <a:pos x="36" y="874"/>
                    </a:cxn>
                    <a:cxn ang="0">
                      <a:pos x="79" y="824"/>
                    </a:cxn>
                    <a:cxn ang="0">
                      <a:pos x="66" y="738"/>
                    </a:cxn>
                    <a:cxn ang="0">
                      <a:pos x="84" y="697"/>
                    </a:cxn>
                    <a:cxn ang="0">
                      <a:pos x="75" y="622"/>
                    </a:cxn>
                    <a:cxn ang="0">
                      <a:pos x="91" y="533"/>
                    </a:cxn>
                    <a:cxn ang="0">
                      <a:pos x="145" y="476"/>
                    </a:cxn>
                    <a:cxn ang="0">
                      <a:pos x="196" y="458"/>
                    </a:cxn>
                    <a:cxn ang="0">
                      <a:pos x="175" y="406"/>
                    </a:cxn>
                    <a:cxn ang="0">
                      <a:pos x="196" y="361"/>
                    </a:cxn>
                    <a:cxn ang="0">
                      <a:pos x="207" y="293"/>
                    </a:cxn>
                    <a:cxn ang="0">
                      <a:pos x="262" y="252"/>
                    </a:cxn>
                    <a:cxn ang="0">
                      <a:pos x="287" y="199"/>
                    </a:cxn>
                    <a:cxn ang="0">
                      <a:pos x="328" y="115"/>
                    </a:cxn>
                    <a:cxn ang="0">
                      <a:pos x="374" y="77"/>
                    </a:cxn>
                    <a:cxn ang="0">
                      <a:pos x="415" y="47"/>
                    </a:cxn>
                    <a:cxn ang="0">
                      <a:pos x="467" y="0"/>
                    </a:cxn>
                  </a:cxnLst>
                  <a:rect l="0" t="0" r="r" b="b"/>
                  <a:pathLst>
                    <a:path w="626" h="1332">
                      <a:moveTo>
                        <a:pt x="472" y="0"/>
                      </a:moveTo>
                      <a:lnTo>
                        <a:pt x="479" y="4"/>
                      </a:lnTo>
                      <a:lnTo>
                        <a:pt x="492" y="24"/>
                      </a:lnTo>
                      <a:lnTo>
                        <a:pt x="547" y="77"/>
                      </a:lnTo>
                      <a:lnTo>
                        <a:pt x="554" y="65"/>
                      </a:lnTo>
                      <a:lnTo>
                        <a:pt x="577" y="81"/>
                      </a:lnTo>
                      <a:lnTo>
                        <a:pt x="583" y="99"/>
                      </a:lnTo>
                      <a:lnTo>
                        <a:pt x="583" y="111"/>
                      </a:lnTo>
                      <a:lnTo>
                        <a:pt x="583" y="131"/>
                      </a:lnTo>
                      <a:lnTo>
                        <a:pt x="577" y="145"/>
                      </a:lnTo>
                      <a:lnTo>
                        <a:pt x="590" y="161"/>
                      </a:lnTo>
                      <a:lnTo>
                        <a:pt x="604" y="177"/>
                      </a:lnTo>
                      <a:lnTo>
                        <a:pt x="604" y="190"/>
                      </a:lnTo>
                      <a:lnTo>
                        <a:pt x="604" y="211"/>
                      </a:lnTo>
                      <a:lnTo>
                        <a:pt x="599" y="236"/>
                      </a:lnTo>
                      <a:lnTo>
                        <a:pt x="590" y="245"/>
                      </a:lnTo>
                      <a:lnTo>
                        <a:pt x="604" y="256"/>
                      </a:lnTo>
                      <a:lnTo>
                        <a:pt x="618" y="277"/>
                      </a:lnTo>
                      <a:lnTo>
                        <a:pt x="625" y="297"/>
                      </a:lnTo>
                      <a:lnTo>
                        <a:pt x="625" y="306"/>
                      </a:lnTo>
                      <a:lnTo>
                        <a:pt x="613" y="311"/>
                      </a:lnTo>
                      <a:lnTo>
                        <a:pt x="558" y="311"/>
                      </a:lnTo>
                      <a:lnTo>
                        <a:pt x="547" y="311"/>
                      </a:lnTo>
                      <a:lnTo>
                        <a:pt x="538" y="317"/>
                      </a:lnTo>
                      <a:lnTo>
                        <a:pt x="538" y="336"/>
                      </a:lnTo>
                      <a:lnTo>
                        <a:pt x="529" y="347"/>
                      </a:lnTo>
                      <a:lnTo>
                        <a:pt x="504" y="367"/>
                      </a:lnTo>
                      <a:lnTo>
                        <a:pt x="508" y="386"/>
                      </a:lnTo>
                      <a:lnTo>
                        <a:pt x="504" y="397"/>
                      </a:lnTo>
                      <a:lnTo>
                        <a:pt x="494" y="406"/>
                      </a:lnTo>
                      <a:lnTo>
                        <a:pt x="504" y="431"/>
                      </a:lnTo>
                      <a:lnTo>
                        <a:pt x="508" y="447"/>
                      </a:lnTo>
                      <a:lnTo>
                        <a:pt x="499" y="458"/>
                      </a:lnTo>
                      <a:lnTo>
                        <a:pt x="483" y="472"/>
                      </a:lnTo>
                      <a:lnTo>
                        <a:pt x="479" y="488"/>
                      </a:lnTo>
                      <a:lnTo>
                        <a:pt x="476" y="508"/>
                      </a:lnTo>
                      <a:lnTo>
                        <a:pt x="447" y="522"/>
                      </a:lnTo>
                      <a:lnTo>
                        <a:pt x="428" y="533"/>
                      </a:lnTo>
                      <a:lnTo>
                        <a:pt x="406" y="551"/>
                      </a:lnTo>
                      <a:lnTo>
                        <a:pt x="408" y="563"/>
                      </a:lnTo>
                      <a:lnTo>
                        <a:pt x="387" y="567"/>
                      </a:lnTo>
                      <a:lnTo>
                        <a:pt x="378" y="576"/>
                      </a:lnTo>
                      <a:lnTo>
                        <a:pt x="358" y="604"/>
                      </a:lnTo>
                      <a:lnTo>
                        <a:pt x="342" y="617"/>
                      </a:lnTo>
                      <a:lnTo>
                        <a:pt x="346" y="638"/>
                      </a:lnTo>
                      <a:lnTo>
                        <a:pt x="335" y="647"/>
                      </a:lnTo>
                      <a:lnTo>
                        <a:pt x="326" y="656"/>
                      </a:lnTo>
                      <a:lnTo>
                        <a:pt x="335" y="688"/>
                      </a:lnTo>
                      <a:lnTo>
                        <a:pt x="330" y="708"/>
                      </a:lnTo>
                      <a:lnTo>
                        <a:pt x="307" y="722"/>
                      </a:lnTo>
                      <a:lnTo>
                        <a:pt x="305" y="754"/>
                      </a:lnTo>
                      <a:lnTo>
                        <a:pt x="307" y="797"/>
                      </a:lnTo>
                      <a:lnTo>
                        <a:pt x="317" y="815"/>
                      </a:lnTo>
                      <a:lnTo>
                        <a:pt x="348" y="842"/>
                      </a:lnTo>
                      <a:lnTo>
                        <a:pt x="362" y="867"/>
                      </a:lnTo>
                      <a:lnTo>
                        <a:pt x="376" y="890"/>
                      </a:lnTo>
                      <a:lnTo>
                        <a:pt x="383" y="908"/>
                      </a:lnTo>
                      <a:lnTo>
                        <a:pt x="376" y="924"/>
                      </a:lnTo>
                      <a:lnTo>
                        <a:pt x="358" y="938"/>
                      </a:lnTo>
                      <a:lnTo>
                        <a:pt x="346" y="933"/>
                      </a:lnTo>
                      <a:lnTo>
                        <a:pt x="335" y="919"/>
                      </a:lnTo>
                      <a:lnTo>
                        <a:pt x="317" y="924"/>
                      </a:lnTo>
                      <a:lnTo>
                        <a:pt x="312" y="938"/>
                      </a:lnTo>
                      <a:lnTo>
                        <a:pt x="287" y="938"/>
                      </a:lnTo>
                      <a:lnTo>
                        <a:pt x="250" y="933"/>
                      </a:lnTo>
                      <a:lnTo>
                        <a:pt x="241" y="942"/>
                      </a:lnTo>
                      <a:lnTo>
                        <a:pt x="266" y="953"/>
                      </a:lnTo>
                      <a:lnTo>
                        <a:pt x="301" y="942"/>
                      </a:lnTo>
                      <a:lnTo>
                        <a:pt x="307" y="958"/>
                      </a:lnTo>
                      <a:lnTo>
                        <a:pt x="335" y="963"/>
                      </a:lnTo>
                      <a:lnTo>
                        <a:pt x="353" y="969"/>
                      </a:lnTo>
                      <a:lnTo>
                        <a:pt x="346" y="978"/>
                      </a:lnTo>
                      <a:lnTo>
                        <a:pt x="321" y="974"/>
                      </a:lnTo>
                      <a:lnTo>
                        <a:pt x="317" y="983"/>
                      </a:lnTo>
                      <a:lnTo>
                        <a:pt x="321" y="994"/>
                      </a:lnTo>
                      <a:lnTo>
                        <a:pt x="307" y="1013"/>
                      </a:lnTo>
                      <a:lnTo>
                        <a:pt x="287" y="1028"/>
                      </a:lnTo>
                      <a:lnTo>
                        <a:pt x="278" y="1033"/>
                      </a:lnTo>
                      <a:lnTo>
                        <a:pt x="271" y="1037"/>
                      </a:lnTo>
                      <a:lnTo>
                        <a:pt x="276" y="1056"/>
                      </a:lnTo>
                      <a:lnTo>
                        <a:pt x="266" y="1069"/>
                      </a:lnTo>
                      <a:lnTo>
                        <a:pt x="253" y="1094"/>
                      </a:lnTo>
                      <a:lnTo>
                        <a:pt x="257" y="1119"/>
                      </a:lnTo>
                      <a:lnTo>
                        <a:pt x="250" y="1156"/>
                      </a:lnTo>
                      <a:lnTo>
                        <a:pt x="241" y="1174"/>
                      </a:lnTo>
                      <a:lnTo>
                        <a:pt x="241" y="1196"/>
                      </a:lnTo>
                      <a:lnTo>
                        <a:pt x="230" y="1215"/>
                      </a:lnTo>
                      <a:lnTo>
                        <a:pt x="212" y="1244"/>
                      </a:lnTo>
                      <a:lnTo>
                        <a:pt x="207" y="1265"/>
                      </a:lnTo>
                      <a:lnTo>
                        <a:pt x="177" y="1260"/>
                      </a:lnTo>
                      <a:lnTo>
                        <a:pt x="150" y="1260"/>
                      </a:lnTo>
                      <a:lnTo>
                        <a:pt x="145" y="1271"/>
                      </a:lnTo>
                      <a:lnTo>
                        <a:pt x="130" y="1276"/>
                      </a:lnTo>
                      <a:lnTo>
                        <a:pt x="120" y="1281"/>
                      </a:lnTo>
                      <a:lnTo>
                        <a:pt x="125" y="1296"/>
                      </a:lnTo>
                      <a:lnTo>
                        <a:pt x="120" y="1319"/>
                      </a:lnTo>
                      <a:lnTo>
                        <a:pt x="100" y="1331"/>
                      </a:lnTo>
                      <a:lnTo>
                        <a:pt x="88" y="1319"/>
                      </a:lnTo>
                      <a:lnTo>
                        <a:pt x="70" y="1331"/>
                      </a:lnTo>
                      <a:lnTo>
                        <a:pt x="50" y="1331"/>
                      </a:lnTo>
                      <a:lnTo>
                        <a:pt x="41" y="1319"/>
                      </a:lnTo>
                      <a:lnTo>
                        <a:pt x="50" y="1310"/>
                      </a:lnTo>
                      <a:lnTo>
                        <a:pt x="54" y="1285"/>
                      </a:lnTo>
                      <a:lnTo>
                        <a:pt x="36" y="1253"/>
                      </a:lnTo>
                      <a:lnTo>
                        <a:pt x="29" y="1235"/>
                      </a:lnTo>
                      <a:lnTo>
                        <a:pt x="34" y="1226"/>
                      </a:lnTo>
                      <a:lnTo>
                        <a:pt x="41" y="1226"/>
                      </a:lnTo>
                      <a:lnTo>
                        <a:pt x="45" y="1219"/>
                      </a:lnTo>
                      <a:lnTo>
                        <a:pt x="50" y="1210"/>
                      </a:lnTo>
                      <a:lnTo>
                        <a:pt x="54" y="1201"/>
                      </a:lnTo>
                      <a:lnTo>
                        <a:pt x="50" y="1194"/>
                      </a:lnTo>
                      <a:lnTo>
                        <a:pt x="41" y="1178"/>
                      </a:lnTo>
                      <a:lnTo>
                        <a:pt x="25" y="1153"/>
                      </a:lnTo>
                      <a:lnTo>
                        <a:pt x="29" y="1126"/>
                      </a:lnTo>
                      <a:lnTo>
                        <a:pt x="15" y="1108"/>
                      </a:lnTo>
                      <a:lnTo>
                        <a:pt x="4" y="1094"/>
                      </a:lnTo>
                      <a:lnTo>
                        <a:pt x="11" y="1074"/>
                      </a:lnTo>
                      <a:lnTo>
                        <a:pt x="20" y="1033"/>
                      </a:lnTo>
                      <a:lnTo>
                        <a:pt x="4" y="1013"/>
                      </a:lnTo>
                      <a:lnTo>
                        <a:pt x="0" y="990"/>
                      </a:lnTo>
                      <a:lnTo>
                        <a:pt x="0" y="978"/>
                      </a:lnTo>
                      <a:lnTo>
                        <a:pt x="9" y="953"/>
                      </a:lnTo>
                      <a:lnTo>
                        <a:pt x="20" y="958"/>
                      </a:lnTo>
                      <a:lnTo>
                        <a:pt x="34" y="924"/>
                      </a:lnTo>
                      <a:lnTo>
                        <a:pt x="34" y="888"/>
                      </a:lnTo>
                      <a:lnTo>
                        <a:pt x="36" y="874"/>
                      </a:lnTo>
                      <a:lnTo>
                        <a:pt x="54" y="863"/>
                      </a:lnTo>
                      <a:lnTo>
                        <a:pt x="79" y="844"/>
                      </a:lnTo>
                      <a:lnTo>
                        <a:pt x="79" y="824"/>
                      </a:lnTo>
                      <a:lnTo>
                        <a:pt x="75" y="763"/>
                      </a:lnTo>
                      <a:lnTo>
                        <a:pt x="66" y="754"/>
                      </a:lnTo>
                      <a:lnTo>
                        <a:pt x="66" y="738"/>
                      </a:lnTo>
                      <a:lnTo>
                        <a:pt x="88" y="729"/>
                      </a:lnTo>
                      <a:lnTo>
                        <a:pt x="95" y="722"/>
                      </a:lnTo>
                      <a:lnTo>
                        <a:pt x="84" y="697"/>
                      </a:lnTo>
                      <a:lnTo>
                        <a:pt x="66" y="672"/>
                      </a:lnTo>
                      <a:lnTo>
                        <a:pt x="70" y="642"/>
                      </a:lnTo>
                      <a:lnTo>
                        <a:pt x="75" y="622"/>
                      </a:lnTo>
                      <a:lnTo>
                        <a:pt x="91" y="583"/>
                      </a:lnTo>
                      <a:lnTo>
                        <a:pt x="91" y="567"/>
                      </a:lnTo>
                      <a:lnTo>
                        <a:pt x="91" y="533"/>
                      </a:lnTo>
                      <a:lnTo>
                        <a:pt x="104" y="506"/>
                      </a:lnTo>
                      <a:lnTo>
                        <a:pt x="125" y="488"/>
                      </a:lnTo>
                      <a:lnTo>
                        <a:pt x="145" y="476"/>
                      </a:lnTo>
                      <a:lnTo>
                        <a:pt x="166" y="481"/>
                      </a:lnTo>
                      <a:lnTo>
                        <a:pt x="187" y="488"/>
                      </a:lnTo>
                      <a:lnTo>
                        <a:pt x="196" y="458"/>
                      </a:lnTo>
                      <a:lnTo>
                        <a:pt x="187" y="433"/>
                      </a:lnTo>
                      <a:lnTo>
                        <a:pt x="177" y="417"/>
                      </a:lnTo>
                      <a:lnTo>
                        <a:pt x="175" y="406"/>
                      </a:lnTo>
                      <a:lnTo>
                        <a:pt x="177" y="392"/>
                      </a:lnTo>
                      <a:lnTo>
                        <a:pt x="191" y="388"/>
                      </a:lnTo>
                      <a:lnTo>
                        <a:pt x="196" y="361"/>
                      </a:lnTo>
                      <a:lnTo>
                        <a:pt x="205" y="336"/>
                      </a:lnTo>
                      <a:lnTo>
                        <a:pt x="207" y="315"/>
                      </a:lnTo>
                      <a:lnTo>
                        <a:pt x="207" y="293"/>
                      </a:lnTo>
                      <a:lnTo>
                        <a:pt x="221" y="274"/>
                      </a:lnTo>
                      <a:lnTo>
                        <a:pt x="246" y="256"/>
                      </a:lnTo>
                      <a:lnTo>
                        <a:pt x="262" y="252"/>
                      </a:lnTo>
                      <a:lnTo>
                        <a:pt x="262" y="231"/>
                      </a:lnTo>
                      <a:lnTo>
                        <a:pt x="271" y="218"/>
                      </a:lnTo>
                      <a:lnTo>
                        <a:pt x="287" y="199"/>
                      </a:lnTo>
                      <a:lnTo>
                        <a:pt x="305" y="186"/>
                      </a:lnTo>
                      <a:lnTo>
                        <a:pt x="296" y="149"/>
                      </a:lnTo>
                      <a:lnTo>
                        <a:pt x="328" y="115"/>
                      </a:lnTo>
                      <a:lnTo>
                        <a:pt x="335" y="102"/>
                      </a:lnTo>
                      <a:lnTo>
                        <a:pt x="358" y="97"/>
                      </a:lnTo>
                      <a:lnTo>
                        <a:pt x="374" y="77"/>
                      </a:lnTo>
                      <a:lnTo>
                        <a:pt x="374" y="65"/>
                      </a:lnTo>
                      <a:lnTo>
                        <a:pt x="387" y="49"/>
                      </a:lnTo>
                      <a:lnTo>
                        <a:pt x="415" y="47"/>
                      </a:lnTo>
                      <a:lnTo>
                        <a:pt x="447" y="47"/>
                      </a:lnTo>
                      <a:lnTo>
                        <a:pt x="472" y="24"/>
                      </a:lnTo>
                      <a:lnTo>
                        <a:pt x="467" y="0"/>
                      </a:lnTo>
                      <a:lnTo>
                        <a:pt x="472" y="0"/>
                      </a:lnTo>
                    </a:path>
                  </a:pathLst>
                </a:custGeom>
                <a:solidFill>
                  <a:srgbClr val="00B0F0"/>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35" name="Freeform 62">
                  <a:extLst>
                    <a:ext uri="{FF2B5EF4-FFF2-40B4-BE49-F238E27FC236}">
                      <a16:creationId xmlns:a16="http://schemas.microsoft.com/office/drawing/2014/main" id="{8326C654-72F2-41B9-9172-4485C2AA4562}"/>
                    </a:ext>
                  </a:extLst>
                </p:cNvPr>
                <p:cNvSpPr>
                  <a:spLocks noChangeAspect="1"/>
                </p:cNvSpPr>
                <p:nvPr/>
              </p:nvSpPr>
              <p:spPr bwMode="auto">
                <a:xfrm>
                  <a:off x="3324" y="947"/>
                  <a:ext cx="626" cy="1332"/>
                </a:xfrm>
                <a:custGeom>
                  <a:avLst/>
                  <a:gdLst/>
                  <a:ahLst/>
                  <a:cxnLst>
                    <a:cxn ang="0">
                      <a:pos x="492" y="24"/>
                    </a:cxn>
                    <a:cxn ang="0">
                      <a:pos x="577" y="81"/>
                    </a:cxn>
                    <a:cxn ang="0">
                      <a:pos x="583" y="131"/>
                    </a:cxn>
                    <a:cxn ang="0">
                      <a:pos x="604" y="177"/>
                    </a:cxn>
                    <a:cxn ang="0">
                      <a:pos x="599" y="236"/>
                    </a:cxn>
                    <a:cxn ang="0">
                      <a:pos x="618" y="277"/>
                    </a:cxn>
                    <a:cxn ang="0">
                      <a:pos x="613" y="311"/>
                    </a:cxn>
                    <a:cxn ang="0">
                      <a:pos x="538" y="317"/>
                    </a:cxn>
                    <a:cxn ang="0">
                      <a:pos x="504" y="367"/>
                    </a:cxn>
                    <a:cxn ang="0">
                      <a:pos x="494" y="406"/>
                    </a:cxn>
                    <a:cxn ang="0">
                      <a:pos x="499" y="458"/>
                    </a:cxn>
                    <a:cxn ang="0">
                      <a:pos x="476" y="508"/>
                    </a:cxn>
                    <a:cxn ang="0">
                      <a:pos x="406" y="551"/>
                    </a:cxn>
                    <a:cxn ang="0">
                      <a:pos x="378" y="576"/>
                    </a:cxn>
                    <a:cxn ang="0">
                      <a:pos x="346" y="638"/>
                    </a:cxn>
                    <a:cxn ang="0">
                      <a:pos x="335" y="688"/>
                    </a:cxn>
                    <a:cxn ang="0">
                      <a:pos x="305" y="754"/>
                    </a:cxn>
                    <a:cxn ang="0">
                      <a:pos x="348" y="842"/>
                    </a:cxn>
                    <a:cxn ang="0">
                      <a:pos x="383" y="908"/>
                    </a:cxn>
                    <a:cxn ang="0">
                      <a:pos x="346" y="933"/>
                    </a:cxn>
                    <a:cxn ang="0">
                      <a:pos x="312" y="938"/>
                    </a:cxn>
                    <a:cxn ang="0">
                      <a:pos x="241" y="942"/>
                    </a:cxn>
                    <a:cxn ang="0">
                      <a:pos x="307" y="958"/>
                    </a:cxn>
                    <a:cxn ang="0">
                      <a:pos x="346" y="978"/>
                    </a:cxn>
                    <a:cxn ang="0">
                      <a:pos x="321" y="994"/>
                    </a:cxn>
                    <a:cxn ang="0">
                      <a:pos x="278" y="1033"/>
                    </a:cxn>
                    <a:cxn ang="0">
                      <a:pos x="266" y="1069"/>
                    </a:cxn>
                    <a:cxn ang="0">
                      <a:pos x="250" y="1156"/>
                    </a:cxn>
                    <a:cxn ang="0">
                      <a:pos x="230" y="1215"/>
                    </a:cxn>
                    <a:cxn ang="0">
                      <a:pos x="177" y="1260"/>
                    </a:cxn>
                    <a:cxn ang="0">
                      <a:pos x="130" y="1276"/>
                    </a:cxn>
                    <a:cxn ang="0">
                      <a:pos x="120" y="1319"/>
                    </a:cxn>
                    <a:cxn ang="0">
                      <a:pos x="70" y="1331"/>
                    </a:cxn>
                    <a:cxn ang="0">
                      <a:pos x="50" y="1310"/>
                    </a:cxn>
                    <a:cxn ang="0">
                      <a:pos x="29" y="1235"/>
                    </a:cxn>
                    <a:cxn ang="0">
                      <a:pos x="45" y="1219"/>
                    </a:cxn>
                    <a:cxn ang="0">
                      <a:pos x="50" y="1194"/>
                    </a:cxn>
                    <a:cxn ang="0">
                      <a:pos x="29" y="1126"/>
                    </a:cxn>
                    <a:cxn ang="0">
                      <a:pos x="11" y="1074"/>
                    </a:cxn>
                    <a:cxn ang="0">
                      <a:pos x="0" y="990"/>
                    </a:cxn>
                    <a:cxn ang="0">
                      <a:pos x="20" y="958"/>
                    </a:cxn>
                    <a:cxn ang="0">
                      <a:pos x="36" y="874"/>
                    </a:cxn>
                    <a:cxn ang="0">
                      <a:pos x="79" y="824"/>
                    </a:cxn>
                    <a:cxn ang="0">
                      <a:pos x="66" y="738"/>
                    </a:cxn>
                    <a:cxn ang="0">
                      <a:pos x="84" y="697"/>
                    </a:cxn>
                    <a:cxn ang="0">
                      <a:pos x="75" y="622"/>
                    </a:cxn>
                    <a:cxn ang="0">
                      <a:pos x="91" y="533"/>
                    </a:cxn>
                    <a:cxn ang="0">
                      <a:pos x="145" y="476"/>
                    </a:cxn>
                    <a:cxn ang="0">
                      <a:pos x="196" y="458"/>
                    </a:cxn>
                    <a:cxn ang="0">
                      <a:pos x="175" y="406"/>
                    </a:cxn>
                    <a:cxn ang="0">
                      <a:pos x="196" y="361"/>
                    </a:cxn>
                    <a:cxn ang="0">
                      <a:pos x="207" y="293"/>
                    </a:cxn>
                    <a:cxn ang="0">
                      <a:pos x="262" y="252"/>
                    </a:cxn>
                    <a:cxn ang="0">
                      <a:pos x="287" y="199"/>
                    </a:cxn>
                    <a:cxn ang="0">
                      <a:pos x="328" y="115"/>
                    </a:cxn>
                    <a:cxn ang="0">
                      <a:pos x="374" y="77"/>
                    </a:cxn>
                    <a:cxn ang="0">
                      <a:pos x="415" y="47"/>
                    </a:cxn>
                    <a:cxn ang="0">
                      <a:pos x="467" y="0"/>
                    </a:cxn>
                  </a:cxnLst>
                  <a:rect l="0" t="0" r="r" b="b"/>
                  <a:pathLst>
                    <a:path w="626" h="1332">
                      <a:moveTo>
                        <a:pt x="472" y="0"/>
                      </a:moveTo>
                      <a:lnTo>
                        <a:pt x="479" y="4"/>
                      </a:lnTo>
                      <a:lnTo>
                        <a:pt x="492" y="24"/>
                      </a:lnTo>
                      <a:lnTo>
                        <a:pt x="547" y="77"/>
                      </a:lnTo>
                      <a:lnTo>
                        <a:pt x="554" y="65"/>
                      </a:lnTo>
                      <a:lnTo>
                        <a:pt x="577" y="81"/>
                      </a:lnTo>
                      <a:lnTo>
                        <a:pt x="583" y="99"/>
                      </a:lnTo>
                      <a:lnTo>
                        <a:pt x="583" y="111"/>
                      </a:lnTo>
                      <a:lnTo>
                        <a:pt x="583" y="131"/>
                      </a:lnTo>
                      <a:lnTo>
                        <a:pt x="577" y="145"/>
                      </a:lnTo>
                      <a:lnTo>
                        <a:pt x="590" y="161"/>
                      </a:lnTo>
                      <a:lnTo>
                        <a:pt x="604" y="177"/>
                      </a:lnTo>
                      <a:lnTo>
                        <a:pt x="604" y="190"/>
                      </a:lnTo>
                      <a:lnTo>
                        <a:pt x="604" y="211"/>
                      </a:lnTo>
                      <a:lnTo>
                        <a:pt x="599" y="236"/>
                      </a:lnTo>
                      <a:lnTo>
                        <a:pt x="590" y="245"/>
                      </a:lnTo>
                      <a:lnTo>
                        <a:pt x="604" y="256"/>
                      </a:lnTo>
                      <a:lnTo>
                        <a:pt x="618" y="277"/>
                      </a:lnTo>
                      <a:lnTo>
                        <a:pt x="625" y="297"/>
                      </a:lnTo>
                      <a:lnTo>
                        <a:pt x="625" y="306"/>
                      </a:lnTo>
                      <a:lnTo>
                        <a:pt x="613" y="311"/>
                      </a:lnTo>
                      <a:lnTo>
                        <a:pt x="558" y="311"/>
                      </a:lnTo>
                      <a:lnTo>
                        <a:pt x="547" y="311"/>
                      </a:lnTo>
                      <a:lnTo>
                        <a:pt x="538" y="317"/>
                      </a:lnTo>
                      <a:lnTo>
                        <a:pt x="538" y="336"/>
                      </a:lnTo>
                      <a:lnTo>
                        <a:pt x="529" y="347"/>
                      </a:lnTo>
                      <a:lnTo>
                        <a:pt x="504" y="367"/>
                      </a:lnTo>
                      <a:lnTo>
                        <a:pt x="508" y="386"/>
                      </a:lnTo>
                      <a:lnTo>
                        <a:pt x="504" y="397"/>
                      </a:lnTo>
                      <a:lnTo>
                        <a:pt x="494" y="406"/>
                      </a:lnTo>
                      <a:lnTo>
                        <a:pt x="504" y="431"/>
                      </a:lnTo>
                      <a:lnTo>
                        <a:pt x="508" y="447"/>
                      </a:lnTo>
                      <a:lnTo>
                        <a:pt x="499" y="458"/>
                      </a:lnTo>
                      <a:lnTo>
                        <a:pt x="483" y="472"/>
                      </a:lnTo>
                      <a:lnTo>
                        <a:pt x="479" y="488"/>
                      </a:lnTo>
                      <a:lnTo>
                        <a:pt x="476" y="508"/>
                      </a:lnTo>
                      <a:lnTo>
                        <a:pt x="447" y="522"/>
                      </a:lnTo>
                      <a:lnTo>
                        <a:pt x="428" y="533"/>
                      </a:lnTo>
                      <a:lnTo>
                        <a:pt x="406" y="551"/>
                      </a:lnTo>
                      <a:lnTo>
                        <a:pt x="408" y="563"/>
                      </a:lnTo>
                      <a:lnTo>
                        <a:pt x="387" y="567"/>
                      </a:lnTo>
                      <a:lnTo>
                        <a:pt x="378" y="576"/>
                      </a:lnTo>
                      <a:lnTo>
                        <a:pt x="358" y="604"/>
                      </a:lnTo>
                      <a:lnTo>
                        <a:pt x="342" y="617"/>
                      </a:lnTo>
                      <a:lnTo>
                        <a:pt x="346" y="638"/>
                      </a:lnTo>
                      <a:lnTo>
                        <a:pt x="335" y="647"/>
                      </a:lnTo>
                      <a:lnTo>
                        <a:pt x="326" y="656"/>
                      </a:lnTo>
                      <a:lnTo>
                        <a:pt x="335" y="688"/>
                      </a:lnTo>
                      <a:lnTo>
                        <a:pt x="330" y="708"/>
                      </a:lnTo>
                      <a:lnTo>
                        <a:pt x="307" y="722"/>
                      </a:lnTo>
                      <a:lnTo>
                        <a:pt x="305" y="754"/>
                      </a:lnTo>
                      <a:lnTo>
                        <a:pt x="307" y="797"/>
                      </a:lnTo>
                      <a:lnTo>
                        <a:pt x="317" y="815"/>
                      </a:lnTo>
                      <a:lnTo>
                        <a:pt x="348" y="842"/>
                      </a:lnTo>
                      <a:lnTo>
                        <a:pt x="362" y="867"/>
                      </a:lnTo>
                      <a:lnTo>
                        <a:pt x="376" y="890"/>
                      </a:lnTo>
                      <a:lnTo>
                        <a:pt x="383" y="908"/>
                      </a:lnTo>
                      <a:lnTo>
                        <a:pt x="376" y="924"/>
                      </a:lnTo>
                      <a:lnTo>
                        <a:pt x="358" y="938"/>
                      </a:lnTo>
                      <a:lnTo>
                        <a:pt x="346" y="933"/>
                      </a:lnTo>
                      <a:lnTo>
                        <a:pt x="335" y="919"/>
                      </a:lnTo>
                      <a:lnTo>
                        <a:pt x="317" y="924"/>
                      </a:lnTo>
                      <a:lnTo>
                        <a:pt x="312" y="938"/>
                      </a:lnTo>
                      <a:lnTo>
                        <a:pt x="287" y="938"/>
                      </a:lnTo>
                      <a:lnTo>
                        <a:pt x="250" y="933"/>
                      </a:lnTo>
                      <a:lnTo>
                        <a:pt x="241" y="942"/>
                      </a:lnTo>
                      <a:lnTo>
                        <a:pt x="266" y="953"/>
                      </a:lnTo>
                      <a:lnTo>
                        <a:pt x="301" y="942"/>
                      </a:lnTo>
                      <a:lnTo>
                        <a:pt x="307" y="958"/>
                      </a:lnTo>
                      <a:lnTo>
                        <a:pt x="335" y="963"/>
                      </a:lnTo>
                      <a:lnTo>
                        <a:pt x="353" y="969"/>
                      </a:lnTo>
                      <a:lnTo>
                        <a:pt x="346" y="978"/>
                      </a:lnTo>
                      <a:lnTo>
                        <a:pt x="321" y="974"/>
                      </a:lnTo>
                      <a:lnTo>
                        <a:pt x="317" y="983"/>
                      </a:lnTo>
                      <a:lnTo>
                        <a:pt x="321" y="994"/>
                      </a:lnTo>
                      <a:lnTo>
                        <a:pt x="307" y="1013"/>
                      </a:lnTo>
                      <a:lnTo>
                        <a:pt x="287" y="1028"/>
                      </a:lnTo>
                      <a:lnTo>
                        <a:pt x="278" y="1033"/>
                      </a:lnTo>
                      <a:lnTo>
                        <a:pt x="271" y="1037"/>
                      </a:lnTo>
                      <a:lnTo>
                        <a:pt x="276" y="1056"/>
                      </a:lnTo>
                      <a:lnTo>
                        <a:pt x="266" y="1069"/>
                      </a:lnTo>
                      <a:lnTo>
                        <a:pt x="253" y="1094"/>
                      </a:lnTo>
                      <a:lnTo>
                        <a:pt x="257" y="1119"/>
                      </a:lnTo>
                      <a:lnTo>
                        <a:pt x="250" y="1156"/>
                      </a:lnTo>
                      <a:lnTo>
                        <a:pt x="241" y="1174"/>
                      </a:lnTo>
                      <a:lnTo>
                        <a:pt x="241" y="1196"/>
                      </a:lnTo>
                      <a:lnTo>
                        <a:pt x="230" y="1215"/>
                      </a:lnTo>
                      <a:lnTo>
                        <a:pt x="212" y="1244"/>
                      </a:lnTo>
                      <a:lnTo>
                        <a:pt x="207" y="1265"/>
                      </a:lnTo>
                      <a:lnTo>
                        <a:pt x="177" y="1260"/>
                      </a:lnTo>
                      <a:lnTo>
                        <a:pt x="150" y="1260"/>
                      </a:lnTo>
                      <a:lnTo>
                        <a:pt x="145" y="1271"/>
                      </a:lnTo>
                      <a:lnTo>
                        <a:pt x="130" y="1276"/>
                      </a:lnTo>
                      <a:lnTo>
                        <a:pt x="120" y="1281"/>
                      </a:lnTo>
                      <a:lnTo>
                        <a:pt x="125" y="1296"/>
                      </a:lnTo>
                      <a:lnTo>
                        <a:pt x="120" y="1319"/>
                      </a:lnTo>
                      <a:lnTo>
                        <a:pt x="100" y="1331"/>
                      </a:lnTo>
                      <a:lnTo>
                        <a:pt x="88" y="1319"/>
                      </a:lnTo>
                      <a:lnTo>
                        <a:pt x="70" y="1331"/>
                      </a:lnTo>
                      <a:lnTo>
                        <a:pt x="50" y="1331"/>
                      </a:lnTo>
                      <a:lnTo>
                        <a:pt x="41" y="1319"/>
                      </a:lnTo>
                      <a:lnTo>
                        <a:pt x="50" y="1310"/>
                      </a:lnTo>
                      <a:lnTo>
                        <a:pt x="54" y="1285"/>
                      </a:lnTo>
                      <a:lnTo>
                        <a:pt x="36" y="1253"/>
                      </a:lnTo>
                      <a:lnTo>
                        <a:pt x="29" y="1235"/>
                      </a:lnTo>
                      <a:lnTo>
                        <a:pt x="34" y="1226"/>
                      </a:lnTo>
                      <a:lnTo>
                        <a:pt x="41" y="1226"/>
                      </a:lnTo>
                      <a:lnTo>
                        <a:pt x="45" y="1219"/>
                      </a:lnTo>
                      <a:lnTo>
                        <a:pt x="50" y="1210"/>
                      </a:lnTo>
                      <a:lnTo>
                        <a:pt x="54" y="1201"/>
                      </a:lnTo>
                      <a:lnTo>
                        <a:pt x="50" y="1194"/>
                      </a:lnTo>
                      <a:lnTo>
                        <a:pt x="41" y="1178"/>
                      </a:lnTo>
                      <a:lnTo>
                        <a:pt x="25" y="1153"/>
                      </a:lnTo>
                      <a:lnTo>
                        <a:pt x="29" y="1126"/>
                      </a:lnTo>
                      <a:lnTo>
                        <a:pt x="15" y="1108"/>
                      </a:lnTo>
                      <a:lnTo>
                        <a:pt x="4" y="1094"/>
                      </a:lnTo>
                      <a:lnTo>
                        <a:pt x="11" y="1074"/>
                      </a:lnTo>
                      <a:lnTo>
                        <a:pt x="20" y="1033"/>
                      </a:lnTo>
                      <a:lnTo>
                        <a:pt x="4" y="1013"/>
                      </a:lnTo>
                      <a:lnTo>
                        <a:pt x="0" y="990"/>
                      </a:lnTo>
                      <a:lnTo>
                        <a:pt x="0" y="978"/>
                      </a:lnTo>
                      <a:lnTo>
                        <a:pt x="9" y="953"/>
                      </a:lnTo>
                      <a:lnTo>
                        <a:pt x="20" y="958"/>
                      </a:lnTo>
                      <a:lnTo>
                        <a:pt x="34" y="924"/>
                      </a:lnTo>
                      <a:lnTo>
                        <a:pt x="34" y="888"/>
                      </a:lnTo>
                      <a:lnTo>
                        <a:pt x="36" y="874"/>
                      </a:lnTo>
                      <a:lnTo>
                        <a:pt x="54" y="863"/>
                      </a:lnTo>
                      <a:lnTo>
                        <a:pt x="79" y="844"/>
                      </a:lnTo>
                      <a:lnTo>
                        <a:pt x="79" y="824"/>
                      </a:lnTo>
                      <a:lnTo>
                        <a:pt x="75" y="763"/>
                      </a:lnTo>
                      <a:lnTo>
                        <a:pt x="66" y="754"/>
                      </a:lnTo>
                      <a:lnTo>
                        <a:pt x="66" y="738"/>
                      </a:lnTo>
                      <a:lnTo>
                        <a:pt x="88" y="729"/>
                      </a:lnTo>
                      <a:lnTo>
                        <a:pt x="95" y="722"/>
                      </a:lnTo>
                      <a:lnTo>
                        <a:pt x="84" y="697"/>
                      </a:lnTo>
                      <a:lnTo>
                        <a:pt x="66" y="672"/>
                      </a:lnTo>
                      <a:lnTo>
                        <a:pt x="70" y="642"/>
                      </a:lnTo>
                      <a:lnTo>
                        <a:pt x="75" y="622"/>
                      </a:lnTo>
                      <a:lnTo>
                        <a:pt x="91" y="583"/>
                      </a:lnTo>
                      <a:lnTo>
                        <a:pt x="91" y="567"/>
                      </a:lnTo>
                      <a:lnTo>
                        <a:pt x="91" y="533"/>
                      </a:lnTo>
                      <a:lnTo>
                        <a:pt x="104" y="506"/>
                      </a:lnTo>
                      <a:lnTo>
                        <a:pt x="125" y="488"/>
                      </a:lnTo>
                      <a:lnTo>
                        <a:pt x="145" y="476"/>
                      </a:lnTo>
                      <a:lnTo>
                        <a:pt x="166" y="481"/>
                      </a:lnTo>
                      <a:lnTo>
                        <a:pt x="187" y="488"/>
                      </a:lnTo>
                      <a:lnTo>
                        <a:pt x="196" y="458"/>
                      </a:lnTo>
                      <a:lnTo>
                        <a:pt x="187" y="433"/>
                      </a:lnTo>
                      <a:lnTo>
                        <a:pt x="177" y="417"/>
                      </a:lnTo>
                      <a:lnTo>
                        <a:pt x="175" y="406"/>
                      </a:lnTo>
                      <a:lnTo>
                        <a:pt x="177" y="392"/>
                      </a:lnTo>
                      <a:lnTo>
                        <a:pt x="191" y="388"/>
                      </a:lnTo>
                      <a:lnTo>
                        <a:pt x="196" y="361"/>
                      </a:lnTo>
                      <a:lnTo>
                        <a:pt x="205" y="336"/>
                      </a:lnTo>
                      <a:lnTo>
                        <a:pt x="207" y="315"/>
                      </a:lnTo>
                      <a:lnTo>
                        <a:pt x="207" y="293"/>
                      </a:lnTo>
                      <a:lnTo>
                        <a:pt x="221" y="274"/>
                      </a:lnTo>
                      <a:lnTo>
                        <a:pt x="246" y="256"/>
                      </a:lnTo>
                      <a:lnTo>
                        <a:pt x="262" y="252"/>
                      </a:lnTo>
                      <a:lnTo>
                        <a:pt x="262" y="231"/>
                      </a:lnTo>
                      <a:lnTo>
                        <a:pt x="271" y="218"/>
                      </a:lnTo>
                      <a:lnTo>
                        <a:pt x="287" y="199"/>
                      </a:lnTo>
                      <a:lnTo>
                        <a:pt x="305" y="186"/>
                      </a:lnTo>
                      <a:lnTo>
                        <a:pt x="296" y="149"/>
                      </a:lnTo>
                      <a:lnTo>
                        <a:pt x="328" y="115"/>
                      </a:lnTo>
                      <a:lnTo>
                        <a:pt x="335" y="102"/>
                      </a:lnTo>
                      <a:lnTo>
                        <a:pt x="358" y="97"/>
                      </a:lnTo>
                      <a:lnTo>
                        <a:pt x="374" y="77"/>
                      </a:lnTo>
                      <a:lnTo>
                        <a:pt x="374" y="65"/>
                      </a:lnTo>
                      <a:lnTo>
                        <a:pt x="387" y="49"/>
                      </a:lnTo>
                      <a:lnTo>
                        <a:pt x="415" y="47"/>
                      </a:lnTo>
                      <a:lnTo>
                        <a:pt x="447" y="47"/>
                      </a:lnTo>
                      <a:lnTo>
                        <a:pt x="472" y="24"/>
                      </a:lnTo>
                      <a:lnTo>
                        <a:pt x="467" y="0"/>
                      </a:lnTo>
                    </a:path>
                  </a:pathLst>
                </a:custGeom>
                <a:solidFill>
                  <a:srgbClr val="00B0F0"/>
                </a:solidFill>
                <a:ln w="2540" cap="rnd">
                  <a:solidFill>
                    <a:srgbClr val="FFFFFF"/>
                  </a:solidFill>
                  <a:round/>
                  <a:headEnd type="none" w="sm" len="sm"/>
                  <a:tailEnd type="none" w="sm" len="sm"/>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grpSp>
        <p:sp>
          <p:nvSpPr>
            <p:cNvPr id="318" name="Freeform 64">
              <a:extLst>
                <a:ext uri="{FF2B5EF4-FFF2-40B4-BE49-F238E27FC236}">
                  <a16:creationId xmlns:a16="http://schemas.microsoft.com/office/drawing/2014/main" id="{595CABA7-BAA5-4460-8433-A9A14A405F0A}"/>
                </a:ext>
              </a:extLst>
            </p:cNvPr>
            <p:cNvSpPr>
              <a:spLocks noChangeAspect="1"/>
            </p:cNvSpPr>
            <p:nvPr/>
          </p:nvSpPr>
          <p:spPr bwMode="auto">
            <a:xfrm>
              <a:off x="3090802" y="3376025"/>
              <a:ext cx="2102660" cy="2372853"/>
            </a:xfrm>
            <a:custGeom>
              <a:avLst/>
              <a:gdLst/>
              <a:ahLst/>
              <a:cxnLst>
                <a:cxn ang="0">
                  <a:pos x="332" y="1137"/>
                </a:cxn>
                <a:cxn ang="0">
                  <a:pos x="377" y="1066"/>
                </a:cxn>
                <a:cxn ang="0">
                  <a:pos x="366" y="969"/>
                </a:cxn>
                <a:cxn ang="0">
                  <a:pos x="375" y="887"/>
                </a:cxn>
                <a:cxn ang="0">
                  <a:pos x="393" y="771"/>
                </a:cxn>
                <a:cxn ang="0">
                  <a:pos x="452" y="692"/>
                </a:cxn>
                <a:cxn ang="0">
                  <a:pos x="482" y="631"/>
                </a:cxn>
                <a:cxn ang="0">
                  <a:pos x="502" y="569"/>
                </a:cxn>
                <a:cxn ang="0">
                  <a:pos x="564" y="465"/>
                </a:cxn>
                <a:cxn ang="0">
                  <a:pos x="598" y="381"/>
                </a:cxn>
                <a:cxn ang="0">
                  <a:pos x="677" y="299"/>
                </a:cxn>
                <a:cxn ang="0">
                  <a:pos x="739" y="270"/>
                </a:cxn>
                <a:cxn ang="0">
                  <a:pos x="782" y="195"/>
                </a:cxn>
                <a:cxn ang="0">
                  <a:pos x="880" y="236"/>
                </a:cxn>
                <a:cxn ang="0">
                  <a:pos x="934" y="249"/>
                </a:cxn>
                <a:cxn ang="0">
                  <a:pos x="964" y="149"/>
                </a:cxn>
                <a:cxn ang="0">
                  <a:pos x="1046" y="140"/>
                </a:cxn>
                <a:cxn ang="0">
                  <a:pos x="1075" y="179"/>
                </a:cxn>
                <a:cxn ang="0">
                  <a:pos x="1100" y="129"/>
                </a:cxn>
                <a:cxn ang="0">
                  <a:pos x="1130" y="70"/>
                </a:cxn>
                <a:cxn ang="0">
                  <a:pos x="1075" y="22"/>
                </a:cxn>
                <a:cxn ang="0">
                  <a:pos x="1028" y="24"/>
                </a:cxn>
                <a:cxn ang="0">
                  <a:pos x="998" y="22"/>
                </a:cxn>
                <a:cxn ang="0">
                  <a:pos x="957" y="49"/>
                </a:cxn>
                <a:cxn ang="0">
                  <a:pos x="939" y="34"/>
                </a:cxn>
                <a:cxn ang="0">
                  <a:pos x="877" y="108"/>
                </a:cxn>
                <a:cxn ang="0">
                  <a:pos x="814" y="129"/>
                </a:cxn>
                <a:cxn ang="0">
                  <a:pos x="748" y="149"/>
                </a:cxn>
                <a:cxn ang="0">
                  <a:pos x="668" y="165"/>
                </a:cxn>
                <a:cxn ang="0">
                  <a:pos x="659" y="229"/>
                </a:cxn>
                <a:cxn ang="0">
                  <a:pos x="652" y="281"/>
                </a:cxn>
                <a:cxn ang="0">
                  <a:pos x="586" y="295"/>
                </a:cxn>
                <a:cxn ang="0">
                  <a:pos x="564" y="340"/>
                </a:cxn>
                <a:cxn ang="0">
                  <a:pos x="516" y="406"/>
                </a:cxn>
                <a:cxn ang="0">
                  <a:pos x="466" y="490"/>
                </a:cxn>
                <a:cxn ang="0">
                  <a:pos x="423" y="572"/>
                </a:cxn>
                <a:cxn ang="0">
                  <a:pos x="398" y="622"/>
                </a:cxn>
                <a:cxn ang="0">
                  <a:pos x="318" y="692"/>
                </a:cxn>
                <a:cxn ang="0">
                  <a:pos x="366" y="701"/>
                </a:cxn>
                <a:cxn ang="0">
                  <a:pos x="295" y="715"/>
                </a:cxn>
                <a:cxn ang="0">
                  <a:pos x="229" y="755"/>
                </a:cxn>
                <a:cxn ang="0">
                  <a:pos x="172" y="758"/>
                </a:cxn>
                <a:cxn ang="0">
                  <a:pos x="127" y="789"/>
                </a:cxn>
                <a:cxn ang="0">
                  <a:pos x="97" y="821"/>
                </a:cxn>
                <a:cxn ang="0">
                  <a:pos x="38" y="860"/>
                </a:cxn>
                <a:cxn ang="0">
                  <a:pos x="22" y="996"/>
                </a:cxn>
                <a:cxn ang="0">
                  <a:pos x="45" y="1028"/>
                </a:cxn>
                <a:cxn ang="0">
                  <a:pos x="22" y="1089"/>
                </a:cxn>
                <a:cxn ang="0">
                  <a:pos x="36" y="1123"/>
                </a:cxn>
                <a:cxn ang="0">
                  <a:pos x="0" y="1155"/>
                </a:cxn>
                <a:cxn ang="0">
                  <a:pos x="95" y="1244"/>
                </a:cxn>
                <a:cxn ang="0">
                  <a:pos x="234" y="1141"/>
                </a:cxn>
                <a:cxn ang="0">
                  <a:pos x="284" y="1085"/>
                </a:cxn>
                <a:cxn ang="0">
                  <a:pos x="295" y="1171"/>
                </a:cxn>
              </a:cxnLst>
              <a:rect l="0" t="0" r="r" b="b"/>
              <a:pathLst>
                <a:path w="1136" h="1245">
                  <a:moveTo>
                    <a:pt x="304" y="1171"/>
                  </a:moveTo>
                  <a:lnTo>
                    <a:pt x="307" y="1169"/>
                  </a:lnTo>
                  <a:lnTo>
                    <a:pt x="318" y="1166"/>
                  </a:lnTo>
                  <a:lnTo>
                    <a:pt x="327" y="1153"/>
                  </a:lnTo>
                  <a:lnTo>
                    <a:pt x="332" y="1137"/>
                  </a:lnTo>
                  <a:lnTo>
                    <a:pt x="336" y="1128"/>
                  </a:lnTo>
                  <a:lnTo>
                    <a:pt x="332" y="1103"/>
                  </a:lnTo>
                  <a:lnTo>
                    <a:pt x="336" y="1087"/>
                  </a:lnTo>
                  <a:lnTo>
                    <a:pt x="348" y="1078"/>
                  </a:lnTo>
                  <a:lnTo>
                    <a:pt x="377" y="1066"/>
                  </a:lnTo>
                  <a:lnTo>
                    <a:pt x="382" y="1053"/>
                  </a:lnTo>
                  <a:lnTo>
                    <a:pt x="377" y="1012"/>
                  </a:lnTo>
                  <a:lnTo>
                    <a:pt x="375" y="1003"/>
                  </a:lnTo>
                  <a:lnTo>
                    <a:pt x="375" y="978"/>
                  </a:lnTo>
                  <a:lnTo>
                    <a:pt x="366" y="969"/>
                  </a:lnTo>
                  <a:lnTo>
                    <a:pt x="370" y="951"/>
                  </a:lnTo>
                  <a:lnTo>
                    <a:pt x="377" y="951"/>
                  </a:lnTo>
                  <a:lnTo>
                    <a:pt x="398" y="937"/>
                  </a:lnTo>
                  <a:lnTo>
                    <a:pt x="382" y="898"/>
                  </a:lnTo>
                  <a:lnTo>
                    <a:pt x="375" y="887"/>
                  </a:lnTo>
                  <a:lnTo>
                    <a:pt x="375" y="883"/>
                  </a:lnTo>
                  <a:lnTo>
                    <a:pt x="375" y="851"/>
                  </a:lnTo>
                  <a:lnTo>
                    <a:pt x="386" y="826"/>
                  </a:lnTo>
                  <a:lnTo>
                    <a:pt x="391" y="799"/>
                  </a:lnTo>
                  <a:lnTo>
                    <a:pt x="393" y="771"/>
                  </a:lnTo>
                  <a:lnTo>
                    <a:pt x="391" y="746"/>
                  </a:lnTo>
                  <a:lnTo>
                    <a:pt x="398" y="728"/>
                  </a:lnTo>
                  <a:lnTo>
                    <a:pt x="402" y="717"/>
                  </a:lnTo>
                  <a:lnTo>
                    <a:pt x="427" y="701"/>
                  </a:lnTo>
                  <a:lnTo>
                    <a:pt x="452" y="692"/>
                  </a:lnTo>
                  <a:lnTo>
                    <a:pt x="475" y="701"/>
                  </a:lnTo>
                  <a:lnTo>
                    <a:pt x="482" y="705"/>
                  </a:lnTo>
                  <a:lnTo>
                    <a:pt x="493" y="687"/>
                  </a:lnTo>
                  <a:lnTo>
                    <a:pt x="493" y="667"/>
                  </a:lnTo>
                  <a:lnTo>
                    <a:pt x="482" y="631"/>
                  </a:lnTo>
                  <a:lnTo>
                    <a:pt x="477" y="615"/>
                  </a:lnTo>
                  <a:lnTo>
                    <a:pt x="482" y="606"/>
                  </a:lnTo>
                  <a:lnTo>
                    <a:pt x="489" y="606"/>
                  </a:lnTo>
                  <a:lnTo>
                    <a:pt x="498" y="592"/>
                  </a:lnTo>
                  <a:lnTo>
                    <a:pt x="502" y="569"/>
                  </a:lnTo>
                  <a:lnTo>
                    <a:pt x="507" y="535"/>
                  </a:lnTo>
                  <a:lnTo>
                    <a:pt x="511" y="501"/>
                  </a:lnTo>
                  <a:lnTo>
                    <a:pt x="523" y="490"/>
                  </a:lnTo>
                  <a:lnTo>
                    <a:pt x="548" y="474"/>
                  </a:lnTo>
                  <a:lnTo>
                    <a:pt x="564" y="465"/>
                  </a:lnTo>
                  <a:lnTo>
                    <a:pt x="568" y="440"/>
                  </a:lnTo>
                  <a:lnTo>
                    <a:pt x="577" y="422"/>
                  </a:lnTo>
                  <a:lnTo>
                    <a:pt x="598" y="406"/>
                  </a:lnTo>
                  <a:lnTo>
                    <a:pt x="602" y="394"/>
                  </a:lnTo>
                  <a:lnTo>
                    <a:pt x="598" y="381"/>
                  </a:lnTo>
                  <a:lnTo>
                    <a:pt x="598" y="365"/>
                  </a:lnTo>
                  <a:lnTo>
                    <a:pt x="616" y="351"/>
                  </a:lnTo>
                  <a:lnTo>
                    <a:pt x="636" y="315"/>
                  </a:lnTo>
                  <a:lnTo>
                    <a:pt x="652" y="320"/>
                  </a:lnTo>
                  <a:lnTo>
                    <a:pt x="677" y="299"/>
                  </a:lnTo>
                  <a:lnTo>
                    <a:pt x="673" y="281"/>
                  </a:lnTo>
                  <a:lnTo>
                    <a:pt x="689" y="265"/>
                  </a:lnTo>
                  <a:lnTo>
                    <a:pt x="698" y="270"/>
                  </a:lnTo>
                  <a:lnTo>
                    <a:pt x="716" y="265"/>
                  </a:lnTo>
                  <a:lnTo>
                    <a:pt x="739" y="270"/>
                  </a:lnTo>
                  <a:lnTo>
                    <a:pt x="773" y="240"/>
                  </a:lnTo>
                  <a:lnTo>
                    <a:pt x="768" y="224"/>
                  </a:lnTo>
                  <a:lnTo>
                    <a:pt x="773" y="215"/>
                  </a:lnTo>
                  <a:lnTo>
                    <a:pt x="764" y="211"/>
                  </a:lnTo>
                  <a:lnTo>
                    <a:pt x="782" y="195"/>
                  </a:lnTo>
                  <a:lnTo>
                    <a:pt x="805" y="190"/>
                  </a:lnTo>
                  <a:lnTo>
                    <a:pt x="823" y="215"/>
                  </a:lnTo>
                  <a:lnTo>
                    <a:pt x="852" y="249"/>
                  </a:lnTo>
                  <a:lnTo>
                    <a:pt x="864" y="249"/>
                  </a:lnTo>
                  <a:lnTo>
                    <a:pt x="880" y="236"/>
                  </a:lnTo>
                  <a:lnTo>
                    <a:pt x="893" y="233"/>
                  </a:lnTo>
                  <a:lnTo>
                    <a:pt x="900" y="236"/>
                  </a:lnTo>
                  <a:lnTo>
                    <a:pt x="914" y="249"/>
                  </a:lnTo>
                  <a:lnTo>
                    <a:pt x="930" y="254"/>
                  </a:lnTo>
                  <a:lnTo>
                    <a:pt x="934" y="249"/>
                  </a:lnTo>
                  <a:lnTo>
                    <a:pt x="943" y="233"/>
                  </a:lnTo>
                  <a:lnTo>
                    <a:pt x="948" y="224"/>
                  </a:lnTo>
                  <a:lnTo>
                    <a:pt x="964" y="195"/>
                  </a:lnTo>
                  <a:lnTo>
                    <a:pt x="968" y="190"/>
                  </a:lnTo>
                  <a:lnTo>
                    <a:pt x="964" y="149"/>
                  </a:lnTo>
                  <a:lnTo>
                    <a:pt x="984" y="129"/>
                  </a:lnTo>
                  <a:lnTo>
                    <a:pt x="993" y="133"/>
                  </a:lnTo>
                  <a:lnTo>
                    <a:pt x="1018" y="108"/>
                  </a:lnTo>
                  <a:lnTo>
                    <a:pt x="1039" y="133"/>
                  </a:lnTo>
                  <a:lnTo>
                    <a:pt x="1046" y="140"/>
                  </a:lnTo>
                  <a:lnTo>
                    <a:pt x="1059" y="136"/>
                  </a:lnTo>
                  <a:lnTo>
                    <a:pt x="1069" y="149"/>
                  </a:lnTo>
                  <a:lnTo>
                    <a:pt x="1069" y="158"/>
                  </a:lnTo>
                  <a:lnTo>
                    <a:pt x="1075" y="165"/>
                  </a:lnTo>
                  <a:lnTo>
                    <a:pt x="1075" y="179"/>
                  </a:lnTo>
                  <a:lnTo>
                    <a:pt x="1089" y="163"/>
                  </a:lnTo>
                  <a:lnTo>
                    <a:pt x="1109" y="145"/>
                  </a:lnTo>
                  <a:lnTo>
                    <a:pt x="1121" y="120"/>
                  </a:lnTo>
                  <a:lnTo>
                    <a:pt x="1114" y="115"/>
                  </a:lnTo>
                  <a:lnTo>
                    <a:pt x="1100" y="129"/>
                  </a:lnTo>
                  <a:lnTo>
                    <a:pt x="1098" y="108"/>
                  </a:lnTo>
                  <a:lnTo>
                    <a:pt x="1089" y="104"/>
                  </a:lnTo>
                  <a:lnTo>
                    <a:pt x="1084" y="93"/>
                  </a:lnTo>
                  <a:lnTo>
                    <a:pt x="1119" y="65"/>
                  </a:lnTo>
                  <a:lnTo>
                    <a:pt x="1130" y="70"/>
                  </a:lnTo>
                  <a:lnTo>
                    <a:pt x="1135" y="54"/>
                  </a:lnTo>
                  <a:lnTo>
                    <a:pt x="1125" y="49"/>
                  </a:lnTo>
                  <a:lnTo>
                    <a:pt x="1105" y="40"/>
                  </a:lnTo>
                  <a:lnTo>
                    <a:pt x="1094" y="36"/>
                  </a:lnTo>
                  <a:lnTo>
                    <a:pt x="1075" y="22"/>
                  </a:lnTo>
                  <a:lnTo>
                    <a:pt x="1059" y="18"/>
                  </a:lnTo>
                  <a:lnTo>
                    <a:pt x="1041" y="34"/>
                  </a:lnTo>
                  <a:lnTo>
                    <a:pt x="1034" y="45"/>
                  </a:lnTo>
                  <a:lnTo>
                    <a:pt x="1018" y="34"/>
                  </a:lnTo>
                  <a:lnTo>
                    <a:pt x="1028" y="24"/>
                  </a:lnTo>
                  <a:lnTo>
                    <a:pt x="1030" y="4"/>
                  </a:lnTo>
                  <a:lnTo>
                    <a:pt x="1028" y="0"/>
                  </a:lnTo>
                  <a:lnTo>
                    <a:pt x="1005" y="0"/>
                  </a:lnTo>
                  <a:lnTo>
                    <a:pt x="1000" y="9"/>
                  </a:lnTo>
                  <a:lnTo>
                    <a:pt x="998" y="22"/>
                  </a:lnTo>
                  <a:lnTo>
                    <a:pt x="1000" y="34"/>
                  </a:lnTo>
                  <a:lnTo>
                    <a:pt x="984" y="49"/>
                  </a:lnTo>
                  <a:lnTo>
                    <a:pt x="971" y="24"/>
                  </a:lnTo>
                  <a:lnTo>
                    <a:pt x="959" y="29"/>
                  </a:lnTo>
                  <a:lnTo>
                    <a:pt x="957" y="49"/>
                  </a:lnTo>
                  <a:lnTo>
                    <a:pt x="948" y="79"/>
                  </a:lnTo>
                  <a:lnTo>
                    <a:pt x="928" y="99"/>
                  </a:lnTo>
                  <a:lnTo>
                    <a:pt x="914" y="74"/>
                  </a:lnTo>
                  <a:lnTo>
                    <a:pt x="934" y="59"/>
                  </a:lnTo>
                  <a:lnTo>
                    <a:pt x="939" y="34"/>
                  </a:lnTo>
                  <a:lnTo>
                    <a:pt x="928" y="34"/>
                  </a:lnTo>
                  <a:lnTo>
                    <a:pt x="905" y="34"/>
                  </a:lnTo>
                  <a:lnTo>
                    <a:pt x="889" y="59"/>
                  </a:lnTo>
                  <a:lnTo>
                    <a:pt x="868" y="93"/>
                  </a:lnTo>
                  <a:lnTo>
                    <a:pt x="877" y="108"/>
                  </a:lnTo>
                  <a:lnTo>
                    <a:pt x="864" y="115"/>
                  </a:lnTo>
                  <a:lnTo>
                    <a:pt x="848" y="104"/>
                  </a:lnTo>
                  <a:lnTo>
                    <a:pt x="830" y="111"/>
                  </a:lnTo>
                  <a:lnTo>
                    <a:pt x="834" y="129"/>
                  </a:lnTo>
                  <a:lnTo>
                    <a:pt x="814" y="129"/>
                  </a:lnTo>
                  <a:lnTo>
                    <a:pt x="800" y="133"/>
                  </a:lnTo>
                  <a:lnTo>
                    <a:pt x="786" y="154"/>
                  </a:lnTo>
                  <a:lnTo>
                    <a:pt x="764" y="149"/>
                  </a:lnTo>
                  <a:lnTo>
                    <a:pt x="764" y="163"/>
                  </a:lnTo>
                  <a:lnTo>
                    <a:pt x="748" y="149"/>
                  </a:lnTo>
                  <a:lnTo>
                    <a:pt x="727" y="158"/>
                  </a:lnTo>
                  <a:lnTo>
                    <a:pt x="723" y="174"/>
                  </a:lnTo>
                  <a:lnTo>
                    <a:pt x="707" y="179"/>
                  </a:lnTo>
                  <a:lnTo>
                    <a:pt x="693" y="163"/>
                  </a:lnTo>
                  <a:lnTo>
                    <a:pt x="668" y="165"/>
                  </a:lnTo>
                  <a:lnTo>
                    <a:pt x="643" y="174"/>
                  </a:lnTo>
                  <a:lnTo>
                    <a:pt x="643" y="199"/>
                  </a:lnTo>
                  <a:lnTo>
                    <a:pt x="659" y="204"/>
                  </a:lnTo>
                  <a:lnTo>
                    <a:pt x="659" y="211"/>
                  </a:lnTo>
                  <a:lnTo>
                    <a:pt x="659" y="229"/>
                  </a:lnTo>
                  <a:lnTo>
                    <a:pt x="648" y="224"/>
                  </a:lnTo>
                  <a:lnTo>
                    <a:pt x="632" y="233"/>
                  </a:lnTo>
                  <a:lnTo>
                    <a:pt x="636" y="249"/>
                  </a:lnTo>
                  <a:lnTo>
                    <a:pt x="652" y="263"/>
                  </a:lnTo>
                  <a:lnTo>
                    <a:pt x="652" y="281"/>
                  </a:lnTo>
                  <a:lnTo>
                    <a:pt x="636" y="274"/>
                  </a:lnTo>
                  <a:lnTo>
                    <a:pt x="623" y="276"/>
                  </a:lnTo>
                  <a:lnTo>
                    <a:pt x="623" y="295"/>
                  </a:lnTo>
                  <a:lnTo>
                    <a:pt x="602" y="295"/>
                  </a:lnTo>
                  <a:lnTo>
                    <a:pt x="586" y="295"/>
                  </a:lnTo>
                  <a:lnTo>
                    <a:pt x="582" y="306"/>
                  </a:lnTo>
                  <a:lnTo>
                    <a:pt x="577" y="315"/>
                  </a:lnTo>
                  <a:lnTo>
                    <a:pt x="564" y="320"/>
                  </a:lnTo>
                  <a:lnTo>
                    <a:pt x="559" y="329"/>
                  </a:lnTo>
                  <a:lnTo>
                    <a:pt x="564" y="340"/>
                  </a:lnTo>
                  <a:lnTo>
                    <a:pt x="541" y="347"/>
                  </a:lnTo>
                  <a:lnTo>
                    <a:pt x="557" y="365"/>
                  </a:lnTo>
                  <a:lnTo>
                    <a:pt x="559" y="374"/>
                  </a:lnTo>
                  <a:lnTo>
                    <a:pt x="545" y="385"/>
                  </a:lnTo>
                  <a:lnTo>
                    <a:pt x="516" y="406"/>
                  </a:lnTo>
                  <a:lnTo>
                    <a:pt x="493" y="422"/>
                  </a:lnTo>
                  <a:lnTo>
                    <a:pt x="482" y="447"/>
                  </a:lnTo>
                  <a:lnTo>
                    <a:pt x="461" y="465"/>
                  </a:lnTo>
                  <a:lnTo>
                    <a:pt x="461" y="476"/>
                  </a:lnTo>
                  <a:lnTo>
                    <a:pt x="466" y="490"/>
                  </a:lnTo>
                  <a:lnTo>
                    <a:pt x="448" y="501"/>
                  </a:lnTo>
                  <a:lnTo>
                    <a:pt x="452" y="517"/>
                  </a:lnTo>
                  <a:lnTo>
                    <a:pt x="436" y="547"/>
                  </a:lnTo>
                  <a:lnTo>
                    <a:pt x="423" y="551"/>
                  </a:lnTo>
                  <a:lnTo>
                    <a:pt x="423" y="572"/>
                  </a:lnTo>
                  <a:lnTo>
                    <a:pt x="432" y="585"/>
                  </a:lnTo>
                  <a:lnTo>
                    <a:pt x="418" y="597"/>
                  </a:lnTo>
                  <a:lnTo>
                    <a:pt x="411" y="587"/>
                  </a:lnTo>
                  <a:lnTo>
                    <a:pt x="393" y="597"/>
                  </a:lnTo>
                  <a:lnTo>
                    <a:pt x="398" y="622"/>
                  </a:lnTo>
                  <a:lnTo>
                    <a:pt x="382" y="631"/>
                  </a:lnTo>
                  <a:lnTo>
                    <a:pt x="357" y="635"/>
                  </a:lnTo>
                  <a:lnTo>
                    <a:pt x="341" y="656"/>
                  </a:lnTo>
                  <a:lnTo>
                    <a:pt x="336" y="676"/>
                  </a:lnTo>
                  <a:lnTo>
                    <a:pt x="318" y="692"/>
                  </a:lnTo>
                  <a:lnTo>
                    <a:pt x="318" y="705"/>
                  </a:lnTo>
                  <a:lnTo>
                    <a:pt x="341" y="687"/>
                  </a:lnTo>
                  <a:lnTo>
                    <a:pt x="366" y="671"/>
                  </a:lnTo>
                  <a:lnTo>
                    <a:pt x="375" y="676"/>
                  </a:lnTo>
                  <a:lnTo>
                    <a:pt x="366" y="701"/>
                  </a:lnTo>
                  <a:lnTo>
                    <a:pt x="345" y="715"/>
                  </a:lnTo>
                  <a:lnTo>
                    <a:pt x="322" y="710"/>
                  </a:lnTo>
                  <a:lnTo>
                    <a:pt x="327" y="726"/>
                  </a:lnTo>
                  <a:lnTo>
                    <a:pt x="300" y="737"/>
                  </a:lnTo>
                  <a:lnTo>
                    <a:pt x="295" y="715"/>
                  </a:lnTo>
                  <a:lnTo>
                    <a:pt x="282" y="705"/>
                  </a:lnTo>
                  <a:lnTo>
                    <a:pt x="266" y="728"/>
                  </a:lnTo>
                  <a:lnTo>
                    <a:pt x="247" y="728"/>
                  </a:lnTo>
                  <a:lnTo>
                    <a:pt x="232" y="733"/>
                  </a:lnTo>
                  <a:lnTo>
                    <a:pt x="229" y="755"/>
                  </a:lnTo>
                  <a:lnTo>
                    <a:pt x="220" y="758"/>
                  </a:lnTo>
                  <a:lnTo>
                    <a:pt x="220" y="769"/>
                  </a:lnTo>
                  <a:lnTo>
                    <a:pt x="209" y="765"/>
                  </a:lnTo>
                  <a:lnTo>
                    <a:pt x="195" y="755"/>
                  </a:lnTo>
                  <a:lnTo>
                    <a:pt x="172" y="758"/>
                  </a:lnTo>
                  <a:lnTo>
                    <a:pt x="172" y="771"/>
                  </a:lnTo>
                  <a:lnTo>
                    <a:pt x="175" y="783"/>
                  </a:lnTo>
                  <a:lnTo>
                    <a:pt x="166" y="785"/>
                  </a:lnTo>
                  <a:lnTo>
                    <a:pt x="145" y="776"/>
                  </a:lnTo>
                  <a:lnTo>
                    <a:pt x="127" y="789"/>
                  </a:lnTo>
                  <a:lnTo>
                    <a:pt x="131" y="801"/>
                  </a:lnTo>
                  <a:lnTo>
                    <a:pt x="129" y="810"/>
                  </a:lnTo>
                  <a:lnTo>
                    <a:pt x="109" y="801"/>
                  </a:lnTo>
                  <a:lnTo>
                    <a:pt x="104" y="812"/>
                  </a:lnTo>
                  <a:lnTo>
                    <a:pt x="97" y="821"/>
                  </a:lnTo>
                  <a:lnTo>
                    <a:pt x="75" y="817"/>
                  </a:lnTo>
                  <a:lnTo>
                    <a:pt x="63" y="819"/>
                  </a:lnTo>
                  <a:lnTo>
                    <a:pt x="61" y="835"/>
                  </a:lnTo>
                  <a:lnTo>
                    <a:pt x="52" y="839"/>
                  </a:lnTo>
                  <a:lnTo>
                    <a:pt x="38" y="860"/>
                  </a:lnTo>
                  <a:lnTo>
                    <a:pt x="40" y="883"/>
                  </a:lnTo>
                  <a:lnTo>
                    <a:pt x="36" y="917"/>
                  </a:lnTo>
                  <a:lnTo>
                    <a:pt x="31" y="951"/>
                  </a:lnTo>
                  <a:lnTo>
                    <a:pt x="27" y="980"/>
                  </a:lnTo>
                  <a:lnTo>
                    <a:pt x="22" y="996"/>
                  </a:lnTo>
                  <a:lnTo>
                    <a:pt x="34" y="1012"/>
                  </a:lnTo>
                  <a:lnTo>
                    <a:pt x="52" y="998"/>
                  </a:lnTo>
                  <a:lnTo>
                    <a:pt x="63" y="1005"/>
                  </a:lnTo>
                  <a:lnTo>
                    <a:pt x="63" y="1019"/>
                  </a:lnTo>
                  <a:lnTo>
                    <a:pt x="45" y="1028"/>
                  </a:lnTo>
                  <a:lnTo>
                    <a:pt x="43" y="1048"/>
                  </a:lnTo>
                  <a:lnTo>
                    <a:pt x="38" y="1060"/>
                  </a:lnTo>
                  <a:lnTo>
                    <a:pt x="20" y="1057"/>
                  </a:lnTo>
                  <a:lnTo>
                    <a:pt x="13" y="1082"/>
                  </a:lnTo>
                  <a:lnTo>
                    <a:pt x="22" y="1089"/>
                  </a:lnTo>
                  <a:lnTo>
                    <a:pt x="38" y="1085"/>
                  </a:lnTo>
                  <a:lnTo>
                    <a:pt x="47" y="1096"/>
                  </a:lnTo>
                  <a:lnTo>
                    <a:pt x="50" y="1100"/>
                  </a:lnTo>
                  <a:lnTo>
                    <a:pt x="36" y="1110"/>
                  </a:lnTo>
                  <a:lnTo>
                    <a:pt x="36" y="1123"/>
                  </a:lnTo>
                  <a:lnTo>
                    <a:pt x="20" y="1128"/>
                  </a:lnTo>
                  <a:lnTo>
                    <a:pt x="9" y="1119"/>
                  </a:lnTo>
                  <a:lnTo>
                    <a:pt x="11" y="1139"/>
                  </a:lnTo>
                  <a:lnTo>
                    <a:pt x="9" y="1155"/>
                  </a:lnTo>
                  <a:lnTo>
                    <a:pt x="0" y="1155"/>
                  </a:lnTo>
                  <a:lnTo>
                    <a:pt x="25" y="1180"/>
                  </a:lnTo>
                  <a:lnTo>
                    <a:pt x="36" y="1194"/>
                  </a:lnTo>
                  <a:lnTo>
                    <a:pt x="43" y="1214"/>
                  </a:lnTo>
                  <a:lnTo>
                    <a:pt x="68" y="1230"/>
                  </a:lnTo>
                  <a:lnTo>
                    <a:pt x="95" y="1244"/>
                  </a:lnTo>
                  <a:lnTo>
                    <a:pt x="120" y="1244"/>
                  </a:lnTo>
                  <a:lnTo>
                    <a:pt x="156" y="1219"/>
                  </a:lnTo>
                  <a:lnTo>
                    <a:pt x="195" y="1191"/>
                  </a:lnTo>
                  <a:lnTo>
                    <a:pt x="229" y="1146"/>
                  </a:lnTo>
                  <a:lnTo>
                    <a:pt x="234" y="1141"/>
                  </a:lnTo>
                  <a:lnTo>
                    <a:pt x="243" y="1157"/>
                  </a:lnTo>
                  <a:lnTo>
                    <a:pt x="259" y="1146"/>
                  </a:lnTo>
                  <a:lnTo>
                    <a:pt x="266" y="1130"/>
                  </a:lnTo>
                  <a:lnTo>
                    <a:pt x="268" y="1110"/>
                  </a:lnTo>
                  <a:lnTo>
                    <a:pt x="284" y="1085"/>
                  </a:lnTo>
                  <a:lnTo>
                    <a:pt x="277" y="1112"/>
                  </a:lnTo>
                  <a:lnTo>
                    <a:pt x="286" y="1116"/>
                  </a:lnTo>
                  <a:lnTo>
                    <a:pt x="282" y="1130"/>
                  </a:lnTo>
                  <a:lnTo>
                    <a:pt x="286" y="1153"/>
                  </a:lnTo>
                  <a:lnTo>
                    <a:pt x="295" y="1171"/>
                  </a:lnTo>
                  <a:lnTo>
                    <a:pt x="304" y="1166"/>
                  </a:lnTo>
                  <a:lnTo>
                    <a:pt x="304" y="1171"/>
                  </a:lnTo>
                </a:path>
              </a:pathLst>
            </a:custGeom>
            <a:solidFill>
              <a:srgbClr val="99CC00"/>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19" name="Freeform 65">
              <a:extLst>
                <a:ext uri="{FF2B5EF4-FFF2-40B4-BE49-F238E27FC236}">
                  <a16:creationId xmlns:a16="http://schemas.microsoft.com/office/drawing/2014/main" id="{DFF7F636-E3D5-4757-8E46-FB47B21C50DB}"/>
                </a:ext>
              </a:extLst>
            </p:cNvPr>
            <p:cNvSpPr>
              <a:spLocks noChangeAspect="1"/>
            </p:cNvSpPr>
            <p:nvPr/>
          </p:nvSpPr>
          <p:spPr bwMode="auto">
            <a:xfrm>
              <a:off x="3090802" y="3376025"/>
              <a:ext cx="2102660" cy="2372853"/>
            </a:xfrm>
            <a:custGeom>
              <a:avLst/>
              <a:gdLst/>
              <a:ahLst/>
              <a:cxnLst>
                <a:cxn ang="0">
                  <a:pos x="332" y="1137"/>
                </a:cxn>
                <a:cxn ang="0">
                  <a:pos x="377" y="1066"/>
                </a:cxn>
                <a:cxn ang="0">
                  <a:pos x="366" y="969"/>
                </a:cxn>
                <a:cxn ang="0">
                  <a:pos x="375" y="887"/>
                </a:cxn>
                <a:cxn ang="0">
                  <a:pos x="393" y="771"/>
                </a:cxn>
                <a:cxn ang="0">
                  <a:pos x="452" y="692"/>
                </a:cxn>
                <a:cxn ang="0">
                  <a:pos x="482" y="631"/>
                </a:cxn>
                <a:cxn ang="0">
                  <a:pos x="502" y="569"/>
                </a:cxn>
                <a:cxn ang="0">
                  <a:pos x="564" y="465"/>
                </a:cxn>
                <a:cxn ang="0">
                  <a:pos x="598" y="381"/>
                </a:cxn>
                <a:cxn ang="0">
                  <a:pos x="677" y="299"/>
                </a:cxn>
                <a:cxn ang="0">
                  <a:pos x="739" y="270"/>
                </a:cxn>
                <a:cxn ang="0">
                  <a:pos x="782" y="195"/>
                </a:cxn>
                <a:cxn ang="0">
                  <a:pos x="880" y="236"/>
                </a:cxn>
                <a:cxn ang="0">
                  <a:pos x="934" y="249"/>
                </a:cxn>
                <a:cxn ang="0">
                  <a:pos x="964" y="149"/>
                </a:cxn>
                <a:cxn ang="0">
                  <a:pos x="1046" y="140"/>
                </a:cxn>
                <a:cxn ang="0">
                  <a:pos x="1075" y="179"/>
                </a:cxn>
                <a:cxn ang="0">
                  <a:pos x="1100" y="129"/>
                </a:cxn>
                <a:cxn ang="0">
                  <a:pos x="1130" y="70"/>
                </a:cxn>
                <a:cxn ang="0">
                  <a:pos x="1075" y="22"/>
                </a:cxn>
                <a:cxn ang="0">
                  <a:pos x="1028" y="24"/>
                </a:cxn>
                <a:cxn ang="0">
                  <a:pos x="998" y="22"/>
                </a:cxn>
                <a:cxn ang="0">
                  <a:pos x="957" y="49"/>
                </a:cxn>
                <a:cxn ang="0">
                  <a:pos x="939" y="34"/>
                </a:cxn>
                <a:cxn ang="0">
                  <a:pos x="877" y="108"/>
                </a:cxn>
                <a:cxn ang="0">
                  <a:pos x="814" y="129"/>
                </a:cxn>
                <a:cxn ang="0">
                  <a:pos x="748" y="149"/>
                </a:cxn>
                <a:cxn ang="0">
                  <a:pos x="668" y="165"/>
                </a:cxn>
                <a:cxn ang="0">
                  <a:pos x="659" y="229"/>
                </a:cxn>
                <a:cxn ang="0">
                  <a:pos x="652" y="281"/>
                </a:cxn>
                <a:cxn ang="0">
                  <a:pos x="586" y="295"/>
                </a:cxn>
                <a:cxn ang="0">
                  <a:pos x="564" y="340"/>
                </a:cxn>
                <a:cxn ang="0">
                  <a:pos x="516" y="406"/>
                </a:cxn>
                <a:cxn ang="0">
                  <a:pos x="466" y="490"/>
                </a:cxn>
                <a:cxn ang="0">
                  <a:pos x="423" y="572"/>
                </a:cxn>
                <a:cxn ang="0">
                  <a:pos x="398" y="622"/>
                </a:cxn>
                <a:cxn ang="0">
                  <a:pos x="318" y="692"/>
                </a:cxn>
                <a:cxn ang="0">
                  <a:pos x="366" y="701"/>
                </a:cxn>
                <a:cxn ang="0">
                  <a:pos x="295" y="715"/>
                </a:cxn>
                <a:cxn ang="0">
                  <a:pos x="229" y="755"/>
                </a:cxn>
                <a:cxn ang="0">
                  <a:pos x="172" y="758"/>
                </a:cxn>
                <a:cxn ang="0">
                  <a:pos x="127" y="789"/>
                </a:cxn>
                <a:cxn ang="0">
                  <a:pos x="97" y="821"/>
                </a:cxn>
                <a:cxn ang="0">
                  <a:pos x="38" y="860"/>
                </a:cxn>
                <a:cxn ang="0">
                  <a:pos x="22" y="996"/>
                </a:cxn>
                <a:cxn ang="0">
                  <a:pos x="45" y="1028"/>
                </a:cxn>
                <a:cxn ang="0">
                  <a:pos x="22" y="1089"/>
                </a:cxn>
                <a:cxn ang="0">
                  <a:pos x="36" y="1123"/>
                </a:cxn>
                <a:cxn ang="0">
                  <a:pos x="0" y="1155"/>
                </a:cxn>
                <a:cxn ang="0">
                  <a:pos x="95" y="1244"/>
                </a:cxn>
                <a:cxn ang="0">
                  <a:pos x="234" y="1141"/>
                </a:cxn>
                <a:cxn ang="0">
                  <a:pos x="284" y="1085"/>
                </a:cxn>
                <a:cxn ang="0">
                  <a:pos x="295" y="1171"/>
                </a:cxn>
              </a:cxnLst>
              <a:rect l="0" t="0" r="r" b="b"/>
              <a:pathLst>
                <a:path w="1136" h="1245">
                  <a:moveTo>
                    <a:pt x="304" y="1171"/>
                  </a:moveTo>
                  <a:lnTo>
                    <a:pt x="307" y="1169"/>
                  </a:lnTo>
                  <a:lnTo>
                    <a:pt x="318" y="1166"/>
                  </a:lnTo>
                  <a:lnTo>
                    <a:pt x="327" y="1153"/>
                  </a:lnTo>
                  <a:lnTo>
                    <a:pt x="332" y="1137"/>
                  </a:lnTo>
                  <a:lnTo>
                    <a:pt x="336" y="1128"/>
                  </a:lnTo>
                  <a:lnTo>
                    <a:pt x="332" y="1103"/>
                  </a:lnTo>
                  <a:lnTo>
                    <a:pt x="336" y="1087"/>
                  </a:lnTo>
                  <a:lnTo>
                    <a:pt x="348" y="1078"/>
                  </a:lnTo>
                  <a:lnTo>
                    <a:pt x="377" y="1066"/>
                  </a:lnTo>
                  <a:lnTo>
                    <a:pt x="382" y="1053"/>
                  </a:lnTo>
                  <a:lnTo>
                    <a:pt x="377" y="1012"/>
                  </a:lnTo>
                  <a:lnTo>
                    <a:pt x="375" y="1003"/>
                  </a:lnTo>
                  <a:lnTo>
                    <a:pt x="375" y="978"/>
                  </a:lnTo>
                  <a:lnTo>
                    <a:pt x="366" y="969"/>
                  </a:lnTo>
                  <a:lnTo>
                    <a:pt x="370" y="951"/>
                  </a:lnTo>
                  <a:lnTo>
                    <a:pt x="377" y="951"/>
                  </a:lnTo>
                  <a:lnTo>
                    <a:pt x="398" y="937"/>
                  </a:lnTo>
                  <a:lnTo>
                    <a:pt x="382" y="898"/>
                  </a:lnTo>
                  <a:lnTo>
                    <a:pt x="375" y="887"/>
                  </a:lnTo>
                  <a:lnTo>
                    <a:pt x="375" y="883"/>
                  </a:lnTo>
                  <a:lnTo>
                    <a:pt x="375" y="851"/>
                  </a:lnTo>
                  <a:lnTo>
                    <a:pt x="386" y="826"/>
                  </a:lnTo>
                  <a:lnTo>
                    <a:pt x="391" y="799"/>
                  </a:lnTo>
                  <a:lnTo>
                    <a:pt x="393" y="771"/>
                  </a:lnTo>
                  <a:lnTo>
                    <a:pt x="391" y="746"/>
                  </a:lnTo>
                  <a:lnTo>
                    <a:pt x="398" y="728"/>
                  </a:lnTo>
                  <a:lnTo>
                    <a:pt x="402" y="717"/>
                  </a:lnTo>
                  <a:lnTo>
                    <a:pt x="427" y="701"/>
                  </a:lnTo>
                  <a:lnTo>
                    <a:pt x="452" y="692"/>
                  </a:lnTo>
                  <a:lnTo>
                    <a:pt x="475" y="701"/>
                  </a:lnTo>
                  <a:lnTo>
                    <a:pt x="482" y="705"/>
                  </a:lnTo>
                  <a:lnTo>
                    <a:pt x="493" y="687"/>
                  </a:lnTo>
                  <a:lnTo>
                    <a:pt x="493" y="667"/>
                  </a:lnTo>
                  <a:lnTo>
                    <a:pt x="482" y="631"/>
                  </a:lnTo>
                  <a:lnTo>
                    <a:pt x="477" y="615"/>
                  </a:lnTo>
                  <a:lnTo>
                    <a:pt x="482" y="606"/>
                  </a:lnTo>
                  <a:lnTo>
                    <a:pt x="489" y="606"/>
                  </a:lnTo>
                  <a:lnTo>
                    <a:pt x="498" y="592"/>
                  </a:lnTo>
                  <a:lnTo>
                    <a:pt x="502" y="569"/>
                  </a:lnTo>
                  <a:lnTo>
                    <a:pt x="507" y="535"/>
                  </a:lnTo>
                  <a:lnTo>
                    <a:pt x="511" y="501"/>
                  </a:lnTo>
                  <a:lnTo>
                    <a:pt x="523" y="490"/>
                  </a:lnTo>
                  <a:lnTo>
                    <a:pt x="548" y="474"/>
                  </a:lnTo>
                  <a:lnTo>
                    <a:pt x="564" y="465"/>
                  </a:lnTo>
                  <a:lnTo>
                    <a:pt x="568" y="440"/>
                  </a:lnTo>
                  <a:lnTo>
                    <a:pt x="577" y="422"/>
                  </a:lnTo>
                  <a:lnTo>
                    <a:pt x="598" y="406"/>
                  </a:lnTo>
                  <a:lnTo>
                    <a:pt x="602" y="394"/>
                  </a:lnTo>
                  <a:lnTo>
                    <a:pt x="598" y="381"/>
                  </a:lnTo>
                  <a:lnTo>
                    <a:pt x="598" y="365"/>
                  </a:lnTo>
                  <a:lnTo>
                    <a:pt x="616" y="351"/>
                  </a:lnTo>
                  <a:lnTo>
                    <a:pt x="636" y="315"/>
                  </a:lnTo>
                  <a:lnTo>
                    <a:pt x="652" y="320"/>
                  </a:lnTo>
                  <a:lnTo>
                    <a:pt x="677" y="299"/>
                  </a:lnTo>
                  <a:lnTo>
                    <a:pt x="673" y="281"/>
                  </a:lnTo>
                  <a:lnTo>
                    <a:pt x="689" y="265"/>
                  </a:lnTo>
                  <a:lnTo>
                    <a:pt x="698" y="270"/>
                  </a:lnTo>
                  <a:lnTo>
                    <a:pt x="716" y="265"/>
                  </a:lnTo>
                  <a:lnTo>
                    <a:pt x="739" y="270"/>
                  </a:lnTo>
                  <a:lnTo>
                    <a:pt x="773" y="240"/>
                  </a:lnTo>
                  <a:lnTo>
                    <a:pt x="768" y="224"/>
                  </a:lnTo>
                  <a:lnTo>
                    <a:pt x="773" y="215"/>
                  </a:lnTo>
                  <a:lnTo>
                    <a:pt x="764" y="211"/>
                  </a:lnTo>
                  <a:lnTo>
                    <a:pt x="782" y="195"/>
                  </a:lnTo>
                  <a:lnTo>
                    <a:pt x="805" y="190"/>
                  </a:lnTo>
                  <a:lnTo>
                    <a:pt x="823" y="215"/>
                  </a:lnTo>
                  <a:lnTo>
                    <a:pt x="852" y="249"/>
                  </a:lnTo>
                  <a:lnTo>
                    <a:pt x="864" y="249"/>
                  </a:lnTo>
                  <a:lnTo>
                    <a:pt x="880" y="236"/>
                  </a:lnTo>
                  <a:lnTo>
                    <a:pt x="893" y="233"/>
                  </a:lnTo>
                  <a:lnTo>
                    <a:pt x="900" y="236"/>
                  </a:lnTo>
                  <a:lnTo>
                    <a:pt x="914" y="249"/>
                  </a:lnTo>
                  <a:lnTo>
                    <a:pt x="930" y="254"/>
                  </a:lnTo>
                  <a:lnTo>
                    <a:pt x="934" y="249"/>
                  </a:lnTo>
                  <a:lnTo>
                    <a:pt x="943" y="233"/>
                  </a:lnTo>
                  <a:lnTo>
                    <a:pt x="948" y="224"/>
                  </a:lnTo>
                  <a:lnTo>
                    <a:pt x="964" y="195"/>
                  </a:lnTo>
                  <a:lnTo>
                    <a:pt x="968" y="190"/>
                  </a:lnTo>
                  <a:lnTo>
                    <a:pt x="964" y="149"/>
                  </a:lnTo>
                  <a:lnTo>
                    <a:pt x="984" y="129"/>
                  </a:lnTo>
                  <a:lnTo>
                    <a:pt x="993" y="133"/>
                  </a:lnTo>
                  <a:lnTo>
                    <a:pt x="1018" y="108"/>
                  </a:lnTo>
                  <a:lnTo>
                    <a:pt x="1039" y="133"/>
                  </a:lnTo>
                  <a:lnTo>
                    <a:pt x="1046" y="140"/>
                  </a:lnTo>
                  <a:lnTo>
                    <a:pt x="1059" y="136"/>
                  </a:lnTo>
                  <a:lnTo>
                    <a:pt x="1069" y="149"/>
                  </a:lnTo>
                  <a:lnTo>
                    <a:pt x="1069" y="158"/>
                  </a:lnTo>
                  <a:lnTo>
                    <a:pt x="1075" y="165"/>
                  </a:lnTo>
                  <a:lnTo>
                    <a:pt x="1075" y="179"/>
                  </a:lnTo>
                  <a:lnTo>
                    <a:pt x="1089" y="163"/>
                  </a:lnTo>
                  <a:lnTo>
                    <a:pt x="1109" y="145"/>
                  </a:lnTo>
                  <a:lnTo>
                    <a:pt x="1121" y="120"/>
                  </a:lnTo>
                  <a:lnTo>
                    <a:pt x="1114" y="115"/>
                  </a:lnTo>
                  <a:lnTo>
                    <a:pt x="1100" y="129"/>
                  </a:lnTo>
                  <a:lnTo>
                    <a:pt x="1098" y="108"/>
                  </a:lnTo>
                  <a:lnTo>
                    <a:pt x="1089" y="104"/>
                  </a:lnTo>
                  <a:lnTo>
                    <a:pt x="1084" y="93"/>
                  </a:lnTo>
                  <a:lnTo>
                    <a:pt x="1119" y="65"/>
                  </a:lnTo>
                  <a:lnTo>
                    <a:pt x="1130" y="70"/>
                  </a:lnTo>
                  <a:lnTo>
                    <a:pt x="1135" y="54"/>
                  </a:lnTo>
                  <a:lnTo>
                    <a:pt x="1125" y="49"/>
                  </a:lnTo>
                  <a:lnTo>
                    <a:pt x="1105" y="40"/>
                  </a:lnTo>
                  <a:lnTo>
                    <a:pt x="1094" y="36"/>
                  </a:lnTo>
                  <a:lnTo>
                    <a:pt x="1075" y="22"/>
                  </a:lnTo>
                  <a:lnTo>
                    <a:pt x="1059" y="18"/>
                  </a:lnTo>
                  <a:lnTo>
                    <a:pt x="1041" y="34"/>
                  </a:lnTo>
                  <a:lnTo>
                    <a:pt x="1034" y="45"/>
                  </a:lnTo>
                  <a:lnTo>
                    <a:pt x="1018" y="34"/>
                  </a:lnTo>
                  <a:lnTo>
                    <a:pt x="1028" y="24"/>
                  </a:lnTo>
                  <a:lnTo>
                    <a:pt x="1030" y="4"/>
                  </a:lnTo>
                  <a:lnTo>
                    <a:pt x="1028" y="0"/>
                  </a:lnTo>
                  <a:lnTo>
                    <a:pt x="1005" y="0"/>
                  </a:lnTo>
                  <a:lnTo>
                    <a:pt x="1000" y="9"/>
                  </a:lnTo>
                  <a:lnTo>
                    <a:pt x="998" y="22"/>
                  </a:lnTo>
                  <a:lnTo>
                    <a:pt x="1000" y="34"/>
                  </a:lnTo>
                  <a:lnTo>
                    <a:pt x="984" y="49"/>
                  </a:lnTo>
                  <a:lnTo>
                    <a:pt x="971" y="24"/>
                  </a:lnTo>
                  <a:lnTo>
                    <a:pt x="959" y="29"/>
                  </a:lnTo>
                  <a:lnTo>
                    <a:pt x="957" y="49"/>
                  </a:lnTo>
                  <a:lnTo>
                    <a:pt x="948" y="79"/>
                  </a:lnTo>
                  <a:lnTo>
                    <a:pt x="928" y="99"/>
                  </a:lnTo>
                  <a:lnTo>
                    <a:pt x="914" y="74"/>
                  </a:lnTo>
                  <a:lnTo>
                    <a:pt x="934" y="59"/>
                  </a:lnTo>
                  <a:lnTo>
                    <a:pt x="939" y="34"/>
                  </a:lnTo>
                  <a:lnTo>
                    <a:pt x="928" y="34"/>
                  </a:lnTo>
                  <a:lnTo>
                    <a:pt x="905" y="34"/>
                  </a:lnTo>
                  <a:lnTo>
                    <a:pt x="889" y="59"/>
                  </a:lnTo>
                  <a:lnTo>
                    <a:pt x="868" y="93"/>
                  </a:lnTo>
                  <a:lnTo>
                    <a:pt x="877" y="108"/>
                  </a:lnTo>
                  <a:lnTo>
                    <a:pt x="864" y="115"/>
                  </a:lnTo>
                  <a:lnTo>
                    <a:pt x="848" y="104"/>
                  </a:lnTo>
                  <a:lnTo>
                    <a:pt x="830" y="111"/>
                  </a:lnTo>
                  <a:lnTo>
                    <a:pt x="834" y="129"/>
                  </a:lnTo>
                  <a:lnTo>
                    <a:pt x="814" y="129"/>
                  </a:lnTo>
                  <a:lnTo>
                    <a:pt x="800" y="133"/>
                  </a:lnTo>
                  <a:lnTo>
                    <a:pt x="786" y="154"/>
                  </a:lnTo>
                  <a:lnTo>
                    <a:pt x="764" y="149"/>
                  </a:lnTo>
                  <a:lnTo>
                    <a:pt x="764" y="163"/>
                  </a:lnTo>
                  <a:lnTo>
                    <a:pt x="748" y="149"/>
                  </a:lnTo>
                  <a:lnTo>
                    <a:pt x="727" y="158"/>
                  </a:lnTo>
                  <a:lnTo>
                    <a:pt x="723" y="174"/>
                  </a:lnTo>
                  <a:lnTo>
                    <a:pt x="707" y="179"/>
                  </a:lnTo>
                  <a:lnTo>
                    <a:pt x="693" y="163"/>
                  </a:lnTo>
                  <a:lnTo>
                    <a:pt x="668" y="165"/>
                  </a:lnTo>
                  <a:lnTo>
                    <a:pt x="643" y="174"/>
                  </a:lnTo>
                  <a:lnTo>
                    <a:pt x="643" y="199"/>
                  </a:lnTo>
                  <a:lnTo>
                    <a:pt x="659" y="204"/>
                  </a:lnTo>
                  <a:lnTo>
                    <a:pt x="659" y="211"/>
                  </a:lnTo>
                  <a:lnTo>
                    <a:pt x="659" y="229"/>
                  </a:lnTo>
                  <a:lnTo>
                    <a:pt x="648" y="224"/>
                  </a:lnTo>
                  <a:lnTo>
                    <a:pt x="632" y="233"/>
                  </a:lnTo>
                  <a:lnTo>
                    <a:pt x="636" y="249"/>
                  </a:lnTo>
                  <a:lnTo>
                    <a:pt x="652" y="263"/>
                  </a:lnTo>
                  <a:lnTo>
                    <a:pt x="652" y="281"/>
                  </a:lnTo>
                  <a:lnTo>
                    <a:pt x="636" y="274"/>
                  </a:lnTo>
                  <a:lnTo>
                    <a:pt x="623" y="276"/>
                  </a:lnTo>
                  <a:lnTo>
                    <a:pt x="623" y="295"/>
                  </a:lnTo>
                  <a:lnTo>
                    <a:pt x="602" y="295"/>
                  </a:lnTo>
                  <a:lnTo>
                    <a:pt x="586" y="295"/>
                  </a:lnTo>
                  <a:lnTo>
                    <a:pt x="582" y="306"/>
                  </a:lnTo>
                  <a:lnTo>
                    <a:pt x="577" y="315"/>
                  </a:lnTo>
                  <a:lnTo>
                    <a:pt x="564" y="320"/>
                  </a:lnTo>
                  <a:lnTo>
                    <a:pt x="559" y="329"/>
                  </a:lnTo>
                  <a:lnTo>
                    <a:pt x="564" y="340"/>
                  </a:lnTo>
                  <a:lnTo>
                    <a:pt x="541" y="347"/>
                  </a:lnTo>
                  <a:lnTo>
                    <a:pt x="557" y="365"/>
                  </a:lnTo>
                  <a:lnTo>
                    <a:pt x="559" y="374"/>
                  </a:lnTo>
                  <a:lnTo>
                    <a:pt x="545" y="385"/>
                  </a:lnTo>
                  <a:lnTo>
                    <a:pt x="516" y="406"/>
                  </a:lnTo>
                  <a:lnTo>
                    <a:pt x="493" y="422"/>
                  </a:lnTo>
                  <a:lnTo>
                    <a:pt x="482" y="447"/>
                  </a:lnTo>
                  <a:lnTo>
                    <a:pt x="461" y="465"/>
                  </a:lnTo>
                  <a:lnTo>
                    <a:pt x="461" y="476"/>
                  </a:lnTo>
                  <a:lnTo>
                    <a:pt x="466" y="490"/>
                  </a:lnTo>
                  <a:lnTo>
                    <a:pt x="448" y="501"/>
                  </a:lnTo>
                  <a:lnTo>
                    <a:pt x="452" y="517"/>
                  </a:lnTo>
                  <a:lnTo>
                    <a:pt x="436" y="547"/>
                  </a:lnTo>
                  <a:lnTo>
                    <a:pt x="423" y="551"/>
                  </a:lnTo>
                  <a:lnTo>
                    <a:pt x="423" y="572"/>
                  </a:lnTo>
                  <a:lnTo>
                    <a:pt x="432" y="585"/>
                  </a:lnTo>
                  <a:lnTo>
                    <a:pt x="418" y="597"/>
                  </a:lnTo>
                  <a:lnTo>
                    <a:pt x="411" y="587"/>
                  </a:lnTo>
                  <a:lnTo>
                    <a:pt x="393" y="597"/>
                  </a:lnTo>
                  <a:lnTo>
                    <a:pt x="398" y="622"/>
                  </a:lnTo>
                  <a:lnTo>
                    <a:pt x="382" y="631"/>
                  </a:lnTo>
                  <a:lnTo>
                    <a:pt x="357" y="635"/>
                  </a:lnTo>
                  <a:lnTo>
                    <a:pt x="341" y="656"/>
                  </a:lnTo>
                  <a:lnTo>
                    <a:pt x="336" y="676"/>
                  </a:lnTo>
                  <a:lnTo>
                    <a:pt x="318" y="692"/>
                  </a:lnTo>
                  <a:lnTo>
                    <a:pt x="318" y="705"/>
                  </a:lnTo>
                  <a:lnTo>
                    <a:pt x="341" y="687"/>
                  </a:lnTo>
                  <a:lnTo>
                    <a:pt x="366" y="671"/>
                  </a:lnTo>
                  <a:lnTo>
                    <a:pt x="375" y="676"/>
                  </a:lnTo>
                  <a:lnTo>
                    <a:pt x="366" y="701"/>
                  </a:lnTo>
                  <a:lnTo>
                    <a:pt x="345" y="715"/>
                  </a:lnTo>
                  <a:lnTo>
                    <a:pt x="322" y="710"/>
                  </a:lnTo>
                  <a:lnTo>
                    <a:pt x="327" y="726"/>
                  </a:lnTo>
                  <a:lnTo>
                    <a:pt x="300" y="737"/>
                  </a:lnTo>
                  <a:lnTo>
                    <a:pt x="295" y="715"/>
                  </a:lnTo>
                  <a:lnTo>
                    <a:pt x="282" y="705"/>
                  </a:lnTo>
                  <a:lnTo>
                    <a:pt x="266" y="728"/>
                  </a:lnTo>
                  <a:lnTo>
                    <a:pt x="247" y="728"/>
                  </a:lnTo>
                  <a:lnTo>
                    <a:pt x="232" y="733"/>
                  </a:lnTo>
                  <a:lnTo>
                    <a:pt x="229" y="755"/>
                  </a:lnTo>
                  <a:lnTo>
                    <a:pt x="220" y="758"/>
                  </a:lnTo>
                  <a:lnTo>
                    <a:pt x="220" y="769"/>
                  </a:lnTo>
                  <a:lnTo>
                    <a:pt x="209" y="765"/>
                  </a:lnTo>
                  <a:lnTo>
                    <a:pt x="195" y="755"/>
                  </a:lnTo>
                  <a:lnTo>
                    <a:pt x="172" y="758"/>
                  </a:lnTo>
                  <a:lnTo>
                    <a:pt x="172" y="771"/>
                  </a:lnTo>
                  <a:lnTo>
                    <a:pt x="175" y="783"/>
                  </a:lnTo>
                  <a:lnTo>
                    <a:pt x="166" y="785"/>
                  </a:lnTo>
                  <a:lnTo>
                    <a:pt x="145" y="776"/>
                  </a:lnTo>
                  <a:lnTo>
                    <a:pt x="127" y="789"/>
                  </a:lnTo>
                  <a:lnTo>
                    <a:pt x="131" y="801"/>
                  </a:lnTo>
                  <a:lnTo>
                    <a:pt x="129" y="810"/>
                  </a:lnTo>
                  <a:lnTo>
                    <a:pt x="109" y="801"/>
                  </a:lnTo>
                  <a:lnTo>
                    <a:pt x="104" y="812"/>
                  </a:lnTo>
                  <a:lnTo>
                    <a:pt x="97" y="821"/>
                  </a:lnTo>
                  <a:lnTo>
                    <a:pt x="75" y="817"/>
                  </a:lnTo>
                  <a:lnTo>
                    <a:pt x="63" y="819"/>
                  </a:lnTo>
                  <a:lnTo>
                    <a:pt x="61" y="835"/>
                  </a:lnTo>
                  <a:lnTo>
                    <a:pt x="52" y="839"/>
                  </a:lnTo>
                  <a:lnTo>
                    <a:pt x="38" y="860"/>
                  </a:lnTo>
                  <a:lnTo>
                    <a:pt x="40" y="883"/>
                  </a:lnTo>
                  <a:lnTo>
                    <a:pt x="36" y="917"/>
                  </a:lnTo>
                  <a:lnTo>
                    <a:pt x="31" y="951"/>
                  </a:lnTo>
                  <a:lnTo>
                    <a:pt x="27" y="980"/>
                  </a:lnTo>
                  <a:lnTo>
                    <a:pt x="22" y="996"/>
                  </a:lnTo>
                  <a:lnTo>
                    <a:pt x="34" y="1012"/>
                  </a:lnTo>
                  <a:lnTo>
                    <a:pt x="52" y="998"/>
                  </a:lnTo>
                  <a:lnTo>
                    <a:pt x="63" y="1005"/>
                  </a:lnTo>
                  <a:lnTo>
                    <a:pt x="63" y="1019"/>
                  </a:lnTo>
                  <a:lnTo>
                    <a:pt x="45" y="1028"/>
                  </a:lnTo>
                  <a:lnTo>
                    <a:pt x="43" y="1048"/>
                  </a:lnTo>
                  <a:lnTo>
                    <a:pt x="38" y="1060"/>
                  </a:lnTo>
                  <a:lnTo>
                    <a:pt x="20" y="1057"/>
                  </a:lnTo>
                  <a:lnTo>
                    <a:pt x="13" y="1082"/>
                  </a:lnTo>
                  <a:lnTo>
                    <a:pt x="22" y="1089"/>
                  </a:lnTo>
                  <a:lnTo>
                    <a:pt x="38" y="1085"/>
                  </a:lnTo>
                  <a:lnTo>
                    <a:pt x="47" y="1096"/>
                  </a:lnTo>
                  <a:lnTo>
                    <a:pt x="50" y="1100"/>
                  </a:lnTo>
                  <a:lnTo>
                    <a:pt x="36" y="1110"/>
                  </a:lnTo>
                  <a:lnTo>
                    <a:pt x="36" y="1123"/>
                  </a:lnTo>
                  <a:lnTo>
                    <a:pt x="20" y="1128"/>
                  </a:lnTo>
                  <a:lnTo>
                    <a:pt x="9" y="1119"/>
                  </a:lnTo>
                  <a:lnTo>
                    <a:pt x="11" y="1139"/>
                  </a:lnTo>
                  <a:lnTo>
                    <a:pt x="9" y="1155"/>
                  </a:lnTo>
                  <a:lnTo>
                    <a:pt x="0" y="1155"/>
                  </a:lnTo>
                  <a:lnTo>
                    <a:pt x="25" y="1180"/>
                  </a:lnTo>
                  <a:lnTo>
                    <a:pt x="36" y="1194"/>
                  </a:lnTo>
                  <a:lnTo>
                    <a:pt x="43" y="1214"/>
                  </a:lnTo>
                  <a:lnTo>
                    <a:pt x="68" y="1230"/>
                  </a:lnTo>
                  <a:lnTo>
                    <a:pt x="95" y="1244"/>
                  </a:lnTo>
                  <a:lnTo>
                    <a:pt x="120" y="1244"/>
                  </a:lnTo>
                  <a:lnTo>
                    <a:pt x="156" y="1219"/>
                  </a:lnTo>
                  <a:lnTo>
                    <a:pt x="195" y="1191"/>
                  </a:lnTo>
                  <a:lnTo>
                    <a:pt x="229" y="1146"/>
                  </a:lnTo>
                  <a:lnTo>
                    <a:pt x="234" y="1141"/>
                  </a:lnTo>
                  <a:lnTo>
                    <a:pt x="243" y="1157"/>
                  </a:lnTo>
                  <a:lnTo>
                    <a:pt x="259" y="1146"/>
                  </a:lnTo>
                  <a:lnTo>
                    <a:pt x="266" y="1130"/>
                  </a:lnTo>
                  <a:lnTo>
                    <a:pt x="268" y="1110"/>
                  </a:lnTo>
                  <a:lnTo>
                    <a:pt x="284" y="1085"/>
                  </a:lnTo>
                  <a:lnTo>
                    <a:pt x="277" y="1112"/>
                  </a:lnTo>
                  <a:lnTo>
                    <a:pt x="286" y="1116"/>
                  </a:lnTo>
                  <a:lnTo>
                    <a:pt x="282" y="1130"/>
                  </a:lnTo>
                  <a:lnTo>
                    <a:pt x="286" y="1153"/>
                  </a:lnTo>
                  <a:lnTo>
                    <a:pt x="295" y="1171"/>
                  </a:lnTo>
                  <a:lnTo>
                    <a:pt x="304" y="1166"/>
                  </a:lnTo>
                </a:path>
              </a:pathLst>
            </a:custGeom>
            <a:solidFill>
              <a:srgbClr val="17416C"/>
            </a:solidFill>
            <a:ln w="2540" cap="rnd">
              <a:solidFill>
                <a:srgbClr val="FFFFFF"/>
              </a:solidFill>
              <a:round/>
              <a:headEnd type="none" w="sm" len="sm"/>
              <a:tailEnd type="none" w="sm" len="sm"/>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0" name="Freeform 66">
              <a:extLst>
                <a:ext uri="{FF2B5EF4-FFF2-40B4-BE49-F238E27FC236}">
                  <a16:creationId xmlns:a16="http://schemas.microsoft.com/office/drawing/2014/main" id="{3DA41CA1-7268-4DB1-8C12-E7DDE7FA97CF}"/>
                </a:ext>
              </a:extLst>
            </p:cNvPr>
            <p:cNvSpPr>
              <a:spLocks noChangeAspect="1"/>
            </p:cNvSpPr>
            <p:nvPr/>
          </p:nvSpPr>
          <p:spPr bwMode="auto">
            <a:xfrm>
              <a:off x="4144480" y="3790124"/>
              <a:ext cx="65737" cy="92022"/>
            </a:xfrm>
            <a:custGeom>
              <a:avLst/>
              <a:gdLst/>
              <a:ahLst/>
              <a:cxnLst>
                <a:cxn ang="0">
                  <a:pos x="35" y="6"/>
                </a:cxn>
                <a:cxn ang="0">
                  <a:pos x="30" y="18"/>
                </a:cxn>
                <a:cxn ang="0">
                  <a:pos x="35" y="39"/>
                </a:cxn>
                <a:cxn ang="0">
                  <a:pos x="9" y="46"/>
                </a:cxn>
                <a:cxn ang="0">
                  <a:pos x="0" y="34"/>
                </a:cxn>
                <a:cxn ang="0">
                  <a:pos x="0" y="18"/>
                </a:cxn>
                <a:cxn ang="0">
                  <a:pos x="7" y="0"/>
                </a:cxn>
                <a:cxn ang="0">
                  <a:pos x="35" y="6"/>
                </a:cxn>
              </a:cxnLst>
              <a:rect l="0" t="0" r="r" b="b"/>
              <a:pathLst>
                <a:path w="36" h="47">
                  <a:moveTo>
                    <a:pt x="35" y="6"/>
                  </a:moveTo>
                  <a:lnTo>
                    <a:pt x="30" y="18"/>
                  </a:lnTo>
                  <a:lnTo>
                    <a:pt x="35" y="39"/>
                  </a:lnTo>
                  <a:lnTo>
                    <a:pt x="9" y="46"/>
                  </a:lnTo>
                  <a:lnTo>
                    <a:pt x="0" y="34"/>
                  </a:lnTo>
                  <a:lnTo>
                    <a:pt x="0" y="18"/>
                  </a:lnTo>
                  <a:lnTo>
                    <a:pt x="7" y="0"/>
                  </a:lnTo>
                  <a:lnTo>
                    <a:pt x="35" y="6"/>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1" name="Freeform 67">
              <a:extLst>
                <a:ext uri="{FF2B5EF4-FFF2-40B4-BE49-F238E27FC236}">
                  <a16:creationId xmlns:a16="http://schemas.microsoft.com/office/drawing/2014/main" id="{58DA6393-782A-4A80-B733-D6B637C17B0F}"/>
                </a:ext>
              </a:extLst>
            </p:cNvPr>
            <p:cNvSpPr>
              <a:spLocks noChangeAspect="1"/>
            </p:cNvSpPr>
            <p:nvPr/>
          </p:nvSpPr>
          <p:spPr bwMode="auto">
            <a:xfrm>
              <a:off x="4043995" y="3849282"/>
              <a:ext cx="67616" cy="72302"/>
            </a:xfrm>
            <a:custGeom>
              <a:avLst/>
              <a:gdLst/>
              <a:ahLst/>
              <a:cxnLst>
                <a:cxn ang="0">
                  <a:pos x="31" y="0"/>
                </a:cxn>
                <a:cxn ang="0">
                  <a:pos x="37" y="25"/>
                </a:cxn>
                <a:cxn ang="0">
                  <a:pos x="7" y="37"/>
                </a:cxn>
                <a:cxn ang="0">
                  <a:pos x="0" y="11"/>
                </a:cxn>
                <a:cxn ang="0">
                  <a:pos x="31" y="0"/>
                </a:cxn>
              </a:cxnLst>
              <a:rect l="0" t="0" r="r" b="b"/>
              <a:pathLst>
                <a:path w="38" h="38">
                  <a:moveTo>
                    <a:pt x="31" y="0"/>
                  </a:moveTo>
                  <a:lnTo>
                    <a:pt x="37" y="25"/>
                  </a:lnTo>
                  <a:lnTo>
                    <a:pt x="7" y="37"/>
                  </a:lnTo>
                  <a:lnTo>
                    <a:pt x="0" y="11"/>
                  </a:lnTo>
                  <a:lnTo>
                    <a:pt x="31" y="0"/>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2" name="Freeform 68">
              <a:extLst>
                <a:ext uri="{FF2B5EF4-FFF2-40B4-BE49-F238E27FC236}">
                  <a16:creationId xmlns:a16="http://schemas.microsoft.com/office/drawing/2014/main" id="{E49011D4-5301-41A6-B7F0-8D689D7E0150}"/>
                </a:ext>
              </a:extLst>
            </p:cNvPr>
            <p:cNvSpPr>
              <a:spLocks noChangeAspect="1"/>
            </p:cNvSpPr>
            <p:nvPr/>
          </p:nvSpPr>
          <p:spPr bwMode="auto">
            <a:xfrm>
              <a:off x="4062777" y="3752564"/>
              <a:ext cx="70433" cy="65730"/>
            </a:xfrm>
            <a:custGeom>
              <a:avLst/>
              <a:gdLst/>
              <a:ahLst/>
              <a:cxnLst>
                <a:cxn ang="0">
                  <a:pos x="0" y="22"/>
                </a:cxn>
                <a:cxn ang="0">
                  <a:pos x="28" y="35"/>
                </a:cxn>
                <a:cxn ang="0">
                  <a:pos x="38" y="7"/>
                </a:cxn>
                <a:cxn ang="0">
                  <a:pos x="21" y="0"/>
                </a:cxn>
                <a:cxn ang="0">
                  <a:pos x="9" y="7"/>
                </a:cxn>
                <a:cxn ang="0">
                  <a:pos x="0" y="15"/>
                </a:cxn>
                <a:cxn ang="0">
                  <a:pos x="0" y="22"/>
                </a:cxn>
              </a:cxnLst>
              <a:rect l="0" t="0" r="r" b="b"/>
              <a:pathLst>
                <a:path w="39" h="36">
                  <a:moveTo>
                    <a:pt x="0" y="22"/>
                  </a:moveTo>
                  <a:lnTo>
                    <a:pt x="28" y="35"/>
                  </a:lnTo>
                  <a:lnTo>
                    <a:pt x="38" y="7"/>
                  </a:lnTo>
                  <a:lnTo>
                    <a:pt x="21" y="0"/>
                  </a:lnTo>
                  <a:lnTo>
                    <a:pt x="9" y="7"/>
                  </a:lnTo>
                  <a:lnTo>
                    <a:pt x="0" y="15"/>
                  </a:lnTo>
                  <a:lnTo>
                    <a:pt x="0" y="22"/>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3" name="Freeform 69">
              <a:extLst>
                <a:ext uri="{FF2B5EF4-FFF2-40B4-BE49-F238E27FC236}">
                  <a16:creationId xmlns:a16="http://schemas.microsoft.com/office/drawing/2014/main" id="{D01E4B4F-6948-4F67-BCE1-1C7680078884}"/>
                </a:ext>
              </a:extLst>
            </p:cNvPr>
            <p:cNvSpPr>
              <a:spLocks noChangeAspect="1"/>
            </p:cNvSpPr>
            <p:nvPr/>
          </p:nvSpPr>
          <p:spPr bwMode="auto">
            <a:xfrm>
              <a:off x="4144480" y="3700919"/>
              <a:ext cx="65737" cy="72302"/>
            </a:xfrm>
            <a:custGeom>
              <a:avLst/>
              <a:gdLst/>
              <a:ahLst/>
              <a:cxnLst>
                <a:cxn ang="0">
                  <a:pos x="0" y="37"/>
                </a:cxn>
                <a:cxn ang="0">
                  <a:pos x="26" y="0"/>
                </a:cxn>
                <a:cxn ang="0">
                  <a:pos x="35" y="15"/>
                </a:cxn>
                <a:cxn ang="0">
                  <a:pos x="0" y="37"/>
                </a:cxn>
              </a:cxnLst>
              <a:rect l="0" t="0" r="r" b="b"/>
              <a:pathLst>
                <a:path w="36" h="38">
                  <a:moveTo>
                    <a:pt x="0" y="37"/>
                  </a:moveTo>
                  <a:lnTo>
                    <a:pt x="26" y="0"/>
                  </a:lnTo>
                  <a:lnTo>
                    <a:pt x="35" y="15"/>
                  </a:lnTo>
                  <a:lnTo>
                    <a:pt x="0" y="37"/>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4" name="Freeform 70">
              <a:extLst>
                <a:ext uri="{FF2B5EF4-FFF2-40B4-BE49-F238E27FC236}">
                  <a16:creationId xmlns:a16="http://schemas.microsoft.com/office/drawing/2014/main" id="{7A31CF00-3C39-404A-AE4D-2433BF9A7672}"/>
                </a:ext>
              </a:extLst>
            </p:cNvPr>
            <p:cNvSpPr>
              <a:spLocks noChangeAspect="1"/>
            </p:cNvSpPr>
            <p:nvPr/>
          </p:nvSpPr>
          <p:spPr bwMode="auto">
            <a:xfrm>
              <a:off x="3963232" y="3866183"/>
              <a:ext cx="69494" cy="72302"/>
            </a:xfrm>
            <a:custGeom>
              <a:avLst/>
              <a:gdLst/>
              <a:ahLst/>
              <a:cxnLst>
                <a:cxn ang="0">
                  <a:pos x="28" y="0"/>
                </a:cxn>
                <a:cxn ang="0">
                  <a:pos x="37" y="28"/>
                </a:cxn>
                <a:cxn ang="0">
                  <a:pos x="0" y="36"/>
                </a:cxn>
                <a:cxn ang="0">
                  <a:pos x="28" y="0"/>
                </a:cxn>
              </a:cxnLst>
              <a:rect l="0" t="0" r="r" b="b"/>
              <a:pathLst>
                <a:path w="38" h="37">
                  <a:moveTo>
                    <a:pt x="28" y="0"/>
                  </a:moveTo>
                  <a:lnTo>
                    <a:pt x="37" y="28"/>
                  </a:lnTo>
                  <a:lnTo>
                    <a:pt x="0" y="36"/>
                  </a:lnTo>
                  <a:lnTo>
                    <a:pt x="28" y="0"/>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5" name="Freeform 71">
              <a:extLst>
                <a:ext uri="{FF2B5EF4-FFF2-40B4-BE49-F238E27FC236}">
                  <a16:creationId xmlns:a16="http://schemas.microsoft.com/office/drawing/2014/main" id="{54A9C707-CE6D-4610-8376-2C1A2374E3BD}"/>
                </a:ext>
              </a:extLst>
            </p:cNvPr>
            <p:cNvSpPr>
              <a:spLocks noChangeAspect="1"/>
            </p:cNvSpPr>
            <p:nvPr/>
          </p:nvSpPr>
          <p:spPr bwMode="auto">
            <a:xfrm>
              <a:off x="4361413" y="3600446"/>
              <a:ext cx="71372" cy="69487"/>
            </a:xfrm>
            <a:custGeom>
              <a:avLst/>
              <a:gdLst/>
              <a:ahLst/>
              <a:cxnLst>
                <a:cxn ang="0">
                  <a:pos x="16" y="0"/>
                </a:cxn>
                <a:cxn ang="0">
                  <a:pos x="0" y="16"/>
                </a:cxn>
                <a:cxn ang="0">
                  <a:pos x="23" y="35"/>
                </a:cxn>
                <a:cxn ang="0">
                  <a:pos x="37" y="16"/>
                </a:cxn>
                <a:cxn ang="0">
                  <a:pos x="16" y="0"/>
                </a:cxn>
              </a:cxnLst>
              <a:rect l="0" t="0" r="r" b="b"/>
              <a:pathLst>
                <a:path w="38" h="36">
                  <a:moveTo>
                    <a:pt x="16" y="0"/>
                  </a:moveTo>
                  <a:lnTo>
                    <a:pt x="0" y="16"/>
                  </a:lnTo>
                  <a:lnTo>
                    <a:pt x="23" y="35"/>
                  </a:lnTo>
                  <a:lnTo>
                    <a:pt x="37" y="16"/>
                  </a:lnTo>
                  <a:lnTo>
                    <a:pt x="16" y="0"/>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6" name="Freeform 72">
              <a:extLst>
                <a:ext uri="{FF2B5EF4-FFF2-40B4-BE49-F238E27FC236}">
                  <a16:creationId xmlns:a16="http://schemas.microsoft.com/office/drawing/2014/main" id="{157FF4EC-9FD7-4938-AA2F-0600A354FD08}"/>
                </a:ext>
              </a:extLst>
            </p:cNvPr>
            <p:cNvSpPr>
              <a:spLocks noChangeAspect="1"/>
            </p:cNvSpPr>
            <p:nvPr/>
          </p:nvSpPr>
          <p:spPr bwMode="auto">
            <a:xfrm>
              <a:off x="4424333" y="3548801"/>
              <a:ext cx="70433" cy="69487"/>
            </a:xfrm>
            <a:custGeom>
              <a:avLst/>
              <a:gdLst/>
              <a:ahLst/>
              <a:cxnLst>
                <a:cxn ang="0">
                  <a:pos x="0" y="13"/>
                </a:cxn>
                <a:cxn ang="0">
                  <a:pos x="17" y="35"/>
                </a:cxn>
                <a:cxn ang="0">
                  <a:pos x="38" y="21"/>
                </a:cxn>
                <a:cxn ang="0">
                  <a:pos x="20" y="0"/>
                </a:cxn>
                <a:cxn ang="0">
                  <a:pos x="0" y="13"/>
                </a:cxn>
              </a:cxnLst>
              <a:rect l="0" t="0" r="r" b="b"/>
              <a:pathLst>
                <a:path w="39" h="36">
                  <a:moveTo>
                    <a:pt x="0" y="13"/>
                  </a:moveTo>
                  <a:lnTo>
                    <a:pt x="17" y="35"/>
                  </a:lnTo>
                  <a:lnTo>
                    <a:pt x="38" y="21"/>
                  </a:lnTo>
                  <a:lnTo>
                    <a:pt x="20" y="0"/>
                  </a:lnTo>
                  <a:lnTo>
                    <a:pt x="0" y="13"/>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7" name="Freeform 73">
              <a:extLst>
                <a:ext uri="{FF2B5EF4-FFF2-40B4-BE49-F238E27FC236}">
                  <a16:creationId xmlns:a16="http://schemas.microsoft.com/office/drawing/2014/main" id="{18557320-6549-4FB3-9CF6-082841A845B0}"/>
                </a:ext>
              </a:extLst>
            </p:cNvPr>
            <p:cNvSpPr>
              <a:spLocks noChangeAspect="1"/>
            </p:cNvSpPr>
            <p:nvPr/>
          </p:nvSpPr>
          <p:spPr bwMode="auto">
            <a:xfrm>
              <a:off x="4601825" y="3439877"/>
              <a:ext cx="104241" cy="68547"/>
            </a:xfrm>
            <a:custGeom>
              <a:avLst/>
              <a:gdLst/>
              <a:ahLst/>
              <a:cxnLst>
                <a:cxn ang="0">
                  <a:pos x="25" y="8"/>
                </a:cxn>
                <a:cxn ang="0">
                  <a:pos x="35" y="15"/>
                </a:cxn>
                <a:cxn ang="0">
                  <a:pos x="56" y="0"/>
                </a:cxn>
                <a:cxn ang="0">
                  <a:pos x="46" y="32"/>
                </a:cxn>
                <a:cxn ang="0">
                  <a:pos x="25" y="35"/>
                </a:cxn>
                <a:cxn ang="0">
                  <a:pos x="0" y="13"/>
                </a:cxn>
                <a:cxn ang="0">
                  <a:pos x="25" y="8"/>
                </a:cxn>
              </a:cxnLst>
              <a:rect l="0" t="0" r="r" b="b"/>
              <a:pathLst>
                <a:path w="57" h="36">
                  <a:moveTo>
                    <a:pt x="25" y="8"/>
                  </a:moveTo>
                  <a:lnTo>
                    <a:pt x="35" y="15"/>
                  </a:lnTo>
                  <a:lnTo>
                    <a:pt x="56" y="0"/>
                  </a:lnTo>
                  <a:lnTo>
                    <a:pt x="46" y="32"/>
                  </a:lnTo>
                  <a:lnTo>
                    <a:pt x="25" y="35"/>
                  </a:lnTo>
                  <a:lnTo>
                    <a:pt x="0" y="13"/>
                  </a:lnTo>
                  <a:lnTo>
                    <a:pt x="25" y="8"/>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8" name="Freeform 74">
              <a:extLst>
                <a:ext uri="{FF2B5EF4-FFF2-40B4-BE49-F238E27FC236}">
                  <a16:creationId xmlns:a16="http://schemas.microsoft.com/office/drawing/2014/main" id="{31CD1C47-3640-47F8-ABE6-3D66BAB4E3F8}"/>
                </a:ext>
              </a:extLst>
            </p:cNvPr>
            <p:cNvSpPr>
              <a:spLocks noChangeAspect="1"/>
            </p:cNvSpPr>
            <p:nvPr/>
          </p:nvSpPr>
          <p:spPr bwMode="auto">
            <a:xfrm>
              <a:off x="4795281" y="3376025"/>
              <a:ext cx="69494" cy="68547"/>
            </a:xfrm>
            <a:custGeom>
              <a:avLst/>
              <a:gdLst/>
              <a:ahLst/>
              <a:cxnLst>
                <a:cxn ang="0">
                  <a:pos x="18" y="0"/>
                </a:cxn>
                <a:cxn ang="0">
                  <a:pos x="33" y="11"/>
                </a:cxn>
                <a:cxn ang="0">
                  <a:pos x="37" y="35"/>
                </a:cxn>
                <a:cxn ang="0">
                  <a:pos x="0" y="35"/>
                </a:cxn>
                <a:cxn ang="0">
                  <a:pos x="18" y="0"/>
                </a:cxn>
              </a:cxnLst>
              <a:rect l="0" t="0" r="r" b="b"/>
              <a:pathLst>
                <a:path w="38" h="36">
                  <a:moveTo>
                    <a:pt x="18" y="0"/>
                  </a:moveTo>
                  <a:lnTo>
                    <a:pt x="33" y="11"/>
                  </a:lnTo>
                  <a:lnTo>
                    <a:pt x="37" y="35"/>
                  </a:lnTo>
                  <a:lnTo>
                    <a:pt x="0" y="35"/>
                  </a:lnTo>
                  <a:lnTo>
                    <a:pt x="18" y="0"/>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329" name="Freeform 75">
              <a:extLst>
                <a:ext uri="{FF2B5EF4-FFF2-40B4-BE49-F238E27FC236}">
                  <a16:creationId xmlns:a16="http://schemas.microsoft.com/office/drawing/2014/main" id="{F6208D0C-2082-47A1-8512-56130CCCC0BB}"/>
                </a:ext>
              </a:extLst>
            </p:cNvPr>
            <p:cNvSpPr>
              <a:spLocks noChangeAspect="1"/>
            </p:cNvSpPr>
            <p:nvPr/>
          </p:nvSpPr>
          <p:spPr bwMode="auto">
            <a:xfrm>
              <a:off x="3518095" y="4685930"/>
              <a:ext cx="71372" cy="70426"/>
            </a:xfrm>
            <a:custGeom>
              <a:avLst/>
              <a:gdLst/>
              <a:ahLst/>
              <a:cxnLst>
                <a:cxn ang="0">
                  <a:pos x="38" y="19"/>
                </a:cxn>
                <a:cxn ang="0">
                  <a:pos x="8" y="0"/>
                </a:cxn>
                <a:cxn ang="0">
                  <a:pos x="0" y="16"/>
                </a:cxn>
                <a:cxn ang="0">
                  <a:pos x="2" y="36"/>
                </a:cxn>
                <a:cxn ang="0">
                  <a:pos x="38" y="19"/>
                </a:cxn>
              </a:cxnLst>
              <a:rect l="0" t="0" r="r" b="b"/>
              <a:pathLst>
                <a:path w="39" h="37">
                  <a:moveTo>
                    <a:pt x="38" y="19"/>
                  </a:moveTo>
                  <a:lnTo>
                    <a:pt x="8" y="0"/>
                  </a:lnTo>
                  <a:lnTo>
                    <a:pt x="0" y="16"/>
                  </a:lnTo>
                  <a:lnTo>
                    <a:pt x="2" y="36"/>
                  </a:lnTo>
                  <a:lnTo>
                    <a:pt x="38" y="19"/>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sp>
        <p:nvSpPr>
          <p:cNvPr id="387" name="Rectangle 386">
            <a:extLst>
              <a:ext uri="{FF2B5EF4-FFF2-40B4-BE49-F238E27FC236}">
                <a16:creationId xmlns:a16="http://schemas.microsoft.com/office/drawing/2014/main" id="{04FA64E4-AD40-4E9B-80AB-809B0CF90D9D}"/>
              </a:ext>
            </a:extLst>
          </p:cNvPr>
          <p:cNvSpPr/>
          <p:nvPr/>
        </p:nvSpPr>
        <p:spPr>
          <a:xfrm>
            <a:off x="246238" y="6720904"/>
            <a:ext cx="1980000" cy="28883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FFFFFF"/>
                </a:solidFill>
                <a:effectLst/>
                <a:uLnTx/>
                <a:uFillTx/>
                <a:latin typeface="Verdana"/>
                <a:ea typeface="+mn-ea"/>
                <a:cs typeface="+mn-cs"/>
              </a:rPr>
              <a:t>Denmark</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(csv) available at: </a:t>
            </a:r>
            <a:r>
              <a:rPr lang="sv-SE" sz="900" err="1">
                <a:hlinkClick r:id="rId10"/>
              </a:rPr>
              <a:t>Tables</a:t>
            </a:r>
            <a:r>
              <a:rPr lang="sv-SE" sz="900">
                <a:hlinkClick r:id="rId10"/>
              </a:rPr>
              <a:t> (au.dk)</a:t>
            </a:r>
            <a:endParaRPr lang="sv-SE" sz="90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does not require login.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includes information concerning: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NO2 per hour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solidFill>
                  <a:srgbClr val="FFFFFF"/>
                </a:solidFill>
                <a:latin typeface="Verdana"/>
              </a:rPr>
              <a:t>NOX per hour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solidFill>
                  <a:srgbClr val="FFFFFF"/>
                </a:solidFill>
                <a:latin typeface="Verdana"/>
              </a:rPr>
              <a:t>SOW2 per hour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O3 per hour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solidFill>
                  <a:srgbClr val="FFFFFF"/>
                </a:solidFill>
                <a:latin typeface="Verdana"/>
              </a:rPr>
              <a:t>PM10 per hour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PM2.5 per hour</a:t>
            </a:r>
          </a:p>
        </p:txBody>
      </p:sp>
      <p:sp>
        <p:nvSpPr>
          <p:cNvPr id="390" name="Rectangle 389">
            <a:extLst>
              <a:ext uri="{FF2B5EF4-FFF2-40B4-BE49-F238E27FC236}">
                <a16:creationId xmlns:a16="http://schemas.microsoft.com/office/drawing/2014/main" id="{28DE678F-ED8B-403B-A823-5FD047D9B85D}"/>
              </a:ext>
            </a:extLst>
          </p:cNvPr>
          <p:cNvSpPr/>
          <p:nvPr/>
        </p:nvSpPr>
        <p:spPr>
          <a:xfrm>
            <a:off x="4658617" y="6720904"/>
            <a:ext cx="1953145" cy="28883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FFFFFF"/>
                </a:solidFill>
                <a:effectLst/>
                <a:uLnTx/>
                <a:uFillTx/>
                <a:latin typeface="Verdana"/>
                <a:ea typeface="+mn-ea"/>
                <a:cs typeface="+mn-cs"/>
              </a:rPr>
              <a:t>Sweden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(csv) available at:</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900">
                <a:hlinkClick r:id="rId11"/>
              </a:rPr>
              <a:t>Datavärdskap luft (smhi.se) </a:t>
            </a:r>
            <a:r>
              <a:rPr lang="sv-SE" sz="900"/>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does not require login.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a:solidFill>
                <a:srgbClr val="FFFFFF"/>
              </a:solidFill>
              <a:latin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Data concerning last 24 hours available at </a:t>
            </a:r>
            <a:r>
              <a:rPr kumimoji="0" lang="en-US" sz="900" b="0" i="0" u="none" strike="noStrike" kern="1200" cap="none" spc="0" normalizeH="0" baseline="0" noProof="0">
                <a:ln>
                  <a:noFill/>
                </a:ln>
                <a:solidFill>
                  <a:srgbClr val="FFFFFF"/>
                </a:solidFill>
                <a:effectLst/>
                <a:uLnTx/>
                <a:uFillTx/>
                <a:latin typeface="Verdana"/>
                <a:ea typeface="+mn-ea"/>
                <a:cs typeface="+mn-cs"/>
                <a:hlinkClick r:id="rId12"/>
              </a:rPr>
              <a:t>Naturvårdsverket</a:t>
            </a:r>
            <a:r>
              <a:rPr kumimoji="0" lang="en-US" sz="900" b="0" i="0" u="none" strike="noStrike" kern="1200" cap="none" spc="0" normalizeH="0" baseline="0" noProof="0">
                <a:ln>
                  <a:noFill/>
                </a:ln>
                <a:solidFill>
                  <a:srgbClr val="FFFFFF"/>
                </a:solidFill>
                <a:effectLst/>
                <a:uLnTx/>
                <a:uFillTx/>
                <a:latin typeface="Verdana"/>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a:ln>
                <a:noFill/>
              </a:ln>
              <a:solidFill>
                <a:srgbClr val="FFFFFF"/>
              </a:solidFill>
              <a:effectLst/>
              <a:uLnTx/>
              <a:uFillTx/>
              <a:latin typeface="Verdana"/>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FFFFFF"/>
                </a:solidFill>
                <a:effectLst/>
                <a:uLnTx/>
                <a:uFillTx/>
                <a:latin typeface="Verdana"/>
                <a:ea typeface="+mn-ea"/>
                <a:cs typeface="+mn-cs"/>
              </a:rPr>
              <a:t>NO2 per hour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Soot, levels in the air per hour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Particles (PM10) per hour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Particles (PM2.5) per hour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Verdana"/>
                <a:ea typeface="+mn-ea"/>
                <a:cs typeface="+mn-cs"/>
              </a:rPr>
              <a:t>Ground-level ozone per hour</a:t>
            </a:r>
          </a:p>
        </p:txBody>
      </p:sp>
      <p:sp>
        <p:nvSpPr>
          <p:cNvPr id="4" name="TextBox 3">
            <a:extLst>
              <a:ext uri="{FF2B5EF4-FFF2-40B4-BE49-F238E27FC236}">
                <a16:creationId xmlns:a16="http://schemas.microsoft.com/office/drawing/2014/main" id="{FC4322CB-AEFF-4725-85BC-12B58027B1CF}"/>
              </a:ext>
            </a:extLst>
          </p:cNvPr>
          <p:cNvSpPr txBox="1"/>
          <p:nvPr/>
        </p:nvSpPr>
        <p:spPr>
          <a:xfrm>
            <a:off x="246238" y="9708710"/>
            <a:ext cx="6769100" cy="215444"/>
          </a:xfrm>
          <a:prstGeom prst="rect">
            <a:avLst/>
          </a:prstGeom>
          <a:noFill/>
        </p:spPr>
        <p:txBody>
          <a:bodyPr wrap="square" lIns="0" tIns="0" rIns="0" bIns="0" rtlCol="0">
            <a:spAutoFit/>
          </a:bodyPr>
          <a:lstStyle/>
          <a:p>
            <a:r>
              <a:rPr lang="sv-SE" sz="700"/>
              <a:t>Note: Data for all </a:t>
            </a:r>
            <a:r>
              <a:rPr lang="sv-SE" sz="700" err="1"/>
              <a:t>countries</a:t>
            </a:r>
            <a:r>
              <a:rPr lang="sv-SE" sz="700"/>
              <a:t> </a:t>
            </a:r>
            <a:r>
              <a:rPr lang="sv-SE" sz="700" err="1"/>
              <a:t>can</a:t>
            </a:r>
            <a:r>
              <a:rPr lang="sv-SE" sz="700"/>
              <a:t> be </a:t>
            </a:r>
            <a:r>
              <a:rPr lang="sv-SE" sz="700" err="1"/>
              <a:t>found</a:t>
            </a:r>
            <a:r>
              <a:rPr lang="sv-SE" sz="700"/>
              <a:t> at EEA </a:t>
            </a:r>
            <a:r>
              <a:rPr lang="sv-SE" sz="700" err="1"/>
              <a:t>database</a:t>
            </a:r>
            <a:r>
              <a:rPr lang="sv-SE" sz="700"/>
              <a:t> </a:t>
            </a:r>
            <a:r>
              <a:rPr lang="en-US" sz="700">
                <a:solidFill>
                  <a:srgbClr val="FFFFFF"/>
                </a:solidFill>
                <a:latin typeface="Verdana"/>
                <a:hlinkClick r:id="rId7"/>
              </a:rPr>
              <a:t>https://discomap.eea.europa.eu/map/fme/AirQualityExport.htm</a:t>
            </a:r>
            <a:endParaRPr lang="en-US" sz="700">
              <a:solidFill>
                <a:srgbClr val="FFFFFF"/>
              </a:solidFill>
              <a:latin typeface="Verdana"/>
            </a:endParaRPr>
          </a:p>
          <a:p>
            <a:endParaRPr lang="sv-SE" sz="700"/>
          </a:p>
        </p:txBody>
      </p:sp>
    </p:spTree>
    <p:extLst>
      <p:ext uri="{BB962C8B-B14F-4D97-AF65-F5344CB8AC3E}">
        <p14:creationId xmlns:p14="http://schemas.microsoft.com/office/powerpoint/2010/main" val="1390475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ktangel 12">
            <a:extLst>
              <a:ext uri="{FF2B5EF4-FFF2-40B4-BE49-F238E27FC236}">
                <a16:creationId xmlns:a16="http://schemas.microsoft.com/office/drawing/2014/main" id="{6A7D3D8E-C447-43B6-9882-3DA427ADDE1E}"/>
              </a:ext>
            </a:extLst>
          </p:cNvPr>
          <p:cNvSpPr/>
          <p:nvPr/>
        </p:nvSpPr>
        <p:spPr>
          <a:xfrm>
            <a:off x="52251" y="1098801"/>
            <a:ext cx="6769099" cy="36084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1100" noProof="0">
              <a:solidFill>
                <a:schemeClr val="tx1"/>
              </a:solidFill>
            </a:endParaRPr>
          </a:p>
        </p:txBody>
      </p:sp>
      <p:sp>
        <p:nvSpPr>
          <p:cNvPr id="389" name="Rectangle 388">
            <a:extLst>
              <a:ext uri="{FF2B5EF4-FFF2-40B4-BE49-F238E27FC236}">
                <a16:creationId xmlns:a16="http://schemas.microsoft.com/office/drawing/2014/main" id="{5CAFEDD2-F780-41B2-A4B0-793BB2C0DA9F}"/>
              </a:ext>
            </a:extLst>
          </p:cNvPr>
          <p:cNvSpPr/>
          <p:nvPr/>
        </p:nvSpPr>
        <p:spPr>
          <a:xfrm>
            <a:off x="5336795" y="5611010"/>
            <a:ext cx="1212637" cy="19990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algn="ctr"/>
            <a:endParaRPr lang="en-US" sz="900" b="1" noProof="0" dirty="0"/>
          </a:p>
          <a:p>
            <a:pPr algn="ctr"/>
            <a:r>
              <a:rPr lang="en-US" sz="900" b="1" noProof="0" dirty="0"/>
              <a:t>Finland</a:t>
            </a:r>
          </a:p>
          <a:p>
            <a:pPr algn="ctr"/>
            <a:endParaRPr lang="en-US" sz="900" dirty="0"/>
          </a:p>
          <a:p>
            <a:r>
              <a:rPr lang="en-US" sz="900" dirty="0"/>
              <a:t>D</a:t>
            </a:r>
            <a:r>
              <a:rPr lang="en-US" sz="900" noProof="0" dirty="0" err="1"/>
              <a:t>ata</a:t>
            </a:r>
            <a:r>
              <a:rPr lang="en-US" sz="900" noProof="0" dirty="0"/>
              <a:t> points: </a:t>
            </a:r>
            <a:r>
              <a:rPr lang="en-US" sz="900" noProof="0" dirty="0" err="1"/>
              <a:t>approx</a:t>
            </a:r>
            <a:r>
              <a:rPr lang="en-US" sz="900" noProof="0" dirty="0"/>
              <a:t> every 10 minutes</a:t>
            </a:r>
          </a:p>
          <a:p>
            <a:endParaRPr lang="en-US" sz="900" dirty="0"/>
          </a:p>
          <a:p>
            <a:r>
              <a:rPr lang="en-US" sz="900" dirty="0"/>
              <a:t>Geographical coverage: </a:t>
            </a:r>
          </a:p>
          <a:p>
            <a:r>
              <a:rPr lang="en-US" sz="900" dirty="0"/>
              <a:t>769 cameras</a:t>
            </a:r>
          </a:p>
          <a:p>
            <a:endParaRPr lang="en-US" sz="900" dirty="0"/>
          </a:p>
          <a:p>
            <a:r>
              <a:rPr lang="en-US" sz="900" dirty="0">
                <a:hlinkClick r:id="rId5"/>
              </a:rPr>
              <a:t>Link </a:t>
            </a:r>
            <a:endParaRPr lang="en-US" sz="900" dirty="0"/>
          </a:p>
          <a:p>
            <a:endParaRPr lang="en-US" sz="900" noProof="0" dirty="0"/>
          </a:p>
        </p:txBody>
      </p:sp>
      <p:sp>
        <p:nvSpPr>
          <p:cNvPr id="388" name="Rectangle 387">
            <a:extLst>
              <a:ext uri="{FF2B5EF4-FFF2-40B4-BE49-F238E27FC236}">
                <a16:creationId xmlns:a16="http://schemas.microsoft.com/office/drawing/2014/main" id="{C0E1ED7E-7F25-47A2-9FC7-86003A57AF29}"/>
              </a:ext>
            </a:extLst>
          </p:cNvPr>
          <p:cNvSpPr/>
          <p:nvPr/>
        </p:nvSpPr>
        <p:spPr>
          <a:xfrm>
            <a:off x="3130809" y="4611240"/>
            <a:ext cx="1212637" cy="21236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algn="ctr"/>
            <a:endParaRPr lang="en-US" sz="900" b="1" noProof="0" dirty="0"/>
          </a:p>
          <a:p>
            <a:pPr algn="ctr"/>
            <a:r>
              <a:rPr lang="en-US" sz="900" b="1" noProof="0" dirty="0"/>
              <a:t>Norway</a:t>
            </a:r>
          </a:p>
          <a:p>
            <a:pPr algn="ctr"/>
            <a:endParaRPr lang="en-US" sz="900" dirty="0"/>
          </a:p>
          <a:p>
            <a:r>
              <a:rPr lang="en-US" sz="900" dirty="0"/>
              <a:t>D</a:t>
            </a:r>
            <a:r>
              <a:rPr lang="en-US" sz="900" noProof="0" dirty="0" err="1"/>
              <a:t>ata</a:t>
            </a:r>
            <a:r>
              <a:rPr lang="en-US" sz="900" noProof="0" dirty="0"/>
              <a:t> points: </a:t>
            </a:r>
            <a:r>
              <a:rPr lang="en-US" sz="900" dirty="0"/>
              <a:t>approx. every 10 </a:t>
            </a:r>
            <a:r>
              <a:rPr lang="en-US" sz="900" noProof="0" dirty="0"/>
              <a:t>minutes</a:t>
            </a:r>
          </a:p>
          <a:p>
            <a:endParaRPr lang="en-US" sz="900" dirty="0"/>
          </a:p>
          <a:p>
            <a:r>
              <a:rPr lang="en-US" sz="900" dirty="0"/>
              <a:t>Geographical coverage: </a:t>
            </a:r>
            <a:br>
              <a:rPr lang="en-US" sz="900" dirty="0"/>
            </a:br>
            <a:r>
              <a:rPr lang="en-US" sz="900" dirty="0"/>
              <a:t>625 cameras </a:t>
            </a:r>
          </a:p>
          <a:p>
            <a:endParaRPr lang="en-US" sz="900" dirty="0"/>
          </a:p>
          <a:p>
            <a:r>
              <a:rPr lang="en-US" sz="900" dirty="0">
                <a:hlinkClick r:id="rId6"/>
              </a:rPr>
              <a:t>Link</a:t>
            </a:r>
            <a:r>
              <a:rPr lang="en-US" sz="900" dirty="0"/>
              <a:t> </a:t>
            </a:r>
          </a:p>
          <a:p>
            <a:endParaRPr lang="en-US" sz="900" noProof="0" dirty="0"/>
          </a:p>
        </p:txBody>
      </p:sp>
      <p:sp>
        <p:nvSpPr>
          <p:cNvPr id="336" name="Rectangle 335">
            <a:extLst>
              <a:ext uri="{FF2B5EF4-FFF2-40B4-BE49-F238E27FC236}">
                <a16:creationId xmlns:a16="http://schemas.microsoft.com/office/drawing/2014/main" id="{139861C2-14E2-419E-A48F-216DB8028AD8}"/>
              </a:ext>
            </a:extLst>
          </p:cNvPr>
          <p:cNvSpPr/>
          <p:nvPr/>
        </p:nvSpPr>
        <p:spPr>
          <a:xfrm>
            <a:off x="247751" y="5198746"/>
            <a:ext cx="1212637" cy="19038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algn="ctr"/>
            <a:endParaRPr lang="en-US" sz="900" b="1" noProof="0" dirty="0"/>
          </a:p>
          <a:p>
            <a:pPr algn="ctr"/>
            <a:r>
              <a:rPr lang="en-US" sz="900" b="1" noProof="0" dirty="0"/>
              <a:t>Iceland</a:t>
            </a:r>
          </a:p>
          <a:p>
            <a:pPr algn="ctr"/>
            <a:endParaRPr lang="en-US" sz="900" dirty="0"/>
          </a:p>
          <a:p>
            <a:r>
              <a:rPr lang="en-US" sz="900" dirty="0"/>
              <a:t>D</a:t>
            </a:r>
            <a:r>
              <a:rPr lang="en-US" sz="900" noProof="0" dirty="0" err="1"/>
              <a:t>ata</a:t>
            </a:r>
            <a:r>
              <a:rPr lang="en-US" sz="900" noProof="0" dirty="0"/>
              <a:t> points:  </a:t>
            </a:r>
          </a:p>
          <a:p>
            <a:r>
              <a:rPr lang="en-US" sz="900" dirty="0"/>
              <a:t>Updates every 5-30 minutes</a:t>
            </a:r>
          </a:p>
          <a:p>
            <a:endParaRPr lang="en-US" sz="900" dirty="0"/>
          </a:p>
          <a:p>
            <a:r>
              <a:rPr lang="en-US" sz="900" dirty="0"/>
              <a:t>Geographical coverage: </a:t>
            </a:r>
          </a:p>
          <a:p>
            <a:r>
              <a:rPr lang="en-US" sz="900" dirty="0"/>
              <a:t>442 cameras</a:t>
            </a:r>
          </a:p>
          <a:p>
            <a:endParaRPr lang="en-US" sz="900" dirty="0"/>
          </a:p>
          <a:p>
            <a:r>
              <a:rPr lang="en-US" sz="900" dirty="0">
                <a:hlinkClick r:id="rId7"/>
              </a:rPr>
              <a:t>Link</a:t>
            </a:r>
            <a:endParaRPr lang="en-US" sz="900" dirty="0"/>
          </a:p>
          <a:p>
            <a:endParaRPr lang="en-US" sz="900" noProof="0" dirty="0"/>
          </a:p>
        </p:txBody>
      </p:sp>
      <p:graphicFrame>
        <p:nvGraphicFramePr>
          <p:cNvPr id="5" name="Objekt 4" hidden="1">
            <a:extLst>
              <a:ext uri="{FF2B5EF4-FFF2-40B4-BE49-F238E27FC236}">
                <a16:creationId xmlns:a16="http://schemas.microsoft.com/office/drawing/2014/main" id="{6A2D7A43-61C2-44B1-92D8-F09A36262A80}"/>
              </a:ext>
            </a:extLst>
          </p:cNvPr>
          <p:cNvGraphicFramePr>
            <a:graphicFrameLocks noChangeAspect="1"/>
          </p:cNvGraphicFramePr>
          <p:nvPr>
            <p:custDataLst>
              <p:tags r:id="rId2"/>
            </p:custDataLst>
            <p:extLst>
              <p:ext uri="{D42A27DB-BD31-4B8C-83A1-F6EECF244321}">
                <p14:modId xmlns:p14="http://schemas.microsoft.com/office/powerpoint/2010/main" val="8494449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8369" name="think-cell Slide" r:id="rId8" imgW="351" imgH="351" progId="TCLayout.ActiveDocument.1">
                  <p:embed/>
                </p:oleObj>
              </mc:Choice>
              <mc:Fallback>
                <p:oleObj name="think-cell Slide" r:id="rId8" imgW="351" imgH="351" progId="TCLayout.ActiveDocument.1">
                  <p:embed/>
                  <p:pic>
                    <p:nvPicPr>
                      <p:cNvPr id="5" name="Objekt 4" hidden="1">
                        <a:extLst>
                          <a:ext uri="{FF2B5EF4-FFF2-40B4-BE49-F238E27FC236}">
                            <a16:creationId xmlns:a16="http://schemas.microsoft.com/office/drawing/2014/main" id="{6A2D7A43-61C2-44B1-92D8-F09A36262A80}"/>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a:extLst>
              <a:ext uri="{FF2B5EF4-FFF2-40B4-BE49-F238E27FC236}">
                <a16:creationId xmlns:a16="http://schemas.microsoft.com/office/drawing/2014/main" id="{DF380C07-16AB-43CC-8392-6134BE9A3BE7}"/>
              </a:ext>
            </a:extLst>
          </p:cNvPr>
          <p:cNvSpPr/>
          <p:nvPr/>
        </p:nvSpPr>
        <p:spPr>
          <a:xfrm>
            <a:off x="52252" y="36365"/>
            <a:ext cx="6769100" cy="927100"/>
          </a:xfrm>
          <a:prstGeom prst="rect">
            <a:avLst/>
          </a:prstGeom>
          <a:solidFill>
            <a:srgbClr val="05326E"/>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2000" b="1" noProof="0"/>
              <a:t>HACKATHON DATA</a:t>
            </a:r>
          </a:p>
        </p:txBody>
      </p:sp>
      <p:grpSp>
        <p:nvGrpSpPr>
          <p:cNvPr id="286" name="Group 285">
            <a:extLst>
              <a:ext uri="{FF2B5EF4-FFF2-40B4-BE49-F238E27FC236}">
                <a16:creationId xmlns:a16="http://schemas.microsoft.com/office/drawing/2014/main" id="{A030F4A2-A9AB-4590-94DF-A4F572D889BB}"/>
              </a:ext>
            </a:extLst>
          </p:cNvPr>
          <p:cNvGrpSpPr>
            <a:grpSpLocks noChangeAspect="1"/>
          </p:cNvGrpSpPr>
          <p:nvPr/>
        </p:nvGrpSpPr>
        <p:grpSpPr>
          <a:xfrm>
            <a:off x="1123373" y="5926296"/>
            <a:ext cx="4299231" cy="5239619"/>
            <a:chOff x="1750695" y="1416050"/>
            <a:chExt cx="2907030" cy="3542896"/>
          </a:xfrm>
        </p:grpSpPr>
        <p:sp>
          <p:nvSpPr>
            <p:cNvPr id="287" name="Freeform 12">
              <a:extLst>
                <a:ext uri="{FF2B5EF4-FFF2-40B4-BE49-F238E27FC236}">
                  <a16:creationId xmlns:a16="http://schemas.microsoft.com/office/drawing/2014/main" id="{3169968A-C6E4-468E-B4AC-7AC6709BB0D8}"/>
                </a:ext>
              </a:extLst>
            </p:cNvPr>
            <p:cNvSpPr>
              <a:spLocks noChangeAspect="1"/>
            </p:cNvSpPr>
            <p:nvPr/>
          </p:nvSpPr>
          <p:spPr bwMode="auto">
            <a:xfrm>
              <a:off x="2811145" y="4363384"/>
              <a:ext cx="416560" cy="284448"/>
            </a:xfrm>
            <a:custGeom>
              <a:avLst/>
              <a:gdLst/>
              <a:ahLst/>
              <a:cxnLst>
                <a:cxn ang="0">
                  <a:pos x="175" y="41"/>
                </a:cxn>
                <a:cxn ang="0">
                  <a:pos x="157" y="27"/>
                </a:cxn>
                <a:cxn ang="0">
                  <a:pos x="159" y="22"/>
                </a:cxn>
                <a:cxn ang="0">
                  <a:pos x="150" y="13"/>
                </a:cxn>
                <a:cxn ang="0">
                  <a:pos x="141" y="0"/>
                </a:cxn>
                <a:cxn ang="0">
                  <a:pos x="130" y="13"/>
                </a:cxn>
                <a:cxn ang="0">
                  <a:pos x="125" y="9"/>
                </a:cxn>
                <a:cxn ang="0">
                  <a:pos x="111" y="20"/>
                </a:cxn>
                <a:cxn ang="0">
                  <a:pos x="111" y="25"/>
                </a:cxn>
                <a:cxn ang="0">
                  <a:pos x="98" y="31"/>
                </a:cxn>
                <a:cxn ang="0">
                  <a:pos x="59" y="61"/>
                </a:cxn>
                <a:cxn ang="0">
                  <a:pos x="50" y="73"/>
                </a:cxn>
                <a:cxn ang="0">
                  <a:pos x="50" y="88"/>
                </a:cxn>
                <a:cxn ang="0">
                  <a:pos x="36" y="93"/>
                </a:cxn>
                <a:cxn ang="0">
                  <a:pos x="9" y="120"/>
                </a:cxn>
                <a:cxn ang="0">
                  <a:pos x="9" y="132"/>
                </a:cxn>
                <a:cxn ang="0">
                  <a:pos x="0" y="143"/>
                </a:cxn>
                <a:cxn ang="0">
                  <a:pos x="4" y="159"/>
                </a:cxn>
                <a:cxn ang="0">
                  <a:pos x="15" y="150"/>
                </a:cxn>
                <a:cxn ang="0">
                  <a:pos x="29" y="136"/>
                </a:cxn>
                <a:cxn ang="0">
                  <a:pos x="47" y="134"/>
                </a:cxn>
                <a:cxn ang="0">
                  <a:pos x="59" y="136"/>
                </a:cxn>
                <a:cxn ang="0">
                  <a:pos x="63" y="159"/>
                </a:cxn>
                <a:cxn ang="0">
                  <a:pos x="61" y="173"/>
                </a:cxn>
                <a:cxn ang="0">
                  <a:pos x="70" y="182"/>
                </a:cxn>
                <a:cxn ang="0">
                  <a:pos x="79" y="189"/>
                </a:cxn>
                <a:cxn ang="0">
                  <a:pos x="102" y="191"/>
                </a:cxn>
                <a:cxn ang="0">
                  <a:pos x="148" y="198"/>
                </a:cxn>
                <a:cxn ang="0">
                  <a:pos x="157" y="191"/>
                </a:cxn>
                <a:cxn ang="0">
                  <a:pos x="164" y="182"/>
                </a:cxn>
                <a:cxn ang="0">
                  <a:pos x="168" y="164"/>
                </a:cxn>
                <a:cxn ang="0">
                  <a:pos x="187" y="164"/>
                </a:cxn>
                <a:cxn ang="0">
                  <a:pos x="191" y="175"/>
                </a:cxn>
                <a:cxn ang="0">
                  <a:pos x="191" y="203"/>
                </a:cxn>
                <a:cxn ang="0">
                  <a:pos x="212" y="219"/>
                </a:cxn>
                <a:cxn ang="0">
                  <a:pos x="228" y="193"/>
                </a:cxn>
                <a:cxn ang="0">
                  <a:pos x="246" y="184"/>
                </a:cxn>
                <a:cxn ang="0">
                  <a:pos x="264" y="187"/>
                </a:cxn>
                <a:cxn ang="0">
                  <a:pos x="280" y="196"/>
                </a:cxn>
                <a:cxn ang="0">
                  <a:pos x="285" y="203"/>
                </a:cxn>
                <a:cxn ang="0">
                  <a:pos x="289" y="180"/>
                </a:cxn>
                <a:cxn ang="0">
                  <a:pos x="301" y="157"/>
                </a:cxn>
                <a:cxn ang="0">
                  <a:pos x="326" y="152"/>
                </a:cxn>
                <a:cxn ang="0">
                  <a:pos x="333" y="136"/>
                </a:cxn>
                <a:cxn ang="0">
                  <a:pos x="326" y="123"/>
                </a:cxn>
                <a:cxn ang="0">
                  <a:pos x="314" y="116"/>
                </a:cxn>
                <a:cxn ang="0">
                  <a:pos x="282" y="111"/>
                </a:cxn>
                <a:cxn ang="0">
                  <a:pos x="282" y="95"/>
                </a:cxn>
                <a:cxn ang="0">
                  <a:pos x="282" y="79"/>
                </a:cxn>
                <a:cxn ang="0">
                  <a:pos x="282" y="66"/>
                </a:cxn>
                <a:cxn ang="0">
                  <a:pos x="262" y="57"/>
                </a:cxn>
                <a:cxn ang="0">
                  <a:pos x="253" y="61"/>
                </a:cxn>
                <a:cxn ang="0">
                  <a:pos x="234" y="47"/>
                </a:cxn>
                <a:cxn ang="0">
                  <a:pos x="232" y="38"/>
                </a:cxn>
                <a:cxn ang="0">
                  <a:pos x="225" y="29"/>
                </a:cxn>
                <a:cxn ang="0">
                  <a:pos x="225" y="25"/>
                </a:cxn>
                <a:cxn ang="0">
                  <a:pos x="209" y="20"/>
                </a:cxn>
                <a:cxn ang="0">
                  <a:pos x="202" y="27"/>
                </a:cxn>
                <a:cxn ang="0">
                  <a:pos x="189" y="36"/>
                </a:cxn>
                <a:cxn ang="0">
                  <a:pos x="175" y="41"/>
                </a:cxn>
              </a:cxnLst>
              <a:rect l="0" t="0" r="r" b="b"/>
              <a:pathLst>
                <a:path w="334" h="220">
                  <a:moveTo>
                    <a:pt x="175" y="41"/>
                  </a:moveTo>
                  <a:lnTo>
                    <a:pt x="157" y="27"/>
                  </a:lnTo>
                  <a:lnTo>
                    <a:pt x="159" y="22"/>
                  </a:lnTo>
                  <a:lnTo>
                    <a:pt x="150" y="13"/>
                  </a:lnTo>
                  <a:lnTo>
                    <a:pt x="141" y="0"/>
                  </a:lnTo>
                  <a:lnTo>
                    <a:pt x="130" y="13"/>
                  </a:lnTo>
                  <a:lnTo>
                    <a:pt x="125" y="9"/>
                  </a:lnTo>
                  <a:lnTo>
                    <a:pt x="111" y="20"/>
                  </a:lnTo>
                  <a:lnTo>
                    <a:pt x="111" y="25"/>
                  </a:lnTo>
                  <a:lnTo>
                    <a:pt x="98" y="31"/>
                  </a:lnTo>
                  <a:lnTo>
                    <a:pt x="59" y="61"/>
                  </a:lnTo>
                  <a:lnTo>
                    <a:pt x="50" y="73"/>
                  </a:lnTo>
                  <a:lnTo>
                    <a:pt x="50" y="88"/>
                  </a:lnTo>
                  <a:lnTo>
                    <a:pt x="36" y="93"/>
                  </a:lnTo>
                  <a:lnTo>
                    <a:pt x="9" y="120"/>
                  </a:lnTo>
                  <a:lnTo>
                    <a:pt x="9" y="132"/>
                  </a:lnTo>
                  <a:lnTo>
                    <a:pt x="0" y="143"/>
                  </a:lnTo>
                  <a:lnTo>
                    <a:pt x="4" y="159"/>
                  </a:lnTo>
                  <a:lnTo>
                    <a:pt x="15" y="150"/>
                  </a:lnTo>
                  <a:lnTo>
                    <a:pt x="29" y="136"/>
                  </a:lnTo>
                  <a:lnTo>
                    <a:pt x="47" y="134"/>
                  </a:lnTo>
                  <a:lnTo>
                    <a:pt x="59" y="136"/>
                  </a:lnTo>
                  <a:lnTo>
                    <a:pt x="63" y="159"/>
                  </a:lnTo>
                  <a:lnTo>
                    <a:pt x="61" y="173"/>
                  </a:lnTo>
                  <a:lnTo>
                    <a:pt x="70" y="182"/>
                  </a:lnTo>
                  <a:lnTo>
                    <a:pt x="79" y="189"/>
                  </a:lnTo>
                  <a:lnTo>
                    <a:pt x="102" y="191"/>
                  </a:lnTo>
                  <a:lnTo>
                    <a:pt x="148" y="198"/>
                  </a:lnTo>
                  <a:lnTo>
                    <a:pt x="157" y="191"/>
                  </a:lnTo>
                  <a:lnTo>
                    <a:pt x="164" y="182"/>
                  </a:lnTo>
                  <a:lnTo>
                    <a:pt x="168" y="164"/>
                  </a:lnTo>
                  <a:lnTo>
                    <a:pt x="187" y="164"/>
                  </a:lnTo>
                  <a:lnTo>
                    <a:pt x="191" y="175"/>
                  </a:lnTo>
                  <a:lnTo>
                    <a:pt x="191" y="203"/>
                  </a:lnTo>
                  <a:lnTo>
                    <a:pt x="212" y="219"/>
                  </a:lnTo>
                  <a:lnTo>
                    <a:pt x="228" y="193"/>
                  </a:lnTo>
                  <a:lnTo>
                    <a:pt x="246" y="184"/>
                  </a:lnTo>
                  <a:lnTo>
                    <a:pt x="264" y="187"/>
                  </a:lnTo>
                  <a:lnTo>
                    <a:pt x="280" y="196"/>
                  </a:lnTo>
                  <a:lnTo>
                    <a:pt x="285" y="203"/>
                  </a:lnTo>
                  <a:lnTo>
                    <a:pt x="289" y="180"/>
                  </a:lnTo>
                  <a:lnTo>
                    <a:pt x="301" y="157"/>
                  </a:lnTo>
                  <a:lnTo>
                    <a:pt x="326" y="152"/>
                  </a:lnTo>
                  <a:lnTo>
                    <a:pt x="333" y="136"/>
                  </a:lnTo>
                  <a:lnTo>
                    <a:pt x="326" y="123"/>
                  </a:lnTo>
                  <a:lnTo>
                    <a:pt x="314" y="116"/>
                  </a:lnTo>
                  <a:lnTo>
                    <a:pt x="282" y="111"/>
                  </a:lnTo>
                  <a:lnTo>
                    <a:pt x="282" y="95"/>
                  </a:lnTo>
                  <a:lnTo>
                    <a:pt x="282" y="79"/>
                  </a:lnTo>
                  <a:lnTo>
                    <a:pt x="282" y="66"/>
                  </a:lnTo>
                  <a:lnTo>
                    <a:pt x="262" y="57"/>
                  </a:lnTo>
                  <a:lnTo>
                    <a:pt x="253" y="61"/>
                  </a:lnTo>
                  <a:lnTo>
                    <a:pt x="234" y="47"/>
                  </a:lnTo>
                  <a:lnTo>
                    <a:pt x="232" y="38"/>
                  </a:lnTo>
                  <a:lnTo>
                    <a:pt x="225" y="29"/>
                  </a:lnTo>
                  <a:lnTo>
                    <a:pt x="225" y="25"/>
                  </a:lnTo>
                  <a:lnTo>
                    <a:pt x="209" y="20"/>
                  </a:lnTo>
                  <a:lnTo>
                    <a:pt x="202" y="27"/>
                  </a:lnTo>
                  <a:lnTo>
                    <a:pt x="189" y="36"/>
                  </a:lnTo>
                  <a:lnTo>
                    <a:pt x="175" y="41"/>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88" name="Freeform 13">
              <a:extLst>
                <a:ext uri="{FF2B5EF4-FFF2-40B4-BE49-F238E27FC236}">
                  <a16:creationId xmlns:a16="http://schemas.microsoft.com/office/drawing/2014/main" id="{142BA49D-50FC-49B4-B1C9-FCCD3BBF77A2}"/>
                </a:ext>
              </a:extLst>
            </p:cNvPr>
            <p:cNvSpPr>
              <a:spLocks noChangeAspect="1"/>
            </p:cNvSpPr>
            <p:nvPr/>
          </p:nvSpPr>
          <p:spPr bwMode="auto">
            <a:xfrm>
              <a:off x="3142615" y="4332907"/>
              <a:ext cx="635000" cy="299051"/>
            </a:xfrm>
            <a:custGeom>
              <a:avLst/>
              <a:gdLst/>
              <a:ahLst/>
              <a:cxnLst>
                <a:cxn ang="0">
                  <a:pos x="22" y="81"/>
                </a:cxn>
                <a:cxn ang="0">
                  <a:pos x="40" y="92"/>
                </a:cxn>
                <a:cxn ang="0">
                  <a:pos x="70" y="90"/>
                </a:cxn>
                <a:cxn ang="0">
                  <a:pos x="99" y="88"/>
                </a:cxn>
                <a:cxn ang="0">
                  <a:pos x="131" y="99"/>
                </a:cxn>
                <a:cxn ang="0">
                  <a:pos x="154" y="95"/>
                </a:cxn>
                <a:cxn ang="0">
                  <a:pos x="192" y="90"/>
                </a:cxn>
                <a:cxn ang="0">
                  <a:pos x="233" y="113"/>
                </a:cxn>
                <a:cxn ang="0">
                  <a:pos x="254" y="90"/>
                </a:cxn>
                <a:cxn ang="0">
                  <a:pos x="238" y="45"/>
                </a:cxn>
                <a:cxn ang="0">
                  <a:pos x="306" y="6"/>
                </a:cxn>
                <a:cxn ang="0">
                  <a:pos x="326" y="22"/>
                </a:cxn>
                <a:cxn ang="0">
                  <a:pos x="376" y="2"/>
                </a:cxn>
                <a:cxn ang="0">
                  <a:pos x="431" y="20"/>
                </a:cxn>
                <a:cxn ang="0">
                  <a:pos x="465" y="9"/>
                </a:cxn>
                <a:cxn ang="0">
                  <a:pos x="494" y="58"/>
                </a:cxn>
                <a:cxn ang="0">
                  <a:pos x="503" y="92"/>
                </a:cxn>
                <a:cxn ang="0">
                  <a:pos x="478" y="113"/>
                </a:cxn>
                <a:cxn ang="0">
                  <a:pos x="483" y="133"/>
                </a:cxn>
                <a:cxn ang="0">
                  <a:pos x="474" y="165"/>
                </a:cxn>
                <a:cxn ang="0">
                  <a:pos x="447" y="192"/>
                </a:cxn>
                <a:cxn ang="0">
                  <a:pos x="426" y="210"/>
                </a:cxn>
                <a:cxn ang="0">
                  <a:pos x="369" y="215"/>
                </a:cxn>
                <a:cxn ang="0">
                  <a:pos x="324" y="231"/>
                </a:cxn>
                <a:cxn ang="0">
                  <a:pos x="247" y="215"/>
                </a:cxn>
                <a:cxn ang="0">
                  <a:pos x="172" y="185"/>
                </a:cxn>
                <a:cxn ang="0">
                  <a:pos x="167" y="158"/>
                </a:cxn>
                <a:cxn ang="0">
                  <a:pos x="120" y="156"/>
                </a:cxn>
                <a:cxn ang="0">
                  <a:pos x="58" y="147"/>
                </a:cxn>
                <a:cxn ang="0">
                  <a:pos x="31" y="138"/>
                </a:cxn>
                <a:cxn ang="0">
                  <a:pos x="15" y="117"/>
                </a:cxn>
                <a:cxn ang="0">
                  <a:pos x="0" y="83"/>
                </a:cxn>
              </a:cxnLst>
              <a:rect l="0" t="0" r="r" b="b"/>
              <a:pathLst>
                <a:path w="507" h="232">
                  <a:moveTo>
                    <a:pt x="0" y="83"/>
                  </a:moveTo>
                  <a:lnTo>
                    <a:pt x="22" y="81"/>
                  </a:lnTo>
                  <a:lnTo>
                    <a:pt x="29" y="79"/>
                  </a:lnTo>
                  <a:lnTo>
                    <a:pt x="40" y="92"/>
                  </a:lnTo>
                  <a:lnTo>
                    <a:pt x="54" y="88"/>
                  </a:lnTo>
                  <a:lnTo>
                    <a:pt x="70" y="90"/>
                  </a:lnTo>
                  <a:lnTo>
                    <a:pt x="81" y="97"/>
                  </a:lnTo>
                  <a:lnTo>
                    <a:pt x="99" y="88"/>
                  </a:lnTo>
                  <a:lnTo>
                    <a:pt x="122" y="88"/>
                  </a:lnTo>
                  <a:lnTo>
                    <a:pt x="131" y="99"/>
                  </a:lnTo>
                  <a:lnTo>
                    <a:pt x="147" y="101"/>
                  </a:lnTo>
                  <a:lnTo>
                    <a:pt x="154" y="95"/>
                  </a:lnTo>
                  <a:lnTo>
                    <a:pt x="181" y="90"/>
                  </a:lnTo>
                  <a:lnTo>
                    <a:pt x="192" y="90"/>
                  </a:lnTo>
                  <a:lnTo>
                    <a:pt x="211" y="97"/>
                  </a:lnTo>
                  <a:lnTo>
                    <a:pt x="233" y="113"/>
                  </a:lnTo>
                  <a:lnTo>
                    <a:pt x="251" y="106"/>
                  </a:lnTo>
                  <a:lnTo>
                    <a:pt x="254" y="90"/>
                  </a:lnTo>
                  <a:lnTo>
                    <a:pt x="242" y="72"/>
                  </a:lnTo>
                  <a:lnTo>
                    <a:pt x="238" y="45"/>
                  </a:lnTo>
                  <a:lnTo>
                    <a:pt x="294" y="6"/>
                  </a:lnTo>
                  <a:lnTo>
                    <a:pt x="306" y="6"/>
                  </a:lnTo>
                  <a:lnTo>
                    <a:pt x="308" y="20"/>
                  </a:lnTo>
                  <a:lnTo>
                    <a:pt x="326" y="22"/>
                  </a:lnTo>
                  <a:lnTo>
                    <a:pt x="360" y="18"/>
                  </a:lnTo>
                  <a:lnTo>
                    <a:pt x="376" y="2"/>
                  </a:lnTo>
                  <a:lnTo>
                    <a:pt x="422" y="0"/>
                  </a:lnTo>
                  <a:lnTo>
                    <a:pt x="431" y="20"/>
                  </a:lnTo>
                  <a:lnTo>
                    <a:pt x="449" y="20"/>
                  </a:lnTo>
                  <a:lnTo>
                    <a:pt x="465" y="9"/>
                  </a:lnTo>
                  <a:lnTo>
                    <a:pt x="494" y="27"/>
                  </a:lnTo>
                  <a:lnTo>
                    <a:pt x="494" y="58"/>
                  </a:lnTo>
                  <a:lnTo>
                    <a:pt x="506" y="72"/>
                  </a:lnTo>
                  <a:lnTo>
                    <a:pt x="503" y="92"/>
                  </a:lnTo>
                  <a:lnTo>
                    <a:pt x="494" y="113"/>
                  </a:lnTo>
                  <a:lnTo>
                    <a:pt x="478" y="113"/>
                  </a:lnTo>
                  <a:lnTo>
                    <a:pt x="474" y="117"/>
                  </a:lnTo>
                  <a:lnTo>
                    <a:pt x="483" y="133"/>
                  </a:lnTo>
                  <a:lnTo>
                    <a:pt x="483" y="151"/>
                  </a:lnTo>
                  <a:lnTo>
                    <a:pt x="474" y="165"/>
                  </a:lnTo>
                  <a:lnTo>
                    <a:pt x="449" y="178"/>
                  </a:lnTo>
                  <a:lnTo>
                    <a:pt x="447" y="192"/>
                  </a:lnTo>
                  <a:lnTo>
                    <a:pt x="447" y="206"/>
                  </a:lnTo>
                  <a:lnTo>
                    <a:pt x="426" y="210"/>
                  </a:lnTo>
                  <a:lnTo>
                    <a:pt x="388" y="208"/>
                  </a:lnTo>
                  <a:lnTo>
                    <a:pt x="369" y="215"/>
                  </a:lnTo>
                  <a:lnTo>
                    <a:pt x="338" y="215"/>
                  </a:lnTo>
                  <a:lnTo>
                    <a:pt x="324" y="231"/>
                  </a:lnTo>
                  <a:lnTo>
                    <a:pt x="272" y="212"/>
                  </a:lnTo>
                  <a:lnTo>
                    <a:pt x="247" y="215"/>
                  </a:lnTo>
                  <a:lnTo>
                    <a:pt x="181" y="201"/>
                  </a:lnTo>
                  <a:lnTo>
                    <a:pt x="172" y="185"/>
                  </a:lnTo>
                  <a:lnTo>
                    <a:pt x="172" y="167"/>
                  </a:lnTo>
                  <a:lnTo>
                    <a:pt x="167" y="158"/>
                  </a:lnTo>
                  <a:lnTo>
                    <a:pt x="161" y="154"/>
                  </a:lnTo>
                  <a:lnTo>
                    <a:pt x="120" y="156"/>
                  </a:lnTo>
                  <a:lnTo>
                    <a:pt x="63" y="160"/>
                  </a:lnTo>
                  <a:lnTo>
                    <a:pt x="58" y="147"/>
                  </a:lnTo>
                  <a:lnTo>
                    <a:pt x="47" y="142"/>
                  </a:lnTo>
                  <a:lnTo>
                    <a:pt x="31" y="138"/>
                  </a:lnTo>
                  <a:lnTo>
                    <a:pt x="15" y="133"/>
                  </a:lnTo>
                  <a:lnTo>
                    <a:pt x="15" y="117"/>
                  </a:lnTo>
                  <a:lnTo>
                    <a:pt x="15" y="95"/>
                  </a:lnTo>
                  <a:lnTo>
                    <a:pt x="0" y="83"/>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89" name="Freeform 14">
              <a:extLst>
                <a:ext uri="{FF2B5EF4-FFF2-40B4-BE49-F238E27FC236}">
                  <a16:creationId xmlns:a16="http://schemas.microsoft.com/office/drawing/2014/main" id="{7C9B31AA-D0AE-4EFD-AD0A-4C64240ACA7E}"/>
                </a:ext>
              </a:extLst>
            </p:cNvPr>
            <p:cNvSpPr>
              <a:spLocks noChangeAspect="1"/>
            </p:cNvSpPr>
            <p:nvPr/>
          </p:nvSpPr>
          <p:spPr bwMode="auto">
            <a:xfrm>
              <a:off x="3698875" y="4369733"/>
              <a:ext cx="592455" cy="368893"/>
            </a:xfrm>
            <a:custGeom>
              <a:avLst/>
              <a:gdLst/>
              <a:ahLst/>
              <a:cxnLst>
                <a:cxn ang="0">
                  <a:pos x="2" y="180"/>
                </a:cxn>
                <a:cxn ang="0">
                  <a:pos x="18" y="193"/>
                </a:cxn>
                <a:cxn ang="0">
                  <a:pos x="15" y="200"/>
                </a:cxn>
                <a:cxn ang="0">
                  <a:pos x="20" y="212"/>
                </a:cxn>
                <a:cxn ang="0">
                  <a:pos x="31" y="212"/>
                </a:cxn>
                <a:cxn ang="0">
                  <a:pos x="79" y="257"/>
                </a:cxn>
                <a:cxn ang="0">
                  <a:pos x="93" y="259"/>
                </a:cxn>
                <a:cxn ang="0">
                  <a:pos x="131" y="285"/>
                </a:cxn>
                <a:cxn ang="0">
                  <a:pos x="152" y="271"/>
                </a:cxn>
                <a:cxn ang="0">
                  <a:pos x="179" y="273"/>
                </a:cxn>
                <a:cxn ang="0">
                  <a:pos x="188" y="278"/>
                </a:cxn>
                <a:cxn ang="0">
                  <a:pos x="209" y="271"/>
                </a:cxn>
                <a:cxn ang="0">
                  <a:pos x="250" y="253"/>
                </a:cxn>
                <a:cxn ang="0">
                  <a:pos x="297" y="246"/>
                </a:cxn>
                <a:cxn ang="0">
                  <a:pos x="318" y="250"/>
                </a:cxn>
                <a:cxn ang="0">
                  <a:pos x="325" y="259"/>
                </a:cxn>
                <a:cxn ang="0">
                  <a:pos x="341" y="241"/>
                </a:cxn>
                <a:cxn ang="0">
                  <a:pos x="363" y="234"/>
                </a:cxn>
                <a:cxn ang="0">
                  <a:pos x="384" y="230"/>
                </a:cxn>
                <a:cxn ang="0">
                  <a:pos x="422" y="193"/>
                </a:cxn>
                <a:cxn ang="0">
                  <a:pos x="432" y="171"/>
                </a:cxn>
                <a:cxn ang="0">
                  <a:pos x="436" y="127"/>
                </a:cxn>
                <a:cxn ang="0">
                  <a:pos x="441" y="91"/>
                </a:cxn>
                <a:cxn ang="0">
                  <a:pos x="457" y="91"/>
                </a:cxn>
                <a:cxn ang="0">
                  <a:pos x="466" y="77"/>
                </a:cxn>
                <a:cxn ang="0">
                  <a:pos x="473" y="66"/>
                </a:cxn>
                <a:cxn ang="0">
                  <a:pos x="459" y="57"/>
                </a:cxn>
                <a:cxn ang="0">
                  <a:pos x="452" y="61"/>
                </a:cxn>
                <a:cxn ang="0">
                  <a:pos x="429" y="57"/>
                </a:cxn>
                <a:cxn ang="0">
                  <a:pos x="418" y="38"/>
                </a:cxn>
                <a:cxn ang="0">
                  <a:pos x="404" y="18"/>
                </a:cxn>
                <a:cxn ang="0">
                  <a:pos x="391" y="18"/>
                </a:cxn>
                <a:cxn ang="0">
                  <a:pos x="368" y="0"/>
                </a:cxn>
                <a:cxn ang="0">
                  <a:pos x="357" y="2"/>
                </a:cxn>
                <a:cxn ang="0">
                  <a:pos x="309" y="9"/>
                </a:cxn>
                <a:cxn ang="0">
                  <a:pos x="302" y="20"/>
                </a:cxn>
                <a:cxn ang="0">
                  <a:pos x="288" y="36"/>
                </a:cxn>
                <a:cxn ang="0">
                  <a:pos x="272" y="45"/>
                </a:cxn>
                <a:cxn ang="0">
                  <a:pos x="256" y="50"/>
                </a:cxn>
                <a:cxn ang="0">
                  <a:pos x="245" y="45"/>
                </a:cxn>
                <a:cxn ang="0">
                  <a:pos x="234" y="38"/>
                </a:cxn>
                <a:cxn ang="0">
                  <a:pos x="227" y="36"/>
                </a:cxn>
                <a:cxn ang="0">
                  <a:pos x="213" y="43"/>
                </a:cxn>
                <a:cxn ang="0">
                  <a:pos x="193" y="54"/>
                </a:cxn>
                <a:cxn ang="0">
                  <a:pos x="154" y="70"/>
                </a:cxn>
                <a:cxn ang="0">
                  <a:pos x="136" y="72"/>
                </a:cxn>
                <a:cxn ang="0">
                  <a:pos x="93" y="70"/>
                </a:cxn>
                <a:cxn ang="0">
                  <a:pos x="88" y="68"/>
                </a:cxn>
                <a:cxn ang="0">
                  <a:pos x="77" y="52"/>
                </a:cxn>
                <a:cxn ang="0">
                  <a:pos x="63" y="43"/>
                </a:cxn>
                <a:cxn ang="0">
                  <a:pos x="59" y="50"/>
                </a:cxn>
                <a:cxn ang="0">
                  <a:pos x="56" y="66"/>
                </a:cxn>
                <a:cxn ang="0">
                  <a:pos x="50" y="84"/>
                </a:cxn>
                <a:cxn ang="0">
                  <a:pos x="34" y="84"/>
                </a:cxn>
                <a:cxn ang="0">
                  <a:pos x="29" y="88"/>
                </a:cxn>
                <a:cxn ang="0">
                  <a:pos x="38" y="104"/>
                </a:cxn>
                <a:cxn ang="0">
                  <a:pos x="36" y="120"/>
                </a:cxn>
                <a:cxn ang="0">
                  <a:pos x="25" y="136"/>
                </a:cxn>
                <a:cxn ang="0">
                  <a:pos x="18" y="143"/>
                </a:cxn>
                <a:cxn ang="0">
                  <a:pos x="4" y="150"/>
                </a:cxn>
                <a:cxn ang="0">
                  <a:pos x="0" y="164"/>
                </a:cxn>
                <a:cxn ang="0">
                  <a:pos x="2" y="180"/>
                </a:cxn>
              </a:cxnLst>
              <a:rect l="0" t="0" r="r" b="b"/>
              <a:pathLst>
                <a:path w="474" h="286">
                  <a:moveTo>
                    <a:pt x="2" y="180"/>
                  </a:moveTo>
                  <a:lnTo>
                    <a:pt x="18" y="193"/>
                  </a:lnTo>
                  <a:lnTo>
                    <a:pt x="15" y="200"/>
                  </a:lnTo>
                  <a:lnTo>
                    <a:pt x="20" y="212"/>
                  </a:lnTo>
                  <a:lnTo>
                    <a:pt x="31" y="212"/>
                  </a:lnTo>
                  <a:lnTo>
                    <a:pt x="79" y="257"/>
                  </a:lnTo>
                  <a:lnTo>
                    <a:pt x="93" y="259"/>
                  </a:lnTo>
                  <a:lnTo>
                    <a:pt x="131" y="285"/>
                  </a:lnTo>
                  <a:lnTo>
                    <a:pt x="152" y="271"/>
                  </a:lnTo>
                  <a:lnTo>
                    <a:pt x="179" y="273"/>
                  </a:lnTo>
                  <a:lnTo>
                    <a:pt x="188" y="278"/>
                  </a:lnTo>
                  <a:lnTo>
                    <a:pt x="209" y="271"/>
                  </a:lnTo>
                  <a:lnTo>
                    <a:pt x="250" y="253"/>
                  </a:lnTo>
                  <a:lnTo>
                    <a:pt x="297" y="246"/>
                  </a:lnTo>
                  <a:lnTo>
                    <a:pt x="318" y="250"/>
                  </a:lnTo>
                  <a:lnTo>
                    <a:pt x="325" y="259"/>
                  </a:lnTo>
                  <a:lnTo>
                    <a:pt x="341" y="241"/>
                  </a:lnTo>
                  <a:lnTo>
                    <a:pt x="363" y="234"/>
                  </a:lnTo>
                  <a:lnTo>
                    <a:pt x="384" y="230"/>
                  </a:lnTo>
                  <a:lnTo>
                    <a:pt x="422" y="193"/>
                  </a:lnTo>
                  <a:lnTo>
                    <a:pt x="432" y="171"/>
                  </a:lnTo>
                  <a:lnTo>
                    <a:pt x="436" y="127"/>
                  </a:lnTo>
                  <a:lnTo>
                    <a:pt x="441" y="91"/>
                  </a:lnTo>
                  <a:lnTo>
                    <a:pt x="457" y="91"/>
                  </a:lnTo>
                  <a:lnTo>
                    <a:pt x="466" y="77"/>
                  </a:lnTo>
                  <a:lnTo>
                    <a:pt x="473" y="66"/>
                  </a:lnTo>
                  <a:lnTo>
                    <a:pt x="459" y="57"/>
                  </a:lnTo>
                  <a:lnTo>
                    <a:pt x="452" y="61"/>
                  </a:lnTo>
                  <a:lnTo>
                    <a:pt x="429" y="57"/>
                  </a:lnTo>
                  <a:lnTo>
                    <a:pt x="418" y="38"/>
                  </a:lnTo>
                  <a:lnTo>
                    <a:pt x="404" y="18"/>
                  </a:lnTo>
                  <a:lnTo>
                    <a:pt x="391" y="18"/>
                  </a:lnTo>
                  <a:lnTo>
                    <a:pt x="368" y="0"/>
                  </a:lnTo>
                  <a:lnTo>
                    <a:pt x="357" y="2"/>
                  </a:lnTo>
                  <a:lnTo>
                    <a:pt x="309" y="9"/>
                  </a:lnTo>
                  <a:lnTo>
                    <a:pt x="302" y="20"/>
                  </a:lnTo>
                  <a:lnTo>
                    <a:pt x="288" y="36"/>
                  </a:lnTo>
                  <a:lnTo>
                    <a:pt x="272" y="45"/>
                  </a:lnTo>
                  <a:lnTo>
                    <a:pt x="256" y="50"/>
                  </a:lnTo>
                  <a:lnTo>
                    <a:pt x="245" y="45"/>
                  </a:lnTo>
                  <a:lnTo>
                    <a:pt x="234" y="38"/>
                  </a:lnTo>
                  <a:lnTo>
                    <a:pt x="227" y="36"/>
                  </a:lnTo>
                  <a:lnTo>
                    <a:pt x="213" y="43"/>
                  </a:lnTo>
                  <a:lnTo>
                    <a:pt x="193" y="54"/>
                  </a:lnTo>
                  <a:lnTo>
                    <a:pt x="154" y="70"/>
                  </a:lnTo>
                  <a:lnTo>
                    <a:pt x="136" y="72"/>
                  </a:lnTo>
                  <a:lnTo>
                    <a:pt x="93" y="70"/>
                  </a:lnTo>
                  <a:lnTo>
                    <a:pt x="88" y="68"/>
                  </a:lnTo>
                  <a:lnTo>
                    <a:pt x="77" y="52"/>
                  </a:lnTo>
                  <a:lnTo>
                    <a:pt x="63" y="43"/>
                  </a:lnTo>
                  <a:lnTo>
                    <a:pt x="59" y="50"/>
                  </a:lnTo>
                  <a:lnTo>
                    <a:pt x="56" y="66"/>
                  </a:lnTo>
                  <a:lnTo>
                    <a:pt x="50" y="84"/>
                  </a:lnTo>
                  <a:lnTo>
                    <a:pt x="34" y="84"/>
                  </a:lnTo>
                  <a:lnTo>
                    <a:pt x="29" y="88"/>
                  </a:lnTo>
                  <a:lnTo>
                    <a:pt x="38" y="104"/>
                  </a:lnTo>
                  <a:lnTo>
                    <a:pt x="36" y="120"/>
                  </a:lnTo>
                  <a:lnTo>
                    <a:pt x="25" y="136"/>
                  </a:lnTo>
                  <a:lnTo>
                    <a:pt x="18" y="143"/>
                  </a:lnTo>
                  <a:lnTo>
                    <a:pt x="4" y="150"/>
                  </a:lnTo>
                  <a:lnTo>
                    <a:pt x="0" y="164"/>
                  </a:lnTo>
                  <a:lnTo>
                    <a:pt x="2" y="180"/>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90" name="Freeform 15">
              <a:extLst>
                <a:ext uri="{FF2B5EF4-FFF2-40B4-BE49-F238E27FC236}">
                  <a16:creationId xmlns:a16="http://schemas.microsoft.com/office/drawing/2014/main" id="{372E5BD2-6F30-48FE-938B-4FB88769ECA1}"/>
                </a:ext>
              </a:extLst>
            </p:cNvPr>
            <p:cNvSpPr>
              <a:spLocks noChangeAspect="1"/>
            </p:cNvSpPr>
            <p:nvPr/>
          </p:nvSpPr>
          <p:spPr bwMode="auto">
            <a:xfrm>
              <a:off x="3445510" y="4602117"/>
              <a:ext cx="280035" cy="166986"/>
            </a:xfrm>
            <a:custGeom>
              <a:avLst/>
              <a:gdLst/>
              <a:ahLst/>
              <a:cxnLst>
                <a:cxn ang="0">
                  <a:pos x="20" y="70"/>
                </a:cxn>
                <a:cxn ang="0">
                  <a:pos x="40" y="92"/>
                </a:cxn>
                <a:cxn ang="0">
                  <a:pos x="34" y="104"/>
                </a:cxn>
                <a:cxn ang="0">
                  <a:pos x="25" y="110"/>
                </a:cxn>
                <a:cxn ang="0">
                  <a:pos x="13" y="113"/>
                </a:cxn>
                <a:cxn ang="0">
                  <a:pos x="0" y="115"/>
                </a:cxn>
                <a:cxn ang="0">
                  <a:pos x="22" y="126"/>
                </a:cxn>
                <a:cxn ang="0">
                  <a:pos x="31" y="129"/>
                </a:cxn>
                <a:cxn ang="0">
                  <a:pos x="59" y="110"/>
                </a:cxn>
                <a:cxn ang="0">
                  <a:pos x="120" y="126"/>
                </a:cxn>
                <a:cxn ang="0">
                  <a:pos x="161" y="81"/>
                </a:cxn>
                <a:cxn ang="0">
                  <a:pos x="170" y="63"/>
                </a:cxn>
                <a:cxn ang="0">
                  <a:pos x="177" y="58"/>
                </a:cxn>
                <a:cxn ang="0">
                  <a:pos x="200" y="61"/>
                </a:cxn>
                <a:cxn ang="0">
                  <a:pos x="223" y="33"/>
                </a:cxn>
                <a:cxn ang="0">
                  <a:pos x="220" y="15"/>
                </a:cxn>
                <a:cxn ang="0">
                  <a:pos x="204" y="0"/>
                </a:cxn>
                <a:cxn ang="0">
                  <a:pos x="193" y="2"/>
                </a:cxn>
                <a:cxn ang="0">
                  <a:pos x="184" y="4"/>
                </a:cxn>
                <a:cxn ang="0">
                  <a:pos x="163" y="0"/>
                </a:cxn>
                <a:cxn ang="0">
                  <a:pos x="143" y="2"/>
                </a:cxn>
                <a:cxn ang="0">
                  <a:pos x="122" y="6"/>
                </a:cxn>
                <a:cxn ang="0">
                  <a:pos x="95" y="4"/>
                </a:cxn>
                <a:cxn ang="0">
                  <a:pos x="81" y="22"/>
                </a:cxn>
                <a:cxn ang="0">
                  <a:pos x="34" y="6"/>
                </a:cxn>
                <a:cxn ang="0">
                  <a:pos x="18" y="6"/>
                </a:cxn>
                <a:cxn ang="0">
                  <a:pos x="18" y="36"/>
                </a:cxn>
                <a:cxn ang="0">
                  <a:pos x="20" y="70"/>
                </a:cxn>
              </a:cxnLst>
              <a:rect l="0" t="0" r="r" b="b"/>
              <a:pathLst>
                <a:path w="224" h="130">
                  <a:moveTo>
                    <a:pt x="20" y="70"/>
                  </a:moveTo>
                  <a:lnTo>
                    <a:pt x="40" y="92"/>
                  </a:lnTo>
                  <a:lnTo>
                    <a:pt x="34" y="104"/>
                  </a:lnTo>
                  <a:lnTo>
                    <a:pt x="25" y="110"/>
                  </a:lnTo>
                  <a:lnTo>
                    <a:pt x="13" y="113"/>
                  </a:lnTo>
                  <a:lnTo>
                    <a:pt x="0" y="115"/>
                  </a:lnTo>
                  <a:lnTo>
                    <a:pt x="22" y="126"/>
                  </a:lnTo>
                  <a:lnTo>
                    <a:pt x="31" y="129"/>
                  </a:lnTo>
                  <a:lnTo>
                    <a:pt x="59" y="110"/>
                  </a:lnTo>
                  <a:lnTo>
                    <a:pt x="120" y="126"/>
                  </a:lnTo>
                  <a:lnTo>
                    <a:pt x="161" y="81"/>
                  </a:lnTo>
                  <a:lnTo>
                    <a:pt x="170" y="63"/>
                  </a:lnTo>
                  <a:lnTo>
                    <a:pt x="177" y="58"/>
                  </a:lnTo>
                  <a:lnTo>
                    <a:pt x="200" y="61"/>
                  </a:lnTo>
                  <a:lnTo>
                    <a:pt x="223" y="33"/>
                  </a:lnTo>
                  <a:lnTo>
                    <a:pt x="220" y="15"/>
                  </a:lnTo>
                  <a:lnTo>
                    <a:pt x="204" y="0"/>
                  </a:lnTo>
                  <a:lnTo>
                    <a:pt x="193" y="2"/>
                  </a:lnTo>
                  <a:lnTo>
                    <a:pt x="184" y="4"/>
                  </a:lnTo>
                  <a:lnTo>
                    <a:pt x="163" y="0"/>
                  </a:lnTo>
                  <a:lnTo>
                    <a:pt x="143" y="2"/>
                  </a:lnTo>
                  <a:lnTo>
                    <a:pt x="122" y="6"/>
                  </a:lnTo>
                  <a:lnTo>
                    <a:pt x="95" y="4"/>
                  </a:lnTo>
                  <a:lnTo>
                    <a:pt x="81" y="22"/>
                  </a:lnTo>
                  <a:lnTo>
                    <a:pt x="34" y="6"/>
                  </a:lnTo>
                  <a:lnTo>
                    <a:pt x="18" y="6"/>
                  </a:lnTo>
                  <a:lnTo>
                    <a:pt x="18" y="36"/>
                  </a:lnTo>
                  <a:lnTo>
                    <a:pt x="20" y="70"/>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91" name="Freeform 19">
              <a:extLst>
                <a:ext uri="{FF2B5EF4-FFF2-40B4-BE49-F238E27FC236}">
                  <a16:creationId xmlns:a16="http://schemas.microsoft.com/office/drawing/2014/main" id="{3ACA893B-5225-4A6E-B55D-CCF64D22D29A}"/>
                </a:ext>
              </a:extLst>
            </p:cNvPr>
            <p:cNvSpPr>
              <a:spLocks noChangeAspect="1"/>
            </p:cNvSpPr>
            <p:nvPr/>
          </p:nvSpPr>
          <p:spPr bwMode="auto">
            <a:xfrm>
              <a:off x="2672080" y="3849093"/>
              <a:ext cx="292735" cy="267939"/>
            </a:xfrm>
            <a:custGeom>
              <a:avLst/>
              <a:gdLst/>
              <a:ahLst/>
              <a:cxnLst>
                <a:cxn ang="0">
                  <a:pos x="0" y="38"/>
                </a:cxn>
                <a:cxn ang="0">
                  <a:pos x="4" y="29"/>
                </a:cxn>
                <a:cxn ang="0">
                  <a:pos x="2" y="20"/>
                </a:cxn>
                <a:cxn ang="0">
                  <a:pos x="38" y="0"/>
                </a:cxn>
                <a:cxn ang="0">
                  <a:pos x="40" y="6"/>
                </a:cxn>
                <a:cxn ang="0">
                  <a:pos x="67" y="2"/>
                </a:cxn>
                <a:cxn ang="0">
                  <a:pos x="85" y="4"/>
                </a:cxn>
                <a:cxn ang="0">
                  <a:pos x="78" y="13"/>
                </a:cxn>
                <a:cxn ang="0">
                  <a:pos x="83" y="27"/>
                </a:cxn>
                <a:cxn ang="0">
                  <a:pos x="99" y="34"/>
                </a:cxn>
                <a:cxn ang="0">
                  <a:pos x="117" y="31"/>
                </a:cxn>
                <a:cxn ang="0">
                  <a:pos x="130" y="22"/>
                </a:cxn>
                <a:cxn ang="0">
                  <a:pos x="153" y="20"/>
                </a:cxn>
                <a:cxn ang="0">
                  <a:pos x="159" y="29"/>
                </a:cxn>
                <a:cxn ang="0">
                  <a:pos x="171" y="36"/>
                </a:cxn>
                <a:cxn ang="0">
                  <a:pos x="191" y="38"/>
                </a:cxn>
                <a:cxn ang="0">
                  <a:pos x="186" y="52"/>
                </a:cxn>
                <a:cxn ang="0">
                  <a:pos x="189" y="84"/>
                </a:cxn>
                <a:cxn ang="0">
                  <a:pos x="191" y="104"/>
                </a:cxn>
                <a:cxn ang="0">
                  <a:pos x="213" y="102"/>
                </a:cxn>
                <a:cxn ang="0">
                  <a:pos x="220" y="116"/>
                </a:cxn>
                <a:cxn ang="0">
                  <a:pos x="220" y="125"/>
                </a:cxn>
                <a:cxn ang="0">
                  <a:pos x="232" y="141"/>
                </a:cxn>
                <a:cxn ang="0">
                  <a:pos x="218" y="152"/>
                </a:cxn>
                <a:cxn ang="0">
                  <a:pos x="207" y="161"/>
                </a:cxn>
                <a:cxn ang="0">
                  <a:pos x="193" y="161"/>
                </a:cxn>
                <a:cxn ang="0">
                  <a:pos x="177" y="166"/>
                </a:cxn>
                <a:cxn ang="0">
                  <a:pos x="177" y="184"/>
                </a:cxn>
                <a:cxn ang="0">
                  <a:pos x="171" y="195"/>
                </a:cxn>
                <a:cxn ang="0">
                  <a:pos x="155" y="207"/>
                </a:cxn>
                <a:cxn ang="0">
                  <a:pos x="126" y="186"/>
                </a:cxn>
                <a:cxn ang="0">
                  <a:pos x="119" y="168"/>
                </a:cxn>
                <a:cxn ang="0">
                  <a:pos x="92" y="161"/>
                </a:cxn>
                <a:cxn ang="0">
                  <a:pos x="83" y="136"/>
                </a:cxn>
                <a:cxn ang="0">
                  <a:pos x="67" y="122"/>
                </a:cxn>
                <a:cxn ang="0">
                  <a:pos x="60" y="104"/>
                </a:cxn>
                <a:cxn ang="0">
                  <a:pos x="45" y="86"/>
                </a:cxn>
                <a:cxn ang="0">
                  <a:pos x="36" y="68"/>
                </a:cxn>
                <a:cxn ang="0">
                  <a:pos x="15" y="54"/>
                </a:cxn>
                <a:cxn ang="0">
                  <a:pos x="0" y="38"/>
                </a:cxn>
              </a:cxnLst>
              <a:rect l="0" t="0" r="r" b="b"/>
              <a:pathLst>
                <a:path w="233" h="208">
                  <a:moveTo>
                    <a:pt x="0" y="38"/>
                  </a:moveTo>
                  <a:lnTo>
                    <a:pt x="4" y="29"/>
                  </a:lnTo>
                  <a:lnTo>
                    <a:pt x="2" y="20"/>
                  </a:lnTo>
                  <a:lnTo>
                    <a:pt x="38" y="0"/>
                  </a:lnTo>
                  <a:lnTo>
                    <a:pt x="40" y="6"/>
                  </a:lnTo>
                  <a:lnTo>
                    <a:pt x="67" y="2"/>
                  </a:lnTo>
                  <a:lnTo>
                    <a:pt x="85" y="4"/>
                  </a:lnTo>
                  <a:lnTo>
                    <a:pt x="78" y="13"/>
                  </a:lnTo>
                  <a:lnTo>
                    <a:pt x="83" y="27"/>
                  </a:lnTo>
                  <a:lnTo>
                    <a:pt x="99" y="34"/>
                  </a:lnTo>
                  <a:lnTo>
                    <a:pt x="117" y="31"/>
                  </a:lnTo>
                  <a:lnTo>
                    <a:pt x="130" y="22"/>
                  </a:lnTo>
                  <a:lnTo>
                    <a:pt x="153" y="20"/>
                  </a:lnTo>
                  <a:lnTo>
                    <a:pt x="159" y="29"/>
                  </a:lnTo>
                  <a:lnTo>
                    <a:pt x="171" y="36"/>
                  </a:lnTo>
                  <a:lnTo>
                    <a:pt x="191" y="38"/>
                  </a:lnTo>
                  <a:lnTo>
                    <a:pt x="186" y="52"/>
                  </a:lnTo>
                  <a:lnTo>
                    <a:pt x="189" y="84"/>
                  </a:lnTo>
                  <a:lnTo>
                    <a:pt x="191" y="104"/>
                  </a:lnTo>
                  <a:lnTo>
                    <a:pt x="213" y="102"/>
                  </a:lnTo>
                  <a:lnTo>
                    <a:pt x="220" y="116"/>
                  </a:lnTo>
                  <a:lnTo>
                    <a:pt x="220" y="125"/>
                  </a:lnTo>
                  <a:lnTo>
                    <a:pt x="232" y="141"/>
                  </a:lnTo>
                  <a:lnTo>
                    <a:pt x="218" y="152"/>
                  </a:lnTo>
                  <a:lnTo>
                    <a:pt x="207" y="161"/>
                  </a:lnTo>
                  <a:lnTo>
                    <a:pt x="193" y="161"/>
                  </a:lnTo>
                  <a:lnTo>
                    <a:pt x="177" y="166"/>
                  </a:lnTo>
                  <a:lnTo>
                    <a:pt x="177" y="184"/>
                  </a:lnTo>
                  <a:lnTo>
                    <a:pt x="171" y="195"/>
                  </a:lnTo>
                  <a:lnTo>
                    <a:pt x="155" y="207"/>
                  </a:lnTo>
                  <a:lnTo>
                    <a:pt x="126" y="186"/>
                  </a:lnTo>
                  <a:lnTo>
                    <a:pt x="119" y="168"/>
                  </a:lnTo>
                  <a:lnTo>
                    <a:pt x="92" y="161"/>
                  </a:lnTo>
                  <a:lnTo>
                    <a:pt x="83" y="136"/>
                  </a:lnTo>
                  <a:lnTo>
                    <a:pt x="67" y="122"/>
                  </a:lnTo>
                  <a:lnTo>
                    <a:pt x="60" y="104"/>
                  </a:lnTo>
                  <a:lnTo>
                    <a:pt x="45" y="86"/>
                  </a:lnTo>
                  <a:lnTo>
                    <a:pt x="36" y="68"/>
                  </a:lnTo>
                  <a:lnTo>
                    <a:pt x="15" y="54"/>
                  </a:lnTo>
                  <a:lnTo>
                    <a:pt x="0" y="38"/>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92" name="Freeform 20">
              <a:extLst>
                <a:ext uri="{FF2B5EF4-FFF2-40B4-BE49-F238E27FC236}">
                  <a16:creationId xmlns:a16="http://schemas.microsoft.com/office/drawing/2014/main" id="{6DFFD222-8A96-46CE-B886-AC00F403ECCF}"/>
                </a:ext>
              </a:extLst>
            </p:cNvPr>
            <p:cNvSpPr>
              <a:spLocks noChangeAspect="1"/>
            </p:cNvSpPr>
            <p:nvPr/>
          </p:nvSpPr>
          <p:spPr bwMode="auto">
            <a:xfrm>
              <a:off x="2872105" y="4055444"/>
              <a:ext cx="78105" cy="106033"/>
            </a:xfrm>
            <a:custGeom>
              <a:avLst/>
              <a:gdLst/>
              <a:ahLst/>
              <a:cxnLst>
                <a:cxn ang="0">
                  <a:pos x="44" y="81"/>
                </a:cxn>
                <a:cxn ang="0">
                  <a:pos x="48" y="55"/>
                </a:cxn>
                <a:cxn ang="0">
                  <a:pos x="62" y="43"/>
                </a:cxn>
                <a:cxn ang="0">
                  <a:pos x="62" y="32"/>
                </a:cxn>
                <a:cxn ang="0">
                  <a:pos x="55" y="23"/>
                </a:cxn>
                <a:cxn ang="0">
                  <a:pos x="46" y="11"/>
                </a:cxn>
                <a:cxn ang="0">
                  <a:pos x="42" y="0"/>
                </a:cxn>
                <a:cxn ang="0">
                  <a:pos x="28" y="0"/>
                </a:cxn>
                <a:cxn ang="0">
                  <a:pos x="17" y="4"/>
                </a:cxn>
                <a:cxn ang="0">
                  <a:pos x="17" y="23"/>
                </a:cxn>
                <a:cxn ang="0">
                  <a:pos x="8" y="37"/>
                </a:cxn>
                <a:cxn ang="0">
                  <a:pos x="0" y="41"/>
                </a:cxn>
                <a:cxn ang="0">
                  <a:pos x="4" y="53"/>
                </a:cxn>
                <a:cxn ang="0">
                  <a:pos x="17" y="57"/>
                </a:cxn>
                <a:cxn ang="0">
                  <a:pos x="31" y="60"/>
                </a:cxn>
                <a:cxn ang="0">
                  <a:pos x="37" y="69"/>
                </a:cxn>
                <a:cxn ang="0">
                  <a:pos x="44" y="81"/>
                </a:cxn>
              </a:cxnLst>
              <a:rect l="0" t="0" r="r" b="b"/>
              <a:pathLst>
                <a:path w="63" h="82">
                  <a:moveTo>
                    <a:pt x="44" y="81"/>
                  </a:moveTo>
                  <a:lnTo>
                    <a:pt x="48" y="55"/>
                  </a:lnTo>
                  <a:lnTo>
                    <a:pt x="62" y="43"/>
                  </a:lnTo>
                  <a:lnTo>
                    <a:pt x="62" y="32"/>
                  </a:lnTo>
                  <a:lnTo>
                    <a:pt x="55" y="23"/>
                  </a:lnTo>
                  <a:lnTo>
                    <a:pt x="46" y="11"/>
                  </a:lnTo>
                  <a:lnTo>
                    <a:pt x="42" y="0"/>
                  </a:lnTo>
                  <a:lnTo>
                    <a:pt x="28" y="0"/>
                  </a:lnTo>
                  <a:lnTo>
                    <a:pt x="17" y="4"/>
                  </a:lnTo>
                  <a:lnTo>
                    <a:pt x="17" y="23"/>
                  </a:lnTo>
                  <a:lnTo>
                    <a:pt x="8" y="37"/>
                  </a:lnTo>
                  <a:lnTo>
                    <a:pt x="0" y="41"/>
                  </a:lnTo>
                  <a:lnTo>
                    <a:pt x="4" y="53"/>
                  </a:lnTo>
                  <a:lnTo>
                    <a:pt x="17" y="57"/>
                  </a:lnTo>
                  <a:lnTo>
                    <a:pt x="31" y="60"/>
                  </a:lnTo>
                  <a:lnTo>
                    <a:pt x="37" y="69"/>
                  </a:lnTo>
                  <a:lnTo>
                    <a:pt x="44" y="81"/>
                  </a:lnTo>
                </a:path>
              </a:pathLst>
            </a:custGeom>
            <a:solidFill>
              <a:sysClr val="window" lastClr="FFFFFF">
                <a:lumMod val="85000"/>
                <a:alpha val="50000"/>
              </a:sysClr>
            </a:solidFill>
            <a:ln w="2540">
              <a:solidFill>
                <a:srgbClr val="FFFFFF"/>
              </a:solidFill>
              <a:round/>
              <a:headEnd/>
              <a:tailEnd/>
            </a:ln>
          </p:spPr>
          <p:txBody>
            <a:bodyPr vert="horz" wrap="square" lIns="91440" tIns="45720" rIns="91440" bIns="45720" numCol="1"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93" name="Freeform 21">
              <a:extLst>
                <a:ext uri="{FF2B5EF4-FFF2-40B4-BE49-F238E27FC236}">
                  <a16:creationId xmlns:a16="http://schemas.microsoft.com/office/drawing/2014/main" id="{BFBB5EA3-9AC0-4508-9608-F1630D121A67}"/>
                </a:ext>
              </a:extLst>
            </p:cNvPr>
            <p:cNvSpPr>
              <a:spLocks noChangeAspect="1"/>
            </p:cNvSpPr>
            <p:nvPr/>
          </p:nvSpPr>
          <p:spPr bwMode="auto">
            <a:xfrm>
              <a:off x="2777490" y="3702424"/>
              <a:ext cx="299720" cy="327623"/>
            </a:xfrm>
            <a:custGeom>
              <a:avLst/>
              <a:gdLst/>
              <a:ahLst/>
              <a:cxnLst>
                <a:cxn ang="0">
                  <a:pos x="97" y="6"/>
                </a:cxn>
                <a:cxn ang="0">
                  <a:pos x="75" y="36"/>
                </a:cxn>
                <a:cxn ang="0">
                  <a:pos x="75" y="45"/>
                </a:cxn>
                <a:cxn ang="0">
                  <a:pos x="59" y="58"/>
                </a:cxn>
                <a:cxn ang="0">
                  <a:pos x="61" y="63"/>
                </a:cxn>
                <a:cxn ang="0">
                  <a:pos x="56" y="72"/>
                </a:cxn>
                <a:cxn ang="0">
                  <a:pos x="43" y="88"/>
                </a:cxn>
                <a:cxn ang="0">
                  <a:pos x="27" y="104"/>
                </a:cxn>
                <a:cxn ang="0">
                  <a:pos x="20" y="113"/>
                </a:cxn>
                <a:cxn ang="0">
                  <a:pos x="27" y="120"/>
                </a:cxn>
                <a:cxn ang="0">
                  <a:pos x="22" y="133"/>
                </a:cxn>
                <a:cxn ang="0">
                  <a:pos x="15" y="142"/>
                </a:cxn>
                <a:cxn ang="0">
                  <a:pos x="9" y="147"/>
                </a:cxn>
                <a:cxn ang="0">
                  <a:pos x="0" y="161"/>
                </a:cxn>
                <a:cxn ang="0">
                  <a:pos x="0" y="172"/>
                </a:cxn>
                <a:cxn ang="0">
                  <a:pos x="11" y="179"/>
                </a:cxn>
                <a:cxn ang="0">
                  <a:pos x="38" y="179"/>
                </a:cxn>
                <a:cxn ang="0">
                  <a:pos x="54" y="170"/>
                </a:cxn>
                <a:cxn ang="0">
                  <a:pos x="70" y="167"/>
                </a:cxn>
                <a:cxn ang="0">
                  <a:pos x="81" y="179"/>
                </a:cxn>
                <a:cxn ang="0">
                  <a:pos x="93" y="185"/>
                </a:cxn>
                <a:cxn ang="0">
                  <a:pos x="111" y="188"/>
                </a:cxn>
                <a:cxn ang="0">
                  <a:pos x="106" y="206"/>
                </a:cxn>
                <a:cxn ang="0">
                  <a:pos x="111" y="254"/>
                </a:cxn>
                <a:cxn ang="0">
                  <a:pos x="127" y="251"/>
                </a:cxn>
                <a:cxn ang="0">
                  <a:pos x="136" y="251"/>
                </a:cxn>
                <a:cxn ang="0">
                  <a:pos x="138" y="238"/>
                </a:cxn>
                <a:cxn ang="0">
                  <a:pos x="141" y="208"/>
                </a:cxn>
                <a:cxn ang="0">
                  <a:pos x="152" y="195"/>
                </a:cxn>
                <a:cxn ang="0">
                  <a:pos x="152" y="170"/>
                </a:cxn>
                <a:cxn ang="0">
                  <a:pos x="161" y="156"/>
                </a:cxn>
                <a:cxn ang="0">
                  <a:pos x="179" y="147"/>
                </a:cxn>
                <a:cxn ang="0">
                  <a:pos x="213" y="108"/>
                </a:cxn>
                <a:cxn ang="0">
                  <a:pos x="218" y="92"/>
                </a:cxn>
                <a:cxn ang="0">
                  <a:pos x="213" y="65"/>
                </a:cxn>
                <a:cxn ang="0">
                  <a:pos x="236" y="47"/>
                </a:cxn>
                <a:cxn ang="0">
                  <a:pos x="239" y="18"/>
                </a:cxn>
                <a:cxn ang="0">
                  <a:pos x="223" y="4"/>
                </a:cxn>
                <a:cxn ang="0">
                  <a:pos x="213" y="2"/>
                </a:cxn>
                <a:cxn ang="0">
                  <a:pos x="193" y="0"/>
                </a:cxn>
                <a:cxn ang="0">
                  <a:pos x="152" y="0"/>
                </a:cxn>
                <a:cxn ang="0">
                  <a:pos x="141" y="9"/>
                </a:cxn>
                <a:cxn ang="0">
                  <a:pos x="129" y="22"/>
                </a:cxn>
                <a:cxn ang="0">
                  <a:pos x="132" y="34"/>
                </a:cxn>
                <a:cxn ang="0">
                  <a:pos x="147" y="43"/>
                </a:cxn>
                <a:cxn ang="0">
                  <a:pos x="157" y="54"/>
                </a:cxn>
                <a:cxn ang="0">
                  <a:pos x="157" y="72"/>
                </a:cxn>
                <a:cxn ang="0">
                  <a:pos x="141" y="83"/>
                </a:cxn>
                <a:cxn ang="0">
                  <a:pos x="122" y="88"/>
                </a:cxn>
                <a:cxn ang="0">
                  <a:pos x="111" y="90"/>
                </a:cxn>
                <a:cxn ang="0">
                  <a:pos x="104" y="79"/>
                </a:cxn>
                <a:cxn ang="0">
                  <a:pos x="100" y="65"/>
                </a:cxn>
                <a:cxn ang="0">
                  <a:pos x="109" y="52"/>
                </a:cxn>
                <a:cxn ang="0">
                  <a:pos x="106" y="38"/>
                </a:cxn>
                <a:cxn ang="0">
                  <a:pos x="104" y="24"/>
                </a:cxn>
                <a:cxn ang="0">
                  <a:pos x="97" y="6"/>
                </a:cxn>
              </a:cxnLst>
              <a:rect l="0" t="0" r="r" b="b"/>
              <a:pathLst>
                <a:path w="240" h="255">
                  <a:moveTo>
                    <a:pt x="97" y="6"/>
                  </a:moveTo>
                  <a:lnTo>
                    <a:pt x="75" y="36"/>
                  </a:lnTo>
                  <a:lnTo>
                    <a:pt x="75" y="45"/>
                  </a:lnTo>
                  <a:lnTo>
                    <a:pt x="59" y="58"/>
                  </a:lnTo>
                  <a:lnTo>
                    <a:pt x="61" y="63"/>
                  </a:lnTo>
                  <a:lnTo>
                    <a:pt x="56" y="72"/>
                  </a:lnTo>
                  <a:lnTo>
                    <a:pt x="43" y="88"/>
                  </a:lnTo>
                  <a:lnTo>
                    <a:pt x="27" y="104"/>
                  </a:lnTo>
                  <a:lnTo>
                    <a:pt x="20" y="113"/>
                  </a:lnTo>
                  <a:lnTo>
                    <a:pt x="27" y="120"/>
                  </a:lnTo>
                  <a:lnTo>
                    <a:pt x="22" y="133"/>
                  </a:lnTo>
                  <a:lnTo>
                    <a:pt x="15" y="142"/>
                  </a:lnTo>
                  <a:lnTo>
                    <a:pt x="9" y="147"/>
                  </a:lnTo>
                  <a:lnTo>
                    <a:pt x="0" y="161"/>
                  </a:lnTo>
                  <a:lnTo>
                    <a:pt x="0" y="172"/>
                  </a:lnTo>
                  <a:lnTo>
                    <a:pt x="11" y="179"/>
                  </a:lnTo>
                  <a:lnTo>
                    <a:pt x="38" y="179"/>
                  </a:lnTo>
                  <a:lnTo>
                    <a:pt x="54" y="170"/>
                  </a:lnTo>
                  <a:lnTo>
                    <a:pt x="70" y="167"/>
                  </a:lnTo>
                  <a:lnTo>
                    <a:pt x="81" y="179"/>
                  </a:lnTo>
                  <a:lnTo>
                    <a:pt x="93" y="185"/>
                  </a:lnTo>
                  <a:lnTo>
                    <a:pt x="111" y="188"/>
                  </a:lnTo>
                  <a:lnTo>
                    <a:pt x="106" y="206"/>
                  </a:lnTo>
                  <a:lnTo>
                    <a:pt x="111" y="254"/>
                  </a:lnTo>
                  <a:lnTo>
                    <a:pt x="127" y="251"/>
                  </a:lnTo>
                  <a:lnTo>
                    <a:pt x="136" y="251"/>
                  </a:lnTo>
                  <a:lnTo>
                    <a:pt x="138" y="238"/>
                  </a:lnTo>
                  <a:lnTo>
                    <a:pt x="141" y="208"/>
                  </a:lnTo>
                  <a:lnTo>
                    <a:pt x="152" y="195"/>
                  </a:lnTo>
                  <a:lnTo>
                    <a:pt x="152" y="170"/>
                  </a:lnTo>
                  <a:lnTo>
                    <a:pt x="161" y="156"/>
                  </a:lnTo>
                  <a:lnTo>
                    <a:pt x="179" y="147"/>
                  </a:lnTo>
                  <a:lnTo>
                    <a:pt x="213" y="108"/>
                  </a:lnTo>
                  <a:lnTo>
                    <a:pt x="218" y="92"/>
                  </a:lnTo>
                  <a:lnTo>
                    <a:pt x="213" y="65"/>
                  </a:lnTo>
                  <a:lnTo>
                    <a:pt x="236" y="47"/>
                  </a:lnTo>
                  <a:lnTo>
                    <a:pt x="239" y="18"/>
                  </a:lnTo>
                  <a:lnTo>
                    <a:pt x="223" y="4"/>
                  </a:lnTo>
                  <a:lnTo>
                    <a:pt x="213" y="2"/>
                  </a:lnTo>
                  <a:lnTo>
                    <a:pt x="193" y="0"/>
                  </a:lnTo>
                  <a:lnTo>
                    <a:pt x="152" y="0"/>
                  </a:lnTo>
                  <a:lnTo>
                    <a:pt x="141" y="9"/>
                  </a:lnTo>
                  <a:lnTo>
                    <a:pt x="129" y="22"/>
                  </a:lnTo>
                  <a:lnTo>
                    <a:pt x="132" y="34"/>
                  </a:lnTo>
                  <a:lnTo>
                    <a:pt x="147" y="43"/>
                  </a:lnTo>
                  <a:lnTo>
                    <a:pt x="157" y="54"/>
                  </a:lnTo>
                  <a:lnTo>
                    <a:pt x="157" y="72"/>
                  </a:lnTo>
                  <a:lnTo>
                    <a:pt x="141" y="83"/>
                  </a:lnTo>
                  <a:lnTo>
                    <a:pt x="122" y="88"/>
                  </a:lnTo>
                  <a:lnTo>
                    <a:pt x="111" y="90"/>
                  </a:lnTo>
                  <a:lnTo>
                    <a:pt x="104" y="79"/>
                  </a:lnTo>
                  <a:lnTo>
                    <a:pt x="100" y="65"/>
                  </a:lnTo>
                  <a:lnTo>
                    <a:pt x="109" y="52"/>
                  </a:lnTo>
                  <a:lnTo>
                    <a:pt x="106" y="38"/>
                  </a:lnTo>
                  <a:lnTo>
                    <a:pt x="104" y="24"/>
                  </a:lnTo>
                  <a:lnTo>
                    <a:pt x="97" y="6"/>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94" name="Freeform 22">
              <a:extLst>
                <a:ext uri="{FF2B5EF4-FFF2-40B4-BE49-F238E27FC236}">
                  <a16:creationId xmlns:a16="http://schemas.microsoft.com/office/drawing/2014/main" id="{E8DCA1C3-3D07-4963-A9E4-96079EA7F84E}"/>
                </a:ext>
              </a:extLst>
            </p:cNvPr>
            <p:cNvSpPr>
              <a:spLocks noChangeAspect="1"/>
            </p:cNvSpPr>
            <p:nvPr/>
          </p:nvSpPr>
          <p:spPr bwMode="auto">
            <a:xfrm>
              <a:off x="1750695" y="3136704"/>
              <a:ext cx="424180" cy="405719"/>
            </a:xfrm>
            <a:custGeom>
              <a:avLst/>
              <a:gdLst/>
              <a:ahLst/>
              <a:cxnLst>
                <a:cxn ang="0">
                  <a:pos x="120" y="130"/>
                </a:cxn>
                <a:cxn ang="0">
                  <a:pos x="118" y="157"/>
                </a:cxn>
                <a:cxn ang="0">
                  <a:pos x="95" y="153"/>
                </a:cxn>
                <a:cxn ang="0">
                  <a:pos x="70" y="189"/>
                </a:cxn>
                <a:cxn ang="0">
                  <a:pos x="36" y="214"/>
                </a:cxn>
                <a:cxn ang="0">
                  <a:pos x="13" y="219"/>
                </a:cxn>
                <a:cxn ang="0">
                  <a:pos x="6" y="228"/>
                </a:cxn>
                <a:cxn ang="0">
                  <a:pos x="13" y="251"/>
                </a:cxn>
                <a:cxn ang="0">
                  <a:pos x="4" y="278"/>
                </a:cxn>
                <a:cxn ang="0">
                  <a:pos x="18" y="278"/>
                </a:cxn>
                <a:cxn ang="0">
                  <a:pos x="34" y="276"/>
                </a:cxn>
                <a:cxn ang="0">
                  <a:pos x="27" y="297"/>
                </a:cxn>
                <a:cxn ang="0">
                  <a:pos x="61" y="303"/>
                </a:cxn>
                <a:cxn ang="0">
                  <a:pos x="91" y="313"/>
                </a:cxn>
                <a:cxn ang="0">
                  <a:pos x="120" y="297"/>
                </a:cxn>
                <a:cxn ang="0">
                  <a:pos x="209" y="303"/>
                </a:cxn>
                <a:cxn ang="0">
                  <a:pos x="254" y="274"/>
                </a:cxn>
                <a:cxn ang="0">
                  <a:pos x="279" y="251"/>
                </a:cxn>
                <a:cxn ang="0">
                  <a:pos x="300" y="219"/>
                </a:cxn>
                <a:cxn ang="0">
                  <a:pos x="311" y="153"/>
                </a:cxn>
                <a:cxn ang="0">
                  <a:pos x="323" y="121"/>
                </a:cxn>
                <a:cxn ang="0">
                  <a:pos x="307" y="86"/>
                </a:cxn>
                <a:cxn ang="0">
                  <a:pos x="282" y="79"/>
                </a:cxn>
                <a:cxn ang="0">
                  <a:pos x="268" y="47"/>
                </a:cxn>
                <a:cxn ang="0">
                  <a:pos x="304" y="0"/>
                </a:cxn>
                <a:cxn ang="0">
                  <a:pos x="250" y="4"/>
                </a:cxn>
                <a:cxn ang="0">
                  <a:pos x="225" y="22"/>
                </a:cxn>
                <a:cxn ang="0">
                  <a:pos x="202" y="25"/>
                </a:cxn>
                <a:cxn ang="0">
                  <a:pos x="229" y="50"/>
                </a:cxn>
                <a:cxn ang="0">
                  <a:pos x="177" y="57"/>
                </a:cxn>
                <a:cxn ang="0">
                  <a:pos x="127" y="36"/>
                </a:cxn>
                <a:cxn ang="0">
                  <a:pos x="111" y="61"/>
                </a:cxn>
                <a:cxn ang="0">
                  <a:pos x="111" y="75"/>
                </a:cxn>
                <a:cxn ang="0">
                  <a:pos x="97" y="100"/>
                </a:cxn>
                <a:cxn ang="0">
                  <a:pos x="81" y="125"/>
                </a:cxn>
                <a:cxn ang="0">
                  <a:pos x="100" y="141"/>
                </a:cxn>
              </a:cxnLst>
              <a:rect l="0" t="0" r="r" b="b"/>
              <a:pathLst>
                <a:path w="340" h="314">
                  <a:moveTo>
                    <a:pt x="125" y="118"/>
                  </a:moveTo>
                  <a:lnTo>
                    <a:pt x="120" y="130"/>
                  </a:lnTo>
                  <a:lnTo>
                    <a:pt x="125" y="146"/>
                  </a:lnTo>
                  <a:lnTo>
                    <a:pt x="118" y="157"/>
                  </a:lnTo>
                  <a:lnTo>
                    <a:pt x="109" y="150"/>
                  </a:lnTo>
                  <a:lnTo>
                    <a:pt x="95" y="153"/>
                  </a:lnTo>
                  <a:lnTo>
                    <a:pt x="95" y="164"/>
                  </a:lnTo>
                  <a:lnTo>
                    <a:pt x="70" y="189"/>
                  </a:lnTo>
                  <a:lnTo>
                    <a:pt x="56" y="194"/>
                  </a:lnTo>
                  <a:lnTo>
                    <a:pt x="36" y="214"/>
                  </a:lnTo>
                  <a:lnTo>
                    <a:pt x="25" y="221"/>
                  </a:lnTo>
                  <a:lnTo>
                    <a:pt x="13" y="219"/>
                  </a:lnTo>
                  <a:lnTo>
                    <a:pt x="11" y="223"/>
                  </a:lnTo>
                  <a:lnTo>
                    <a:pt x="6" y="228"/>
                  </a:lnTo>
                  <a:lnTo>
                    <a:pt x="13" y="235"/>
                  </a:lnTo>
                  <a:lnTo>
                    <a:pt x="13" y="251"/>
                  </a:lnTo>
                  <a:lnTo>
                    <a:pt x="0" y="265"/>
                  </a:lnTo>
                  <a:lnTo>
                    <a:pt x="4" y="278"/>
                  </a:lnTo>
                  <a:lnTo>
                    <a:pt x="18" y="278"/>
                  </a:lnTo>
                  <a:lnTo>
                    <a:pt x="25" y="267"/>
                  </a:lnTo>
                  <a:lnTo>
                    <a:pt x="34" y="276"/>
                  </a:lnTo>
                  <a:lnTo>
                    <a:pt x="22" y="285"/>
                  </a:lnTo>
                  <a:lnTo>
                    <a:pt x="27" y="297"/>
                  </a:lnTo>
                  <a:lnTo>
                    <a:pt x="34" y="299"/>
                  </a:lnTo>
                  <a:lnTo>
                    <a:pt x="61" y="303"/>
                  </a:lnTo>
                  <a:lnTo>
                    <a:pt x="65" y="306"/>
                  </a:lnTo>
                  <a:lnTo>
                    <a:pt x="91" y="313"/>
                  </a:lnTo>
                  <a:lnTo>
                    <a:pt x="100" y="308"/>
                  </a:lnTo>
                  <a:lnTo>
                    <a:pt x="120" y="297"/>
                  </a:lnTo>
                  <a:lnTo>
                    <a:pt x="152" y="303"/>
                  </a:lnTo>
                  <a:lnTo>
                    <a:pt x="209" y="303"/>
                  </a:lnTo>
                  <a:lnTo>
                    <a:pt x="241" y="297"/>
                  </a:lnTo>
                  <a:lnTo>
                    <a:pt x="254" y="274"/>
                  </a:lnTo>
                  <a:lnTo>
                    <a:pt x="273" y="265"/>
                  </a:lnTo>
                  <a:lnTo>
                    <a:pt x="279" y="251"/>
                  </a:lnTo>
                  <a:lnTo>
                    <a:pt x="286" y="233"/>
                  </a:lnTo>
                  <a:lnTo>
                    <a:pt x="300" y="219"/>
                  </a:lnTo>
                  <a:lnTo>
                    <a:pt x="313" y="189"/>
                  </a:lnTo>
                  <a:lnTo>
                    <a:pt x="311" y="153"/>
                  </a:lnTo>
                  <a:lnTo>
                    <a:pt x="339" y="134"/>
                  </a:lnTo>
                  <a:lnTo>
                    <a:pt x="323" y="121"/>
                  </a:lnTo>
                  <a:lnTo>
                    <a:pt x="318" y="95"/>
                  </a:lnTo>
                  <a:lnTo>
                    <a:pt x="307" y="86"/>
                  </a:lnTo>
                  <a:lnTo>
                    <a:pt x="293" y="86"/>
                  </a:lnTo>
                  <a:lnTo>
                    <a:pt x="282" y="79"/>
                  </a:lnTo>
                  <a:lnTo>
                    <a:pt x="259" y="52"/>
                  </a:lnTo>
                  <a:lnTo>
                    <a:pt x="268" y="47"/>
                  </a:lnTo>
                  <a:lnTo>
                    <a:pt x="309" y="11"/>
                  </a:lnTo>
                  <a:lnTo>
                    <a:pt x="304" y="0"/>
                  </a:lnTo>
                  <a:lnTo>
                    <a:pt x="291" y="2"/>
                  </a:lnTo>
                  <a:lnTo>
                    <a:pt x="250" y="4"/>
                  </a:lnTo>
                  <a:lnTo>
                    <a:pt x="236" y="15"/>
                  </a:lnTo>
                  <a:lnTo>
                    <a:pt x="225" y="22"/>
                  </a:lnTo>
                  <a:lnTo>
                    <a:pt x="211" y="20"/>
                  </a:lnTo>
                  <a:lnTo>
                    <a:pt x="202" y="25"/>
                  </a:lnTo>
                  <a:lnTo>
                    <a:pt x="209" y="36"/>
                  </a:lnTo>
                  <a:lnTo>
                    <a:pt x="229" y="50"/>
                  </a:lnTo>
                  <a:lnTo>
                    <a:pt x="213" y="52"/>
                  </a:lnTo>
                  <a:lnTo>
                    <a:pt x="177" y="57"/>
                  </a:lnTo>
                  <a:lnTo>
                    <a:pt x="152" y="47"/>
                  </a:lnTo>
                  <a:lnTo>
                    <a:pt x="127" y="36"/>
                  </a:lnTo>
                  <a:lnTo>
                    <a:pt x="118" y="43"/>
                  </a:lnTo>
                  <a:lnTo>
                    <a:pt x="111" y="61"/>
                  </a:lnTo>
                  <a:lnTo>
                    <a:pt x="113" y="70"/>
                  </a:lnTo>
                  <a:lnTo>
                    <a:pt x="111" y="75"/>
                  </a:lnTo>
                  <a:lnTo>
                    <a:pt x="95" y="82"/>
                  </a:lnTo>
                  <a:lnTo>
                    <a:pt x="97" y="100"/>
                  </a:lnTo>
                  <a:lnTo>
                    <a:pt x="95" y="105"/>
                  </a:lnTo>
                  <a:lnTo>
                    <a:pt x="81" y="125"/>
                  </a:lnTo>
                  <a:lnTo>
                    <a:pt x="93" y="143"/>
                  </a:lnTo>
                  <a:lnTo>
                    <a:pt x="100" y="141"/>
                  </a:lnTo>
                  <a:lnTo>
                    <a:pt x="125" y="118"/>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95" name="Freeform 24">
              <a:extLst>
                <a:ext uri="{FF2B5EF4-FFF2-40B4-BE49-F238E27FC236}">
                  <a16:creationId xmlns:a16="http://schemas.microsoft.com/office/drawing/2014/main" id="{62D8C6E2-8141-4B04-A595-35D320F91D02}"/>
                </a:ext>
              </a:extLst>
            </p:cNvPr>
            <p:cNvSpPr>
              <a:spLocks noChangeAspect="1"/>
            </p:cNvSpPr>
            <p:nvPr/>
          </p:nvSpPr>
          <p:spPr bwMode="auto">
            <a:xfrm>
              <a:off x="3192780" y="3246791"/>
              <a:ext cx="204929" cy="261994"/>
            </a:xfrm>
            <a:custGeom>
              <a:avLst/>
              <a:gdLst/>
              <a:ahLst/>
              <a:cxnLst>
                <a:cxn ang="0">
                  <a:pos x="13" y="173"/>
                </a:cxn>
                <a:cxn ang="0">
                  <a:pos x="22" y="189"/>
                </a:cxn>
                <a:cxn ang="0">
                  <a:pos x="40" y="189"/>
                </a:cxn>
                <a:cxn ang="0">
                  <a:pos x="56" y="193"/>
                </a:cxn>
                <a:cxn ang="0">
                  <a:pos x="67" y="203"/>
                </a:cxn>
                <a:cxn ang="0">
                  <a:pos x="81" y="203"/>
                </a:cxn>
                <a:cxn ang="0">
                  <a:pos x="72" y="191"/>
                </a:cxn>
                <a:cxn ang="0">
                  <a:pos x="79" y="173"/>
                </a:cxn>
                <a:cxn ang="0">
                  <a:pos x="88" y="155"/>
                </a:cxn>
                <a:cxn ang="0">
                  <a:pos x="92" y="132"/>
                </a:cxn>
                <a:cxn ang="0">
                  <a:pos x="110" y="120"/>
                </a:cxn>
                <a:cxn ang="0">
                  <a:pos x="126" y="111"/>
                </a:cxn>
                <a:cxn ang="0">
                  <a:pos x="126" y="98"/>
                </a:cxn>
                <a:cxn ang="0">
                  <a:pos x="126" y="77"/>
                </a:cxn>
                <a:cxn ang="0">
                  <a:pos x="129" y="68"/>
                </a:cxn>
                <a:cxn ang="0">
                  <a:pos x="144" y="66"/>
                </a:cxn>
                <a:cxn ang="0">
                  <a:pos x="149" y="70"/>
                </a:cxn>
                <a:cxn ang="0">
                  <a:pos x="163" y="57"/>
                </a:cxn>
                <a:cxn ang="0">
                  <a:pos x="158" y="45"/>
                </a:cxn>
                <a:cxn ang="0">
                  <a:pos x="149" y="43"/>
                </a:cxn>
                <a:cxn ang="0">
                  <a:pos x="135" y="43"/>
                </a:cxn>
                <a:cxn ang="0">
                  <a:pos x="129" y="43"/>
                </a:cxn>
                <a:cxn ang="0">
                  <a:pos x="126" y="22"/>
                </a:cxn>
                <a:cxn ang="0">
                  <a:pos x="126" y="4"/>
                </a:cxn>
                <a:cxn ang="0">
                  <a:pos x="117" y="0"/>
                </a:cxn>
                <a:cxn ang="0">
                  <a:pos x="113" y="6"/>
                </a:cxn>
                <a:cxn ang="0">
                  <a:pos x="88" y="2"/>
                </a:cxn>
                <a:cxn ang="0">
                  <a:pos x="81" y="9"/>
                </a:cxn>
                <a:cxn ang="0">
                  <a:pos x="88" y="25"/>
                </a:cxn>
                <a:cxn ang="0">
                  <a:pos x="86" y="43"/>
                </a:cxn>
                <a:cxn ang="0">
                  <a:pos x="74" y="29"/>
                </a:cxn>
                <a:cxn ang="0">
                  <a:pos x="70" y="20"/>
                </a:cxn>
                <a:cxn ang="0">
                  <a:pos x="56" y="22"/>
                </a:cxn>
                <a:cxn ang="0">
                  <a:pos x="52" y="31"/>
                </a:cxn>
                <a:cxn ang="0">
                  <a:pos x="47" y="36"/>
                </a:cxn>
                <a:cxn ang="0">
                  <a:pos x="47" y="50"/>
                </a:cxn>
                <a:cxn ang="0">
                  <a:pos x="45" y="50"/>
                </a:cxn>
                <a:cxn ang="0">
                  <a:pos x="31" y="29"/>
                </a:cxn>
                <a:cxn ang="0">
                  <a:pos x="24" y="22"/>
                </a:cxn>
                <a:cxn ang="0">
                  <a:pos x="18" y="27"/>
                </a:cxn>
                <a:cxn ang="0">
                  <a:pos x="20" y="38"/>
                </a:cxn>
                <a:cxn ang="0">
                  <a:pos x="20" y="45"/>
                </a:cxn>
                <a:cxn ang="0">
                  <a:pos x="9" y="50"/>
                </a:cxn>
                <a:cxn ang="0">
                  <a:pos x="9" y="63"/>
                </a:cxn>
                <a:cxn ang="0">
                  <a:pos x="18" y="77"/>
                </a:cxn>
                <a:cxn ang="0">
                  <a:pos x="18" y="88"/>
                </a:cxn>
                <a:cxn ang="0">
                  <a:pos x="13" y="98"/>
                </a:cxn>
                <a:cxn ang="0">
                  <a:pos x="0" y="109"/>
                </a:cxn>
                <a:cxn ang="0">
                  <a:pos x="2" y="120"/>
                </a:cxn>
                <a:cxn ang="0">
                  <a:pos x="15" y="130"/>
                </a:cxn>
                <a:cxn ang="0">
                  <a:pos x="20" y="139"/>
                </a:cxn>
                <a:cxn ang="0">
                  <a:pos x="18" y="161"/>
                </a:cxn>
                <a:cxn ang="0">
                  <a:pos x="13" y="173"/>
                </a:cxn>
              </a:cxnLst>
              <a:rect l="0" t="0" r="r" b="b"/>
              <a:pathLst>
                <a:path w="164" h="204">
                  <a:moveTo>
                    <a:pt x="13" y="173"/>
                  </a:moveTo>
                  <a:lnTo>
                    <a:pt x="22" y="189"/>
                  </a:lnTo>
                  <a:lnTo>
                    <a:pt x="40" y="189"/>
                  </a:lnTo>
                  <a:lnTo>
                    <a:pt x="56" y="193"/>
                  </a:lnTo>
                  <a:lnTo>
                    <a:pt x="67" y="203"/>
                  </a:lnTo>
                  <a:lnTo>
                    <a:pt x="81" y="203"/>
                  </a:lnTo>
                  <a:lnTo>
                    <a:pt x="72" y="191"/>
                  </a:lnTo>
                  <a:lnTo>
                    <a:pt x="79" y="173"/>
                  </a:lnTo>
                  <a:lnTo>
                    <a:pt x="88" y="155"/>
                  </a:lnTo>
                  <a:lnTo>
                    <a:pt x="92" y="132"/>
                  </a:lnTo>
                  <a:lnTo>
                    <a:pt x="110" y="120"/>
                  </a:lnTo>
                  <a:lnTo>
                    <a:pt x="126" y="111"/>
                  </a:lnTo>
                  <a:lnTo>
                    <a:pt x="126" y="98"/>
                  </a:lnTo>
                  <a:lnTo>
                    <a:pt x="126" y="77"/>
                  </a:lnTo>
                  <a:lnTo>
                    <a:pt x="129" y="68"/>
                  </a:lnTo>
                  <a:lnTo>
                    <a:pt x="144" y="66"/>
                  </a:lnTo>
                  <a:lnTo>
                    <a:pt x="149" y="70"/>
                  </a:lnTo>
                  <a:lnTo>
                    <a:pt x="163" y="57"/>
                  </a:lnTo>
                  <a:lnTo>
                    <a:pt x="158" y="45"/>
                  </a:lnTo>
                  <a:lnTo>
                    <a:pt x="149" y="43"/>
                  </a:lnTo>
                  <a:lnTo>
                    <a:pt x="135" y="43"/>
                  </a:lnTo>
                  <a:lnTo>
                    <a:pt x="129" y="43"/>
                  </a:lnTo>
                  <a:lnTo>
                    <a:pt x="126" y="22"/>
                  </a:lnTo>
                  <a:lnTo>
                    <a:pt x="126" y="4"/>
                  </a:lnTo>
                  <a:lnTo>
                    <a:pt x="117" y="0"/>
                  </a:lnTo>
                  <a:lnTo>
                    <a:pt x="113" y="6"/>
                  </a:lnTo>
                  <a:lnTo>
                    <a:pt x="88" y="2"/>
                  </a:lnTo>
                  <a:lnTo>
                    <a:pt x="81" y="9"/>
                  </a:lnTo>
                  <a:lnTo>
                    <a:pt x="88" y="25"/>
                  </a:lnTo>
                  <a:lnTo>
                    <a:pt x="86" y="43"/>
                  </a:lnTo>
                  <a:lnTo>
                    <a:pt x="74" y="29"/>
                  </a:lnTo>
                  <a:lnTo>
                    <a:pt x="70" y="20"/>
                  </a:lnTo>
                  <a:lnTo>
                    <a:pt x="56" y="22"/>
                  </a:lnTo>
                  <a:lnTo>
                    <a:pt x="52" y="31"/>
                  </a:lnTo>
                  <a:lnTo>
                    <a:pt x="47" y="36"/>
                  </a:lnTo>
                  <a:lnTo>
                    <a:pt x="47" y="50"/>
                  </a:lnTo>
                  <a:lnTo>
                    <a:pt x="45" y="50"/>
                  </a:lnTo>
                  <a:lnTo>
                    <a:pt x="31" y="29"/>
                  </a:lnTo>
                  <a:lnTo>
                    <a:pt x="24" y="22"/>
                  </a:lnTo>
                  <a:lnTo>
                    <a:pt x="18" y="27"/>
                  </a:lnTo>
                  <a:lnTo>
                    <a:pt x="20" y="38"/>
                  </a:lnTo>
                  <a:lnTo>
                    <a:pt x="20" y="45"/>
                  </a:lnTo>
                  <a:lnTo>
                    <a:pt x="9" y="50"/>
                  </a:lnTo>
                  <a:lnTo>
                    <a:pt x="9" y="63"/>
                  </a:lnTo>
                  <a:lnTo>
                    <a:pt x="18" y="77"/>
                  </a:lnTo>
                  <a:lnTo>
                    <a:pt x="18" y="88"/>
                  </a:lnTo>
                  <a:lnTo>
                    <a:pt x="13" y="98"/>
                  </a:lnTo>
                  <a:lnTo>
                    <a:pt x="0" y="109"/>
                  </a:lnTo>
                  <a:lnTo>
                    <a:pt x="2" y="120"/>
                  </a:lnTo>
                  <a:lnTo>
                    <a:pt x="15" y="130"/>
                  </a:lnTo>
                  <a:lnTo>
                    <a:pt x="20" y="139"/>
                  </a:lnTo>
                  <a:lnTo>
                    <a:pt x="18" y="161"/>
                  </a:lnTo>
                  <a:lnTo>
                    <a:pt x="13" y="173"/>
                  </a:lnTo>
                </a:path>
              </a:pathLst>
            </a:custGeom>
            <a:solidFill>
              <a:srgbClr val="A7D3F5">
                <a:lumMod val="50000"/>
              </a:srgb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96" name="Freeform 25">
              <a:extLst>
                <a:ext uri="{FF2B5EF4-FFF2-40B4-BE49-F238E27FC236}">
                  <a16:creationId xmlns:a16="http://schemas.microsoft.com/office/drawing/2014/main" id="{3893F8A0-943C-4B47-B427-79D319083F13}"/>
                </a:ext>
              </a:extLst>
            </p:cNvPr>
            <p:cNvSpPr>
              <a:spLocks noChangeAspect="1"/>
            </p:cNvSpPr>
            <p:nvPr/>
          </p:nvSpPr>
          <p:spPr bwMode="auto">
            <a:xfrm>
              <a:off x="3235265" y="3168450"/>
              <a:ext cx="154946" cy="100174"/>
            </a:xfrm>
            <a:custGeom>
              <a:avLst/>
              <a:gdLst/>
              <a:ahLst/>
              <a:cxnLst>
                <a:cxn ang="0">
                  <a:pos x="0" y="74"/>
                </a:cxn>
                <a:cxn ang="0">
                  <a:pos x="11" y="77"/>
                </a:cxn>
                <a:cxn ang="0">
                  <a:pos x="22" y="67"/>
                </a:cxn>
                <a:cxn ang="0">
                  <a:pos x="34" y="52"/>
                </a:cxn>
                <a:cxn ang="0">
                  <a:pos x="68" y="52"/>
                </a:cxn>
                <a:cxn ang="0">
                  <a:pos x="97" y="47"/>
                </a:cxn>
                <a:cxn ang="0">
                  <a:pos x="113" y="33"/>
                </a:cxn>
                <a:cxn ang="0">
                  <a:pos x="120" y="18"/>
                </a:cxn>
                <a:cxn ang="0">
                  <a:pos x="123" y="0"/>
                </a:cxn>
                <a:cxn ang="0">
                  <a:pos x="100" y="11"/>
                </a:cxn>
                <a:cxn ang="0">
                  <a:pos x="59" y="29"/>
                </a:cxn>
                <a:cxn ang="0">
                  <a:pos x="47" y="31"/>
                </a:cxn>
                <a:cxn ang="0">
                  <a:pos x="34" y="40"/>
                </a:cxn>
                <a:cxn ang="0">
                  <a:pos x="11" y="45"/>
                </a:cxn>
                <a:cxn ang="0">
                  <a:pos x="0" y="49"/>
                </a:cxn>
                <a:cxn ang="0">
                  <a:pos x="0" y="74"/>
                </a:cxn>
              </a:cxnLst>
              <a:rect l="0" t="0" r="r" b="b"/>
              <a:pathLst>
                <a:path w="124" h="78">
                  <a:moveTo>
                    <a:pt x="0" y="74"/>
                  </a:moveTo>
                  <a:lnTo>
                    <a:pt x="11" y="77"/>
                  </a:lnTo>
                  <a:lnTo>
                    <a:pt x="22" y="67"/>
                  </a:lnTo>
                  <a:lnTo>
                    <a:pt x="34" y="52"/>
                  </a:lnTo>
                  <a:lnTo>
                    <a:pt x="68" y="52"/>
                  </a:lnTo>
                  <a:lnTo>
                    <a:pt x="97" y="47"/>
                  </a:lnTo>
                  <a:lnTo>
                    <a:pt x="113" y="33"/>
                  </a:lnTo>
                  <a:lnTo>
                    <a:pt x="120" y="18"/>
                  </a:lnTo>
                  <a:lnTo>
                    <a:pt x="123" y="0"/>
                  </a:lnTo>
                  <a:lnTo>
                    <a:pt x="100" y="11"/>
                  </a:lnTo>
                  <a:lnTo>
                    <a:pt x="59" y="29"/>
                  </a:lnTo>
                  <a:lnTo>
                    <a:pt x="47" y="31"/>
                  </a:lnTo>
                  <a:lnTo>
                    <a:pt x="34" y="40"/>
                  </a:lnTo>
                  <a:lnTo>
                    <a:pt x="11" y="45"/>
                  </a:lnTo>
                  <a:lnTo>
                    <a:pt x="0" y="49"/>
                  </a:lnTo>
                  <a:lnTo>
                    <a:pt x="0" y="74"/>
                  </a:lnTo>
                </a:path>
              </a:pathLst>
            </a:custGeom>
            <a:solidFill>
              <a:srgbClr val="A7D3F5">
                <a:lumMod val="50000"/>
              </a:srgb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97" name="Freeform 26">
              <a:extLst>
                <a:ext uri="{FF2B5EF4-FFF2-40B4-BE49-F238E27FC236}">
                  <a16:creationId xmlns:a16="http://schemas.microsoft.com/office/drawing/2014/main" id="{A31E5E1E-B7C1-43E8-8333-1F031E933724}"/>
                </a:ext>
              </a:extLst>
            </p:cNvPr>
            <p:cNvSpPr>
              <a:spLocks noChangeAspect="1"/>
            </p:cNvSpPr>
            <p:nvPr/>
          </p:nvSpPr>
          <p:spPr bwMode="auto">
            <a:xfrm>
              <a:off x="3313988" y="3411180"/>
              <a:ext cx="67477" cy="82194"/>
            </a:xfrm>
            <a:custGeom>
              <a:avLst/>
              <a:gdLst/>
              <a:ahLst/>
              <a:cxnLst>
                <a:cxn ang="0">
                  <a:pos x="16" y="0"/>
                </a:cxn>
                <a:cxn ang="0">
                  <a:pos x="50" y="22"/>
                </a:cxn>
                <a:cxn ang="0">
                  <a:pos x="53" y="31"/>
                </a:cxn>
                <a:cxn ang="0">
                  <a:pos x="41" y="45"/>
                </a:cxn>
                <a:cxn ang="0">
                  <a:pos x="29" y="54"/>
                </a:cxn>
                <a:cxn ang="0">
                  <a:pos x="32" y="63"/>
                </a:cxn>
                <a:cxn ang="0">
                  <a:pos x="16" y="60"/>
                </a:cxn>
                <a:cxn ang="0">
                  <a:pos x="2" y="45"/>
                </a:cxn>
                <a:cxn ang="0">
                  <a:pos x="0" y="31"/>
                </a:cxn>
                <a:cxn ang="0">
                  <a:pos x="6" y="18"/>
                </a:cxn>
                <a:cxn ang="0">
                  <a:pos x="16" y="0"/>
                </a:cxn>
              </a:cxnLst>
              <a:rect l="0" t="0" r="r" b="b"/>
              <a:pathLst>
                <a:path w="54" h="64">
                  <a:moveTo>
                    <a:pt x="16" y="0"/>
                  </a:moveTo>
                  <a:lnTo>
                    <a:pt x="50" y="22"/>
                  </a:lnTo>
                  <a:lnTo>
                    <a:pt x="53" y="31"/>
                  </a:lnTo>
                  <a:lnTo>
                    <a:pt x="41" y="45"/>
                  </a:lnTo>
                  <a:lnTo>
                    <a:pt x="29" y="54"/>
                  </a:lnTo>
                  <a:lnTo>
                    <a:pt x="32" y="63"/>
                  </a:lnTo>
                  <a:lnTo>
                    <a:pt x="16" y="60"/>
                  </a:lnTo>
                  <a:lnTo>
                    <a:pt x="2" y="45"/>
                  </a:lnTo>
                  <a:lnTo>
                    <a:pt x="0" y="31"/>
                  </a:lnTo>
                  <a:lnTo>
                    <a:pt x="6" y="18"/>
                  </a:lnTo>
                  <a:lnTo>
                    <a:pt x="16" y="0"/>
                  </a:lnTo>
                </a:path>
              </a:pathLst>
            </a:custGeom>
            <a:solidFill>
              <a:srgbClr val="A7D3F5">
                <a:lumMod val="50000"/>
              </a:srgb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98" name="Freeform 27">
              <a:extLst>
                <a:ext uri="{FF2B5EF4-FFF2-40B4-BE49-F238E27FC236}">
                  <a16:creationId xmlns:a16="http://schemas.microsoft.com/office/drawing/2014/main" id="{2256AEB2-EB13-42F6-8562-F2A6885B1215}"/>
                </a:ext>
              </a:extLst>
            </p:cNvPr>
            <p:cNvSpPr>
              <a:spLocks noChangeAspect="1"/>
            </p:cNvSpPr>
            <p:nvPr/>
          </p:nvSpPr>
          <p:spPr bwMode="auto">
            <a:xfrm>
              <a:off x="3396459" y="3386779"/>
              <a:ext cx="97466" cy="122007"/>
            </a:xfrm>
            <a:custGeom>
              <a:avLst/>
              <a:gdLst/>
              <a:ahLst/>
              <a:cxnLst>
                <a:cxn ang="0">
                  <a:pos x="72" y="0"/>
                </a:cxn>
                <a:cxn ang="0">
                  <a:pos x="77" y="4"/>
                </a:cxn>
                <a:cxn ang="0">
                  <a:pos x="72" y="9"/>
                </a:cxn>
                <a:cxn ang="0">
                  <a:pos x="77" y="18"/>
                </a:cxn>
                <a:cxn ang="0">
                  <a:pos x="70" y="32"/>
                </a:cxn>
                <a:cxn ang="0">
                  <a:pos x="61" y="41"/>
                </a:cxn>
                <a:cxn ang="0">
                  <a:pos x="63" y="52"/>
                </a:cxn>
                <a:cxn ang="0">
                  <a:pos x="61" y="61"/>
                </a:cxn>
                <a:cxn ang="0">
                  <a:pos x="63" y="71"/>
                </a:cxn>
                <a:cxn ang="0">
                  <a:pos x="49" y="94"/>
                </a:cxn>
                <a:cxn ang="0">
                  <a:pos x="18" y="71"/>
                </a:cxn>
                <a:cxn ang="0">
                  <a:pos x="0" y="59"/>
                </a:cxn>
                <a:cxn ang="0">
                  <a:pos x="9" y="52"/>
                </a:cxn>
                <a:cxn ang="0">
                  <a:pos x="9" y="36"/>
                </a:cxn>
                <a:cxn ang="0">
                  <a:pos x="29" y="22"/>
                </a:cxn>
                <a:cxn ang="0">
                  <a:pos x="40" y="27"/>
                </a:cxn>
                <a:cxn ang="0">
                  <a:pos x="49" y="22"/>
                </a:cxn>
                <a:cxn ang="0">
                  <a:pos x="65" y="11"/>
                </a:cxn>
                <a:cxn ang="0">
                  <a:pos x="72" y="0"/>
                </a:cxn>
              </a:cxnLst>
              <a:rect l="0" t="0" r="r" b="b"/>
              <a:pathLst>
                <a:path w="78" h="95">
                  <a:moveTo>
                    <a:pt x="72" y="0"/>
                  </a:moveTo>
                  <a:lnTo>
                    <a:pt x="77" y="4"/>
                  </a:lnTo>
                  <a:lnTo>
                    <a:pt x="72" y="9"/>
                  </a:lnTo>
                  <a:lnTo>
                    <a:pt x="77" y="18"/>
                  </a:lnTo>
                  <a:lnTo>
                    <a:pt x="70" y="32"/>
                  </a:lnTo>
                  <a:lnTo>
                    <a:pt x="61" y="41"/>
                  </a:lnTo>
                  <a:lnTo>
                    <a:pt x="63" y="52"/>
                  </a:lnTo>
                  <a:lnTo>
                    <a:pt x="61" y="61"/>
                  </a:lnTo>
                  <a:lnTo>
                    <a:pt x="63" y="71"/>
                  </a:lnTo>
                  <a:lnTo>
                    <a:pt x="49" y="94"/>
                  </a:lnTo>
                  <a:lnTo>
                    <a:pt x="18" y="71"/>
                  </a:lnTo>
                  <a:lnTo>
                    <a:pt x="0" y="59"/>
                  </a:lnTo>
                  <a:lnTo>
                    <a:pt x="9" y="52"/>
                  </a:lnTo>
                  <a:lnTo>
                    <a:pt x="9" y="36"/>
                  </a:lnTo>
                  <a:lnTo>
                    <a:pt x="29" y="22"/>
                  </a:lnTo>
                  <a:lnTo>
                    <a:pt x="40" y="27"/>
                  </a:lnTo>
                  <a:lnTo>
                    <a:pt x="49" y="22"/>
                  </a:lnTo>
                  <a:lnTo>
                    <a:pt x="65" y="11"/>
                  </a:lnTo>
                  <a:lnTo>
                    <a:pt x="72" y="0"/>
                  </a:lnTo>
                </a:path>
              </a:pathLst>
            </a:custGeom>
            <a:solidFill>
              <a:srgbClr val="A7D3F5">
                <a:lumMod val="50000"/>
              </a:srgb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99" name="Freeform 28">
              <a:extLst>
                <a:ext uri="{FF2B5EF4-FFF2-40B4-BE49-F238E27FC236}">
                  <a16:creationId xmlns:a16="http://schemas.microsoft.com/office/drawing/2014/main" id="{2D57D11D-52A1-432F-B0B3-ADEC209D6227}"/>
                </a:ext>
              </a:extLst>
            </p:cNvPr>
            <p:cNvSpPr>
              <a:spLocks noChangeAspect="1"/>
            </p:cNvSpPr>
            <p:nvPr/>
          </p:nvSpPr>
          <p:spPr bwMode="auto">
            <a:xfrm>
              <a:off x="3382714" y="3508786"/>
              <a:ext cx="47484" cy="55224"/>
            </a:xfrm>
            <a:custGeom>
              <a:avLst/>
              <a:gdLst/>
              <a:ahLst/>
              <a:cxnLst>
                <a:cxn ang="0">
                  <a:pos x="0" y="0"/>
                </a:cxn>
                <a:cxn ang="0">
                  <a:pos x="26" y="7"/>
                </a:cxn>
                <a:cxn ang="0">
                  <a:pos x="34" y="18"/>
                </a:cxn>
                <a:cxn ang="0">
                  <a:pos x="37" y="32"/>
                </a:cxn>
                <a:cxn ang="0">
                  <a:pos x="26" y="42"/>
                </a:cxn>
                <a:cxn ang="0">
                  <a:pos x="7" y="35"/>
                </a:cxn>
                <a:cxn ang="0">
                  <a:pos x="2" y="23"/>
                </a:cxn>
                <a:cxn ang="0">
                  <a:pos x="0" y="0"/>
                </a:cxn>
              </a:cxnLst>
              <a:rect l="0" t="0" r="r" b="b"/>
              <a:pathLst>
                <a:path w="38" h="43">
                  <a:moveTo>
                    <a:pt x="0" y="0"/>
                  </a:moveTo>
                  <a:lnTo>
                    <a:pt x="26" y="7"/>
                  </a:lnTo>
                  <a:lnTo>
                    <a:pt x="34" y="18"/>
                  </a:lnTo>
                  <a:lnTo>
                    <a:pt x="37" y="32"/>
                  </a:lnTo>
                  <a:lnTo>
                    <a:pt x="26" y="42"/>
                  </a:lnTo>
                  <a:lnTo>
                    <a:pt x="7" y="35"/>
                  </a:lnTo>
                  <a:lnTo>
                    <a:pt x="2" y="23"/>
                  </a:lnTo>
                  <a:lnTo>
                    <a:pt x="0" y="0"/>
                  </a:lnTo>
                </a:path>
              </a:pathLst>
            </a:custGeom>
            <a:solidFill>
              <a:srgbClr val="A7D3F5">
                <a:lumMod val="50000"/>
              </a:srgb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00" name="Freeform 29">
              <a:extLst>
                <a:ext uri="{FF2B5EF4-FFF2-40B4-BE49-F238E27FC236}">
                  <a16:creationId xmlns:a16="http://schemas.microsoft.com/office/drawing/2014/main" id="{F5576498-A650-489F-A06E-19884B085943}"/>
                </a:ext>
              </a:extLst>
            </p:cNvPr>
            <p:cNvSpPr>
              <a:spLocks noChangeAspect="1"/>
            </p:cNvSpPr>
            <p:nvPr/>
          </p:nvSpPr>
          <p:spPr bwMode="auto">
            <a:xfrm>
              <a:off x="3652621" y="3498511"/>
              <a:ext cx="44984" cy="46234"/>
            </a:xfrm>
            <a:custGeom>
              <a:avLst/>
              <a:gdLst/>
              <a:ahLst/>
              <a:cxnLst>
                <a:cxn ang="0">
                  <a:pos x="13" y="0"/>
                </a:cxn>
                <a:cxn ang="0">
                  <a:pos x="0" y="7"/>
                </a:cxn>
                <a:cxn ang="0">
                  <a:pos x="0" y="25"/>
                </a:cxn>
                <a:cxn ang="0">
                  <a:pos x="26" y="35"/>
                </a:cxn>
                <a:cxn ang="0">
                  <a:pos x="35" y="20"/>
                </a:cxn>
                <a:cxn ang="0">
                  <a:pos x="13" y="0"/>
                </a:cxn>
              </a:cxnLst>
              <a:rect l="0" t="0" r="r" b="b"/>
              <a:pathLst>
                <a:path w="36" h="36">
                  <a:moveTo>
                    <a:pt x="13" y="0"/>
                  </a:moveTo>
                  <a:lnTo>
                    <a:pt x="0" y="7"/>
                  </a:lnTo>
                  <a:lnTo>
                    <a:pt x="0" y="25"/>
                  </a:lnTo>
                  <a:lnTo>
                    <a:pt x="26" y="35"/>
                  </a:lnTo>
                  <a:lnTo>
                    <a:pt x="35" y="20"/>
                  </a:lnTo>
                  <a:lnTo>
                    <a:pt x="13" y="0"/>
                  </a:lnTo>
                </a:path>
              </a:pathLst>
            </a:custGeom>
            <a:solidFill>
              <a:srgbClr val="A7D3F5">
                <a:lumMod val="50000"/>
              </a:srgb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01" name="Freeform 30">
              <a:extLst>
                <a:ext uri="{FF2B5EF4-FFF2-40B4-BE49-F238E27FC236}">
                  <a16:creationId xmlns:a16="http://schemas.microsoft.com/office/drawing/2014/main" id="{39D4DC20-A1E6-487D-AA91-BDE6CC08587A}"/>
                </a:ext>
              </a:extLst>
            </p:cNvPr>
            <p:cNvSpPr>
              <a:spLocks noChangeAspect="1"/>
            </p:cNvSpPr>
            <p:nvPr/>
          </p:nvSpPr>
          <p:spPr bwMode="auto">
            <a:xfrm>
              <a:off x="3533140" y="3579883"/>
              <a:ext cx="45720" cy="49524"/>
            </a:xfrm>
            <a:custGeom>
              <a:avLst/>
              <a:gdLst/>
              <a:ahLst/>
              <a:cxnLst>
                <a:cxn ang="0">
                  <a:pos x="2" y="0"/>
                </a:cxn>
                <a:cxn ang="0">
                  <a:pos x="0" y="6"/>
                </a:cxn>
                <a:cxn ang="0">
                  <a:pos x="2" y="27"/>
                </a:cxn>
                <a:cxn ang="0">
                  <a:pos x="20" y="38"/>
                </a:cxn>
                <a:cxn ang="0">
                  <a:pos x="35" y="24"/>
                </a:cxn>
                <a:cxn ang="0">
                  <a:pos x="2" y="0"/>
                </a:cxn>
              </a:cxnLst>
              <a:rect l="0" t="0" r="r" b="b"/>
              <a:pathLst>
                <a:path w="36" h="39">
                  <a:moveTo>
                    <a:pt x="2" y="0"/>
                  </a:moveTo>
                  <a:lnTo>
                    <a:pt x="0" y="6"/>
                  </a:lnTo>
                  <a:lnTo>
                    <a:pt x="2" y="27"/>
                  </a:lnTo>
                  <a:lnTo>
                    <a:pt x="20" y="38"/>
                  </a:lnTo>
                  <a:lnTo>
                    <a:pt x="35" y="24"/>
                  </a:lnTo>
                  <a:lnTo>
                    <a:pt x="2" y="0"/>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02" name="Freeform 31">
              <a:extLst>
                <a:ext uri="{FF2B5EF4-FFF2-40B4-BE49-F238E27FC236}">
                  <a16:creationId xmlns:a16="http://schemas.microsoft.com/office/drawing/2014/main" id="{A1925AC9-0285-4148-A931-C16556956FE4}"/>
                </a:ext>
              </a:extLst>
            </p:cNvPr>
            <p:cNvSpPr>
              <a:spLocks noChangeAspect="1"/>
            </p:cNvSpPr>
            <p:nvPr/>
          </p:nvSpPr>
          <p:spPr bwMode="auto">
            <a:xfrm>
              <a:off x="2926080" y="3486549"/>
              <a:ext cx="716280" cy="989852"/>
            </a:xfrm>
            <a:custGeom>
              <a:avLst/>
              <a:gdLst/>
              <a:ahLst/>
              <a:cxnLst>
                <a:cxn ang="0">
                  <a:pos x="224" y="18"/>
                </a:cxn>
                <a:cxn ang="0">
                  <a:pos x="231" y="54"/>
                </a:cxn>
                <a:cxn ang="0">
                  <a:pos x="226" y="81"/>
                </a:cxn>
                <a:cxn ang="0">
                  <a:pos x="258" y="120"/>
                </a:cxn>
                <a:cxn ang="0">
                  <a:pos x="211" y="106"/>
                </a:cxn>
                <a:cxn ang="0">
                  <a:pos x="177" y="136"/>
                </a:cxn>
                <a:cxn ang="0">
                  <a:pos x="152" y="111"/>
                </a:cxn>
                <a:cxn ang="0">
                  <a:pos x="106" y="136"/>
                </a:cxn>
                <a:cxn ang="0">
                  <a:pos x="115" y="175"/>
                </a:cxn>
                <a:cxn ang="0">
                  <a:pos x="90" y="197"/>
                </a:cxn>
                <a:cxn ang="0">
                  <a:pos x="95" y="234"/>
                </a:cxn>
                <a:cxn ang="0">
                  <a:pos x="63" y="273"/>
                </a:cxn>
                <a:cxn ang="0">
                  <a:pos x="31" y="304"/>
                </a:cxn>
                <a:cxn ang="0">
                  <a:pos x="22" y="366"/>
                </a:cxn>
                <a:cxn ang="0">
                  <a:pos x="18" y="393"/>
                </a:cxn>
                <a:cxn ang="0">
                  <a:pos x="2" y="448"/>
                </a:cxn>
                <a:cxn ang="0">
                  <a:pos x="22" y="475"/>
                </a:cxn>
                <a:cxn ang="0">
                  <a:pos x="0" y="509"/>
                </a:cxn>
                <a:cxn ang="0">
                  <a:pos x="31" y="548"/>
                </a:cxn>
                <a:cxn ang="0">
                  <a:pos x="90" y="555"/>
                </a:cxn>
                <a:cxn ang="0">
                  <a:pos x="99" y="582"/>
                </a:cxn>
                <a:cxn ang="0">
                  <a:pos x="72" y="621"/>
                </a:cxn>
                <a:cxn ang="0">
                  <a:pos x="49" y="682"/>
                </a:cxn>
                <a:cxn ang="0">
                  <a:pos x="81" y="718"/>
                </a:cxn>
                <a:cxn ang="0">
                  <a:pos x="111" y="705"/>
                </a:cxn>
                <a:cxn ang="0">
                  <a:pos x="138" y="716"/>
                </a:cxn>
                <a:cxn ang="0">
                  <a:pos x="165" y="741"/>
                </a:cxn>
                <a:cxn ang="0">
                  <a:pos x="220" y="748"/>
                </a:cxn>
                <a:cxn ang="0">
                  <a:pos x="256" y="755"/>
                </a:cxn>
                <a:cxn ang="0">
                  <a:pos x="308" y="755"/>
                </a:cxn>
                <a:cxn ang="0">
                  <a:pos x="345" y="750"/>
                </a:cxn>
                <a:cxn ang="0">
                  <a:pos x="381" y="750"/>
                </a:cxn>
                <a:cxn ang="0">
                  <a:pos x="426" y="762"/>
                </a:cxn>
                <a:cxn ang="0">
                  <a:pos x="417" y="728"/>
                </a:cxn>
                <a:cxn ang="0">
                  <a:pos x="483" y="666"/>
                </a:cxn>
                <a:cxn ang="0">
                  <a:pos x="449" y="637"/>
                </a:cxn>
                <a:cxn ang="0">
                  <a:pos x="388" y="573"/>
                </a:cxn>
                <a:cxn ang="0">
                  <a:pos x="372" y="516"/>
                </a:cxn>
                <a:cxn ang="0">
                  <a:pos x="392" y="502"/>
                </a:cxn>
                <a:cxn ang="0">
                  <a:pos x="517" y="448"/>
                </a:cxn>
                <a:cxn ang="0">
                  <a:pos x="562" y="445"/>
                </a:cxn>
                <a:cxn ang="0">
                  <a:pos x="572" y="407"/>
                </a:cxn>
                <a:cxn ang="0">
                  <a:pos x="560" y="336"/>
                </a:cxn>
                <a:cxn ang="0">
                  <a:pos x="549" y="286"/>
                </a:cxn>
                <a:cxn ang="0">
                  <a:pos x="535" y="232"/>
                </a:cxn>
                <a:cxn ang="0">
                  <a:pos x="512" y="145"/>
                </a:cxn>
                <a:cxn ang="0">
                  <a:pos x="463" y="95"/>
                </a:cxn>
                <a:cxn ang="0">
                  <a:pos x="424" y="93"/>
                </a:cxn>
                <a:cxn ang="0">
                  <a:pos x="356" y="118"/>
                </a:cxn>
                <a:cxn ang="0">
                  <a:pos x="351" y="97"/>
                </a:cxn>
                <a:cxn ang="0">
                  <a:pos x="317" y="65"/>
                </a:cxn>
                <a:cxn ang="0">
                  <a:pos x="290" y="18"/>
                </a:cxn>
                <a:cxn ang="0">
                  <a:pos x="251" y="2"/>
                </a:cxn>
              </a:cxnLst>
              <a:rect l="0" t="0" r="r" b="b"/>
              <a:pathLst>
                <a:path w="573" h="770">
                  <a:moveTo>
                    <a:pt x="236" y="0"/>
                  </a:moveTo>
                  <a:lnTo>
                    <a:pt x="224" y="9"/>
                  </a:lnTo>
                  <a:lnTo>
                    <a:pt x="224" y="18"/>
                  </a:lnTo>
                  <a:lnTo>
                    <a:pt x="226" y="25"/>
                  </a:lnTo>
                  <a:lnTo>
                    <a:pt x="229" y="36"/>
                  </a:lnTo>
                  <a:lnTo>
                    <a:pt x="231" y="54"/>
                  </a:lnTo>
                  <a:lnTo>
                    <a:pt x="224" y="61"/>
                  </a:lnTo>
                  <a:lnTo>
                    <a:pt x="224" y="70"/>
                  </a:lnTo>
                  <a:lnTo>
                    <a:pt x="226" y="81"/>
                  </a:lnTo>
                  <a:lnTo>
                    <a:pt x="242" y="95"/>
                  </a:lnTo>
                  <a:lnTo>
                    <a:pt x="254" y="97"/>
                  </a:lnTo>
                  <a:lnTo>
                    <a:pt x="258" y="120"/>
                  </a:lnTo>
                  <a:lnTo>
                    <a:pt x="233" y="113"/>
                  </a:lnTo>
                  <a:lnTo>
                    <a:pt x="222" y="102"/>
                  </a:lnTo>
                  <a:lnTo>
                    <a:pt x="211" y="106"/>
                  </a:lnTo>
                  <a:lnTo>
                    <a:pt x="192" y="131"/>
                  </a:lnTo>
                  <a:lnTo>
                    <a:pt x="186" y="138"/>
                  </a:lnTo>
                  <a:lnTo>
                    <a:pt x="177" y="136"/>
                  </a:lnTo>
                  <a:lnTo>
                    <a:pt x="174" y="127"/>
                  </a:lnTo>
                  <a:lnTo>
                    <a:pt x="167" y="118"/>
                  </a:lnTo>
                  <a:lnTo>
                    <a:pt x="152" y="111"/>
                  </a:lnTo>
                  <a:lnTo>
                    <a:pt x="127" y="111"/>
                  </a:lnTo>
                  <a:lnTo>
                    <a:pt x="120" y="122"/>
                  </a:lnTo>
                  <a:lnTo>
                    <a:pt x="106" y="136"/>
                  </a:lnTo>
                  <a:lnTo>
                    <a:pt x="118" y="147"/>
                  </a:lnTo>
                  <a:lnTo>
                    <a:pt x="118" y="166"/>
                  </a:lnTo>
                  <a:lnTo>
                    <a:pt x="115" y="175"/>
                  </a:lnTo>
                  <a:lnTo>
                    <a:pt x="111" y="184"/>
                  </a:lnTo>
                  <a:lnTo>
                    <a:pt x="95" y="195"/>
                  </a:lnTo>
                  <a:lnTo>
                    <a:pt x="90" y="197"/>
                  </a:lnTo>
                  <a:lnTo>
                    <a:pt x="93" y="211"/>
                  </a:lnTo>
                  <a:lnTo>
                    <a:pt x="99" y="222"/>
                  </a:lnTo>
                  <a:lnTo>
                    <a:pt x="95" y="234"/>
                  </a:lnTo>
                  <a:lnTo>
                    <a:pt x="86" y="247"/>
                  </a:lnTo>
                  <a:lnTo>
                    <a:pt x="72" y="263"/>
                  </a:lnTo>
                  <a:lnTo>
                    <a:pt x="63" y="273"/>
                  </a:lnTo>
                  <a:lnTo>
                    <a:pt x="49" y="284"/>
                  </a:lnTo>
                  <a:lnTo>
                    <a:pt x="38" y="288"/>
                  </a:lnTo>
                  <a:lnTo>
                    <a:pt x="31" y="304"/>
                  </a:lnTo>
                  <a:lnTo>
                    <a:pt x="29" y="329"/>
                  </a:lnTo>
                  <a:lnTo>
                    <a:pt x="22" y="343"/>
                  </a:lnTo>
                  <a:lnTo>
                    <a:pt x="22" y="366"/>
                  </a:lnTo>
                  <a:lnTo>
                    <a:pt x="13" y="375"/>
                  </a:lnTo>
                  <a:lnTo>
                    <a:pt x="11" y="382"/>
                  </a:lnTo>
                  <a:lnTo>
                    <a:pt x="18" y="393"/>
                  </a:lnTo>
                  <a:lnTo>
                    <a:pt x="22" y="409"/>
                  </a:lnTo>
                  <a:lnTo>
                    <a:pt x="31" y="423"/>
                  </a:lnTo>
                  <a:lnTo>
                    <a:pt x="2" y="448"/>
                  </a:lnTo>
                  <a:lnTo>
                    <a:pt x="9" y="464"/>
                  </a:lnTo>
                  <a:lnTo>
                    <a:pt x="20" y="473"/>
                  </a:lnTo>
                  <a:lnTo>
                    <a:pt x="22" y="475"/>
                  </a:lnTo>
                  <a:lnTo>
                    <a:pt x="22" y="484"/>
                  </a:lnTo>
                  <a:lnTo>
                    <a:pt x="6" y="495"/>
                  </a:lnTo>
                  <a:lnTo>
                    <a:pt x="0" y="509"/>
                  </a:lnTo>
                  <a:lnTo>
                    <a:pt x="6" y="530"/>
                  </a:lnTo>
                  <a:lnTo>
                    <a:pt x="15" y="541"/>
                  </a:lnTo>
                  <a:lnTo>
                    <a:pt x="31" y="548"/>
                  </a:lnTo>
                  <a:lnTo>
                    <a:pt x="52" y="552"/>
                  </a:lnTo>
                  <a:lnTo>
                    <a:pt x="72" y="552"/>
                  </a:lnTo>
                  <a:lnTo>
                    <a:pt x="90" y="555"/>
                  </a:lnTo>
                  <a:lnTo>
                    <a:pt x="102" y="564"/>
                  </a:lnTo>
                  <a:lnTo>
                    <a:pt x="115" y="575"/>
                  </a:lnTo>
                  <a:lnTo>
                    <a:pt x="99" y="582"/>
                  </a:lnTo>
                  <a:lnTo>
                    <a:pt x="88" y="596"/>
                  </a:lnTo>
                  <a:lnTo>
                    <a:pt x="74" y="607"/>
                  </a:lnTo>
                  <a:lnTo>
                    <a:pt x="72" y="621"/>
                  </a:lnTo>
                  <a:lnTo>
                    <a:pt x="65" y="650"/>
                  </a:lnTo>
                  <a:lnTo>
                    <a:pt x="56" y="671"/>
                  </a:lnTo>
                  <a:lnTo>
                    <a:pt x="49" y="682"/>
                  </a:lnTo>
                  <a:lnTo>
                    <a:pt x="65" y="705"/>
                  </a:lnTo>
                  <a:lnTo>
                    <a:pt x="70" y="712"/>
                  </a:lnTo>
                  <a:lnTo>
                    <a:pt x="81" y="718"/>
                  </a:lnTo>
                  <a:lnTo>
                    <a:pt x="90" y="718"/>
                  </a:lnTo>
                  <a:lnTo>
                    <a:pt x="104" y="712"/>
                  </a:lnTo>
                  <a:lnTo>
                    <a:pt x="111" y="705"/>
                  </a:lnTo>
                  <a:lnTo>
                    <a:pt x="113" y="703"/>
                  </a:lnTo>
                  <a:lnTo>
                    <a:pt x="131" y="705"/>
                  </a:lnTo>
                  <a:lnTo>
                    <a:pt x="138" y="716"/>
                  </a:lnTo>
                  <a:lnTo>
                    <a:pt x="145" y="728"/>
                  </a:lnTo>
                  <a:lnTo>
                    <a:pt x="154" y="739"/>
                  </a:lnTo>
                  <a:lnTo>
                    <a:pt x="165" y="741"/>
                  </a:lnTo>
                  <a:lnTo>
                    <a:pt x="190" y="739"/>
                  </a:lnTo>
                  <a:lnTo>
                    <a:pt x="202" y="737"/>
                  </a:lnTo>
                  <a:lnTo>
                    <a:pt x="220" y="748"/>
                  </a:lnTo>
                  <a:lnTo>
                    <a:pt x="231" y="743"/>
                  </a:lnTo>
                  <a:lnTo>
                    <a:pt x="245" y="746"/>
                  </a:lnTo>
                  <a:lnTo>
                    <a:pt x="256" y="755"/>
                  </a:lnTo>
                  <a:lnTo>
                    <a:pt x="276" y="746"/>
                  </a:lnTo>
                  <a:lnTo>
                    <a:pt x="295" y="746"/>
                  </a:lnTo>
                  <a:lnTo>
                    <a:pt x="308" y="755"/>
                  </a:lnTo>
                  <a:lnTo>
                    <a:pt x="320" y="759"/>
                  </a:lnTo>
                  <a:lnTo>
                    <a:pt x="331" y="750"/>
                  </a:lnTo>
                  <a:lnTo>
                    <a:pt x="345" y="750"/>
                  </a:lnTo>
                  <a:lnTo>
                    <a:pt x="365" y="746"/>
                  </a:lnTo>
                  <a:lnTo>
                    <a:pt x="379" y="755"/>
                  </a:lnTo>
                  <a:lnTo>
                    <a:pt x="381" y="750"/>
                  </a:lnTo>
                  <a:lnTo>
                    <a:pt x="397" y="762"/>
                  </a:lnTo>
                  <a:lnTo>
                    <a:pt x="410" y="769"/>
                  </a:lnTo>
                  <a:lnTo>
                    <a:pt x="426" y="762"/>
                  </a:lnTo>
                  <a:lnTo>
                    <a:pt x="429" y="750"/>
                  </a:lnTo>
                  <a:lnTo>
                    <a:pt x="419" y="737"/>
                  </a:lnTo>
                  <a:lnTo>
                    <a:pt x="417" y="728"/>
                  </a:lnTo>
                  <a:lnTo>
                    <a:pt x="410" y="705"/>
                  </a:lnTo>
                  <a:lnTo>
                    <a:pt x="467" y="666"/>
                  </a:lnTo>
                  <a:lnTo>
                    <a:pt x="483" y="666"/>
                  </a:lnTo>
                  <a:lnTo>
                    <a:pt x="485" y="659"/>
                  </a:lnTo>
                  <a:lnTo>
                    <a:pt x="465" y="652"/>
                  </a:lnTo>
                  <a:lnTo>
                    <a:pt x="449" y="637"/>
                  </a:lnTo>
                  <a:lnTo>
                    <a:pt x="413" y="602"/>
                  </a:lnTo>
                  <a:lnTo>
                    <a:pt x="408" y="577"/>
                  </a:lnTo>
                  <a:lnTo>
                    <a:pt x="388" y="573"/>
                  </a:lnTo>
                  <a:lnTo>
                    <a:pt x="385" y="548"/>
                  </a:lnTo>
                  <a:lnTo>
                    <a:pt x="381" y="527"/>
                  </a:lnTo>
                  <a:lnTo>
                    <a:pt x="372" y="516"/>
                  </a:lnTo>
                  <a:lnTo>
                    <a:pt x="376" y="507"/>
                  </a:lnTo>
                  <a:lnTo>
                    <a:pt x="381" y="502"/>
                  </a:lnTo>
                  <a:lnTo>
                    <a:pt x="392" y="502"/>
                  </a:lnTo>
                  <a:lnTo>
                    <a:pt x="429" y="493"/>
                  </a:lnTo>
                  <a:lnTo>
                    <a:pt x="501" y="455"/>
                  </a:lnTo>
                  <a:lnTo>
                    <a:pt x="517" y="448"/>
                  </a:lnTo>
                  <a:lnTo>
                    <a:pt x="533" y="439"/>
                  </a:lnTo>
                  <a:lnTo>
                    <a:pt x="544" y="452"/>
                  </a:lnTo>
                  <a:lnTo>
                    <a:pt x="562" y="445"/>
                  </a:lnTo>
                  <a:lnTo>
                    <a:pt x="567" y="427"/>
                  </a:lnTo>
                  <a:lnTo>
                    <a:pt x="565" y="418"/>
                  </a:lnTo>
                  <a:lnTo>
                    <a:pt x="572" y="407"/>
                  </a:lnTo>
                  <a:lnTo>
                    <a:pt x="562" y="393"/>
                  </a:lnTo>
                  <a:lnTo>
                    <a:pt x="553" y="370"/>
                  </a:lnTo>
                  <a:lnTo>
                    <a:pt x="560" y="336"/>
                  </a:lnTo>
                  <a:lnTo>
                    <a:pt x="549" y="320"/>
                  </a:lnTo>
                  <a:lnTo>
                    <a:pt x="544" y="302"/>
                  </a:lnTo>
                  <a:lnTo>
                    <a:pt x="549" y="286"/>
                  </a:lnTo>
                  <a:lnTo>
                    <a:pt x="547" y="273"/>
                  </a:lnTo>
                  <a:lnTo>
                    <a:pt x="522" y="247"/>
                  </a:lnTo>
                  <a:lnTo>
                    <a:pt x="535" y="232"/>
                  </a:lnTo>
                  <a:lnTo>
                    <a:pt x="535" y="204"/>
                  </a:lnTo>
                  <a:lnTo>
                    <a:pt x="537" y="172"/>
                  </a:lnTo>
                  <a:lnTo>
                    <a:pt x="512" y="145"/>
                  </a:lnTo>
                  <a:lnTo>
                    <a:pt x="499" y="129"/>
                  </a:lnTo>
                  <a:lnTo>
                    <a:pt x="485" y="113"/>
                  </a:lnTo>
                  <a:lnTo>
                    <a:pt x="463" y="95"/>
                  </a:lnTo>
                  <a:lnTo>
                    <a:pt x="447" y="86"/>
                  </a:lnTo>
                  <a:lnTo>
                    <a:pt x="438" y="84"/>
                  </a:lnTo>
                  <a:lnTo>
                    <a:pt x="424" y="93"/>
                  </a:lnTo>
                  <a:lnTo>
                    <a:pt x="413" y="100"/>
                  </a:lnTo>
                  <a:lnTo>
                    <a:pt x="379" y="125"/>
                  </a:lnTo>
                  <a:lnTo>
                    <a:pt x="356" y="118"/>
                  </a:lnTo>
                  <a:lnTo>
                    <a:pt x="347" y="118"/>
                  </a:lnTo>
                  <a:lnTo>
                    <a:pt x="347" y="109"/>
                  </a:lnTo>
                  <a:lnTo>
                    <a:pt x="351" y="97"/>
                  </a:lnTo>
                  <a:lnTo>
                    <a:pt x="356" y="88"/>
                  </a:lnTo>
                  <a:lnTo>
                    <a:pt x="326" y="68"/>
                  </a:lnTo>
                  <a:lnTo>
                    <a:pt x="317" y="65"/>
                  </a:lnTo>
                  <a:lnTo>
                    <a:pt x="301" y="54"/>
                  </a:lnTo>
                  <a:lnTo>
                    <a:pt x="297" y="31"/>
                  </a:lnTo>
                  <a:lnTo>
                    <a:pt x="290" y="18"/>
                  </a:lnTo>
                  <a:lnTo>
                    <a:pt x="279" y="18"/>
                  </a:lnTo>
                  <a:lnTo>
                    <a:pt x="267" y="4"/>
                  </a:lnTo>
                  <a:lnTo>
                    <a:pt x="251" y="2"/>
                  </a:lnTo>
                  <a:lnTo>
                    <a:pt x="236" y="0"/>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03" name="Freeform 32">
              <a:extLst>
                <a:ext uri="{FF2B5EF4-FFF2-40B4-BE49-F238E27FC236}">
                  <a16:creationId xmlns:a16="http://schemas.microsoft.com/office/drawing/2014/main" id="{E9945EEE-009E-4E51-BE6C-EF81A7E3DD09}"/>
                </a:ext>
              </a:extLst>
            </p:cNvPr>
            <p:cNvSpPr>
              <a:spLocks noChangeAspect="1"/>
            </p:cNvSpPr>
            <p:nvPr/>
          </p:nvSpPr>
          <p:spPr bwMode="auto">
            <a:xfrm>
              <a:off x="3577590" y="3565915"/>
              <a:ext cx="778510" cy="748580"/>
            </a:xfrm>
            <a:custGeom>
              <a:avLst/>
              <a:gdLst/>
              <a:ahLst/>
              <a:cxnLst>
                <a:cxn ang="0">
                  <a:pos x="13" y="145"/>
                </a:cxn>
                <a:cxn ang="0">
                  <a:pos x="0" y="186"/>
                </a:cxn>
                <a:cxn ang="0">
                  <a:pos x="27" y="222"/>
                </a:cxn>
                <a:cxn ang="0">
                  <a:pos x="22" y="254"/>
                </a:cxn>
                <a:cxn ang="0">
                  <a:pos x="34" y="279"/>
                </a:cxn>
                <a:cxn ang="0">
                  <a:pos x="43" y="334"/>
                </a:cxn>
                <a:cxn ang="0">
                  <a:pos x="45" y="352"/>
                </a:cxn>
                <a:cxn ang="0">
                  <a:pos x="38" y="372"/>
                </a:cxn>
                <a:cxn ang="0">
                  <a:pos x="54" y="381"/>
                </a:cxn>
                <a:cxn ang="0">
                  <a:pos x="72" y="395"/>
                </a:cxn>
                <a:cxn ang="0">
                  <a:pos x="88" y="425"/>
                </a:cxn>
                <a:cxn ang="0">
                  <a:pos x="107" y="447"/>
                </a:cxn>
                <a:cxn ang="0">
                  <a:pos x="143" y="456"/>
                </a:cxn>
                <a:cxn ang="0">
                  <a:pos x="166" y="454"/>
                </a:cxn>
                <a:cxn ang="0">
                  <a:pos x="202" y="488"/>
                </a:cxn>
                <a:cxn ang="0">
                  <a:pos x="246" y="506"/>
                </a:cxn>
                <a:cxn ang="0">
                  <a:pos x="280" y="500"/>
                </a:cxn>
                <a:cxn ang="0">
                  <a:pos x="314" y="522"/>
                </a:cxn>
                <a:cxn ang="0">
                  <a:pos x="330" y="525"/>
                </a:cxn>
                <a:cxn ang="0">
                  <a:pos x="355" y="536"/>
                </a:cxn>
                <a:cxn ang="0">
                  <a:pos x="385" y="559"/>
                </a:cxn>
                <a:cxn ang="0">
                  <a:pos x="407" y="563"/>
                </a:cxn>
                <a:cxn ang="0">
                  <a:pos x="428" y="550"/>
                </a:cxn>
                <a:cxn ang="0">
                  <a:pos x="544" y="582"/>
                </a:cxn>
                <a:cxn ang="0">
                  <a:pos x="549" y="550"/>
                </a:cxn>
                <a:cxn ang="0">
                  <a:pos x="603" y="456"/>
                </a:cxn>
                <a:cxn ang="0">
                  <a:pos x="622" y="418"/>
                </a:cxn>
                <a:cxn ang="0">
                  <a:pos x="599" y="363"/>
                </a:cxn>
                <a:cxn ang="0">
                  <a:pos x="569" y="322"/>
                </a:cxn>
                <a:cxn ang="0">
                  <a:pos x="569" y="284"/>
                </a:cxn>
                <a:cxn ang="0">
                  <a:pos x="567" y="254"/>
                </a:cxn>
                <a:cxn ang="0">
                  <a:pos x="567" y="234"/>
                </a:cxn>
                <a:cxn ang="0">
                  <a:pos x="590" y="204"/>
                </a:cxn>
                <a:cxn ang="0">
                  <a:pos x="578" y="143"/>
                </a:cxn>
                <a:cxn ang="0">
                  <a:pos x="571" y="102"/>
                </a:cxn>
                <a:cxn ang="0">
                  <a:pos x="544" y="65"/>
                </a:cxn>
                <a:cxn ang="0">
                  <a:pos x="471" y="63"/>
                </a:cxn>
                <a:cxn ang="0">
                  <a:pos x="389" y="56"/>
                </a:cxn>
                <a:cxn ang="0">
                  <a:pos x="344" y="43"/>
                </a:cxn>
                <a:cxn ang="0">
                  <a:pos x="318" y="59"/>
                </a:cxn>
                <a:cxn ang="0">
                  <a:pos x="291" y="40"/>
                </a:cxn>
                <a:cxn ang="0">
                  <a:pos x="271" y="36"/>
                </a:cxn>
                <a:cxn ang="0">
                  <a:pos x="246" y="2"/>
                </a:cxn>
                <a:cxn ang="0">
                  <a:pos x="207" y="6"/>
                </a:cxn>
                <a:cxn ang="0">
                  <a:pos x="168" y="22"/>
                </a:cxn>
                <a:cxn ang="0">
                  <a:pos x="111" y="47"/>
                </a:cxn>
                <a:cxn ang="0">
                  <a:pos x="59" y="70"/>
                </a:cxn>
                <a:cxn ang="0">
                  <a:pos x="27" y="102"/>
                </a:cxn>
              </a:cxnLst>
              <a:rect l="0" t="0" r="r" b="b"/>
              <a:pathLst>
                <a:path w="623" h="583">
                  <a:moveTo>
                    <a:pt x="15" y="109"/>
                  </a:moveTo>
                  <a:lnTo>
                    <a:pt x="13" y="145"/>
                  </a:lnTo>
                  <a:lnTo>
                    <a:pt x="13" y="168"/>
                  </a:lnTo>
                  <a:lnTo>
                    <a:pt x="0" y="186"/>
                  </a:lnTo>
                  <a:lnTo>
                    <a:pt x="25" y="213"/>
                  </a:lnTo>
                  <a:lnTo>
                    <a:pt x="27" y="222"/>
                  </a:lnTo>
                  <a:lnTo>
                    <a:pt x="22" y="240"/>
                  </a:lnTo>
                  <a:lnTo>
                    <a:pt x="22" y="254"/>
                  </a:lnTo>
                  <a:lnTo>
                    <a:pt x="36" y="270"/>
                  </a:lnTo>
                  <a:lnTo>
                    <a:pt x="34" y="279"/>
                  </a:lnTo>
                  <a:lnTo>
                    <a:pt x="31" y="311"/>
                  </a:lnTo>
                  <a:lnTo>
                    <a:pt x="43" y="334"/>
                  </a:lnTo>
                  <a:lnTo>
                    <a:pt x="50" y="345"/>
                  </a:lnTo>
                  <a:lnTo>
                    <a:pt x="45" y="352"/>
                  </a:lnTo>
                  <a:lnTo>
                    <a:pt x="45" y="366"/>
                  </a:lnTo>
                  <a:lnTo>
                    <a:pt x="38" y="372"/>
                  </a:lnTo>
                  <a:lnTo>
                    <a:pt x="38" y="379"/>
                  </a:lnTo>
                  <a:lnTo>
                    <a:pt x="54" y="381"/>
                  </a:lnTo>
                  <a:lnTo>
                    <a:pt x="68" y="386"/>
                  </a:lnTo>
                  <a:lnTo>
                    <a:pt x="72" y="395"/>
                  </a:lnTo>
                  <a:lnTo>
                    <a:pt x="72" y="409"/>
                  </a:lnTo>
                  <a:lnTo>
                    <a:pt x="88" y="425"/>
                  </a:lnTo>
                  <a:lnTo>
                    <a:pt x="102" y="431"/>
                  </a:lnTo>
                  <a:lnTo>
                    <a:pt x="107" y="447"/>
                  </a:lnTo>
                  <a:lnTo>
                    <a:pt x="125" y="472"/>
                  </a:lnTo>
                  <a:lnTo>
                    <a:pt x="143" y="456"/>
                  </a:lnTo>
                  <a:lnTo>
                    <a:pt x="157" y="452"/>
                  </a:lnTo>
                  <a:lnTo>
                    <a:pt x="166" y="454"/>
                  </a:lnTo>
                  <a:lnTo>
                    <a:pt x="195" y="486"/>
                  </a:lnTo>
                  <a:lnTo>
                    <a:pt x="202" y="488"/>
                  </a:lnTo>
                  <a:lnTo>
                    <a:pt x="239" y="504"/>
                  </a:lnTo>
                  <a:lnTo>
                    <a:pt x="246" y="506"/>
                  </a:lnTo>
                  <a:lnTo>
                    <a:pt x="262" y="502"/>
                  </a:lnTo>
                  <a:lnTo>
                    <a:pt x="280" y="500"/>
                  </a:lnTo>
                  <a:lnTo>
                    <a:pt x="293" y="506"/>
                  </a:lnTo>
                  <a:lnTo>
                    <a:pt x="314" y="522"/>
                  </a:lnTo>
                  <a:lnTo>
                    <a:pt x="321" y="531"/>
                  </a:lnTo>
                  <a:lnTo>
                    <a:pt x="330" y="525"/>
                  </a:lnTo>
                  <a:lnTo>
                    <a:pt x="339" y="522"/>
                  </a:lnTo>
                  <a:lnTo>
                    <a:pt x="355" y="536"/>
                  </a:lnTo>
                  <a:lnTo>
                    <a:pt x="371" y="550"/>
                  </a:lnTo>
                  <a:lnTo>
                    <a:pt x="385" y="559"/>
                  </a:lnTo>
                  <a:lnTo>
                    <a:pt x="400" y="566"/>
                  </a:lnTo>
                  <a:lnTo>
                    <a:pt x="407" y="563"/>
                  </a:lnTo>
                  <a:lnTo>
                    <a:pt x="416" y="554"/>
                  </a:lnTo>
                  <a:lnTo>
                    <a:pt x="428" y="550"/>
                  </a:lnTo>
                  <a:lnTo>
                    <a:pt x="448" y="556"/>
                  </a:lnTo>
                  <a:lnTo>
                    <a:pt x="544" y="582"/>
                  </a:lnTo>
                  <a:lnTo>
                    <a:pt x="558" y="568"/>
                  </a:lnTo>
                  <a:lnTo>
                    <a:pt x="549" y="550"/>
                  </a:lnTo>
                  <a:lnTo>
                    <a:pt x="537" y="518"/>
                  </a:lnTo>
                  <a:lnTo>
                    <a:pt x="603" y="456"/>
                  </a:lnTo>
                  <a:lnTo>
                    <a:pt x="617" y="443"/>
                  </a:lnTo>
                  <a:lnTo>
                    <a:pt x="622" y="418"/>
                  </a:lnTo>
                  <a:lnTo>
                    <a:pt x="610" y="388"/>
                  </a:lnTo>
                  <a:lnTo>
                    <a:pt x="599" y="363"/>
                  </a:lnTo>
                  <a:lnTo>
                    <a:pt x="580" y="334"/>
                  </a:lnTo>
                  <a:lnTo>
                    <a:pt x="569" y="322"/>
                  </a:lnTo>
                  <a:lnTo>
                    <a:pt x="567" y="304"/>
                  </a:lnTo>
                  <a:lnTo>
                    <a:pt x="569" y="284"/>
                  </a:lnTo>
                  <a:lnTo>
                    <a:pt x="574" y="265"/>
                  </a:lnTo>
                  <a:lnTo>
                    <a:pt x="567" y="254"/>
                  </a:lnTo>
                  <a:lnTo>
                    <a:pt x="558" y="245"/>
                  </a:lnTo>
                  <a:lnTo>
                    <a:pt x="567" y="234"/>
                  </a:lnTo>
                  <a:lnTo>
                    <a:pt x="583" y="209"/>
                  </a:lnTo>
                  <a:lnTo>
                    <a:pt x="590" y="204"/>
                  </a:lnTo>
                  <a:lnTo>
                    <a:pt x="585" y="163"/>
                  </a:lnTo>
                  <a:lnTo>
                    <a:pt x="578" y="143"/>
                  </a:lnTo>
                  <a:lnTo>
                    <a:pt x="571" y="122"/>
                  </a:lnTo>
                  <a:lnTo>
                    <a:pt x="571" y="102"/>
                  </a:lnTo>
                  <a:lnTo>
                    <a:pt x="560" y="84"/>
                  </a:lnTo>
                  <a:lnTo>
                    <a:pt x="544" y="65"/>
                  </a:lnTo>
                  <a:lnTo>
                    <a:pt x="526" y="63"/>
                  </a:lnTo>
                  <a:lnTo>
                    <a:pt x="471" y="63"/>
                  </a:lnTo>
                  <a:lnTo>
                    <a:pt x="442" y="61"/>
                  </a:lnTo>
                  <a:lnTo>
                    <a:pt x="389" y="56"/>
                  </a:lnTo>
                  <a:lnTo>
                    <a:pt x="366" y="45"/>
                  </a:lnTo>
                  <a:lnTo>
                    <a:pt x="344" y="43"/>
                  </a:lnTo>
                  <a:lnTo>
                    <a:pt x="332" y="47"/>
                  </a:lnTo>
                  <a:lnTo>
                    <a:pt x="318" y="59"/>
                  </a:lnTo>
                  <a:lnTo>
                    <a:pt x="305" y="54"/>
                  </a:lnTo>
                  <a:lnTo>
                    <a:pt x="291" y="40"/>
                  </a:lnTo>
                  <a:lnTo>
                    <a:pt x="277" y="40"/>
                  </a:lnTo>
                  <a:lnTo>
                    <a:pt x="271" y="36"/>
                  </a:lnTo>
                  <a:lnTo>
                    <a:pt x="266" y="18"/>
                  </a:lnTo>
                  <a:lnTo>
                    <a:pt x="246" y="2"/>
                  </a:lnTo>
                  <a:lnTo>
                    <a:pt x="232" y="0"/>
                  </a:lnTo>
                  <a:lnTo>
                    <a:pt x="207" y="6"/>
                  </a:lnTo>
                  <a:lnTo>
                    <a:pt x="186" y="13"/>
                  </a:lnTo>
                  <a:lnTo>
                    <a:pt x="168" y="22"/>
                  </a:lnTo>
                  <a:lnTo>
                    <a:pt x="141" y="38"/>
                  </a:lnTo>
                  <a:lnTo>
                    <a:pt x="111" y="47"/>
                  </a:lnTo>
                  <a:lnTo>
                    <a:pt x="86" y="59"/>
                  </a:lnTo>
                  <a:lnTo>
                    <a:pt x="59" y="70"/>
                  </a:lnTo>
                  <a:lnTo>
                    <a:pt x="45" y="88"/>
                  </a:lnTo>
                  <a:lnTo>
                    <a:pt x="27" y="102"/>
                  </a:lnTo>
                  <a:lnTo>
                    <a:pt x="15" y="109"/>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04" name="Freeform 33">
              <a:extLst>
                <a:ext uri="{FF2B5EF4-FFF2-40B4-BE49-F238E27FC236}">
                  <a16:creationId xmlns:a16="http://schemas.microsoft.com/office/drawing/2014/main" id="{56DF7CAE-41AD-4E21-8D62-DFB79D9EB868}"/>
                </a:ext>
              </a:extLst>
            </p:cNvPr>
            <p:cNvSpPr>
              <a:spLocks noChangeAspect="1"/>
            </p:cNvSpPr>
            <p:nvPr/>
          </p:nvSpPr>
          <p:spPr bwMode="auto">
            <a:xfrm>
              <a:off x="4096385" y="3377976"/>
              <a:ext cx="406400" cy="325718"/>
            </a:xfrm>
            <a:custGeom>
              <a:avLst/>
              <a:gdLst/>
              <a:ahLst/>
              <a:cxnLst>
                <a:cxn ang="0">
                  <a:pos x="2" y="24"/>
                </a:cxn>
                <a:cxn ang="0">
                  <a:pos x="0" y="34"/>
                </a:cxn>
                <a:cxn ang="0">
                  <a:pos x="4" y="65"/>
                </a:cxn>
                <a:cxn ang="0">
                  <a:pos x="20" y="108"/>
                </a:cxn>
                <a:cxn ang="0">
                  <a:pos x="31" y="120"/>
                </a:cxn>
                <a:cxn ang="0">
                  <a:pos x="61" y="131"/>
                </a:cxn>
                <a:cxn ang="0">
                  <a:pos x="72" y="136"/>
                </a:cxn>
                <a:cxn ang="0">
                  <a:pos x="75" y="149"/>
                </a:cxn>
                <a:cxn ang="0">
                  <a:pos x="75" y="174"/>
                </a:cxn>
                <a:cxn ang="0">
                  <a:pos x="104" y="204"/>
                </a:cxn>
                <a:cxn ang="0">
                  <a:pos x="122" y="213"/>
                </a:cxn>
                <a:cxn ang="0">
                  <a:pos x="131" y="217"/>
                </a:cxn>
                <a:cxn ang="0">
                  <a:pos x="156" y="247"/>
                </a:cxn>
                <a:cxn ang="0">
                  <a:pos x="163" y="242"/>
                </a:cxn>
                <a:cxn ang="0">
                  <a:pos x="181" y="240"/>
                </a:cxn>
                <a:cxn ang="0">
                  <a:pos x="200" y="252"/>
                </a:cxn>
                <a:cxn ang="0">
                  <a:pos x="216" y="245"/>
                </a:cxn>
                <a:cxn ang="0">
                  <a:pos x="234" y="220"/>
                </a:cxn>
                <a:cxn ang="0">
                  <a:pos x="250" y="213"/>
                </a:cxn>
                <a:cxn ang="0">
                  <a:pos x="263" y="217"/>
                </a:cxn>
                <a:cxn ang="0">
                  <a:pos x="272" y="215"/>
                </a:cxn>
                <a:cxn ang="0">
                  <a:pos x="275" y="206"/>
                </a:cxn>
                <a:cxn ang="0">
                  <a:pos x="277" y="158"/>
                </a:cxn>
                <a:cxn ang="0">
                  <a:pos x="286" y="145"/>
                </a:cxn>
                <a:cxn ang="0">
                  <a:pos x="286" y="122"/>
                </a:cxn>
                <a:cxn ang="0">
                  <a:pos x="288" y="115"/>
                </a:cxn>
                <a:cxn ang="0">
                  <a:pos x="307" y="102"/>
                </a:cxn>
                <a:cxn ang="0">
                  <a:pos x="323" y="102"/>
                </a:cxn>
                <a:cxn ang="0">
                  <a:pos x="323" y="77"/>
                </a:cxn>
                <a:cxn ang="0">
                  <a:pos x="318" y="59"/>
                </a:cxn>
                <a:cxn ang="0">
                  <a:pos x="307" y="52"/>
                </a:cxn>
                <a:cxn ang="0">
                  <a:pos x="300" y="54"/>
                </a:cxn>
                <a:cxn ang="0">
                  <a:pos x="279" y="34"/>
                </a:cxn>
                <a:cxn ang="0">
                  <a:pos x="266" y="20"/>
                </a:cxn>
                <a:cxn ang="0">
                  <a:pos x="252" y="20"/>
                </a:cxn>
                <a:cxn ang="0">
                  <a:pos x="222" y="20"/>
                </a:cxn>
                <a:cxn ang="0">
                  <a:pos x="218" y="15"/>
                </a:cxn>
                <a:cxn ang="0">
                  <a:pos x="211" y="2"/>
                </a:cxn>
                <a:cxn ang="0">
                  <a:pos x="202" y="0"/>
                </a:cxn>
                <a:cxn ang="0">
                  <a:pos x="177" y="0"/>
                </a:cxn>
                <a:cxn ang="0">
                  <a:pos x="166" y="11"/>
                </a:cxn>
                <a:cxn ang="0">
                  <a:pos x="156" y="9"/>
                </a:cxn>
                <a:cxn ang="0">
                  <a:pos x="141" y="6"/>
                </a:cxn>
                <a:cxn ang="0">
                  <a:pos x="131" y="4"/>
                </a:cxn>
                <a:cxn ang="0">
                  <a:pos x="120" y="6"/>
                </a:cxn>
                <a:cxn ang="0">
                  <a:pos x="111" y="13"/>
                </a:cxn>
                <a:cxn ang="0">
                  <a:pos x="93" y="6"/>
                </a:cxn>
                <a:cxn ang="0">
                  <a:pos x="59" y="2"/>
                </a:cxn>
                <a:cxn ang="0">
                  <a:pos x="50" y="0"/>
                </a:cxn>
                <a:cxn ang="0">
                  <a:pos x="40" y="6"/>
                </a:cxn>
                <a:cxn ang="0">
                  <a:pos x="22" y="18"/>
                </a:cxn>
                <a:cxn ang="0">
                  <a:pos x="2" y="24"/>
                </a:cxn>
              </a:cxnLst>
              <a:rect l="0" t="0" r="r" b="b"/>
              <a:pathLst>
                <a:path w="324" h="253">
                  <a:moveTo>
                    <a:pt x="2" y="24"/>
                  </a:moveTo>
                  <a:lnTo>
                    <a:pt x="0" y="34"/>
                  </a:lnTo>
                  <a:lnTo>
                    <a:pt x="4" y="65"/>
                  </a:lnTo>
                  <a:lnTo>
                    <a:pt x="20" y="108"/>
                  </a:lnTo>
                  <a:lnTo>
                    <a:pt x="31" y="120"/>
                  </a:lnTo>
                  <a:lnTo>
                    <a:pt x="61" y="131"/>
                  </a:lnTo>
                  <a:lnTo>
                    <a:pt x="72" y="136"/>
                  </a:lnTo>
                  <a:lnTo>
                    <a:pt x="75" y="149"/>
                  </a:lnTo>
                  <a:lnTo>
                    <a:pt x="75" y="174"/>
                  </a:lnTo>
                  <a:lnTo>
                    <a:pt x="104" y="204"/>
                  </a:lnTo>
                  <a:lnTo>
                    <a:pt x="122" y="213"/>
                  </a:lnTo>
                  <a:lnTo>
                    <a:pt x="131" y="217"/>
                  </a:lnTo>
                  <a:lnTo>
                    <a:pt x="156" y="247"/>
                  </a:lnTo>
                  <a:lnTo>
                    <a:pt x="163" y="242"/>
                  </a:lnTo>
                  <a:lnTo>
                    <a:pt x="181" y="240"/>
                  </a:lnTo>
                  <a:lnTo>
                    <a:pt x="200" y="252"/>
                  </a:lnTo>
                  <a:lnTo>
                    <a:pt x="216" y="245"/>
                  </a:lnTo>
                  <a:lnTo>
                    <a:pt x="234" y="220"/>
                  </a:lnTo>
                  <a:lnTo>
                    <a:pt x="250" y="213"/>
                  </a:lnTo>
                  <a:lnTo>
                    <a:pt x="263" y="217"/>
                  </a:lnTo>
                  <a:lnTo>
                    <a:pt x="272" y="215"/>
                  </a:lnTo>
                  <a:lnTo>
                    <a:pt x="275" y="206"/>
                  </a:lnTo>
                  <a:lnTo>
                    <a:pt x="277" y="158"/>
                  </a:lnTo>
                  <a:lnTo>
                    <a:pt x="286" y="145"/>
                  </a:lnTo>
                  <a:lnTo>
                    <a:pt x="286" y="122"/>
                  </a:lnTo>
                  <a:lnTo>
                    <a:pt x="288" y="115"/>
                  </a:lnTo>
                  <a:lnTo>
                    <a:pt x="307" y="102"/>
                  </a:lnTo>
                  <a:lnTo>
                    <a:pt x="323" y="102"/>
                  </a:lnTo>
                  <a:lnTo>
                    <a:pt x="323" y="77"/>
                  </a:lnTo>
                  <a:lnTo>
                    <a:pt x="318" y="59"/>
                  </a:lnTo>
                  <a:lnTo>
                    <a:pt x="307" y="52"/>
                  </a:lnTo>
                  <a:lnTo>
                    <a:pt x="300" y="54"/>
                  </a:lnTo>
                  <a:lnTo>
                    <a:pt x="279" y="34"/>
                  </a:lnTo>
                  <a:lnTo>
                    <a:pt x="266" y="20"/>
                  </a:lnTo>
                  <a:lnTo>
                    <a:pt x="252" y="20"/>
                  </a:lnTo>
                  <a:lnTo>
                    <a:pt x="222" y="20"/>
                  </a:lnTo>
                  <a:lnTo>
                    <a:pt x="218" y="15"/>
                  </a:lnTo>
                  <a:lnTo>
                    <a:pt x="211" y="2"/>
                  </a:lnTo>
                  <a:lnTo>
                    <a:pt x="202" y="0"/>
                  </a:lnTo>
                  <a:lnTo>
                    <a:pt x="177" y="0"/>
                  </a:lnTo>
                  <a:lnTo>
                    <a:pt x="166" y="11"/>
                  </a:lnTo>
                  <a:lnTo>
                    <a:pt x="156" y="9"/>
                  </a:lnTo>
                  <a:lnTo>
                    <a:pt x="141" y="6"/>
                  </a:lnTo>
                  <a:lnTo>
                    <a:pt x="131" y="4"/>
                  </a:lnTo>
                  <a:lnTo>
                    <a:pt x="120" y="6"/>
                  </a:lnTo>
                  <a:lnTo>
                    <a:pt x="111" y="13"/>
                  </a:lnTo>
                  <a:lnTo>
                    <a:pt x="93" y="6"/>
                  </a:lnTo>
                  <a:lnTo>
                    <a:pt x="59" y="2"/>
                  </a:lnTo>
                  <a:lnTo>
                    <a:pt x="50" y="0"/>
                  </a:lnTo>
                  <a:lnTo>
                    <a:pt x="40" y="6"/>
                  </a:lnTo>
                  <a:lnTo>
                    <a:pt x="22" y="18"/>
                  </a:lnTo>
                  <a:lnTo>
                    <a:pt x="2" y="24"/>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05" name="Freeform 34">
              <a:extLst>
                <a:ext uri="{FF2B5EF4-FFF2-40B4-BE49-F238E27FC236}">
                  <a16:creationId xmlns:a16="http://schemas.microsoft.com/office/drawing/2014/main" id="{AD9A6CE5-8C45-4F33-B116-85561244A1E3}"/>
                </a:ext>
              </a:extLst>
            </p:cNvPr>
            <p:cNvSpPr>
              <a:spLocks noChangeAspect="1"/>
            </p:cNvSpPr>
            <p:nvPr/>
          </p:nvSpPr>
          <p:spPr bwMode="auto">
            <a:xfrm>
              <a:off x="4233545" y="2938606"/>
              <a:ext cx="302260" cy="276194"/>
            </a:xfrm>
            <a:custGeom>
              <a:avLst/>
              <a:gdLst/>
              <a:ahLst/>
              <a:cxnLst>
                <a:cxn ang="0">
                  <a:pos x="231" y="201"/>
                </a:cxn>
                <a:cxn ang="0">
                  <a:pos x="229" y="188"/>
                </a:cxn>
                <a:cxn ang="0">
                  <a:pos x="238" y="176"/>
                </a:cxn>
                <a:cxn ang="0">
                  <a:pos x="238" y="160"/>
                </a:cxn>
                <a:cxn ang="0">
                  <a:pos x="220" y="149"/>
                </a:cxn>
                <a:cxn ang="0">
                  <a:pos x="215" y="142"/>
                </a:cxn>
                <a:cxn ang="0">
                  <a:pos x="211" y="122"/>
                </a:cxn>
                <a:cxn ang="0">
                  <a:pos x="200" y="104"/>
                </a:cxn>
                <a:cxn ang="0">
                  <a:pos x="190" y="88"/>
                </a:cxn>
                <a:cxn ang="0">
                  <a:pos x="190" y="77"/>
                </a:cxn>
                <a:cxn ang="0">
                  <a:pos x="197" y="67"/>
                </a:cxn>
                <a:cxn ang="0">
                  <a:pos x="222" y="70"/>
                </a:cxn>
                <a:cxn ang="0">
                  <a:pos x="234" y="58"/>
                </a:cxn>
                <a:cxn ang="0">
                  <a:pos x="241" y="27"/>
                </a:cxn>
                <a:cxn ang="0">
                  <a:pos x="238" y="15"/>
                </a:cxn>
                <a:cxn ang="0">
                  <a:pos x="225" y="13"/>
                </a:cxn>
                <a:cxn ang="0">
                  <a:pos x="202" y="15"/>
                </a:cxn>
                <a:cxn ang="0">
                  <a:pos x="172" y="15"/>
                </a:cxn>
                <a:cxn ang="0">
                  <a:pos x="147" y="6"/>
                </a:cxn>
                <a:cxn ang="0">
                  <a:pos x="131" y="2"/>
                </a:cxn>
                <a:cxn ang="0">
                  <a:pos x="115" y="0"/>
                </a:cxn>
                <a:cxn ang="0">
                  <a:pos x="102" y="18"/>
                </a:cxn>
                <a:cxn ang="0">
                  <a:pos x="86" y="31"/>
                </a:cxn>
                <a:cxn ang="0">
                  <a:pos x="61" y="29"/>
                </a:cxn>
                <a:cxn ang="0">
                  <a:pos x="45" y="38"/>
                </a:cxn>
                <a:cxn ang="0">
                  <a:pos x="22" y="61"/>
                </a:cxn>
                <a:cxn ang="0">
                  <a:pos x="4" y="77"/>
                </a:cxn>
                <a:cxn ang="0">
                  <a:pos x="0" y="86"/>
                </a:cxn>
                <a:cxn ang="0">
                  <a:pos x="11" y="106"/>
                </a:cxn>
                <a:cxn ang="0">
                  <a:pos x="22" y="131"/>
                </a:cxn>
                <a:cxn ang="0">
                  <a:pos x="34" y="145"/>
                </a:cxn>
                <a:cxn ang="0">
                  <a:pos x="45" y="140"/>
                </a:cxn>
                <a:cxn ang="0">
                  <a:pos x="68" y="133"/>
                </a:cxn>
                <a:cxn ang="0">
                  <a:pos x="65" y="151"/>
                </a:cxn>
                <a:cxn ang="0">
                  <a:pos x="59" y="176"/>
                </a:cxn>
                <a:cxn ang="0">
                  <a:pos x="61" y="181"/>
                </a:cxn>
                <a:cxn ang="0">
                  <a:pos x="70" y="181"/>
                </a:cxn>
                <a:cxn ang="0">
                  <a:pos x="86" y="176"/>
                </a:cxn>
                <a:cxn ang="0">
                  <a:pos x="115" y="181"/>
                </a:cxn>
                <a:cxn ang="0">
                  <a:pos x="125" y="192"/>
                </a:cxn>
                <a:cxn ang="0">
                  <a:pos x="143" y="199"/>
                </a:cxn>
                <a:cxn ang="0">
                  <a:pos x="159" y="213"/>
                </a:cxn>
                <a:cxn ang="0">
                  <a:pos x="168" y="210"/>
                </a:cxn>
                <a:cxn ang="0">
                  <a:pos x="188" y="201"/>
                </a:cxn>
                <a:cxn ang="0">
                  <a:pos x="206" y="199"/>
                </a:cxn>
                <a:cxn ang="0">
                  <a:pos x="231" y="201"/>
                </a:cxn>
              </a:cxnLst>
              <a:rect l="0" t="0" r="r" b="b"/>
              <a:pathLst>
                <a:path w="242" h="214">
                  <a:moveTo>
                    <a:pt x="231" y="201"/>
                  </a:moveTo>
                  <a:lnTo>
                    <a:pt x="229" y="188"/>
                  </a:lnTo>
                  <a:lnTo>
                    <a:pt x="238" y="176"/>
                  </a:lnTo>
                  <a:lnTo>
                    <a:pt x="238" y="160"/>
                  </a:lnTo>
                  <a:lnTo>
                    <a:pt x="220" y="149"/>
                  </a:lnTo>
                  <a:lnTo>
                    <a:pt x="215" y="142"/>
                  </a:lnTo>
                  <a:lnTo>
                    <a:pt x="211" y="122"/>
                  </a:lnTo>
                  <a:lnTo>
                    <a:pt x="200" y="104"/>
                  </a:lnTo>
                  <a:lnTo>
                    <a:pt x="190" y="88"/>
                  </a:lnTo>
                  <a:lnTo>
                    <a:pt x="190" y="77"/>
                  </a:lnTo>
                  <a:lnTo>
                    <a:pt x="197" y="67"/>
                  </a:lnTo>
                  <a:lnTo>
                    <a:pt x="222" y="70"/>
                  </a:lnTo>
                  <a:lnTo>
                    <a:pt x="234" y="58"/>
                  </a:lnTo>
                  <a:lnTo>
                    <a:pt x="241" y="27"/>
                  </a:lnTo>
                  <a:lnTo>
                    <a:pt x="238" y="15"/>
                  </a:lnTo>
                  <a:lnTo>
                    <a:pt x="225" y="13"/>
                  </a:lnTo>
                  <a:lnTo>
                    <a:pt x="202" y="15"/>
                  </a:lnTo>
                  <a:lnTo>
                    <a:pt x="172" y="15"/>
                  </a:lnTo>
                  <a:lnTo>
                    <a:pt x="147" y="6"/>
                  </a:lnTo>
                  <a:lnTo>
                    <a:pt x="131" y="2"/>
                  </a:lnTo>
                  <a:lnTo>
                    <a:pt x="115" y="0"/>
                  </a:lnTo>
                  <a:lnTo>
                    <a:pt x="102" y="18"/>
                  </a:lnTo>
                  <a:lnTo>
                    <a:pt x="86" y="31"/>
                  </a:lnTo>
                  <a:lnTo>
                    <a:pt x="61" y="29"/>
                  </a:lnTo>
                  <a:lnTo>
                    <a:pt x="45" y="38"/>
                  </a:lnTo>
                  <a:lnTo>
                    <a:pt x="22" y="61"/>
                  </a:lnTo>
                  <a:lnTo>
                    <a:pt x="4" y="77"/>
                  </a:lnTo>
                  <a:lnTo>
                    <a:pt x="0" y="86"/>
                  </a:lnTo>
                  <a:lnTo>
                    <a:pt x="11" y="106"/>
                  </a:lnTo>
                  <a:lnTo>
                    <a:pt x="22" y="131"/>
                  </a:lnTo>
                  <a:lnTo>
                    <a:pt x="34" y="145"/>
                  </a:lnTo>
                  <a:lnTo>
                    <a:pt x="45" y="140"/>
                  </a:lnTo>
                  <a:lnTo>
                    <a:pt x="68" y="133"/>
                  </a:lnTo>
                  <a:lnTo>
                    <a:pt x="65" y="151"/>
                  </a:lnTo>
                  <a:lnTo>
                    <a:pt x="59" y="176"/>
                  </a:lnTo>
                  <a:lnTo>
                    <a:pt x="61" y="181"/>
                  </a:lnTo>
                  <a:lnTo>
                    <a:pt x="70" y="181"/>
                  </a:lnTo>
                  <a:lnTo>
                    <a:pt x="86" y="176"/>
                  </a:lnTo>
                  <a:lnTo>
                    <a:pt x="115" y="181"/>
                  </a:lnTo>
                  <a:lnTo>
                    <a:pt x="125" y="192"/>
                  </a:lnTo>
                  <a:lnTo>
                    <a:pt x="143" y="199"/>
                  </a:lnTo>
                  <a:lnTo>
                    <a:pt x="159" y="213"/>
                  </a:lnTo>
                  <a:lnTo>
                    <a:pt x="168" y="210"/>
                  </a:lnTo>
                  <a:lnTo>
                    <a:pt x="188" y="201"/>
                  </a:lnTo>
                  <a:lnTo>
                    <a:pt x="206" y="199"/>
                  </a:lnTo>
                  <a:lnTo>
                    <a:pt x="231" y="201"/>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06" name="Freeform 35">
              <a:extLst>
                <a:ext uri="{FF2B5EF4-FFF2-40B4-BE49-F238E27FC236}">
                  <a16:creationId xmlns:a16="http://schemas.microsoft.com/office/drawing/2014/main" id="{1B80AD27-C123-4426-80BC-DFEB437040CF}"/>
                </a:ext>
              </a:extLst>
            </p:cNvPr>
            <p:cNvSpPr>
              <a:spLocks noChangeAspect="1"/>
            </p:cNvSpPr>
            <p:nvPr/>
          </p:nvSpPr>
          <p:spPr bwMode="auto">
            <a:xfrm>
              <a:off x="4044950" y="1629386"/>
              <a:ext cx="612775" cy="1307316"/>
            </a:xfrm>
            <a:custGeom>
              <a:avLst/>
              <a:gdLst/>
              <a:ahLst/>
              <a:cxnLst>
                <a:cxn ang="0">
                  <a:pos x="133" y="978"/>
                </a:cxn>
                <a:cxn ang="0">
                  <a:pos x="104" y="953"/>
                </a:cxn>
                <a:cxn ang="0">
                  <a:pos x="65" y="947"/>
                </a:cxn>
                <a:cxn ang="0">
                  <a:pos x="65" y="867"/>
                </a:cxn>
                <a:cxn ang="0">
                  <a:pos x="49" y="813"/>
                </a:cxn>
                <a:cxn ang="0">
                  <a:pos x="45" y="772"/>
                </a:cxn>
                <a:cxn ang="0">
                  <a:pos x="34" y="733"/>
                </a:cxn>
                <a:cxn ang="0">
                  <a:pos x="58" y="697"/>
                </a:cxn>
                <a:cxn ang="0">
                  <a:pos x="70" y="663"/>
                </a:cxn>
                <a:cxn ang="0">
                  <a:pos x="120" y="622"/>
                </a:cxn>
                <a:cxn ang="0">
                  <a:pos x="154" y="572"/>
                </a:cxn>
                <a:cxn ang="0">
                  <a:pos x="179" y="531"/>
                </a:cxn>
                <a:cxn ang="0">
                  <a:pos x="199" y="501"/>
                </a:cxn>
                <a:cxn ang="0">
                  <a:pos x="201" y="472"/>
                </a:cxn>
                <a:cxn ang="0">
                  <a:pos x="195" y="445"/>
                </a:cxn>
                <a:cxn ang="0">
                  <a:pos x="170" y="431"/>
                </a:cxn>
                <a:cxn ang="0">
                  <a:pos x="133" y="352"/>
                </a:cxn>
                <a:cxn ang="0">
                  <a:pos x="136" y="286"/>
                </a:cxn>
                <a:cxn ang="0">
                  <a:pos x="120" y="220"/>
                </a:cxn>
                <a:cxn ang="0">
                  <a:pos x="90" y="177"/>
                </a:cxn>
                <a:cxn ang="0">
                  <a:pos x="34" y="145"/>
                </a:cxn>
                <a:cxn ang="0">
                  <a:pos x="13" y="111"/>
                </a:cxn>
                <a:cxn ang="0">
                  <a:pos x="18" y="86"/>
                </a:cxn>
                <a:cxn ang="0">
                  <a:pos x="54" y="106"/>
                </a:cxn>
                <a:cxn ang="0">
                  <a:pos x="120" y="124"/>
                </a:cxn>
                <a:cxn ang="0">
                  <a:pos x="145" y="140"/>
                </a:cxn>
                <a:cxn ang="0">
                  <a:pos x="179" y="111"/>
                </a:cxn>
                <a:cxn ang="0">
                  <a:pos x="199" y="86"/>
                </a:cxn>
                <a:cxn ang="0">
                  <a:pos x="195" y="40"/>
                </a:cxn>
                <a:cxn ang="0">
                  <a:pos x="229" y="20"/>
                </a:cxn>
                <a:cxn ang="0">
                  <a:pos x="272" y="29"/>
                </a:cxn>
                <a:cxn ang="0">
                  <a:pos x="272" y="65"/>
                </a:cxn>
                <a:cxn ang="0">
                  <a:pos x="235" y="104"/>
                </a:cxn>
                <a:cxn ang="0">
                  <a:pos x="276" y="95"/>
                </a:cxn>
                <a:cxn ang="0">
                  <a:pos x="281" y="34"/>
                </a:cxn>
                <a:cxn ang="0">
                  <a:pos x="306" y="70"/>
                </a:cxn>
                <a:cxn ang="0">
                  <a:pos x="299" y="129"/>
                </a:cxn>
                <a:cxn ang="0">
                  <a:pos x="331" y="177"/>
                </a:cxn>
                <a:cxn ang="0">
                  <a:pos x="351" y="224"/>
                </a:cxn>
                <a:cxn ang="0">
                  <a:pos x="356" y="295"/>
                </a:cxn>
                <a:cxn ang="0">
                  <a:pos x="390" y="392"/>
                </a:cxn>
                <a:cxn ang="0">
                  <a:pos x="401" y="501"/>
                </a:cxn>
                <a:cxn ang="0">
                  <a:pos x="419" y="581"/>
                </a:cxn>
                <a:cxn ang="0">
                  <a:pos x="467" y="633"/>
                </a:cxn>
                <a:cxn ang="0">
                  <a:pos x="490" y="676"/>
                </a:cxn>
                <a:cxn ang="0">
                  <a:pos x="465" y="763"/>
                </a:cxn>
                <a:cxn ang="0">
                  <a:pos x="451" y="808"/>
                </a:cxn>
                <a:cxn ang="0">
                  <a:pos x="426" y="835"/>
                </a:cxn>
                <a:cxn ang="0">
                  <a:pos x="365" y="897"/>
                </a:cxn>
                <a:cxn ang="0">
                  <a:pos x="335" y="924"/>
                </a:cxn>
                <a:cxn ang="0">
                  <a:pos x="299" y="942"/>
                </a:cxn>
                <a:cxn ang="0">
                  <a:pos x="240" y="958"/>
                </a:cxn>
                <a:cxn ang="0">
                  <a:pos x="183" y="983"/>
                </a:cxn>
                <a:cxn ang="0">
                  <a:pos x="136" y="1013"/>
                </a:cxn>
              </a:cxnLst>
              <a:rect l="0" t="0" r="r" b="b"/>
              <a:pathLst>
                <a:path w="491" h="1014">
                  <a:moveTo>
                    <a:pt x="136" y="1013"/>
                  </a:moveTo>
                  <a:lnTo>
                    <a:pt x="133" y="978"/>
                  </a:lnTo>
                  <a:lnTo>
                    <a:pt x="115" y="963"/>
                  </a:lnTo>
                  <a:lnTo>
                    <a:pt x="104" y="953"/>
                  </a:lnTo>
                  <a:lnTo>
                    <a:pt x="83" y="947"/>
                  </a:lnTo>
                  <a:lnTo>
                    <a:pt x="65" y="947"/>
                  </a:lnTo>
                  <a:lnTo>
                    <a:pt x="58" y="928"/>
                  </a:lnTo>
                  <a:lnTo>
                    <a:pt x="65" y="867"/>
                  </a:lnTo>
                  <a:lnTo>
                    <a:pt x="63" y="831"/>
                  </a:lnTo>
                  <a:lnTo>
                    <a:pt x="49" y="813"/>
                  </a:lnTo>
                  <a:lnTo>
                    <a:pt x="40" y="806"/>
                  </a:lnTo>
                  <a:lnTo>
                    <a:pt x="45" y="772"/>
                  </a:lnTo>
                  <a:lnTo>
                    <a:pt x="40" y="751"/>
                  </a:lnTo>
                  <a:lnTo>
                    <a:pt x="34" y="733"/>
                  </a:lnTo>
                  <a:lnTo>
                    <a:pt x="45" y="697"/>
                  </a:lnTo>
                  <a:lnTo>
                    <a:pt x="58" y="697"/>
                  </a:lnTo>
                  <a:lnTo>
                    <a:pt x="65" y="690"/>
                  </a:lnTo>
                  <a:lnTo>
                    <a:pt x="70" y="663"/>
                  </a:lnTo>
                  <a:lnTo>
                    <a:pt x="95" y="642"/>
                  </a:lnTo>
                  <a:lnTo>
                    <a:pt x="120" y="622"/>
                  </a:lnTo>
                  <a:lnTo>
                    <a:pt x="124" y="597"/>
                  </a:lnTo>
                  <a:lnTo>
                    <a:pt x="154" y="572"/>
                  </a:lnTo>
                  <a:lnTo>
                    <a:pt x="183" y="542"/>
                  </a:lnTo>
                  <a:lnTo>
                    <a:pt x="179" y="531"/>
                  </a:lnTo>
                  <a:lnTo>
                    <a:pt x="179" y="515"/>
                  </a:lnTo>
                  <a:lnTo>
                    <a:pt x="199" y="501"/>
                  </a:lnTo>
                  <a:lnTo>
                    <a:pt x="206" y="497"/>
                  </a:lnTo>
                  <a:lnTo>
                    <a:pt x="201" y="472"/>
                  </a:lnTo>
                  <a:lnTo>
                    <a:pt x="201" y="449"/>
                  </a:lnTo>
                  <a:lnTo>
                    <a:pt x="195" y="445"/>
                  </a:lnTo>
                  <a:lnTo>
                    <a:pt x="183" y="449"/>
                  </a:lnTo>
                  <a:lnTo>
                    <a:pt x="170" y="431"/>
                  </a:lnTo>
                  <a:lnTo>
                    <a:pt x="158" y="386"/>
                  </a:lnTo>
                  <a:lnTo>
                    <a:pt x="133" y="352"/>
                  </a:lnTo>
                  <a:lnTo>
                    <a:pt x="140" y="306"/>
                  </a:lnTo>
                  <a:lnTo>
                    <a:pt x="136" y="286"/>
                  </a:lnTo>
                  <a:lnTo>
                    <a:pt x="108" y="256"/>
                  </a:lnTo>
                  <a:lnTo>
                    <a:pt x="120" y="220"/>
                  </a:lnTo>
                  <a:lnTo>
                    <a:pt x="111" y="199"/>
                  </a:lnTo>
                  <a:lnTo>
                    <a:pt x="90" y="177"/>
                  </a:lnTo>
                  <a:lnTo>
                    <a:pt x="79" y="190"/>
                  </a:lnTo>
                  <a:lnTo>
                    <a:pt x="34" y="145"/>
                  </a:lnTo>
                  <a:lnTo>
                    <a:pt x="22" y="129"/>
                  </a:lnTo>
                  <a:lnTo>
                    <a:pt x="13" y="111"/>
                  </a:lnTo>
                  <a:lnTo>
                    <a:pt x="0" y="104"/>
                  </a:lnTo>
                  <a:lnTo>
                    <a:pt x="18" y="86"/>
                  </a:lnTo>
                  <a:lnTo>
                    <a:pt x="40" y="86"/>
                  </a:lnTo>
                  <a:lnTo>
                    <a:pt x="54" y="106"/>
                  </a:lnTo>
                  <a:lnTo>
                    <a:pt x="88" y="145"/>
                  </a:lnTo>
                  <a:lnTo>
                    <a:pt x="120" y="124"/>
                  </a:lnTo>
                  <a:lnTo>
                    <a:pt x="140" y="129"/>
                  </a:lnTo>
                  <a:lnTo>
                    <a:pt x="145" y="140"/>
                  </a:lnTo>
                  <a:lnTo>
                    <a:pt x="170" y="145"/>
                  </a:lnTo>
                  <a:lnTo>
                    <a:pt x="179" y="111"/>
                  </a:lnTo>
                  <a:lnTo>
                    <a:pt x="190" y="99"/>
                  </a:lnTo>
                  <a:lnTo>
                    <a:pt x="199" y="86"/>
                  </a:lnTo>
                  <a:lnTo>
                    <a:pt x="199" y="74"/>
                  </a:lnTo>
                  <a:lnTo>
                    <a:pt x="195" y="40"/>
                  </a:lnTo>
                  <a:lnTo>
                    <a:pt x="215" y="20"/>
                  </a:lnTo>
                  <a:lnTo>
                    <a:pt x="229" y="20"/>
                  </a:lnTo>
                  <a:lnTo>
                    <a:pt x="249" y="0"/>
                  </a:lnTo>
                  <a:lnTo>
                    <a:pt x="272" y="29"/>
                  </a:lnTo>
                  <a:lnTo>
                    <a:pt x="281" y="40"/>
                  </a:lnTo>
                  <a:lnTo>
                    <a:pt x="272" y="65"/>
                  </a:lnTo>
                  <a:lnTo>
                    <a:pt x="254" y="81"/>
                  </a:lnTo>
                  <a:lnTo>
                    <a:pt x="235" y="104"/>
                  </a:lnTo>
                  <a:lnTo>
                    <a:pt x="240" y="124"/>
                  </a:lnTo>
                  <a:lnTo>
                    <a:pt x="276" y="95"/>
                  </a:lnTo>
                  <a:lnTo>
                    <a:pt x="276" y="70"/>
                  </a:lnTo>
                  <a:lnTo>
                    <a:pt x="281" y="34"/>
                  </a:lnTo>
                  <a:lnTo>
                    <a:pt x="294" y="24"/>
                  </a:lnTo>
                  <a:lnTo>
                    <a:pt x="306" y="70"/>
                  </a:lnTo>
                  <a:lnTo>
                    <a:pt x="306" y="111"/>
                  </a:lnTo>
                  <a:lnTo>
                    <a:pt x="299" y="129"/>
                  </a:lnTo>
                  <a:lnTo>
                    <a:pt x="299" y="154"/>
                  </a:lnTo>
                  <a:lnTo>
                    <a:pt x="331" y="177"/>
                  </a:lnTo>
                  <a:lnTo>
                    <a:pt x="331" y="195"/>
                  </a:lnTo>
                  <a:lnTo>
                    <a:pt x="351" y="224"/>
                  </a:lnTo>
                  <a:lnTo>
                    <a:pt x="360" y="245"/>
                  </a:lnTo>
                  <a:lnTo>
                    <a:pt x="356" y="295"/>
                  </a:lnTo>
                  <a:lnTo>
                    <a:pt x="369" y="349"/>
                  </a:lnTo>
                  <a:lnTo>
                    <a:pt x="390" y="392"/>
                  </a:lnTo>
                  <a:lnTo>
                    <a:pt x="385" y="461"/>
                  </a:lnTo>
                  <a:lnTo>
                    <a:pt x="401" y="501"/>
                  </a:lnTo>
                  <a:lnTo>
                    <a:pt x="410" y="520"/>
                  </a:lnTo>
                  <a:lnTo>
                    <a:pt x="419" y="581"/>
                  </a:lnTo>
                  <a:lnTo>
                    <a:pt x="426" y="606"/>
                  </a:lnTo>
                  <a:lnTo>
                    <a:pt x="467" y="633"/>
                  </a:lnTo>
                  <a:lnTo>
                    <a:pt x="490" y="660"/>
                  </a:lnTo>
                  <a:lnTo>
                    <a:pt x="490" y="676"/>
                  </a:lnTo>
                  <a:lnTo>
                    <a:pt x="471" y="756"/>
                  </a:lnTo>
                  <a:lnTo>
                    <a:pt x="465" y="763"/>
                  </a:lnTo>
                  <a:lnTo>
                    <a:pt x="471" y="779"/>
                  </a:lnTo>
                  <a:lnTo>
                    <a:pt x="451" y="808"/>
                  </a:lnTo>
                  <a:lnTo>
                    <a:pt x="426" y="822"/>
                  </a:lnTo>
                  <a:lnTo>
                    <a:pt x="426" y="835"/>
                  </a:lnTo>
                  <a:lnTo>
                    <a:pt x="390" y="883"/>
                  </a:lnTo>
                  <a:lnTo>
                    <a:pt x="365" y="897"/>
                  </a:lnTo>
                  <a:lnTo>
                    <a:pt x="360" y="924"/>
                  </a:lnTo>
                  <a:lnTo>
                    <a:pt x="335" y="924"/>
                  </a:lnTo>
                  <a:lnTo>
                    <a:pt x="324" y="933"/>
                  </a:lnTo>
                  <a:lnTo>
                    <a:pt x="299" y="942"/>
                  </a:lnTo>
                  <a:lnTo>
                    <a:pt x="265" y="938"/>
                  </a:lnTo>
                  <a:lnTo>
                    <a:pt x="240" y="958"/>
                  </a:lnTo>
                  <a:lnTo>
                    <a:pt x="210" y="976"/>
                  </a:lnTo>
                  <a:lnTo>
                    <a:pt x="183" y="983"/>
                  </a:lnTo>
                  <a:lnTo>
                    <a:pt x="161" y="999"/>
                  </a:lnTo>
                  <a:lnTo>
                    <a:pt x="136" y="1013"/>
                  </a:lnTo>
                </a:path>
              </a:pathLst>
            </a:custGeom>
            <a:solidFill>
              <a:srgbClr val="A7D3F5">
                <a:lumMod val="90000"/>
              </a:srgb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07" name="Freeform 36">
              <a:extLst>
                <a:ext uri="{FF2B5EF4-FFF2-40B4-BE49-F238E27FC236}">
                  <a16:creationId xmlns:a16="http://schemas.microsoft.com/office/drawing/2014/main" id="{0A2DA677-3A39-470D-8399-CCD4C459600B}"/>
                </a:ext>
              </a:extLst>
            </p:cNvPr>
            <p:cNvSpPr>
              <a:spLocks noChangeAspect="1"/>
            </p:cNvSpPr>
            <p:nvPr/>
          </p:nvSpPr>
          <p:spPr bwMode="auto">
            <a:xfrm>
              <a:off x="3388360" y="4047190"/>
              <a:ext cx="867410" cy="417782"/>
            </a:xfrm>
            <a:custGeom>
              <a:avLst/>
              <a:gdLst/>
              <a:ahLst/>
              <a:cxnLst>
                <a:cxn ang="0">
                  <a:pos x="109" y="225"/>
                </a:cxn>
                <a:cxn ang="0">
                  <a:pos x="40" y="168"/>
                </a:cxn>
                <a:cxn ang="0">
                  <a:pos x="13" y="138"/>
                </a:cxn>
                <a:cxn ang="0">
                  <a:pos x="6" y="93"/>
                </a:cxn>
                <a:cxn ang="0">
                  <a:pos x="4" y="65"/>
                </a:cxn>
                <a:cxn ang="0">
                  <a:pos x="52" y="59"/>
                </a:cxn>
                <a:cxn ang="0">
                  <a:pos x="161" y="0"/>
                </a:cxn>
                <a:cxn ang="0">
                  <a:pos x="193" y="6"/>
                </a:cxn>
                <a:cxn ang="0">
                  <a:pos x="222" y="15"/>
                </a:cxn>
                <a:cxn ang="0">
                  <a:pos x="254" y="59"/>
                </a:cxn>
                <a:cxn ang="0">
                  <a:pos x="268" y="90"/>
                </a:cxn>
                <a:cxn ang="0">
                  <a:pos x="284" y="90"/>
                </a:cxn>
                <a:cxn ang="0">
                  <a:pos x="315" y="79"/>
                </a:cxn>
                <a:cxn ang="0">
                  <a:pos x="352" y="111"/>
                </a:cxn>
                <a:cxn ang="0">
                  <a:pos x="397" y="134"/>
                </a:cxn>
                <a:cxn ang="0">
                  <a:pos x="438" y="127"/>
                </a:cxn>
                <a:cxn ang="0">
                  <a:pos x="470" y="159"/>
                </a:cxn>
                <a:cxn ang="0">
                  <a:pos x="497" y="152"/>
                </a:cxn>
                <a:cxn ang="0">
                  <a:pos x="545" y="188"/>
                </a:cxn>
                <a:cxn ang="0">
                  <a:pos x="565" y="179"/>
                </a:cxn>
                <a:cxn ang="0">
                  <a:pos x="613" y="184"/>
                </a:cxn>
                <a:cxn ang="0">
                  <a:pos x="693" y="204"/>
                </a:cxn>
                <a:cxn ang="0">
                  <a:pos x="656" y="243"/>
                </a:cxn>
                <a:cxn ang="0">
                  <a:pos x="654" y="268"/>
                </a:cxn>
                <a:cxn ang="0">
                  <a:pos x="620" y="254"/>
                </a:cxn>
                <a:cxn ang="0">
                  <a:pos x="558" y="261"/>
                </a:cxn>
                <a:cxn ang="0">
                  <a:pos x="536" y="286"/>
                </a:cxn>
                <a:cxn ang="0">
                  <a:pos x="499" y="300"/>
                </a:cxn>
                <a:cxn ang="0">
                  <a:pos x="472" y="288"/>
                </a:cxn>
                <a:cxn ang="0">
                  <a:pos x="406" y="320"/>
                </a:cxn>
                <a:cxn ang="0">
                  <a:pos x="352" y="320"/>
                </a:cxn>
                <a:cxn ang="0">
                  <a:pos x="327" y="304"/>
                </a:cxn>
                <a:cxn ang="0">
                  <a:pos x="309" y="291"/>
                </a:cxn>
                <a:cxn ang="0">
                  <a:pos x="297" y="268"/>
                </a:cxn>
                <a:cxn ang="0">
                  <a:pos x="268" y="229"/>
                </a:cxn>
                <a:cxn ang="0">
                  <a:pos x="234" y="243"/>
                </a:cxn>
                <a:cxn ang="0">
                  <a:pos x="181" y="222"/>
                </a:cxn>
                <a:cxn ang="0">
                  <a:pos x="161" y="241"/>
                </a:cxn>
                <a:cxn ang="0">
                  <a:pos x="127" y="243"/>
                </a:cxn>
              </a:cxnLst>
              <a:rect l="0" t="0" r="r" b="b"/>
              <a:pathLst>
                <a:path w="694" h="324">
                  <a:moveTo>
                    <a:pt x="111" y="238"/>
                  </a:moveTo>
                  <a:lnTo>
                    <a:pt x="109" y="225"/>
                  </a:lnTo>
                  <a:lnTo>
                    <a:pt x="93" y="216"/>
                  </a:lnTo>
                  <a:lnTo>
                    <a:pt x="40" y="168"/>
                  </a:lnTo>
                  <a:lnTo>
                    <a:pt x="38" y="141"/>
                  </a:lnTo>
                  <a:lnTo>
                    <a:pt x="13" y="138"/>
                  </a:lnTo>
                  <a:lnTo>
                    <a:pt x="15" y="116"/>
                  </a:lnTo>
                  <a:lnTo>
                    <a:pt x="6" y="93"/>
                  </a:lnTo>
                  <a:lnTo>
                    <a:pt x="0" y="79"/>
                  </a:lnTo>
                  <a:lnTo>
                    <a:pt x="4" y="65"/>
                  </a:lnTo>
                  <a:lnTo>
                    <a:pt x="22" y="65"/>
                  </a:lnTo>
                  <a:lnTo>
                    <a:pt x="52" y="59"/>
                  </a:lnTo>
                  <a:lnTo>
                    <a:pt x="143" y="13"/>
                  </a:lnTo>
                  <a:lnTo>
                    <a:pt x="161" y="0"/>
                  </a:lnTo>
                  <a:lnTo>
                    <a:pt x="172" y="15"/>
                  </a:lnTo>
                  <a:lnTo>
                    <a:pt x="193" y="6"/>
                  </a:lnTo>
                  <a:lnTo>
                    <a:pt x="211" y="9"/>
                  </a:lnTo>
                  <a:lnTo>
                    <a:pt x="222" y="15"/>
                  </a:lnTo>
                  <a:lnTo>
                    <a:pt x="222" y="38"/>
                  </a:lnTo>
                  <a:lnTo>
                    <a:pt x="254" y="59"/>
                  </a:lnTo>
                  <a:lnTo>
                    <a:pt x="256" y="72"/>
                  </a:lnTo>
                  <a:lnTo>
                    <a:pt x="268" y="90"/>
                  </a:lnTo>
                  <a:lnTo>
                    <a:pt x="277" y="97"/>
                  </a:lnTo>
                  <a:lnTo>
                    <a:pt x="284" y="90"/>
                  </a:lnTo>
                  <a:lnTo>
                    <a:pt x="306" y="77"/>
                  </a:lnTo>
                  <a:lnTo>
                    <a:pt x="315" y="79"/>
                  </a:lnTo>
                  <a:lnTo>
                    <a:pt x="345" y="113"/>
                  </a:lnTo>
                  <a:lnTo>
                    <a:pt x="352" y="111"/>
                  </a:lnTo>
                  <a:lnTo>
                    <a:pt x="383" y="129"/>
                  </a:lnTo>
                  <a:lnTo>
                    <a:pt x="397" y="134"/>
                  </a:lnTo>
                  <a:lnTo>
                    <a:pt x="418" y="127"/>
                  </a:lnTo>
                  <a:lnTo>
                    <a:pt x="438" y="127"/>
                  </a:lnTo>
                  <a:lnTo>
                    <a:pt x="463" y="145"/>
                  </a:lnTo>
                  <a:lnTo>
                    <a:pt x="470" y="159"/>
                  </a:lnTo>
                  <a:lnTo>
                    <a:pt x="483" y="147"/>
                  </a:lnTo>
                  <a:lnTo>
                    <a:pt x="497" y="152"/>
                  </a:lnTo>
                  <a:lnTo>
                    <a:pt x="520" y="177"/>
                  </a:lnTo>
                  <a:lnTo>
                    <a:pt x="545" y="188"/>
                  </a:lnTo>
                  <a:lnTo>
                    <a:pt x="554" y="191"/>
                  </a:lnTo>
                  <a:lnTo>
                    <a:pt x="565" y="179"/>
                  </a:lnTo>
                  <a:lnTo>
                    <a:pt x="579" y="175"/>
                  </a:lnTo>
                  <a:lnTo>
                    <a:pt x="613" y="184"/>
                  </a:lnTo>
                  <a:lnTo>
                    <a:pt x="656" y="193"/>
                  </a:lnTo>
                  <a:lnTo>
                    <a:pt x="693" y="204"/>
                  </a:lnTo>
                  <a:lnTo>
                    <a:pt x="681" y="218"/>
                  </a:lnTo>
                  <a:lnTo>
                    <a:pt x="656" y="243"/>
                  </a:lnTo>
                  <a:lnTo>
                    <a:pt x="652" y="250"/>
                  </a:lnTo>
                  <a:lnTo>
                    <a:pt x="654" y="268"/>
                  </a:lnTo>
                  <a:lnTo>
                    <a:pt x="636" y="268"/>
                  </a:lnTo>
                  <a:lnTo>
                    <a:pt x="620" y="254"/>
                  </a:lnTo>
                  <a:lnTo>
                    <a:pt x="604" y="250"/>
                  </a:lnTo>
                  <a:lnTo>
                    <a:pt x="558" y="261"/>
                  </a:lnTo>
                  <a:lnTo>
                    <a:pt x="549" y="270"/>
                  </a:lnTo>
                  <a:lnTo>
                    <a:pt x="536" y="286"/>
                  </a:lnTo>
                  <a:lnTo>
                    <a:pt x="513" y="300"/>
                  </a:lnTo>
                  <a:lnTo>
                    <a:pt x="499" y="300"/>
                  </a:lnTo>
                  <a:lnTo>
                    <a:pt x="483" y="288"/>
                  </a:lnTo>
                  <a:lnTo>
                    <a:pt x="472" y="288"/>
                  </a:lnTo>
                  <a:lnTo>
                    <a:pt x="427" y="309"/>
                  </a:lnTo>
                  <a:lnTo>
                    <a:pt x="406" y="320"/>
                  </a:lnTo>
                  <a:lnTo>
                    <a:pt x="388" y="323"/>
                  </a:lnTo>
                  <a:lnTo>
                    <a:pt x="352" y="320"/>
                  </a:lnTo>
                  <a:lnTo>
                    <a:pt x="338" y="320"/>
                  </a:lnTo>
                  <a:lnTo>
                    <a:pt x="327" y="304"/>
                  </a:lnTo>
                  <a:lnTo>
                    <a:pt x="320" y="297"/>
                  </a:lnTo>
                  <a:lnTo>
                    <a:pt x="309" y="291"/>
                  </a:lnTo>
                  <a:lnTo>
                    <a:pt x="302" y="284"/>
                  </a:lnTo>
                  <a:lnTo>
                    <a:pt x="297" y="268"/>
                  </a:lnTo>
                  <a:lnTo>
                    <a:pt x="297" y="247"/>
                  </a:lnTo>
                  <a:lnTo>
                    <a:pt x="268" y="229"/>
                  </a:lnTo>
                  <a:lnTo>
                    <a:pt x="249" y="238"/>
                  </a:lnTo>
                  <a:lnTo>
                    <a:pt x="234" y="243"/>
                  </a:lnTo>
                  <a:lnTo>
                    <a:pt x="222" y="220"/>
                  </a:lnTo>
                  <a:lnTo>
                    <a:pt x="181" y="222"/>
                  </a:lnTo>
                  <a:lnTo>
                    <a:pt x="170" y="232"/>
                  </a:lnTo>
                  <a:lnTo>
                    <a:pt x="161" y="241"/>
                  </a:lnTo>
                  <a:lnTo>
                    <a:pt x="145" y="241"/>
                  </a:lnTo>
                  <a:lnTo>
                    <a:pt x="127" y="243"/>
                  </a:lnTo>
                  <a:lnTo>
                    <a:pt x="111" y="238"/>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08" name="Freeform 48">
              <a:extLst>
                <a:ext uri="{FF2B5EF4-FFF2-40B4-BE49-F238E27FC236}">
                  <a16:creationId xmlns:a16="http://schemas.microsoft.com/office/drawing/2014/main" id="{0EADA578-3914-4BA0-A105-2649A765BDED}"/>
                </a:ext>
              </a:extLst>
            </p:cNvPr>
            <p:cNvSpPr>
              <a:spLocks noChangeAspect="1"/>
            </p:cNvSpPr>
            <p:nvPr/>
          </p:nvSpPr>
          <p:spPr bwMode="auto">
            <a:xfrm>
              <a:off x="2055495" y="3882744"/>
              <a:ext cx="1064895" cy="1076202"/>
            </a:xfrm>
            <a:custGeom>
              <a:avLst/>
              <a:gdLst/>
              <a:ahLst/>
              <a:cxnLst>
                <a:cxn ang="0">
                  <a:pos x="22" y="327"/>
                </a:cxn>
                <a:cxn ang="0">
                  <a:pos x="26" y="396"/>
                </a:cxn>
                <a:cxn ang="0">
                  <a:pos x="159" y="501"/>
                </a:cxn>
                <a:cxn ang="0">
                  <a:pos x="266" y="566"/>
                </a:cxn>
                <a:cxn ang="0">
                  <a:pos x="258" y="657"/>
                </a:cxn>
                <a:cxn ang="0">
                  <a:pos x="315" y="791"/>
                </a:cxn>
                <a:cxn ang="0">
                  <a:pos x="346" y="976"/>
                </a:cxn>
                <a:cxn ang="0">
                  <a:pos x="289" y="976"/>
                </a:cxn>
                <a:cxn ang="0">
                  <a:pos x="254" y="1069"/>
                </a:cxn>
                <a:cxn ang="0">
                  <a:pos x="212" y="1160"/>
                </a:cxn>
                <a:cxn ang="0">
                  <a:pos x="124" y="1327"/>
                </a:cxn>
                <a:cxn ang="0">
                  <a:pos x="128" y="1404"/>
                </a:cxn>
                <a:cxn ang="0">
                  <a:pos x="352" y="1556"/>
                </a:cxn>
                <a:cxn ang="0">
                  <a:pos x="543" y="1649"/>
                </a:cxn>
                <a:cxn ang="0">
                  <a:pos x="712" y="1696"/>
                </a:cxn>
                <a:cxn ang="0">
                  <a:pos x="771" y="1566"/>
                </a:cxn>
                <a:cxn ang="0">
                  <a:pos x="923" y="1511"/>
                </a:cxn>
                <a:cxn ang="0">
                  <a:pos x="1033" y="1566"/>
                </a:cxn>
                <a:cxn ang="0">
                  <a:pos x="1184" y="1649"/>
                </a:cxn>
                <a:cxn ang="0">
                  <a:pos x="1322" y="1617"/>
                </a:cxn>
                <a:cxn ang="0">
                  <a:pos x="1426" y="1505"/>
                </a:cxn>
                <a:cxn ang="0">
                  <a:pos x="1363" y="1461"/>
                </a:cxn>
                <a:cxn ang="0">
                  <a:pos x="1353" y="1302"/>
                </a:cxn>
                <a:cxn ang="0">
                  <a:pos x="1389" y="1160"/>
                </a:cxn>
                <a:cxn ang="0">
                  <a:pos x="1389" y="1031"/>
                </a:cxn>
                <a:cxn ang="0">
                  <a:pos x="1318" y="1037"/>
                </a:cxn>
                <a:cxn ang="0">
                  <a:pos x="1287" y="1012"/>
                </a:cxn>
                <a:cxn ang="0">
                  <a:pos x="1363" y="921"/>
                </a:cxn>
                <a:cxn ang="0">
                  <a:pos x="1483" y="801"/>
                </a:cxn>
                <a:cxn ang="0">
                  <a:pos x="1542" y="747"/>
                </a:cxn>
                <a:cxn ang="0">
                  <a:pos x="1589" y="631"/>
                </a:cxn>
                <a:cxn ang="0">
                  <a:pos x="1674" y="450"/>
                </a:cxn>
                <a:cxn ang="0">
                  <a:pos x="1578" y="483"/>
                </a:cxn>
                <a:cxn ang="0">
                  <a:pos x="1462" y="442"/>
                </a:cxn>
                <a:cxn ang="0">
                  <a:pos x="1381" y="367"/>
                </a:cxn>
                <a:cxn ang="0">
                  <a:pos x="1275" y="272"/>
                </a:cxn>
                <a:cxn ang="0">
                  <a:pos x="1180" y="170"/>
                </a:cxn>
                <a:cxn ang="0">
                  <a:pos x="1113" y="69"/>
                </a:cxn>
                <a:cxn ang="0">
                  <a:pos x="970" y="4"/>
                </a:cxn>
                <a:cxn ang="0">
                  <a:pos x="909" y="77"/>
                </a:cxn>
                <a:cxn ang="0">
                  <a:pos x="694" y="197"/>
                </a:cxn>
                <a:cxn ang="0">
                  <a:pos x="578" y="233"/>
                </a:cxn>
                <a:cxn ang="0">
                  <a:pos x="480" y="174"/>
                </a:cxn>
                <a:cxn ang="0">
                  <a:pos x="431" y="128"/>
                </a:cxn>
                <a:cxn ang="0">
                  <a:pos x="445" y="189"/>
                </a:cxn>
                <a:cxn ang="0">
                  <a:pos x="431" y="258"/>
                </a:cxn>
                <a:cxn ang="0">
                  <a:pos x="399" y="312"/>
                </a:cxn>
                <a:cxn ang="0">
                  <a:pos x="307" y="284"/>
                </a:cxn>
                <a:cxn ang="0">
                  <a:pos x="205" y="215"/>
                </a:cxn>
                <a:cxn ang="0">
                  <a:pos x="128" y="243"/>
                </a:cxn>
              </a:cxnLst>
              <a:rect l="0" t="0" r="r" b="b"/>
              <a:pathLst>
                <a:path w="1676" h="1696">
                  <a:moveTo>
                    <a:pt x="26" y="239"/>
                  </a:moveTo>
                  <a:lnTo>
                    <a:pt x="43" y="280"/>
                  </a:lnTo>
                  <a:lnTo>
                    <a:pt x="26" y="316"/>
                  </a:lnTo>
                  <a:lnTo>
                    <a:pt x="22" y="327"/>
                  </a:lnTo>
                  <a:lnTo>
                    <a:pt x="0" y="323"/>
                  </a:lnTo>
                  <a:lnTo>
                    <a:pt x="8" y="341"/>
                  </a:lnTo>
                  <a:lnTo>
                    <a:pt x="8" y="359"/>
                  </a:lnTo>
                  <a:lnTo>
                    <a:pt x="26" y="396"/>
                  </a:lnTo>
                  <a:lnTo>
                    <a:pt x="65" y="381"/>
                  </a:lnTo>
                  <a:lnTo>
                    <a:pt x="110" y="436"/>
                  </a:lnTo>
                  <a:lnTo>
                    <a:pt x="132" y="473"/>
                  </a:lnTo>
                  <a:lnTo>
                    <a:pt x="159" y="501"/>
                  </a:lnTo>
                  <a:lnTo>
                    <a:pt x="199" y="501"/>
                  </a:lnTo>
                  <a:lnTo>
                    <a:pt x="212" y="534"/>
                  </a:lnTo>
                  <a:lnTo>
                    <a:pt x="248" y="562"/>
                  </a:lnTo>
                  <a:lnTo>
                    <a:pt x="266" y="566"/>
                  </a:lnTo>
                  <a:lnTo>
                    <a:pt x="271" y="580"/>
                  </a:lnTo>
                  <a:lnTo>
                    <a:pt x="262" y="613"/>
                  </a:lnTo>
                  <a:lnTo>
                    <a:pt x="262" y="635"/>
                  </a:lnTo>
                  <a:lnTo>
                    <a:pt x="258" y="657"/>
                  </a:lnTo>
                  <a:lnTo>
                    <a:pt x="248" y="704"/>
                  </a:lnTo>
                  <a:lnTo>
                    <a:pt x="279" y="747"/>
                  </a:lnTo>
                  <a:lnTo>
                    <a:pt x="315" y="773"/>
                  </a:lnTo>
                  <a:lnTo>
                    <a:pt x="315" y="791"/>
                  </a:lnTo>
                  <a:lnTo>
                    <a:pt x="311" y="866"/>
                  </a:lnTo>
                  <a:lnTo>
                    <a:pt x="303" y="925"/>
                  </a:lnTo>
                  <a:lnTo>
                    <a:pt x="311" y="947"/>
                  </a:lnTo>
                  <a:lnTo>
                    <a:pt x="346" y="976"/>
                  </a:lnTo>
                  <a:lnTo>
                    <a:pt x="346" y="1027"/>
                  </a:lnTo>
                  <a:lnTo>
                    <a:pt x="346" y="1059"/>
                  </a:lnTo>
                  <a:lnTo>
                    <a:pt x="307" y="1008"/>
                  </a:lnTo>
                  <a:lnTo>
                    <a:pt x="289" y="976"/>
                  </a:lnTo>
                  <a:lnTo>
                    <a:pt x="275" y="986"/>
                  </a:lnTo>
                  <a:lnTo>
                    <a:pt x="285" y="1008"/>
                  </a:lnTo>
                  <a:lnTo>
                    <a:pt x="271" y="1041"/>
                  </a:lnTo>
                  <a:lnTo>
                    <a:pt x="254" y="1069"/>
                  </a:lnTo>
                  <a:lnTo>
                    <a:pt x="240" y="1091"/>
                  </a:lnTo>
                  <a:lnTo>
                    <a:pt x="258" y="1110"/>
                  </a:lnTo>
                  <a:lnTo>
                    <a:pt x="244" y="1132"/>
                  </a:lnTo>
                  <a:lnTo>
                    <a:pt x="212" y="1160"/>
                  </a:lnTo>
                  <a:lnTo>
                    <a:pt x="209" y="1189"/>
                  </a:lnTo>
                  <a:lnTo>
                    <a:pt x="195" y="1215"/>
                  </a:lnTo>
                  <a:lnTo>
                    <a:pt x="151" y="1272"/>
                  </a:lnTo>
                  <a:lnTo>
                    <a:pt x="124" y="1327"/>
                  </a:lnTo>
                  <a:lnTo>
                    <a:pt x="124" y="1335"/>
                  </a:lnTo>
                  <a:lnTo>
                    <a:pt x="138" y="1349"/>
                  </a:lnTo>
                  <a:lnTo>
                    <a:pt x="120" y="1377"/>
                  </a:lnTo>
                  <a:lnTo>
                    <a:pt x="128" y="1404"/>
                  </a:lnTo>
                  <a:lnTo>
                    <a:pt x="151" y="1442"/>
                  </a:lnTo>
                  <a:lnTo>
                    <a:pt x="258" y="1501"/>
                  </a:lnTo>
                  <a:lnTo>
                    <a:pt x="329" y="1566"/>
                  </a:lnTo>
                  <a:lnTo>
                    <a:pt x="352" y="1556"/>
                  </a:lnTo>
                  <a:lnTo>
                    <a:pt x="391" y="1544"/>
                  </a:lnTo>
                  <a:lnTo>
                    <a:pt x="515" y="1599"/>
                  </a:lnTo>
                  <a:lnTo>
                    <a:pt x="533" y="1617"/>
                  </a:lnTo>
                  <a:lnTo>
                    <a:pt x="543" y="1649"/>
                  </a:lnTo>
                  <a:lnTo>
                    <a:pt x="565" y="1664"/>
                  </a:lnTo>
                  <a:lnTo>
                    <a:pt x="592" y="1668"/>
                  </a:lnTo>
                  <a:lnTo>
                    <a:pt x="637" y="1690"/>
                  </a:lnTo>
                  <a:lnTo>
                    <a:pt x="712" y="1696"/>
                  </a:lnTo>
                  <a:lnTo>
                    <a:pt x="734" y="1668"/>
                  </a:lnTo>
                  <a:lnTo>
                    <a:pt x="740" y="1631"/>
                  </a:lnTo>
                  <a:lnTo>
                    <a:pt x="740" y="1595"/>
                  </a:lnTo>
                  <a:lnTo>
                    <a:pt x="771" y="1566"/>
                  </a:lnTo>
                  <a:lnTo>
                    <a:pt x="832" y="1534"/>
                  </a:lnTo>
                  <a:lnTo>
                    <a:pt x="864" y="1530"/>
                  </a:lnTo>
                  <a:lnTo>
                    <a:pt x="895" y="1511"/>
                  </a:lnTo>
                  <a:lnTo>
                    <a:pt x="923" y="1511"/>
                  </a:lnTo>
                  <a:lnTo>
                    <a:pt x="958" y="1534"/>
                  </a:lnTo>
                  <a:lnTo>
                    <a:pt x="980" y="1562"/>
                  </a:lnTo>
                  <a:lnTo>
                    <a:pt x="1011" y="1562"/>
                  </a:lnTo>
                  <a:lnTo>
                    <a:pt x="1033" y="1566"/>
                  </a:lnTo>
                  <a:lnTo>
                    <a:pt x="1082" y="1570"/>
                  </a:lnTo>
                  <a:lnTo>
                    <a:pt x="1113" y="1617"/>
                  </a:lnTo>
                  <a:lnTo>
                    <a:pt x="1145" y="1635"/>
                  </a:lnTo>
                  <a:lnTo>
                    <a:pt x="1184" y="1649"/>
                  </a:lnTo>
                  <a:lnTo>
                    <a:pt x="1220" y="1672"/>
                  </a:lnTo>
                  <a:lnTo>
                    <a:pt x="1237" y="1676"/>
                  </a:lnTo>
                  <a:lnTo>
                    <a:pt x="1292" y="1621"/>
                  </a:lnTo>
                  <a:lnTo>
                    <a:pt x="1322" y="1617"/>
                  </a:lnTo>
                  <a:lnTo>
                    <a:pt x="1349" y="1595"/>
                  </a:lnTo>
                  <a:lnTo>
                    <a:pt x="1381" y="1566"/>
                  </a:lnTo>
                  <a:lnTo>
                    <a:pt x="1430" y="1566"/>
                  </a:lnTo>
                  <a:lnTo>
                    <a:pt x="1426" y="1505"/>
                  </a:lnTo>
                  <a:lnTo>
                    <a:pt x="1416" y="1487"/>
                  </a:lnTo>
                  <a:lnTo>
                    <a:pt x="1395" y="1461"/>
                  </a:lnTo>
                  <a:lnTo>
                    <a:pt x="1381" y="1465"/>
                  </a:lnTo>
                  <a:lnTo>
                    <a:pt x="1363" y="1461"/>
                  </a:lnTo>
                  <a:lnTo>
                    <a:pt x="1349" y="1432"/>
                  </a:lnTo>
                  <a:lnTo>
                    <a:pt x="1346" y="1377"/>
                  </a:lnTo>
                  <a:lnTo>
                    <a:pt x="1377" y="1335"/>
                  </a:lnTo>
                  <a:lnTo>
                    <a:pt x="1353" y="1302"/>
                  </a:lnTo>
                  <a:lnTo>
                    <a:pt x="1353" y="1290"/>
                  </a:lnTo>
                  <a:lnTo>
                    <a:pt x="1399" y="1244"/>
                  </a:lnTo>
                  <a:lnTo>
                    <a:pt x="1399" y="1225"/>
                  </a:lnTo>
                  <a:lnTo>
                    <a:pt x="1389" y="1160"/>
                  </a:lnTo>
                  <a:lnTo>
                    <a:pt x="1420" y="1132"/>
                  </a:lnTo>
                  <a:lnTo>
                    <a:pt x="1395" y="1100"/>
                  </a:lnTo>
                  <a:lnTo>
                    <a:pt x="1395" y="1073"/>
                  </a:lnTo>
                  <a:lnTo>
                    <a:pt x="1389" y="1031"/>
                  </a:lnTo>
                  <a:lnTo>
                    <a:pt x="1381" y="1018"/>
                  </a:lnTo>
                  <a:lnTo>
                    <a:pt x="1353" y="1018"/>
                  </a:lnTo>
                  <a:lnTo>
                    <a:pt x="1328" y="1027"/>
                  </a:lnTo>
                  <a:lnTo>
                    <a:pt x="1318" y="1037"/>
                  </a:lnTo>
                  <a:lnTo>
                    <a:pt x="1300" y="1049"/>
                  </a:lnTo>
                  <a:lnTo>
                    <a:pt x="1279" y="1059"/>
                  </a:lnTo>
                  <a:lnTo>
                    <a:pt x="1269" y="1037"/>
                  </a:lnTo>
                  <a:lnTo>
                    <a:pt x="1287" y="1012"/>
                  </a:lnTo>
                  <a:lnTo>
                    <a:pt x="1296" y="994"/>
                  </a:lnTo>
                  <a:lnTo>
                    <a:pt x="1296" y="976"/>
                  </a:lnTo>
                  <a:lnTo>
                    <a:pt x="1342" y="929"/>
                  </a:lnTo>
                  <a:lnTo>
                    <a:pt x="1363" y="921"/>
                  </a:lnTo>
                  <a:lnTo>
                    <a:pt x="1367" y="889"/>
                  </a:lnTo>
                  <a:lnTo>
                    <a:pt x="1389" y="856"/>
                  </a:lnTo>
                  <a:lnTo>
                    <a:pt x="1462" y="801"/>
                  </a:lnTo>
                  <a:lnTo>
                    <a:pt x="1483" y="801"/>
                  </a:lnTo>
                  <a:lnTo>
                    <a:pt x="1493" y="783"/>
                  </a:lnTo>
                  <a:lnTo>
                    <a:pt x="1515" y="759"/>
                  </a:lnTo>
                  <a:lnTo>
                    <a:pt x="1532" y="759"/>
                  </a:lnTo>
                  <a:lnTo>
                    <a:pt x="1542" y="747"/>
                  </a:lnTo>
                  <a:lnTo>
                    <a:pt x="1554" y="736"/>
                  </a:lnTo>
                  <a:lnTo>
                    <a:pt x="1572" y="704"/>
                  </a:lnTo>
                  <a:lnTo>
                    <a:pt x="1586" y="657"/>
                  </a:lnTo>
                  <a:lnTo>
                    <a:pt x="1589" y="631"/>
                  </a:lnTo>
                  <a:lnTo>
                    <a:pt x="1589" y="607"/>
                  </a:lnTo>
                  <a:lnTo>
                    <a:pt x="1617" y="570"/>
                  </a:lnTo>
                  <a:lnTo>
                    <a:pt x="1652" y="552"/>
                  </a:lnTo>
                  <a:lnTo>
                    <a:pt x="1674" y="450"/>
                  </a:lnTo>
                  <a:lnTo>
                    <a:pt x="1676" y="519"/>
                  </a:lnTo>
                  <a:lnTo>
                    <a:pt x="1639" y="497"/>
                  </a:lnTo>
                  <a:lnTo>
                    <a:pt x="1627" y="487"/>
                  </a:lnTo>
                  <a:lnTo>
                    <a:pt x="1578" y="483"/>
                  </a:lnTo>
                  <a:lnTo>
                    <a:pt x="1523" y="473"/>
                  </a:lnTo>
                  <a:lnTo>
                    <a:pt x="1501" y="473"/>
                  </a:lnTo>
                  <a:lnTo>
                    <a:pt x="1483" y="465"/>
                  </a:lnTo>
                  <a:lnTo>
                    <a:pt x="1462" y="442"/>
                  </a:lnTo>
                  <a:lnTo>
                    <a:pt x="1444" y="410"/>
                  </a:lnTo>
                  <a:lnTo>
                    <a:pt x="1430" y="385"/>
                  </a:lnTo>
                  <a:lnTo>
                    <a:pt x="1408" y="377"/>
                  </a:lnTo>
                  <a:lnTo>
                    <a:pt x="1381" y="367"/>
                  </a:lnTo>
                  <a:lnTo>
                    <a:pt x="1371" y="363"/>
                  </a:lnTo>
                  <a:lnTo>
                    <a:pt x="1342" y="335"/>
                  </a:lnTo>
                  <a:lnTo>
                    <a:pt x="1296" y="302"/>
                  </a:lnTo>
                  <a:lnTo>
                    <a:pt x="1275" y="272"/>
                  </a:lnTo>
                  <a:lnTo>
                    <a:pt x="1243" y="262"/>
                  </a:lnTo>
                  <a:lnTo>
                    <a:pt x="1229" y="247"/>
                  </a:lnTo>
                  <a:lnTo>
                    <a:pt x="1216" y="215"/>
                  </a:lnTo>
                  <a:lnTo>
                    <a:pt x="1180" y="170"/>
                  </a:lnTo>
                  <a:lnTo>
                    <a:pt x="1170" y="142"/>
                  </a:lnTo>
                  <a:lnTo>
                    <a:pt x="1145" y="114"/>
                  </a:lnTo>
                  <a:lnTo>
                    <a:pt x="1131" y="87"/>
                  </a:lnTo>
                  <a:lnTo>
                    <a:pt x="1113" y="69"/>
                  </a:lnTo>
                  <a:lnTo>
                    <a:pt x="1086" y="45"/>
                  </a:lnTo>
                  <a:lnTo>
                    <a:pt x="1056" y="12"/>
                  </a:lnTo>
                  <a:lnTo>
                    <a:pt x="1033" y="0"/>
                  </a:lnTo>
                  <a:lnTo>
                    <a:pt x="970" y="4"/>
                  </a:lnTo>
                  <a:lnTo>
                    <a:pt x="948" y="4"/>
                  </a:lnTo>
                  <a:lnTo>
                    <a:pt x="913" y="26"/>
                  </a:lnTo>
                  <a:lnTo>
                    <a:pt x="934" y="49"/>
                  </a:lnTo>
                  <a:lnTo>
                    <a:pt x="909" y="77"/>
                  </a:lnTo>
                  <a:lnTo>
                    <a:pt x="850" y="160"/>
                  </a:lnTo>
                  <a:lnTo>
                    <a:pt x="818" y="174"/>
                  </a:lnTo>
                  <a:lnTo>
                    <a:pt x="734" y="183"/>
                  </a:lnTo>
                  <a:lnTo>
                    <a:pt x="694" y="197"/>
                  </a:lnTo>
                  <a:lnTo>
                    <a:pt x="677" y="215"/>
                  </a:lnTo>
                  <a:lnTo>
                    <a:pt x="667" y="233"/>
                  </a:lnTo>
                  <a:lnTo>
                    <a:pt x="631" y="225"/>
                  </a:lnTo>
                  <a:lnTo>
                    <a:pt x="578" y="233"/>
                  </a:lnTo>
                  <a:lnTo>
                    <a:pt x="547" y="229"/>
                  </a:lnTo>
                  <a:lnTo>
                    <a:pt x="521" y="211"/>
                  </a:lnTo>
                  <a:lnTo>
                    <a:pt x="498" y="183"/>
                  </a:lnTo>
                  <a:lnTo>
                    <a:pt x="480" y="174"/>
                  </a:lnTo>
                  <a:lnTo>
                    <a:pt x="494" y="156"/>
                  </a:lnTo>
                  <a:lnTo>
                    <a:pt x="472" y="132"/>
                  </a:lnTo>
                  <a:lnTo>
                    <a:pt x="449" y="128"/>
                  </a:lnTo>
                  <a:lnTo>
                    <a:pt x="431" y="128"/>
                  </a:lnTo>
                  <a:lnTo>
                    <a:pt x="431" y="132"/>
                  </a:lnTo>
                  <a:lnTo>
                    <a:pt x="445" y="150"/>
                  </a:lnTo>
                  <a:lnTo>
                    <a:pt x="437" y="164"/>
                  </a:lnTo>
                  <a:lnTo>
                    <a:pt x="445" y="189"/>
                  </a:lnTo>
                  <a:lnTo>
                    <a:pt x="449" y="215"/>
                  </a:lnTo>
                  <a:lnTo>
                    <a:pt x="449" y="239"/>
                  </a:lnTo>
                  <a:lnTo>
                    <a:pt x="445" y="243"/>
                  </a:lnTo>
                  <a:lnTo>
                    <a:pt x="431" y="258"/>
                  </a:lnTo>
                  <a:lnTo>
                    <a:pt x="427" y="276"/>
                  </a:lnTo>
                  <a:lnTo>
                    <a:pt x="427" y="298"/>
                  </a:lnTo>
                  <a:lnTo>
                    <a:pt x="423" y="316"/>
                  </a:lnTo>
                  <a:lnTo>
                    <a:pt x="399" y="312"/>
                  </a:lnTo>
                  <a:lnTo>
                    <a:pt x="370" y="294"/>
                  </a:lnTo>
                  <a:lnTo>
                    <a:pt x="352" y="312"/>
                  </a:lnTo>
                  <a:lnTo>
                    <a:pt x="325" y="290"/>
                  </a:lnTo>
                  <a:lnTo>
                    <a:pt x="307" y="284"/>
                  </a:lnTo>
                  <a:lnTo>
                    <a:pt x="289" y="302"/>
                  </a:lnTo>
                  <a:lnTo>
                    <a:pt x="271" y="298"/>
                  </a:lnTo>
                  <a:lnTo>
                    <a:pt x="271" y="284"/>
                  </a:lnTo>
                  <a:lnTo>
                    <a:pt x="205" y="215"/>
                  </a:lnTo>
                  <a:lnTo>
                    <a:pt x="187" y="215"/>
                  </a:lnTo>
                  <a:lnTo>
                    <a:pt x="173" y="225"/>
                  </a:lnTo>
                  <a:lnTo>
                    <a:pt x="146" y="239"/>
                  </a:lnTo>
                  <a:lnTo>
                    <a:pt x="128" y="243"/>
                  </a:lnTo>
                  <a:lnTo>
                    <a:pt x="106" y="221"/>
                  </a:lnTo>
                  <a:lnTo>
                    <a:pt x="61" y="221"/>
                  </a:lnTo>
                  <a:lnTo>
                    <a:pt x="26" y="239"/>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09" name="Freeform 49">
              <a:extLst>
                <a:ext uri="{FF2B5EF4-FFF2-40B4-BE49-F238E27FC236}">
                  <a16:creationId xmlns:a16="http://schemas.microsoft.com/office/drawing/2014/main" id="{BF6227FA-2427-4E0B-A54B-2A5D3414DAEA}"/>
                </a:ext>
              </a:extLst>
            </p:cNvPr>
            <p:cNvSpPr>
              <a:spLocks noChangeAspect="1"/>
            </p:cNvSpPr>
            <p:nvPr/>
          </p:nvSpPr>
          <p:spPr bwMode="auto">
            <a:xfrm>
              <a:off x="4082415" y="3168450"/>
              <a:ext cx="518160" cy="283178"/>
            </a:xfrm>
            <a:custGeom>
              <a:avLst/>
              <a:gdLst/>
              <a:ahLst/>
              <a:cxnLst>
                <a:cxn ang="0">
                  <a:pos x="102" y="73"/>
                </a:cxn>
                <a:cxn ang="0">
                  <a:pos x="93" y="43"/>
                </a:cxn>
                <a:cxn ang="0">
                  <a:pos x="65" y="29"/>
                </a:cxn>
                <a:cxn ang="0">
                  <a:pos x="36" y="52"/>
                </a:cxn>
                <a:cxn ang="0">
                  <a:pos x="18" y="100"/>
                </a:cxn>
                <a:cxn ang="0">
                  <a:pos x="13" y="116"/>
                </a:cxn>
                <a:cxn ang="0">
                  <a:pos x="0" y="134"/>
                </a:cxn>
                <a:cxn ang="0">
                  <a:pos x="4" y="168"/>
                </a:cxn>
                <a:cxn ang="0">
                  <a:pos x="15" y="189"/>
                </a:cxn>
                <a:cxn ang="0">
                  <a:pos x="54" y="171"/>
                </a:cxn>
                <a:cxn ang="0">
                  <a:pos x="77" y="168"/>
                </a:cxn>
                <a:cxn ang="0">
                  <a:pos x="109" y="175"/>
                </a:cxn>
                <a:cxn ang="0">
                  <a:pos x="141" y="168"/>
                </a:cxn>
                <a:cxn ang="0">
                  <a:pos x="161" y="173"/>
                </a:cxn>
                <a:cxn ang="0">
                  <a:pos x="188" y="168"/>
                </a:cxn>
                <a:cxn ang="0">
                  <a:pos x="220" y="166"/>
                </a:cxn>
                <a:cxn ang="0">
                  <a:pos x="250" y="187"/>
                </a:cxn>
                <a:cxn ang="0">
                  <a:pos x="293" y="205"/>
                </a:cxn>
                <a:cxn ang="0">
                  <a:pos x="318" y="219"/>
                </a:cxn>
                <a:cxn ang="0">
                  <a:pos x="354" y="209"/>
                </a:cxn>
                <a:cxn ang="0">
                  <a:pos x="373" y="189"/>
                </a:cxn>
                <a:cxn ang="0">
                  <a:pos x="407" y="150"/>
                </a:cxn>
                <a:cxn ang="0">
                  <a:pos x="409" y="102"/>
                </a:cxn>
                <a:cxn ang="0">
                  <a:pos x="382" y="77"/>
                </a:cxn>
                <a:cxn ang="0">
                  <a:pos x="366" y="36"/>
                </a:cxn>
                <a:cxn ang="0">
                  <a:pos x="338" y="22"/>
                </a:cxn>
                <a:cxn ang="0">
                  <a:pos x="291" y="34"/>
                </a:cxn>
                <a:cxn ang="0">
                  <a:pos x="263" y="22"/>
                </a:cxn>
                <a:cxn ang="0">
                  <a:pos x="238" y="4"/>
                </a:cxn>
                <a:cxn ang="0">
                  <a:pos x="213" y="0"/>
                </a:cxn>
                <a:cxn ang="0">
                  <a:pos x="186" y="4"/>
                </a:cxn>
                <a:cxn ang="0">
                  <a:pos x="172" y="22"/>
                </a:cxn>
                <a:cxn ang="0">
                  <a:pos x="177" y="68"/>
                </a:cxn>
                <a:cxn ang="0">
                  <a:pos x="161" y="95"/>
                </a:cxn>
                <a:cxn ang="0">
                  <a:pos x="143" y="95"/>
                </a:cxn>
              </a:cxnLst>
              <a:rect l="0" t="0" r="r" b="b"/>
              <a:pathLst>
                <a:path w="415" h="220">
                  <a:moveTo>
                    <a:pt x="122" y="86"/>
                  </a:moveTo>
                  <a:lnTo>
                    <a:pt x="102" y="73"/>
                  </a:lnTo>
                  <a:lnTo>
                    <a:pt x="97" y="59"/>
                  </a:lnTo>
                  <a:lnTo>
                    <a:pt x="93" y="43"/>
                  </a:lnTo>
                  <a:lnTo>
                    <a:pt x="81" y="29"/>
                  </a:lnTo>
                  <a:lnTo>
                    <a:pt x="65" y="29"/>
                  </a:lnTo>
                  <a:lnTo>
                    <a:pt x="54" y="36"/>
                  </a:lnTo>
                  <a:lnTo>
                    <a:pt x="36" y="52"/>
                  </a:lnTo>
                  <a:lnTo>
                    <a:pt x="15" y="91"/>
                  </a:lnTo>
                  <a:lnTo>
                    <a:pt x="18" y="100"/>
                  </a:lnTo>
                  <a:lnTo>
                    <a:pt x="18" y="111"/>
                  </a:lnTo>
                  <a:lnTo>
                    <a:pt x="13" y="116"/>
                  </a:lnTo>
                  <a:lnTo>
                    <a:pt x="6" y="125"/>
                  </a:lnTo>
                  <a:lnTo>
                    <a:pt x="0" y="134"/>
                  </a:lnTo>
                  <a:lnTo>
                    <a:pt x="4" y="143"/>
                  </a:lnTo>
                  <a:lnTo>
                    <a:pt x="4" y="168"/>
                  </a:lnTo>
                  <a:lnTo>
                    <a:pt x="6" y="187"/>
                  </a:lnTo>
                  <a:lnTo>
                    <a:pt x="15" y="189"/>
                  </a:lnTo>
                  <a:lnTo>
                    <a:pt x="34" y="184"/>
                  </a:lnTo>
                  <a:lnTo>
                    <a:pt x="54" y="171"/>
                  </a:lnTo>
                  <a:lnTo>
                    <a:pt x="63" y="164"/>
                  </a:lnTo>
                  <a:lnTo>
                    <a:pt x="77" y="168"/>
                  </a:lnTo>
                  <a:lnTo>
                    <a:pt x="95" y="171"/>
                  </a:lnTo>
                  <a:lnTo>
                    <a:pt x="109" y="175"/>
                  </a:lnTo>
                  <a:lnTo>
                    <a:pt x="120" y="180"/>
                  </a:lnTo>
                  <a:lnTo>
                    <a:pt x="141" y="168"/>
                  </a:lnTo>
                  <a:lnTo>
                    <a:pt x="152" y="168"/>
                  </a:lnTo>
                  <a:lnTo>
                    <a:pt x="161" y="173"/>
                  </a:lnTo>
                  <a:lnTo>
                    <a:pt x="175" y="177"/>
                  </a:lnTo>
                  <a:lnTo>
                    <a:pt x="188" y="168"/>
                  </a:lnTo>
                  <a:lnTo>
                    <a:pt x="207" y="164"/>
                  </a:lnTo>
                  <a:lnTo>
                    <a:pt x="220" y="166"/>
                  </a:lnTo>
                  <a:lnTo>
                    <a:pt x="229" y="184"/>
                  </a:lnTo>
                  <a:lnTo>
                    <a:pt x="250" y="187"/>
                  </a:lnTo>
                  <a:lnTo>
                    <a:pt x="275" y="184"/>
                  </a:lnTo>
                  <a:lnTo>
                    <a:pt x="293" y="205"/>
                  </a:lnTo>
                  <a:lnTo>
                    <a:pt x="304" y="216"/>
                  </a:lnTo>
                  <a:lnTo>
                    <a:pt x="318" y="219"/>
                  </a:lnTo>
                  <a:lnTo>
                    <a:pt x="336" y="212"/>
                  </a:lnTo>
                  <a:lnTo>
                    <a:pt x="354" y="209"/>
                  </a:lnTo>
                  <a:lnTo>
                    <a:pt x="366" y="198"/>
                  </a:lnTo>
                  <a:lnTo>
                    <a:pt x="373" y="189"/>
                  </a:lnTo>
                  <a:lnTo>
                    <a:pt x="395" y="164"/>
                  </a:lnTo>
                  <a:lnTo>
                    <a:pt x="407" y="150"/>
                  </a:lnTo>
                  <a:lnTo>
                    <a:pt x="414" y="132"/>
                  </a:lnTo>
                  <a:lnTo>
                    <a:pt x="409" y="102"/>
                  </a:lnTo>
                  <a:lnTo>
                    <a:pt x="400" y="95"/>
                  </a:lnTo>
                  <a:lnTo>
                    <a:pt x="382" y="77"/>
                  </a:lnTo>
                  <a:lnTo>
                    <a:pt x="373" y="59"/>
                  </a:lnTo>
                  <a:lnTo>
                    <a:pt x="366" y="36"/>
                  </a:lnTo>
                  <a:lnTo>
                    <a:pt x="348" y="22"/>
                  </a:lnTo>
                  <a:lnTo>
                    <a:pt x="338" y="22"/>
                  </a:lnTo>
                  <a:lnTo>
                    <a:pt x="304" y="22"/>
                  </a:lnTo>
                  <a:lnTo>
                    <a:pt x="291" y="34"/>
                  </a:lnTo>
                  <a:lnTo>
                    <a:pt x="279" y="36"/>
                  </a:lnTo>
                  <a:lnTo>
                    <a:pt x="263" y="22"/>
                  </a:lnTo>
                  <a:lnTo>
                    <a:pt x="247" y="15"/>
                  </a:lnTo>
                  <a:lnTo>
                    <a:pt x="238" y="4"/>
                  </a:lnTo>
                  <a:lnTo>
                    <a:pt x="232" y="2"/>
                  </a:lnTo>
                  <a:lnTo>
                    <a:pt x="213" y="0"/>
                  </a:lnTo>
                  <a:lnTo>
                    <a:pt x="200" y="4"/>
                  </a:lnTo>
                  <a:lnTo>
                    <a:pt x="186" y="4"/>
                  </a:lnTo>
                  <a:lnTo>
                    <a:pt x="179" y="11"/>
                  </a:lnTo>
                  <a:lnTo>
                    <a:pt x="172" y="22"/>
                  </a:lnTo>
                  <a:lnTo>
                    <a:pt x="172" y="43"/>
                  </a:lnTo>
                  <a:lnTo>
                    <a:pt x="177" y="68"/>
                  </a:lnTo>
                  <a:lnTo>
                    <a:pt x="177" y="79"/>
                  </a:lnTo>
                  <a:lnTo>
                    <a:pt x="161" y="95"/>
                  </a:lnTo>
                  <a:lnTo>
                    <a:pt x="152" y="104"/>
                  </a:lnTo>
                  <a:lnTo>
                    <a:pt x="143" y="95"/>
                  </a:lnTo>
                  <a:lnTo>
                    <a:pt x="122" y="86"/>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10" name="Freeform 50">
              <a:extLst>
                <a:ext uri="{FF2B5EF4-FFF2-40B4-BE49-F238E27FC236}">
                  <a16:creationId xmlns:a16="http://schemas.microsoft.com/office/drawing/2014/main" id="{1B26467C-9D11-45C6-8053-7F5DC93BA188}"/>
                </a:ext>
              </a:extLst>
            </p:cNvPr>
            <p:cNvSpPr>
              <a:spLocks noChangeAspect="1"/>
            </p:cNvSpPr>
            <p:nvPr/>
          </p:nvSpPr>
          <p:spPr bwMode="auto">
            <a:xfrm>
              <a:off x="2012315" y="2808446"/>
              <a:ext cx="630555" cy="1075567"/>
            </a:xfrm>
            <a:custGeom>
              <a:avLst/>
              <a:gdLst/>
              <a:ahLst/>
              <a:cxnLst>
                <a:cxn ang="0">
                  <a:pos x="163" y="576"/>
                </a:cxn>
                <a:cxn ang="0">
                  <a:pos x="108" y="614"/>
                </a:cxn>
                <a:cxn ang="0">
                  <a:pos x="92" y="648"/>
                </a:cxn>
                <a:cxn ang="0">
                  <a:pos x="126" y="669"/>
                </a:cxn>
                <a:cxn ang="0">
                  <a:pos x="151" y="680"/>
                </a:cxn>
                <a:cxn ang="0">
                  <a:pos x="201" y="692"/>
                </a:cxn>
                <a:cxn ang="0">
                  <a:pos x="169" y="728"/>
                </a:cxn>
                <a:cxn ang="0">
                  <a:pos x="97" y="707"/>
                </a:cxn>
                <a:cxn ang="0">
                  <a:pos x="45" y="751"/>
                </a:cxn>
                <a:cxn ang="0">
                  <a:pos x="2" y="773"/>
                </a:cxn>
                <a:cxn ang="0">
                  <a:pos x="24" y="791"/>
                </a:cxn>
                <a:cxn ang="0">
                  <a:pos x="65" y="785"/>
                </a:cxn>
                <a:cxn ang="0">
                  <a:pos x="122" y="810"/>
                </a:cxn>
                <a:cxn ang="0">
                  <a:pos x="165" y="771"/>
                </a:cxn>
                <a:cxn ang="0">
                  <a:pos x="203" y="794"/>
                </a:cxn>
                <a:cxn ang="0">
                  <a:pos x="256" y="803"/>
                </a:cxn>
                <a:cxn ang="0">
                  <a:pos x="294" y="798"/>
                </a:cxn>
                <a:cxn ang="0">
                  <a:pos x="351" y="821"/>
                </a:cxn>
                <a:cxn ang="0">
                  <a:pos x="396" y="825"/>
                </a:cxn>
                <a:cxn ang="0">
                  <a:pos x="444" y="810"/>
                </a:cxn>
                <a:cxn ang="0">
                  <a:pos x="423" y="771"/>
                </a:cxn>
                <a:cxn ang="0">
                  <a:pos x="425" y="746"/>
                </a:cxn>
                <a:cxn ang="0">
                  <a:pos x="487" y="707"/>
                </a:cxn>
                <a:cxn ang="0">
                  <a:pos x="503" y="653"/>
                </a:cxn>
                <a:cxn ang="0">
                  <a:pos x="459" y="623"/>
                </a:cxn>
                <a:cxn ang="0">
                  <a:pos x="428" y="621"/>
                </a:cxn>
                <a:cxn ang="0">
                  <a:pos x="439" y="571"/>
                </a:cxn>
                <a:cxn ang="0">
                  <a:pos x="439" y="501"/>
                </a:cxn>
                <a:cxn ang="0">
                  <a:pos x="394" y="417"/>
                </a:cxn>
                <a:cxn ang="0">
                  <a:pos x="394" y="353"/>
                </a:cxn>
                <a:cxn ang="0">
                  <a:pos x="378" y="304"/>
                </a:cxn>
                <a:cxn ang="0">
                  <a:pos x="330" y="276"/>
                </a:cxn>
                <a:cxn ang="0">
                  <a:pos x="326" y="256"/>
                </a:cxn>
                <a:cxn ang="0">
                  <a:pos x="367" y="263"/>
                </a:cxn>
                <a:cxn ang="0">
                  <a:pos x="432" y="183"/>
                </a:cxn>
                <a:cxn ang="0">
                  <a:pos x="428" y="133"/>
                </a:cxn>
                <a:cxn ang="0">
                  <a:pos x="367" y="108"/>
                </a:cxn>
                <a:cxn ang="0">
                  <a:pos x="335" y="111"/>
                </a:cxn>
                <a:cxn ang="0">
                  <a:pos x="353" y="81"/>
                </a:cxn>
                <a:cxn ang="0">
                  <a:pos x="419" y="40"/>
                </a:cxn>
                <a:cxn ang="0">
                  <a:pos x="376" y="13"/>
                </a:cxn>
                <a:cxn ang="0">
                  <a:pos x="308" y="24"/>
                </a:cxn>
                <a:cxn ang="0">
                  <a:pos x="278" y="54"/>
                </a:cxn>
                <a:cxn ang="0">
                  <a:pos x="256" y="93"/>
                </a:cxn>
                <a:cxn ang="0">
                  <a:pos x="203" y="161"/>
                </a:cxn>
                <a:cxn ang="0">
                  <a:pos x="237" y="172"/>
                </a:cxn>
                <a:cxn ang="0">
                  <a:pos x="188" y="256"/>
                </a:cxn>
                <a:cxn ang="0">
                  <a:pos x="206" y="270"/>
                </a:cxn>
                <a:cxn ang="0">
                  <a:pos x="235" y="288"/>
                </a:cxn>
                <a:cxn ang="0">
                  <a:pos x="201" y="338"/>
                </a:cxn>
                <a:cxn ang="0">
                  <a:pos x="251" y="369"/>
                </a:cxn>
                <a:cxn ang="0">
                  <a:pos x="280" y="381"/>
                </a:cxn>
                <a:cxn ang="0">
                  <a:pos x="271" y="453"/>
                </a:cxn>
                <a:cxn ang="0">
                  <a:pos x="269" y="503"/>
                </a:cxn>
                <a:cxn ang="0">
                  <a:pos x="246" y="526"/>
                </a:cxn>
              </a:cxnLst>
              <a:rect l="0" t="0" r="r" b="b"/>
              <a:pathLst>
                <a:path w="504" h="836">
                  <a:moveTo>
                    <a:pt x="149" y="535"/>
                  </a:moveTo>
                  <a:lnTo>
                    <a:pt x="174" y="555"/>
                  </a:lnTo>
                  <a:lnTo>
                    <a:pt x="163" y="576"/>
                  </a:lnTo>
                  <a:lnTo>
                    <a:pt x="149" y="594"/>
                  </a:lnTo>
                  <a:lnTo>
                    <a:pt x="126" y="605"/>
                  </a:lnTo>
                  <a:lnTo>
                    <a:pt x="108" y="614"/>
                  </a:lnTo>
                  <a:lnTo>
                    <a:pt x="88" y="617"/>
                  </a:lnTo>
                  <a:lnTo>
                    <a:pt x="79" y="623"/>
                  </a:lnTo>
                  <a:lnTo>
                    <a:pt x="92" y="648"/>
                  </a:lnTo>
                  <a:lnTo>
                    <a:pt x="115" y="648"/>
                  </a:lnTo>
                  <a:lnTo>
                    <a:pt x="126" y="651"/>
                  </a:lnTo>
                  <a:lnTo>
                    <a:pt x="126" y="669"/>
                  </a:lnTo>
                  <a:lnTo>
                    <a:pt x="138" y="669"/>
                  </a:lnTo>
                  <a:lnTo>
                    <a:pt x="147" y="664"/>
                  </a:lnTo>
                  <a:lnTo>
                    <a:pt x="151" y="680"/>
                  </a:lnTo>
                  <a:lnTo>
                    <a:pt x="165" y="696"/>
                  </a:lnTo>
                  <a:lnTo>
                    <a:pt x="185" y="696"/>
                  </a:lnTo>
                  <a:lnTo>
                    <a:pt x="201" y="692"/>
                  </a:lnTo>
                  <a:lnTo>
                    <a:pt x="212" y="696"/>
                  </a:lnTo>
                  <a:lnTo>
                    <a:pt x="181" y="721"/>
                  </a:lnTo>
                  <a:lnTo>
                    <a:pt x="169" y="728"/>
                  </a:lnTo>
                  <a:lnTo>
                    <a:pt x="151" y="721"/>
                  </a:lnTo>
                  <a:lnTo>
                    <a:pt x="115" y="707"/>
                  </a:lnTo>
                  <a:lnTo>
                    <a:pt x="97" y="707"/>
                  </a:lnTo>
                  <a:lnTo>
                    <a:pt x="79" y="721"/>
                  </a:lnTo>
                  <a:lnTo>
                    <a:pt x="56" y="741"/>
                  </a:lnTo>
                  <a:lnTo>
                    <a:pt x="45" y="751"/>
                  </a:lnTo>
                  <a:lnTo>
                    <a:pt x="31" y="755"/>
                  </a:lnTo>
                  <a:lnTo>
                    <a:pt x="13" y="764"/>
                  </a:lnTo>
                  <a:lnTo>
                    <a:pt x="2" y="773"/>
                  </a:lnTo>
                  <a:lnTo>
                    <a:pt x="0" y="780"/>
                  </a:lnTo>
                  <a:lnTo>
                    <a:pt x="13" y="782"/>
                  </a:lnTo>
                  <a:lnTo>
                    <a:pt x="24" y="791"/>
                  </a:lnTo>
                  <a:lnTo>
                    <a:pt x="38" y="798"/>
                  </a:lnTo>
                  <a:lnTo>
                    <a:pt x="52" y="791"/>
                  </a:lnTo>
                  <a:lnTo>
                    <a:pt x="65" y="785"/>
                  </a:lnTo>
                  <a:lnTo>
                    <a:pt x="79" y="787"/>
                  </a:lnTo>
                  <a:lnTo>
                    <a:pt x="101" y="800"/>
                  </a:lnTo>
                  <a:lnTo>
                    <a:pt x="122" y="810"/>
                  </a:lnTo>
                  <a:lnTo>
                    <a:pt x="135" y="800"/>
                  </a:lnTo>
                  <a:lnTo>
                    <a:pt x="142" y="785"/>
                  </a:lnTo>
                  <a:lnTo>
                    <a:pt x="165" y="771"/>
                  </a:lnTo>
                  <a:lnTo>
                    <a:pt x="178" y="771"/>
                  </a:lnTo>
                  <a:lnTo>
                    <a:pt x="192" y="785"/>
                  </a:lnTo>
                  <a:lnTo>
                    <a:pt x="203" y="794"/>
                  </a:lnTo>
                  <a:lnTo>
                    <a:pt x="219" y="794"/>
                  </a:lnTo>
                  <a:lnTo>
                    <a:pt x="242" y="796"/>
                  </a:lnTo>
                  <a:lnTo>
                    <a:pt x="256" y="803"/>
                  </a:lnTo>
                  <a:lnTo>
                    <a:pt x="271" y="791"/>
                  </a:lnTo>
                  <a:lnTo>
                    <a:pt x="283" y="791"/>
                  </a:lnTo>
                  <a:lnTo>
                    <a:pt x="294" y="798"/>
                  </a:lnTo>
                  <a:lnTo>
                    <a:pt x="310" y="814"/>
                  </a:lnTo>
                  <a:lnTo>
                    <a:pt x="328" y="816"/>
                  </a:lnTo>
                  <a:lnTo>
                    <a:pt x="351" y="821"/>
                  </a:lnTo>
                  <a:lnTo>
                    <a:pt x="364" y="830"/>
                  </a:lnTo>
                  <a:lnTo>
                    <a:pt x="382" y="835"/>
                  </a:lnTo>
                  <a:lnTo>
                    <a:pt x="396" y="825"/>
                  </a:lnTo>
                  <a:lnTo>
                    <a:pt x="416" y="814"/>
                  </a:lnTo>
                  <a:lnTo>
                    <a:pt x="428" y="812"/>
                  </a:lnTo>
                  <a:lnTo>
                    <a:pt x="444" y="810"/>
                  </a:lnTo>
                  <a:lnTo>
                    <a:pt x="457" y="796"/>
                  </a:lnTo>
                  <a:lnTo>
                    <a:pt x="446" y="785"/>
                  </a:lnTo>
                  <a:lnTo>
                    <a:pt x="423" y="771"/>
                  </a:lnTo>
                  <a:lnTo>
                    <a:pt x="416" y="764"/>
                  </a:lnTo>
                  <a:lnTo>
                    <a:pt x="416" y="755"/>
                  </a:lnTo>
                  <a:lnTo>
                    <a:pt x="425" y="746"/>
                  </a:lnTo>
                  <a:lnTo>
                    <a:pt x="444" y="744"/>
                  </a:lnTo>
                  <a:lnTo>
                    <a:pt x="459" y="737"/>
                  </a:lnTo>
                  <a:lnTo>
                    <a:pt x="487" y="707"/>
                  </a:lnTo>
                  <a:lnTo>
                    <a:pt x="498" y="694"/>
                  </a:lnTo>
                  <a:lnTo>
                    <a:pt x="503" y="669"/>
                  </a:lnTo>
                  <a:lnTo>
                    <a:pt x="503" y="653"/>
                  </a:lnTo>
                  <a:lnTo>
                    <a:pt x="491" y="644"/>
                  </a:lnTo>
                  <a:lnTo>
                    <a:pt x="473" y="630"/>
                  </a:lnTo>
                  <a:lnTo>
                    <a:pt x="459" y="623"/>
                  </a:lnTo>
                  <a:lnTo>
                    <a:pt x="444" y="626"/>
                  </a:lnTo>
                  <a:lnTo>
                    <a:pt x="432" y="633"/>
                  </a:lnTo>
                  <a:lnTo>
                    <a:pt x="428" y="621"/>
                  </a:lnTo>
                  <a:lnTo>
                    <a:pt x="437" y="605"/>
                  </a:lnTo>
                  <a:lnTo>
                    <a:pt x="441" y="594"/>
                  </a:lnTo>
                  <a:lnTo>
                    <a:pt x="439" y="571"/>
                  </a:lnTo>
                  <a:lnTo>
                    <a:pt x="437" y="540"/>
                  </a:lnTo>
                  <a:lnTo>
                    <a:pt x="444" y="515"/>
                  </a:lnTo>
                  <a:lnTo>
                    <a:pt x="439" y="501"/>
                  </a:lnTo>
                  <a:lnTo>
                    <a:pt x="428" y="481"/>
                  </a:lnTo>
                  <a:lnTo>
                    <a:pt x="403" y="437"/>
                  </a:lnTo>
                  <a:lnTo>
                    <a:pt x="394" y="417"/>
                  </a:lnTo>
                  <a:lnTo>
                    <a:pt x="389" y="392"/>
                  </a:lnTo>
                  <a:lnTo>
                    <a:pt x="387" y="378"/>
                  </a:lnTo>
                  <a:lnTo>
                    <a:pt x="394" y="353"/>
                  </a:lnTo>
                  <a:lnTo>
                    <a:pt x="394" y="335"/>
                  </a:lnTo>
                  <a:lnTo>
                    <a:pt x="389" y="315"/>
                  </a:lnTo>
                  <a:lnTo>
                    <a:pt x="378" y="304"/>
                  </a:lnTo>
                  <a:lnTo>
                    <a:pt x="360" y="285"/>
                  </a:lnTo>
                  <a:lnTo>
                    <a:pt x="346" y="279"/>
                  </a:lnTo>
                  <a:lnTo>
                    <a:pt x="330" y="276"/>
                  </a:lnTo>
                  <a:lnTo>
                    <a:pt x="321" y="274"/>
                  </a:lnTo>
                  <a:lnTo>
                    <a:pt x="321" y="265"/>
                  </a:lnTo>
                  <a:lnTo>
                    <a:pt x="326" y="256"/>
                  </a:lnTo>
                  <a:lnTo>
                    <a:pt x="344" y="254"/>
                  </a:lnTo>
                  <a:lnTo>
                    <a:pt x="357" y="260"/>
                  </a:lnTo>
                  <a:lnTo>
                    <a:pt x="367" y="263"/>
                  </a:lnTo>
                  <a:lnTo>
                    <a:pt x="373" y="251"/>
                  </a:lnTo>
                  <a:lnTo>
                    <a:pt x="371" y="240"/>
                  </a:lnTo>
                  <a:lnTo>
                    <a:pt x="432" y="183"/>
                  </a:lnTo>
                  <a:lnTo>
                    <a:pt x="444" y="172"/>
                  </a:lnTo>
                  <a:lnTo>
                    <a:pt x="444" y="147"/>
                  </a:lnTo>
                  <a:lnTo>
                    <a:pt x="428" y="133"/>
                  </a:lnTo>
                  <a:lnTo>
                    <a:pt x="412" y="131"/>
                  </a:lnTo>
                  <a:lnTo>
                    <a:pt x="396" y="108"/>
                  </a:lnTo>
                  <a:lnTo>
                    <a:pt x="367" y="108"/>
                  </a:lnTo>
                  <a:lnTo>
                    <a:pt x="342" y="113"/>
                  </a:lnTo>
                  <a:lnTo>
                    <a:pt x="335" y="111"/>
                  </a:lnTo>
                  <a:lnTo>
                    <a:pt x="328" y="102"/>
                  </a:lnTo>
                  <a:lnTo>
                    <a:pt x="342" y="93"/>
                  </a:lnTo>
                  <a:lnTo>
                    <a:pt x="353" y="81"/>
                  </a:lnTo>
                  <a:lnTo>
                    <a:pt x="378" y="58"/>
                  </a:lnTo>
                  <a:lnTo>
                    <a:pt x="398" y="56"/>
                  </a:lnTo>
                  <a:lnTo>
                    <a:pt x="419" y="40"/>
                  </a:lnTo>
                  <a:lnTo>
                    <a:pt x="437" y="27"/>
                  </a:lnTo>
                  <a:lnTo>
                    <a:pt x="394" y="15"/>
                  </a:lnTo>
                  <a:lnTo>
                    <a:pt x="376" y="13"/>
                  </a:lnTo>
                  <a:lnTo>
                    <a:pt x="355" y="11"/>
                  </a:lnTo>
                  <a:lnTo>
                    <a:pt x="330" y="0"/>
                  </a:lnTo>
                  <a:lnTo>
                    <a:pt x="308" y="24"/>
                  </a:lnTo>
                  <a:lnTo>
                    <a:pt x="310" y="36"/>
                  </a:lnTo>
                  <a:lnTo>
                    <a:pt x="296" y="40"/>
                  </a:lnTo>
                  <a:lnTo>
                    <a:pt x="278" y="54"/>
                  </a:lnTo>
                  <a:lnTo>
                    <a:pt x="258" y="61"/>
                  </a:lnTo>
                  <a:lnTo>
                    <a:pt x="258" y="79"/>
                  </a:lnTo>
                  <a:lnTo>
                    <a:pt x="256" y="93"/>
                  </a:lnTo>
                  <a:lnTo>
                    <a:pt x="240" y="115"/>
                  </a:lnTo>
                  <a:lnTo>
                    <a:pt x="212" y="145"/>
                  </a:lnTo>
                  <a:lnTo>
                    <a:pt x="203" y="161"/>
                  </a:lnTo>
                  <a:lnTo>
                    <a:pt x="208" y="170"/>
                  </a:lnTo>
                  <a:lnTo>
                    <a:pt x="235" y="167"/>
                  </a:lnTo>
                  <a:lnTo>
                    <a:pt x="237" y="172"/>
                  </a:lnTo>
                  <a:lnTo>
                    <a:pt x="237" y="183"/>
                  </a:lnTo>
                  <a:lnTo>
                    <a:pt x="201" y="231"/>
                  </a:lnTo>
                  <a:lnTo>
                    <a:pt x="188" y="256"/>
                  </a:lnTo>
                  <a:lnTo>
                    <a:pt x="178" y="279"/>
                  </a:lnTo>
                  <a:lnTo>
                    <a:pt x="188" y="290"/>
                  </a:lnTo>
                  <a:lnTo>
                    <a:pt x="206" y="270"/>
                  </a:lnTo>
                  <a:lnTo>
                    <a:pt x="222" y="245"/>
                  </a:lnTo>
                  <a:lnTo>
                    <a:pt x="233" y="251"/>
                  </a:lnTo>
                  <a:lnTo>
                    <a:pt x="235" y="288"/>
                  </a:lnTo>
                  <a:lnTo>
                    <a:pt x="237" y="310"/>
                  </a:lnTo>
                  <a:lnTo>
                    <a:pt x="215" y="322"/>
                  </a:lnTo>
                  <a:lnTo>
                    <a:pt x="201" y="338"/>
                  </a:lnTo>
                  <a:lnTo>
                    <a:pt x="197" y="349"/>
                  </a:lnTo>
                  <a:lnTo>
                    <a:pt x="224" y="374"/>
                  </a:lnTo>
                  <a:lnTo>
                    <a:pt x="251" y="369"/>
                  </a:lnTo>
                  <a:lnTo>
                    <a:pt x="256" y="385"/>
                  </a:lnTo>
                  <a:lnTo>
                    <a:pt x="283" y="367"/>
                  </a:lnTo>
                  <a:lnTo>
                    <a:pt x="280" y="381"/>
                  </a:lnTo>
                  <a:lnTo>
                    <a:pt x="258" y="408"/>
                  </a:lnTo>
                  <a:lnTo>
                    <a:pt x="269" y="437"/>
                  </a:lnTo>
                  <a:lnTo>
                    <a:pt x="271" y="453"/>
                  </a:lnTo>
                  <a:lnTo>
                    <a:pt x="294" y="456"/>
                  </a:lnTo>
                  <a:lnTo>
                    <a:pt x="294" y="469"/>
                  </a:lnTo>
                  <a:lnTo>
                    <a:pt x="269" y="503"/>
                  </a:lnTo>
                  <a:lnTo>
                    <a:pt x="258" y="499"/>
                  </a:lnTo>
                  <a:lnTo>
                    <a:pt x="249" y="508"/>
                  </a:lnTo>
                  <a:lnTo>
                    <a:pt x="246" y="526"/>
                  </a:lnTo>
                  <a:lnTo>
                    <a:pt x="219" y="510"/>
                  </a:lnTo>
                  <a:lnTo>
                    <a:pt x="149" y="535"/>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11" name="Freeform 51">
              <a:extLst>
                <a:ext uri="{FF2B5EF4-FFF2-40B4-BE49-F238E27FC236}">
                  <a16:creationId xmlns:a16="http://schemas.microsoft.com/office/drawing/2014/main" id="{BD53A265-061A-438D-9CBA-8E16F2800AFC}"/>
                </a:ext>
              </a:extLst>
            </p:cNvPr>
            <p:cNvSpPr>
              <a:spLocks noChangeAspect="1"/>
            </p:cNvSpPr>
            <p:nvPr/>
          </p:nvSpPr>
          <p:spPr bwMode="auto">
            <a:xfrm>
              <a:off x="2239645" y="3329087"/>
              <a:ext cx="53340" cy="48889"/>
            </a:xfrm>
            <a:custGeom>
              <a:avLst/>
              <a:gdLst/>
              <a:ahLst/>
              <a:cxnLst>
                <a:cxn ang="0">
                  <a:pos x="22" y="0"/>
                </a:cxn>
                <a:cxn ang="0">
                  <a:pos x="38" y="2"/>
                </a:cxn>
                <a:cxn ang="0">
                  <a:pos x="41" y="17"/>
                </a:cxn>
                <a:cxn ang="0">
                  <a:pos x="22" y="31"/>
                </a:cxn>
                <a:cxn ang="0">
                  <a:pos x="2" y="37"/>
                </a:cxn>
                <a:cxn ang="0">
                  <a:pos x="0" y="19"/>
                </a:cxn>
                <a:cxn ang="0">
                  <a:pos x="22" y="0"/>
                </a:cxn>
              </a:cxnLst>
              <a:rect l="0" t="0" r="r" b="b"/>
              <a:pathLst>
                <a:path w="42" h="38">
                  <a:moveTo>
                    <a:pt x="22" y="0"/>
                  </a:moveTo>
                  <a:lnTo>
                    <a:pt x="38" y="2"/>
                  </a:lnTo>
                  <a:lnTo>
                    <a:pt x="41" y="17"/>
                  </a:lnTo>
                  <a:lnTo>
                    <a:pt x="22" y="31"/>
                  </a:lnTo>
                  <a:lnTo>
                    <a:pt x="2" y="37"/>
                  </a:lnTo>
                  <a:lnTo>
                    <a:pt x="0" y="19"/>
                  </a:lnTo>
                  <a:lnTo>
                    <a:pt x="22" y="0"/>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12" name="Freeform 52">
              <a:extLst>
                <a:ext uri="{FF2B5EF4-FFF2-40B4-BE49-F238E27FC236}">
                  <a16:creationId xmlns:a16="http://schemas.microsoft.com/office/drawing/2014/main" id="{BB229949-B4B9-46BD-81DA-FBEB6E745992}"/>
                </a:ext>
              </a:extLst>
            </p:cNvPr>
            <p:cNvSpPr>
              <a:spLocks noChangeAspect="1"/>
            </p:cNvSpPr>
            <p:nvPr/>
          </p:nvSpPr>
          <p:spPr bwMode="auto">
            <a:xfrm>
              <a:off x="2202180" y="3076386"/>
              <a:ext cx="54610" cy="48889"/>
            </a:xfrm>
            <a:custGeom>
              <a:avLst/>
              <a:gdLst/>
              <a:ahLst/>
              <a:cxnLst>
                <a:cxn ang="0">
                  <a:pos x="35" y="0"/>
                </a:cxn>
                <a:cxn ang="0">
                  <a:pos x="42" y="17"/>
                </a:cxn>
                <a:cxn ang="0">
                  <a:pos x="22" y="31"/>
                </a:cxn>
                <a:cxn ang="0">
                  <a:pos x="4" y="37"/>
                </a:cxn>
                <a:cxn ang="0">
                  <a:pos x="0" y="19"/>
                </a:cxn>
                <a:cxn ang="0">
                  <a:pos x="8" y="5"/>
                </a:cxn>
                <a:cxn ang="0">
                  <a:pos x="35" y="0"/>
                </a:cxn>
              </a:cxnLst>
              <a:rect l="0" t="0" r="r" b="b"/>
              <a:pathLst>
                <a:path w="43" h="38">
                  <a:moveTo>
                    <a:pt x="35" y="0"/>
                  </a:moveTo>
                  <a:lnTo>
                    <a:pt x="42" y="17"/>
                  </a:lnTo>
                  <a:lnTo>
                    <a:pt x="22" y="31"/>
                  </a:lnTo>
                  <a:lnTo>
                    <a:pt x="4" y="37"/>
                  </a:lnTo>
                  <a:lnTo>
                    <a:pt x="0" y="19"/>
                  </a:lnTo>
                  <a:lnTo>
                    <a:pt x="8" y="5"/>
                  </a:lnTo>
                  <a:lnTo>
                    <a:pt x="35" y="0"/>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13" name="Freeform 53">
              <a:extLst>
                <a:ext uri="{FF2B5EF4-FFF2-40B4-BE49-F238E27FC236}">
                  <a16:creationId xmlns:a16="http://schemas.microsoft.com/office/drawing/2014/main" id="{68DC76D4-0C0E-42A4-9AE3-88BF91FD463E}"/>
                </a:ext>
              </a:extLst>
            </p:cNvPr>
            <p:cNvSpPr>
              <a:spLocks noChangeAspect="1"/>
            </p:cNvSpPr>
            <p:nvPr/>
          </p:nvSpPr>
          <p:spPr bwMode="auto">
            <a:xfrm>
              <a:off x="2282190" y="2880828"/>
              <a:ext cx="43815" cy="73017"/>
            </a:xfrm>
            <a:custGeom>
              <a:avLst/>
              <a:gdLst/>
              <a:ahLst/>
              <a:cxnLst>
                <a:cxn ang="0">
                  <a:pos x="14" y="57"/>
                </a:cxn>
                <a:cxn ang="0">
                  <a:pos x="35" y="43"/>
                </a:cxn>
                <a:cxn ang="0">
                  <a:pos x="28" y="25"/>
                </a:cxn>
                <a:cxn ang="0">
                  <a:pos x="21" y="13"/>
                </a:cxn>
                <a:cxn ang="0">
                  <a:pos x="14" y="0"/>
                </a:cxn>
                <a:cxn ang="0">
                  <a:pos x="0" y="6"/>
                </a:cxn>
                <a:cxn ang="0">
                  <a:pos x="7" y="27"/>
                </a:cxn>
                <a:cxn ang="0">
                  <a:pos x="14" y="57"/>
                </a:cxn>
              </a:cxnLst>
              <a:rect l="0" t="0" r="r" b="b"/>
              <a:pathLst>
                <a:path w="36" h="58">
                  <a:moveTo>
                    <a:pt x="14" y="57"/>
                  </a:moveTo>
                  <a:lnTo>
                    <a:pt x="35" y="43"/>
                  </a:lnTo>
                  <a:lnTo>
                    <a:pt x="28" y="25"/>
                  </a:lnTo>
                  <a:lnTo>
                    <a:pt x="21" y="13"/>
                  </a:lnTo>
                  <a:lnTo>
                    <a:pt x="14" y="0"/>
                  </a:lnTo>
                  <a:lnTo>
                    <a:pt x="0" y="6"/>
                  </a:lnTo>
                  <a:lnTo>
                    <a:pt x="7" y="27"/>
                  </a:lnTo>
                  <a:lnTo>
                    <a:pt x="14" y="57"/>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14" name="Freeform 54">
              <a:extLst>
                <a:ext uri="{FF2B5EF4-FFF2-40B4-BE49-F238E27FC236}">
                  <a16:creationId xmlns:a16="http://schemas.microsoft.com/office/drawing/2014/main" id="{B53B0128-ED38-45FC-BE45-ACF3F6B6789E}"/>
                </a:ext>
              </a:extLst>
            </p:cNvPr>
            <p:cNvSpPr>
              <a:spLocks noChangeAspect="1"/>
            </p:cNvSpPr>
            <p:nvPr/>
          </p:nvSpPr>
          <p:spPr bwMode="auto">
            <a:xfrm>
              <a:off x="2072640" y="3173530"/>
              <a:ext cx="137160" cy="139684"/>
            </a:xfrm>
            <a:custGeom>
              <a:avLst/>
              <a:gdLst/>
              <a:ahLst/>
              <a:cxnLst>
                <a:cxn ang="0">
                  <a:pos x="38" y="0"/>
                </a:cxn>
                <a:cxn ang="0">
                  <a:pos x="63" y="0"/>
                </a:cxn>
                <a:cxn ang="0">
                  <a:pos x="81" y="4"/>
                </a:cxn>
                <a:cxn ang="0">
                  <a:pos x="94" y="22"/>
                </a:cxn>
                <a:cxn ang="0">
                  <a:pos x="105" y="49"/>
                </a:cxn>
                <a:cxn ang="0">
                  <a:pos x="108" y="74"/>
                </a:cxn>
                <a:cxn ang="0">
                  <a:pos x="96" y="87"/>
                </a:cxn>
                <a:cxn ang="0">
                  <a:pos x="92" y="103"/>
                </a:cxn>
                <a:cxn ang="0">
                  <a:pos x="78" y="108"/>
                </a:cxn>
                <a:cxn ang="0">
                  <a:pos x="67" y="94"/>
                </a:cxn>
                <a:cxn ang="0">
                  <a:pos x="56" y="67"/>
                </a:cxn>
                <a:cxn ang="0">
                  <a:pos x="49" y="58"/>
                </a:cxn>
                <a:cxn ang="0">
                  <a:pos x="27" y="56"/>
                </a:cxn>
                <a:cxn ang="0">
                  <a:pos x="0" y="29"/>
                </a:cxn>
                <a:cxn ang="0">
                  <a:pos x="38" y="0"/>
                </a:cxn>
              </a:cxnLst>
              <a:rect l="0" t="0" r="r" b="b"/>
              <a:pathLst>
                <a:path w="109" h="109">
                  <a:moveTo>
                    <a:pt x="38" y="0"/>
                  </a:moveTo>
                  <a:lnTo>
                    <a:pt x="63" y="0"/>
                  </a:lnTo>
                  <a:lnTo>
                    <a:pt x="81" y="4"/>
                  </a:lnTo>
                  <a:lnTo>
                    <a:pt x="94" y="22"/>
                  </a:lnTo>
                  <a:lnTo>
                    <a:pt x="105" y="49"/>
                  </a:lnTo>
                  <a:lnTo>
                    <a:pt x="108" y="74"/>
                  </a:lnTo>
                  <a:lnTo>
                    <a:pt x="96" y="87"/>
                  </a:lnTo>
                  <a:lnTo>
                    <a:pt x="92" y="103"/>
                  </a:lnTo>
                  <a:lnTo>
                    <a:pt x="78" y="108"/>
                  </a:lnTo>
                  <a:lnTo>
                    <a:pt x="67" y="94"/>
                  </a:lnTo>
                  <a:lnTo>
                    <a:pt x="56" y="67"/>
                  </a:lnTo>
                  <a:lnTo>
                    <a:pt x="49" y="58"/>
                  </a:lnTo>
                  <a:lnTo>
                    <a:pt x="27" y="56"/>
                  </a:lnTo>
                  <a:lnTo>
                    <a:pt x="0" y="29"/>
                  </a:lnTo>
                  <a:lnTo>
                    <a:pt x="38" y="0"/>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15" name="Freeform 55">
              <a:extLst>
                <a:ext uri="{FF2B5EF4-FFF2-40B4-BE49-F238E27FC236}">
                  <a16:creationId xmlns:a16="http://schemas.microsoft.com/office/drawing/2014/main" id="{73E368F1-EF25-4DD2-B1AB-1A3684EDA726}"/>
                </a:ext>
              </a:extLst>
            </p:cNvPr>
            <p:cNvSpPr>
              <a:spLocks noChangeAspect="1"/>
            </p:cNvSpPr>
            <p:nvPr/>
          </p:nvSpPr>
          <p:spPr bwMode="auto">
            <a:xfrm>
              <a:off x="2275205" y="2792573"/>
              <a:ext cx="71755" cy="56509"/>
            </a:xfrm>
            <a:custGeom>
              <a:avLst/>
              <a:gdLst/>
              <a:ahLst/>
              <a:cxnLst>
                <a:cxn ang="0">
                  <a:pos x="50" y="0"/>
                </a:cxn>
                <a:cxn ang="0">
                  <a:pos x="57" y="9"/>
                </a:cxn>
                <a:cxn ang="0">
                  <a:pos x="34" y="21"/>
                </a:cxn>
                <a:cxn ang="0">
                  <a:pos x="13" y="42"/>
                </a:cxn>
                <a:cxn ang="0">
                  <a:pos x="2" y="37"/>
                </a:cxn>
                <a:cxn ang="0">
                  <a:pos x="0" y="14"/>
                </a:cxn>
                <a:cxn ang="0">
                  <a:pos x="0" y="7"/>
                </a:cxn>
                <a:cxn ang="0">
                  <a:pos x="34" y="0"/>
                </a:cxn>
                <a:cxn ang="0">
                  <a:pos x="50" y="0"/>
                </a:cxn>
              </a:cxnLst>
              <a:rect l="0" t="0" r="r" b="b"/>
              <a:pathLst>
                <a:path w="58" h="43">
                  <a:moveTo>
                    <a:pt x="50" y="0"/>
                  </a:moveTo>
                  <a:lnTo>
                    <a:pt x="57" y="9"/>
                  </a:lnTo>
                  <a:lnTo>
                    <a:pt x="34" y="21"/>
                  </a:lnTo>
                  <a:lnTo>
                    <a:pt x="13" y="42"/>
                  </a:lnTo>
                  <a:lnTo>
                    <a:pt x="2" y="37"/>
                  </a:lnTo>
                  <a:lnTo>
                    <a:pt x="0" y="14"/>
                  </a:lnTo>
                  <a:lnTo>
                    <a:pt x="0" y="7"/>
                  </a:lnTo>
                  <a:lnTo>
                    <a:pt x="34" y="0"/>
                  </a:lnTo>
                  <a:lnTo>
                    <a:pt x="50" y="0"/>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16" name="Freeform 56">
              <a:extLst>
                <a:ext uri="{FF2B5EF4-FFF2-40B4-BE49-F238E27FC236}">
                  <a16:creationId xmlns:a16="http://schemas.microsoft.com/office/drawing/2014/main" id="{DD7146BF-BC20-4682-A921-8E2090E895D4}"/>
                </a:ext>
              </a:extLst>
            </p:cNvPr>
            <p:cNvSpPr>
              <a:spLocks noChangeAspect="1"/>
            </p:cNvSpPr>
            <p:nvPr/>
          </p:nvSpPr>
          <p:spPr bwMode="auto">
            <a:xfrm>
              <a:off x="1839595" y="1416050"/>
              <a:ext cx="520700" cy="467307"/>
            </a:xfrm>
            <a:custGeom>
              <a:avLst/>
              <a:gdLst/>
              <a:ahLst/>
              <a:cxnLst>
                <a:cxn ang="0">
                  <a:pos x="20" y="97"/>
                </a:cxn>
                <a:cxn ang="0">
                  <a:pos x="49" y="127"/>
                </a:cxn>
                <a:cxn ang="0">
                  <a:pos x="65" y="177"/>
                </a:cxn>
                <a:cxn ang="0">
                  <a:pos x="38" y="211"/>
                </a:cxn>
                <a:cxn ang="0">
                  <a:pos x="0" y="209"/>
                </a:cxn>
                <a:cxn ang="0">
                  <a:pos x="54" y="257"/>
                </a:cxn>
                <a:cxn ang="0">
                  <a:pos x="74" y="316"/>
                </a:cxn>
                <a:cxn ang="0">
                  <a:pos x="126" y="341"/>
                </a:cxn>
                <a:cxn ang="0">
                  <a:pos x="158" y="355"/>
                </a:cxn>
                <a:cxn ang="0">
                  <a:pos x="213" y="355"/>
                </a:cxn>
                <a:cxn ang="0">
                  <a:pos x="258" y="357"/>
                </a:cxn>
                <a:cxn ang="0">
                  <a:pos x="288" y="341"/>
                </a:cxn>
                <a:cxn ang="0">
                  <a:pos x="312" y="357"/>
                </a:cxn>
                <a:cxn ang="0">
                  <a:pos x="340" y="339"/>
                </a:cxn>
                <a:cxn ang="0">
                  <a:pos x="380" y="323"/>
                </a:cxn>
                <a:cxn ang="0">
                  <a:pos x="392" y="298"/>
                </a:cxn>
                <a:cxn ang="0">
                  <a:pos x="415" y="268"/>
                </a:cxn>
                <a:cxn ang="0">
                  <a:pos x="396" y="245"/>
                </a:cxn>
                <a:cxn ang="0">
                  <a:pos x="410" y="186"/>
                </a:cxn>
                <a:cxn ang="0">
                  <a:pos x="387" y="170"/>
                </a:cxn>
                <a:cxn ang="0">
                  <a:pos x="383" y="161"/>
                </a:cxn>
                <a:cxn ang="0">
                  <a:pos x="369" y="141"/>
                </a:cxn>
                <a:cxn ang="0">
                  <a:pos x="337" y="163"/>
                </a:cxn>
                <a:cxn ang="0">
                  <a:pos x="317" y="154"/>
                </a:cxn>
                <a:cxn ang="0">
                  <a:pos x="283" y="141"/>
                </a:cxn>
                <a:cxn ang="0">
                  <a:pos x="265" y="138"/>
                </a:cxn>
                <a:cxn ang="0">
                  <a:pos x="256" y="122"/>
                </a:cxn>
                <a:cxn ang="0">
                  <a:pos x="219" y="125"/>
                </a:cxn>
                <a:cxn ang="0">
                  <a:pos x="213" y="107"/>
                </a:cxn>
                <a:cxn ang="0">
                  <a:pos x="195" y="116"/>
                </a:cxn>
                <a:cxn ang="0">
                  <a:pos x="183" y="116"/>
                </a:cxn>
                <a:cxn ang="0">
                  <a:pos x="158" y="129"/>
                </a:cxn>
                <a:cxn ang="0">
                  <a:pos x="151" y="91"/>
                </a:cxn>
                <a:cxn ang="0">
                  <a:pos x="170" y="66"/>
                </a:cxn>
                <a:cxn ang="0">
                  <a:pos x="170" y="22"/>
                </a:cxn>
                <a:cxn ang="0">
                  <a:pos x="158" y="0"/>
                </a:cxn>
                <a:cxn ang="0">
                  <a:pos x="145" y="29"/>
                </a:cxn>
                <a:cxn ang="0">
                  <a:pos x="129" y="31"/>
                </a:cxn>
                <a:cxn ang="0">
                  <a:pos x="124" y="6"/>
                </a:cxn>
                <a:cxn ang="0">
                  <a:pos x="99" y="20"/>
                </a:cxn>
                <a:cxn ang="0">
                  <a:pos x="97" y="40"/>
                </a:cxn>
                <a:cxn ang="0">
                  <a:pos x="79" y="27"/>
                </a:cxn>
                <a:cxn ang="0">
                  <a:pos x="63" y="40"/>
                </a:cxn>
                <a:cxn ang="0">
                  <a:pos x="88" y="59"/>
                </a:cxn>
                <a:cxn ang="0">
                  <a:pos x="113" y="81"/>
                </a:cxn>
                <a:cxn ang="0">
                  <a:pos x="97" y="95"/>
                </a:cxn>
                <a:cxn ang="0">
                  <a:pos x="106" y="120"/>
                </a:cxn>
                <a:cxn ang="0">
                  <a:pos x="86" y="127"/>
                </a:cxn>
                <a:cxn ang="0">
                  <a:pos x="49" y="93"/>
                </a:cxn>
              </a:cxnLst>
              <a:rect l="0" t="0" r="r" b="b"/>
              <a:pathLst>
                <a:path w="416" h="363">
                  <a:moveTo>
                    <a:pt x="31" y="84"/>
                  </a:moveTo>
                  <a:lnTo>
                    <a:pt x="20" y="97"/>
                  </a:lnTo>
                  <a:lnTo>
                    <a:pt x="34" y="122"/>
                  </a:lnTo>
                  <a:lnTo>
                    <a:pt x="49" y="127"/>
                  </a:lnTo>
                  <a:lnTo>
                    <a:pt x="65" y="138"/>
                  </a:lnTo>
                  <a:lnTo>
                    <a:pt x="65" y="177"/>
                  </a:lnTo>
                  <a:lnTo>
                    <a:pt x="52" y="204"/>
                  </a:lnTo>
                  <a:lnTo>
                    <a:pt x="38" y="211"/>
                  </a:lnTo>
                  <a:lnTo>
                    <a:pt x="4" y="204"/>
                  </a:lnTo>
                  <a:lnTo>
                    <a:pt x="0" y="209"/>
                  </a:lnTo>
                  <a:lnTo>
                    <a:pt x="40" y="250"/>
                  </a:lnTo>
                  <a:lnTo>
                    <a:pt x="54" y="257"/>
                  </a:lnTo>
                  <a:lnTo>
                    <a:pt x="61" y="286"/>
                  </a:lnTo>
                  <a:lnTo>
                    <a:pt x="74" y="316"/>
                  </a:lnTo>
                  <a:lnTo>
                    <a:pt x="99" y="336"/>
                  </a:lnTo>
                  <a:lnTo>
                    <a:pt x="126" y="341"/>
                  </a:lnTo>
                  <a:lnTo>
                    <a:pt x="142" y="355"/>
                  </a:lnTo>
                  <a:lnTo>
                    <a:pt x="158" y="355"/>
                  </a:lnTo>
                  <a:lnTo>
                    <a:pt x="176" y="346"/>
                  </a:lnTo>
                  <a:lnTo>
                    <a:pt x="213" y="355"/>
                  </a:lnTo>
                  <a:lnTo>
                    <a:pt x="233" y="362"/>
                  </a:lnTo>
                  <a:lnTo>
                    <a:pt x="258" y="357"/>
                  </a:lnTo>
                  <a:lnTo>
                    <a:pt x="274" y="355"/>
                  </a:lnTo>
                  <a:lnTo>
                    <a:pt x="288" y="341"/>
                  </a:lnTo>
                  <a:lnTo>
                    <a:pt x="299" y="346"/>
                  </a:lnTo>
                  <a:lnTo>
                    <a:pt x="312" y="357"/>
                  </a:lnTo>
                  <a:lnTo>
                    <a:pt x="328" y="350"/>
                  </a:lnTo>
                  <a:lnTo>
                    <a:pt x="340" y="339"/>
                  </a:lnTo>
                  <a:lnTo>
                    <a:pt x="349" y="330"/>
                  </a:lnTo>
                  <a:lnTo>
                    <a:pt x="380" y="323"/>
                  </a:lnTo>
                  <a:lnTo>
                    <a:pt x="387" y="314"/>
                  </a:lnTo>
                  <a:lnTo>
                    <a:pt x="392" y="298"/>
                  </a:lnTo>
                  <a:lnTo>
                    <a:pt x="412" y="282"/>
                  </a:lnTo>
                  <a:lnTo>
                    <a:pt x="415" y="268"/>
                  </a:lnTo>
                  <a:lnTo>
                    <a:pt x="408" y="259"/>
                  </a:lnTo>
                  <a:lnTo>
                    <a:pt x="396" y="245"/>
                  </a:lnTo>
                  <a:lnTo>
                    <a:pt x="394" y="193"/>
                  </a:lnTo>
                  <a:lnTo>
                    <a:pt x="410" y="186"/>
                  </a:lnTo>
                  <a:lnTo>
                    <a:pt x="401" y="170"/>
                  </a:lnTo>
                  <a:lnTo>
                    <a:pt x="387" y="170"/>
                  </a:lnTo>
                  <a:lnTo>
                    <a:pt x="378" y="170"/>
                  </a:lnTo>
                  <a:lnTo>
                    <a:pt x="383" y="161"/>
                  </a:lnTo>
                  <a:lnTo>
                    <a:pt x="378" y="145"/>
                  </a:lnTo>
                  <a:lnTo>
                    <a:pt x="369" y="141"/>
                  </a:lnTo>
                  <a:lnTo>
                    <a:pt x="351" y="150"/>
                  </a:lnTo>
                  <a:lnTo>
                    <a:pt x="337" y="163"/>
                  </a:lnTo>
                  <a:lnTo>
                    <a:pt x="328" y="161"/>
                  </a:lnTo>
                  <a:lnTo>
                    <a:pt x="317" y="154"/>
                  </a:lnTo>
                  <a:lnTo>
                    <a:pt x="301" y="145"/>
                  </a:lnTo>
                  <a:lnTo>
                    <a:pt x="283" y="141"/>
                  </a:lnTo>
                  <a:lnTo>
                    <a:pt x="274" y="145"/>
                  </a:lnTo>
                  <a:lnTo>
                    <a:pt x="265" y="138"/>
                  </a:lnTo>
                  <a:lnTo>
                    <a:pt x="265" y="125"/>
                  </a:lnTo>
                  <a:lnTo>
                    <a:pt x="256" y="122"/>
                  </a:lnTo>
                  <a:lnTo>
                    <a:pt x="238" y="127"/>
                  </a:lnTo>
                  <a:lnTo>
                    <a:pt x="219" y="125"/>
                  </a:lnTo>
                  <a:lnTo>
                    <a:pt x="219" y="116"/>
                  </a:lnTo>
                  <a:lnTo>
                    <a:pt x="213" y="107"/>
                  </a:lnTo>
                  <a:lnTo>
                    <a:pt x="201" y="104"/>
                  </a:lnTo>
                  <a:lnTo>
                    <a:pt x="195" y="116"/>
                  </a:lnTo>
                  <a:lnTo>
                    <a:pt x="190" y="120"/>
                  </a:lnTo>
                  <a:lnTo>
                    <a:pt x="183" y="116"/>
                  </a:lnTo>
                  <a:lnTo>
                    <a:pt x="170" y="118"/>
                  </a:lnTo>
                  <a:lnTo>
                    <a:pt x="158" y="129"/>
                  </a:lnTo>
                  <a:lnTo>
                    <a:pt x="149" y="120"/>
                  </a:lnTo>
                  <a:lnTo>
                    <a:pt x="151" y="91"/>
                  </a:lnTo>
                  <a:lnTo>
                    <a:pt x="161" y="75"/>
                  </a:lnTo>
                  <a:lnTo>
                    <a:pt x="170" y="66"/>
                  </a:lnTo>
                  <a:lnTo>
                    <a:pt x="167" y="45"/>
                  </a:lnTo>
                  <a:lnTo>
                    <a:pt x="170" y="22"/>
                  </a:lnTo>
                  <a:lnTo>
                    <a:pt x="165" y="0"/>
                  </a:lnTo>
                  <a:lnTo>
                    <a:pt x="158" y="0"/>
                  </a:lnTo>
                  <a:lnTo>
                    <a:pt x="149" y="9"/>
                  </a:lnTo>
                  <a:lnTo>
                    <a:pt x="145" y="29"/>
                  </a:lnTo>
                  <a:lnTo>
                    <a:pt x="138" y="45"/>
                  </a:lnTo>
                  <a:lnTo>
                    <a:pt x="129" y="31"/>
                  </a:lnTo>
                  <a:lnTo>
                    <a:pt x="136" y="15"/>
                  </a:lnTo>
                  <a:lnTo>
                    <a:pt x="124" y="6"/>
                  </a:lnTo>
                  <a:lnTo>
                    <a:pt x="106" y="9"/>
                  </a:lnTo>
                  <a:lnTo>
                    <a:pt x="99" y="20"/>
                  </a:lnTo>
                  <a:lnTo>
                    <a:pt x="104" y="29"/>
                  </a:lnTo>
                  <a:lnTo>
                    <a:pt x="97" y="40"/>
                  </a:lnTo>
                  <a:lnTo>
                    <a:pt x="90" y="36"/>
                  </a:lnTo>
                  <a:lnTo>
                    <a:pt x="79" y="27"/>
                  </a:lnTo>
                  <a:lnTo>
                    <a:pt x="70" y="29"/>
                  </a:lnTo>
                  <a:lnTo>
                    <a:pt x="63" y="40"/>
                  </a:lnTo>
                  <a:lnTo>
                    <a:pt x="72" y="56"/>
                  </a:lnTo>
                  <a:lnTo>
                    <a:pt x="88" y="59"/>
                  </a:lnTo>
                  <a:lnTo>
                    <a:pt x="106" y="77"/>
                  </a:lnTo>
                  <a:lnTo>
                    <a:pt x="113" y="81"/>
                  </a:lnTo>
                  <a:lnTo>
                    <a:pt x="113" y="93"/>
                  </a:lnTo>
                  <a:lnTo>
                    <a:pt x="97" y="95"/>
                  </a:lnTo>
                  <a:lnTo>
                    <a:pt x="99" y="111"/>
                  </a:lnTo>
                  <a:lnTo>
                    <a:pt x="106" y="120"/>
                  </a:lnTo>
                  <a:lnTo>
                    <a:pt x="99" y="129"/>
                  </a:lnTo>
                  <a:lnTo>
                    <a:pt x="86" y="127"/>
                  </a:lnTo>
                  <a:lnTo>
                    <a:pt x="65" y="107"/>
                  </a:lnTo>
                  <a:lnTo>
                    <a:pt x="49" y="93"/>
                  </a:lnTo>
                  <a:lnTo>
                    <a:pt x="31" y="84"/>
                  </a:lnTo>
                </a:path>
              </a:pathLst>
            </a:custGeom>
            <a:solidFill>
              <a:srgbClr val="009DE0">
                <a:lumMod val="60000"/>
                <a:lumOff val="40000"/>
              </a:srgb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grpSp>
          <p:nvGrpSpPr>
            <p:cNvPr id="317" name="Group 57">
              <a:extLst>
                <a:ext uri="{FF2B5EF4-FFF2-40B4-BE49-F238E27FC236}">
                  <a16:creationId xmlns:a16="http://schemas.microsoft.com/office/drawing/2014/main" id="{F8053091-2CB6-440C-B6F4-C23842838D42}"/>
                </a:ext>
              </a:extLst>
            </p:cNvPr>
            <p:cNvGrpSpPr>
              <a:grpSpLocks noChangeAspect="1"/>
            </p:cNvGrpSpPr>
            <p:nvPr/>
          </p:nvGrpSpPr>
          <p:grpSpPr bwMode="auto">
            <a:xfrm>
              <a:off x="3458845" y="1769070"/>
              <a:ext cx="782320" cy="1717479"/>
              <a:chOff x="3324" y="947"/>
              <a:chExt cx="626" cy="1332"/>
            </a:xfrm>
          </p:grpSpPr>
          <p:sp>
            <p:nvSpPr>
              <p:cNvPr id="331" name="Freeform 58">
                <a:extLst>
                  <a:ext uri="{FF2B5EF4-FFF2-40B4-BE49-F238E27FC236}">
                    <a16:creationId xmlns:a16="http://schemas.microsoft.com/office/drawing/2014/main" id="{A7DCAE2B-7A49-45C3-847F-51DC4795D3B8}"/>
                  </a:ext>
                </a:extLst>
              </p:cNvPr>
              <p:cNvSpPr>
                <a:spLocks noChangeAspect="1"/>
              </p:cNvSpPr>
              <p:nvPr/>
            </p:nvSpPr>
            <p:spPr bwMode="auto">
              <a:xfrm>
                <a:off x="3573" y="2099"/>
                <a:ext cx="42" cy="103"/>
              </a:xfrm>
              <a:custGeom>
                <a:avLst/>
                <a:gdLst/>
                <a:ahLst/>
                <a:cxnLst>
                  <a:cxn ang="0">
                    <a:pos x="41" y="0"/>
                  </a:cxn>
                  <a:cxn ang="0">
                    <a:pos x="38" y="34"/>
                  </a:cxn>
                  <a:cxn ang="0">
                    <a:pos x="27" y="61"/>
                  </a:cxn>
                  <a:cxn ang="0">
                    <a:pos x="6" y="77"/>
                  </a:cxn>
                  <a:cxn ang="0">
                    <a:pos x="11" y="95"/>
                  </a:cxn>
                  <a:cxn ang="0">
                    <a:pos x="4" y="102"/>
                  </a:cxn>
                  <a:cxn ang="0">
                    <a:pos x="0" y="79"/>
                  </a:cxn>
                  <a:cxn ang="0">
                    <a:pos x="6" y="63"/>
                  </a:cxn>
                  <a:cxn ang="0">
                    <a:pos x="11" y="43"/>
                  </a:cxn>
                  <a:cxn ang="0">
                    <a:pos x="41" y="0"/>
                  </a:cxn>
                </a:cxnLst>
                <a:rect l="0" t="0" r="r" b="b"/>
                <a:pathLst>
                  <a:path w="42" h="103">
                    <a:moveTo>
                      <a:pt x="41" y="0"/>
                    </a:moveTo>
                    <a:lnTo>
                      <a:pt x="38" y="34"/>
                    </a:lnTo>
                    <a:lnTo>
                      <a:pt x="27" y="61"/>
                    </a:lnTo>
                    <a:lnTo>
                      <a:pt x="6" y="77"/>
                    </a:lnTo>
                    <a:lnTo>
                      <a:pt x="11" y="95"/>
                    </a:lnTo>
                    <a:lnTo>
                      <a:pt x="4" y="102"/>
                    </a:lnTo>
                    <a:lnTo>
                      <a:pt x="0" y="79"/>
                    </a:lnTo>
                    <a:lnTo>
                      <a:pt x="6" y="63"/>
                    </a:lnTo>
                    <a:lnTo>
                      <a:pt x="11" y="43"/>
                    </a:lnTo>
                    <a:lnTo>
                      <a:pt x="41" y="0"/>
                    </a:lnTo>
                  </a:path>
                </a:pathLst>
              </a:custGeom>
              <a:solidFill>
                <a:srgbClr val="00B0F0"/>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32" name="Freeform 59">
                <a:extLst>
                  <a:ext uri="{FF2B5EF4-FFF2-40B4-BE49-F238E27FC236}">
                    <a16:creationId xmlns:a16="http://schemas.microsoft.com/office/drawing/2014/main" id="{277BB501-F478-4354-806A-3C526558A477}"/>
                  </a:ext>
                </a:extLst>
              </p:cNvPr>
              <p:cNvSpPr>
                <a:spLocks noChangeAspect="1"/>
              </p:cNvSpPr>
              <p:nvPr/>
            </p:nvSpPr>
            <p:spPr bwMode="auto">
              <a:xfrm>
                <a:off x="3666" y="2053"/>
                <a:ext cx="58" cy="81"/>
              </a:xfrm>
              <a:custGeom>
                <a:avLst/>
                <a:gdLst/>
                <a:ahLst/>
                <a:cxnLst>
                  <a:cxn ang="0">
                    <a:pos x="45" y="0"/>
                  </a:cxn>
                  <a:cxn ang="0">
                    <a:pos x="57" y="0"/>
                  </a:cxn>
                  <a:cxn ang="0">
                    <a:pos x="43" y="15"/>
                  </a:cxn>
                  <a:cxn ang="0">
                    <a:pos x="41" y="26"/>
                  </a:cxn>
                  <a:cxn ang="0">
                    <a:pos x="45" y="44"/>
                  </a:cxn>
                  <a:cxn ang="0">
                    <a:pos x="29" y="60"/>
                  </a:cxn>
                  <a:cxn ang="0">
                    <a:pos x="11" y="80"/>
                  </a:cxn>
                  <a:cxn ang="0">
                    <a:pos x="6" y="60"/>
                  </a:cxn>
                  <a:cxn ang="0">
                    <a:pos x="0" y="53"/>
                  </a:cxn>
                  <a:cxn ang="0">
                    <a:pos x="0" y="37"/>
                  </a:cxn>
                  <a:cxn ang="0">
                    <a:pos x="18" y="22"/>
                  </a:cxn>
                  <a:cxn ang="0">
                    <a:pos x="45" y="0"/>
                  </a:cxn>
                </a:cxnLst>
                <a:rect l="0" t="0" r="r" b="b"/>
                <a:pathLst>
                  <a:path w="58" h="81">
                    <a:moveTo>
                      <a:pt x="45" y="0"/>
                    </a:moveTo>
                    <a:lnTo>
                      <a:pt x="57" y="0"/>
                    </a:lnTo>
                    <a:lnTo>
                      <a:pt x="43" y="15"/>
                    </a:lnTo>
                    <a:lnTo>
                      <a:pt x="41" y="26"/>
                    </a:lnTo>
                    <a:lnTo>
                      <a:pt x="45" y="44"/>
                    </a:lnTo>
                    <a:lnTo>
                      <a:pt x="29" y="60"/>
                    </a:lnTo>
                    <a:lnTo>
                      <a:pt x="11" y="80"/>
                    </a:lnTo>
                    <a:lnTo>
                      <a:pt x="6" y="60"/>
                    </a:lnTo>
                    <a:lnTo>
                      <a:pt x="0" y="53"/>
                    </a:lnTo>
                    <a:lnTo>
                      <a:pt x="0" y="37"/>
                    </a:lnTo>
                    <a:lnTo>
                      <a:pt x="18" y="22"/>
                    </a:lnTo>
                    <a:lnTo>
                      <a:pt x="45" y="0"/>
                    </a:lnTo>
                  </a:path>
                </a:pathLst>
              </a:custGeom>
              <a:solidFill>
                <a:srgbClr val="00B0F0"/>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grpSp>
            <p:nvGrpSpPr>
              <p:cNvPr id="333" name="Group 60">
                <a:extLst>
                  <a:ext uri="{FF2B5EF4-FFF2-40B4-BE49-F238E27FC236}">
                    <a16:creationId xmlns:a16="http://schemas.microsoft.com/office/drawing/2014/main" id="{BEC4F3C0-C0C3-45FA-AC34-15294CA904A6}"/>
                  </a:ext>
                </a:extLst>
              </p:cNvPr>
              <p:cNvGrpSpPr>
                <a:grpSpLocks noChangeAspect="1"/>
              </p:cNvGrpSpPr>
              <p:nvPr/>
            </p:nvGrpSpPr>
            <p:grpSpPr bwMode="auto">
              <a:xfrm>
                <a:off x="3324" y="947"/>
                <a:ext cx="626" cy="1332"/>
                <a:chOff x="3324" y="947"/>
                <a:chExt cx="626" cy="1332"/>
              </a:xfrm>
            </p:grpSpPr>
            <p:sp>
              <p:nvSpPr>
                <p:cNvPr id="334" name="Freeform 61">
                  <a:extLst>
                    <a:ext uri="{FF2B5EF4-FFF2-40B4-BE49-F238E27FC236}">
                      <a16:creationId xmlns:a16="http://schemas.microsoft.com/office/drawing/2014/main" id="{5C38E2AC-88C8-48C7-8279-EDBF50745130}"/>
                    </a:ext>
                  </a:extLst>
                </p:cNvPr>
                <p:cNvSpPr>
                  <a:spLocks noChangeAspect="1"/>
                </p:cNvSpPr>
                <p:nvPr/>
              </p:nvSpPr>
              <p:spPr bwMode="auto">
                <a:xfrm>
                  <a:off x="3324" y="947"/>
                  <a:ext cx="626" cy="1332"/>
                </a:xfrm>
                <a:custGeom>
                  <a:avLst/>
                  <a:gdLst/>
                  <a:ahLst/>
                  <a:cxnLst>
                    <a:cxn ang="0">
                      <a:pos x="492" y="24"/>
                    </a:cxn>
                    <a:cxn ang="0">
                      <a:pos x="577" y="81"/>
                    </a:cxn>
                    <a:cxn ang="0">
                      <a:pos x="583" y="131"/>
                    </a:cxn>
                    <a:cxn ang="0">
                      <a:pos x="604" y="177"/>
                    </a:cxn>
                    <a:cxn ang="0">
                      <a:pos x="599" y="236"/>
                    </a:cxn>
                    <a:cxn ang="0">
                      <a:pos x="618" y="277"/>
                    </a:cxn>
                    <a:cxn ang="0">
                      <a:pos x="613" y="311"/>
                    </a:cxn>
                    <a:cxn ang="0">
                      <a:pos x="538" y="317"/>
                    </a:cxn>
                    <a:cxn ang="0">
                      <a:pos x="504" y="367"/>
                    </a:cxn>
                    <a:cxn ang="0">
                      <a:pos x="494" y="406"/>
                    </a:cxn>
                    <a:cxn ang="0">
                      <a:pos x="499" y="458"/>
                    </a:cxn>
                    <a:cxn ang="0">
                      <a:pos x="476" y="508"/>
                    </a:cxn>
                    <a:cxn ang="0">
                      <a:pos x="406" y="551"/>
                    </a:cxn>
                    <a:cxn ang="0">
                      <a:pos x="378" y="576"/>
                    </a:cxn>
                    <a:cxn ang="0">
                      <a:pos x="346" y="638"/>
                    </a:cxn>
                    <a:cxn ang="0">
                      <a:pos x="335" y="688"/>
                    </a:cxn>
                    <a:cxn ang="0">
                      <a:pos x="305" y="754"/>
                    </a:cxn>
                    <a:cxn ang="0">
                      <a:pos x="348" y="842"/>
                    </a:cxn>
                    <a:cxn ang="0">
                      <a:pos x="383" y="908"/>
                    </a:cxn>
                    <a:cxn ang="0">
                      <a:pos x="346" y="933"/>
                    </a:cxn>
                    <a:cxn ang="0">
                      <a:pos x="312" y="938"/>
                    </a:cxn>
                    <a:cxn ang="0">
                      <a:pos x="241" y="942"/>
                    </a:cxn>
                    <a:cxn ang="0">
                      <a:pos x="307" y="958"/>
                    </a:cxn>
                    <a:cxn ang="0">
                      <a:pos x="346" y="978"/>
                    </a:cxn>
                    <a:cxn ang="0">
                      <a:pos x="321" y="994"/>
                    </a:cxn>
                    <a:cxn ang="0">
                      <a:pos x="278" y="1033"/>
                    </a:cxn>
                    <a:cxn ang="0">
                      <a:pos x="266" y="1069"/>
                    </a:cxn>
                    <a:cxn ang="0">
                      <a:pos x="250" y="1156"/>
                    </a:cxn>
                    <a:cxn ang="0">
                      <a:pos x="230" y="1215"/>
                    </a:cxn>
                    <a:cxn ang="0">
                      <a:pos x="177" y="1260"/>
                    </a:cxn>
                    <a:cxn ang="0">
                      <a:pos x="130" y="1276"/>
                    </a:cxn>
                    <a:cxn ang="0">
                      <a:pos x="120" y="1319"/>
                    </a:cxn>
                    <a:cxn ang="0">
                      <a:pos x="70" y="1331"/>
                    </a:cxn>
                    <a:cxn ang="0">
                      <a:pos x="50" y="1310"/>
                    </a:cxn>
                    <a:cxn ang="0">
                      <a:pos x="29" y="1235"/>
                    </a:cxn>
                    <a:cxn ang="0">
                      <a:pos x="45" y="1219"/>
                    </a:cxn>
                    <a:cxn ang="0">
                      <a:pos x="50" y="1194"/>
                    </a:cxn>
                    <a:cxn ang="0">
                      <a:pos x="29" y="1126"/>
                    </a:cxn>
                    <a:cxn ang="0">
                      <a:pos x="11" y="1074"/>
                    </a:cxn>
                    <a:cxn ang="0">
                      <a:pos x="0" y="990"/>
                    </a:cxn>
                    <a:cxn ang="0">
                      <a:pos x="20" y="958"/>
                    </a:cxn>
                    <a:cxn ang="0">
                      <a:pos x="36" y="874"/>
                    </a:cxn>
                    <a:cxn ang="0">
                      <a:pos x="79" y="824"/>
                    </a:cxn>
                    <a:cxn ang="0">
                      <a:pos x="66" y="738"/>
                    </a:cxn>
                    <a:cxn ang="0">
                      <a:pos x="84" y="697"/>
                    </a:cxn>
                    <a:cxn ang="0">
                      <a:pos x="75" y="622"/>
                    </a:cxn>
                    <a:cxn ang="0">
                      <a:pos x="91" y="533"/>
                    </a:cxn>
                    <a:cxn ang="0">
                      <a:pos x="145" y="476"/>
                    </a:cxn>
                    <a:cxn ang="0">
                      <a:pos x="196" y="458"/>
                    </a:cxn>
                    <a:cxn ang="0">
                      <a:pos x="175" y="406"/>
                    </a:cxn>
                    <a:cxn ang="0">
                      <a:pos x="196" y="361"/>
                    </a:cxn>
                    <a:cxn ang="0">
                      <a:pos x="207" y="293"/>
                    </a:cxn>
                    <a:cxn ang="0">
                      <a:pos x="262" y="252"/>
                    </a:cxn>
                    <a:cxn ang="0">
                      <a:pos x="287" y="199"/>
                    </a:cxn>
                    <a:cxn ang="0">
                      <a:pos x="328" y="115"/>
                    </a:cxn>
                    <a:cxn ang="0">
                      <a:pos x="374" y="77"/>
                    </a:cxn>
                    <a:cxn ang="0">
                      <a:pos x="415" y="47"/>
                    </a:cxn>
                    <a:cxn ang="0">
                      <a:pos x="467" y="0"/>
                    </a:cxn>
                  </a:cxnLst>
                  <a:rect l="0" t="0" r="r" b="b"/>
                  <a:pathLst>
                    <a:path w="626" h="1332">
                      <a:moveTo>
                        <a:pt x="472" y="0"/>
                      </a:moveTo>
                      <a:lnTo>
                        <a:pt x="479" y="4"/>
                      </a:lnTo>
                      <a:lnTo>
                        <a:pt x="492" y="24"/>
                      </a:lnTo>
                      <a:lnTo>
                        <a:pt x="547" y="77"/>
                      </a:lnTo>
                      <a:lnTo>
                        <a:pt x="554" y="65"/>
                      </a:lnTo>
                      <a:lnTo>
                        <a:pt x="577" y="81"/>
                      </a:lnTo>
                      <a:lnTo>
                        <a:pt x="583" y="99"/>
                      </a:lnTo>
                      <a:lnTo>
                        <a:pt x="583" y="111"/>
                      </a:lnTo>
                      <a:lnTo>
                        <a:pt x="583" y="131"/>
                      </a:lnTo>
                      <a:lnTo>
                        <a:pt x="577" y="145"/>
                      </a:lnTo>
                      <a:lnTo>
                        <a:pt x="590" y="161"/>
                      </a:lnTo>
                      <a:lnTo>
                        <a:pt x="604" y="177"/>
                      </a:lnTo>
                      <a:lnTo>
                        <a:pt x="604" y="190"/>
                      </a:lnTo>
                      <a:lnTo>
                        <a:pt x="604" y="211"/>
                      </a:lnTo>
                      <a:lnTo>
                        <a:pt x="599" y="236"/>
                      </a:lnTo>
                      <a:lnTo>
                        <a:pt x="590" y="245"/>
                      </a:lnTo>
                      <a:lnTo>
                        <a:pt x="604" y="256"/>
                      </a:lnTo>
                      <a:lnTo>
                        <a:pt x="618" y="277"/>
                      </a:lnTo>
                      <a:lnTo>
                        <a:pt x="625" y="297"/>
                      </a:lnTo>
                      <a:lnTo>
                        <a:pt x="625" y="306"/>
                      </a:lnTo>
                      <a:lnTo>
                        <a:pt x="613" y="311"/>
                      </a:lnTo>
                      <a:lnTo>
                        <a:pt x="558" y="311"/>
                      </a:lnTo>
                      <a:lnTo>
                        <a:pt x="547" y="311"/>
                      </a:lnTo>
                      <a:lnTo>
                        <a:pt x="538" y="317"/>
                      </a:lnTo>
                      <a:lnTo>
                        <a:pt x="538" y="336"/>
                      </a:lnTo>
                      <a:lnTo>
                        <a:pt x="529" y="347"/>
                      </a:lnTo>
                      <a:lnTo>
                        <a:pt x="504" y="367"/>
                      </a:lnTo>
                      <a:lnTo>
                        <a:pt x="508" y="386"/>
                      </a:lnTo>
                      <a:lnTo>
                        <a:pt x="504" y="397"/>
                      </a:lnTo>
                      <a:lnTo>
                        <a:pt x="494" y="406"/>
                      </a:lnTo>
                      <a:lnTo>
                        <a:pt x="504" y="431"/>
                      </a:lnTo>
                      <a:lnTo>
                        <a:pt x="508" y="447"/>
                      </a:lnTo>
                      <a:lnTo>
                        <a:pt x="499" y="458"/>
                      </a:lnTo>
                      <a:lnTo>
                        <a:pt x="483" y="472"/>
                      </a:lnTo>
                      <a:lnTo>
                        <a:pt x="479" y="488"/>
                      </a:lnTo>
                      <a:lnTo>
                        <a:pt x="476" y="508"/>
                      </a:lnTo>
                      <a:lnTo>
                        <a:pt x="447" y="522"/>
                      </a:lnTo>
                      <a:lnTo>
                        <a:pt x="428" y="533"/>
                      </a:lnTo>
                      <a:lnTo>
                        <a:pt x="406" y="551"/>
                      </a:lnTo>
                      <a:lnTo>
                        <a:pt x="408" y="563"/>
                      </a:lnTo>
                      <a:lnTo>
                        <a:pt x="387" y="567"/>
                      </a:lnTo>
                      <a:lnTo>
                        <a:pt x="378" y="576"/>
                      </a:lnTo>
                      <a:lnTo>
                        <a:pt x="358" y="604"/>
                      </a:lnTo>
                      <a:lnTo>
                        <a:pt x="342" y="617"/>
                      </a:lnTo>
                      <a:lnTo>
                        <a:pt x="346" y="638"/>
                      </a:lnTo>
                      <a:lnTo>
                        <a:pt x="335" y="647"/>
                      </a:lnTo>
                      <a:lnTo>
                        <a:pt x="326" y="656"/>
                      </a:lnTo>
                      <a:lnTo>
                        <a:pt x="335" y="688"/>
                      </a:lnTo>
                      <a:lnTo>
                        <a:pt x="330" y="708"/>
                      </a:lnTo>
                      <a:lnTo>
                        <a:pt x="307" y="722"/>
                      </a:lnTo>
                      <a:lnTo>
                        <a:pt x="305" y="754"/>
                      </a:lnTo>
                      <a:lnTo>
                        <a:pt x="307" y="797"/>
                      </a:lnTo>
                      <a:lnTo>
                        <a:pt x="317" y="815"/>
                      </a:lnTo>
                      <a:lnTo>
                        <a:pt x="348" y="842"/>
                      </a:lnTo>
                      <a:lnTo>
                        <a:pt x="362" y="867"/>
                      </a:lnTo>
                      <a:lnTo>
                        <a:pt x="376" y="890"/>
                      </a:lnTo>
                      <a:lnTo>
                        <a:pt x="383" y="908"/>
                      </a:lnTo>
                      <a:lnTo>
                        <a:pt x="376" y="924"/>
                      </a:lnTo>
                      <a:lnTo>
                        <a:pt x="358" y="938"/>
                      </a:lnTo>
                      <a:lnTo>
                        <a:pt x="346" y="933"/>
                      </a:lnTo>
                      <a:lnTo>
                        <a:pt x="335" y="919"/>
                      </a:lnTo>
                      <a:lnTo>
                        <a:pt x="317" y="924"/>
                      </a:lnTo>
                      <a:lnTo>
                        <a:pt x="312" y="938"/>
                      </a:lnTo>
                      <a:lnTo>
                        <a:pt x="287" y="938"/>
                      </a:lnTo>
                      <a:lnTo>
                        <a:pt x="250" y="933"/>
                      </a:lnTo>
                      <a:lnTo>
                        <a:pt x="241" y="942"/>
                      </a:lnTo>
                      <a:lnTo>
                        <a:pt x="266" y="953"/>
                      </a:lnTo>
                      <a:lnTo>
                        <a:pt x="301" y="942"/>
                      </a:lnTo>
                      <a:lnTo>
                        <a:pt x="307" y="958"/>
                      </a:lnTo>
                      <a:lnTo>
                        <a:pt x="335" y="963"/>
                      </a:lnTo>
                      <a:lnTo>
                        <a:pt x="353" y="969"/>
                      </a:lnTo>
                      <a:lnTo>
                        <a:pt x="346" y="978"/>
                      </a:lnTo>
                      <a:lnTo>
                        <a:pt x="321" y="974"/>
                      </a:lnTo>
                      <a:lnTo>
                        <a:pt x="317" y="983"/>
                      </a:lnTo>
                      <a:lnTo>
                        <a:pt x="321" y="994"/>
                      </a:lnTo>
                      <a:lnTo>
                        <a:pt x="307" y="1013"/>
                      </a:lnTo>
                      <a:lnTo>
                        <a:pt x="287" y="1028"/>
                      </a:lnTo>
                      <a:lnTo>
                        <a:pt x="278" y="1033"/>
                      </a:lnTo>
                      <a:lnTo>
                        <a:pt x="271" y="1037"/>
                      </a:lnTo>
                      <a:lnTo>
                        <a:pt x="276" y="1056"/>
                      </a:lnTo>
                      <a:lnTo>
                        <a:pt x="266" y="1069"/>
                      </a:lnTo>
                      <a:lnTo>
                        <a:pt x="253" y="1094"/>
                      </a:lnTo>
                      <a:lnTo>
                        <a:pt x="257" y="1119"/>
                      </a:lnTo>
                      <a:lnTo>
                        <a:pt x="250" y="1156"/>
                      </a:lnTo>
                      <a:lnTo>
                        <a:pt x="241" y="1174"/>
                      </a:lnTo>
                      <a:lnTo>
                        <a:pt x="241" y="1196"/>
                      </a:lnTo>
                      <a:lnTo>
                        <a:pt x="230" y="1215"/>
                      </a:lnTo>
                      <a:lnTo>
                        <a:pt x="212" y="1244"/>
                      </a:lnTo>
                      <a:lnTo>
                        <a:pt x="207" y="1265"/>
                      </a:lnTo>
                      <a:lnTo>
                        <a:pt x="177" y="1260"/>
                      </a:lnTo>
                      <a:lnTo>
                        <a:pt x="150" y="1260"/>
                      </a:lnTo>
                      <a:lnTo>
                        <a:pt x="145" y="1271"/>
                      </a:lnTo>
                      <a:lnTo>
                        <a:pt x="130" y="1276"/>
                      </a:lnTo>
                      <a:lnTo>
                        <a:pt x="120" y="1281"/>
                      </a:lnTo>
                      <a:lnTo>
                        <a:pt x="125" y="1296"/>
                      </a:lnTo>
                      <a:lnTo>
                        <a:pt x="120" y="1319"/>
                      </a:lnTo>
                      <a:lnTo>
                        <a:pt x="100" y="1331"/>
                      </a:lnTo>
                      <a:lnTo>
                        <a:pt x="88" y="1319"/>
                      </a:lnTo>
                      <a:lnTo>
                        <a:pt x="70" y="1331"/>
                      </a:lnTo>
                      <a:lnTo>
                        <a:pt x="50" y="1331"/>
                      </a:lnTo>
                      <a:lnTo>
                        <a:pt x="41" y="1319"/>
                      </a:lnTo>
                      <a:lnTo>
                        <a:pt x="50" y="1310"/>
                      </a:lnTo>
                      <a:lnTo>
                        <a:pt x="54" y="1285"/>
                      </a:lnTo>
                      <a:lnTo>
                        <a:pt x="36" y="1253"/>
                      </a:lnTo>
                      <a:lnTo>
                        <a:pt x="29" y="1235"/>
                      </a:lnTo>
                      <a:lnTo>
                        <a:pt x="34" y="1226"/>
                      </a:lnTo>
                      <a:lnTo>
                        <a:pt x="41" y="1226"/>
                      </a:lnTo>
                      <a:lnTo>
                        <a:pt x="45" y="1219"/>
                      </a:lnTo>
                      <a:lnTo>
                        <a:pt x="50" y="1210"/>
                      </a:lnTo>
                      <a:lnTo>
                        <a:pt x="54" y="1201"/>
                      </a:lnTo>
                      <a:lnTo>
                        <a:pt x="50" y="1194"/>
                      </a:lnTo>
                      <a:lnTo>
                        <a:pt x="41" y="1178"/>
                      </a:lnTo>
                      <a:lnTo>
                        <a:pt x="25" y="1153"/>
                      </a:lnTo>
                      <a:lnTo>
                        <a:pt x="29" y="1126"/>
                      </a:lnTo>
                      <a:lnTo>
                        <a:pt x="15" y="1108"/>
                      </a:lnTo>
                      <a:lnTo>
                        <a:pt x="4" y="1094"/>
                      </a:lnTo>
                      <a:lnTo>
                        <a:pt x="11" y="1074"/>
                      </a:lnTo>
                      <a:lnTo>
                        <a:pt x="20" y="1033"/>
                      </a:lnTo>
                      <a:lnTo>
                        <a:pt x="4" y="1013"/>
                      </a:lnTo>
                      <a:lnTo>
                        <a:pt x="0" y="990"/>
                      </a:lnTo>
                      <a:lnTo>
                        <a:pt x="0" y="978"/>
                      </a:lnTo>
                      <a:lnTo>
                        <a:pt x="9" y="953"/>
                      </a:lnTo>
                      <a:lnTo>
                        <a:pt x="20" y="958"/>
                      </a:lnTo>
                      <a:lnTo>
                        <a:pt x="34" y="924"/>
                      </a:lnTo>
                      <a:lnTo>
                        <a:pt x="34" y="888"/>
                      </a:lnTo>
                      <a:lnTo>
                        <a:pt x="36" y="874"/>
                      </a:lnTo>
                      <a:lnTo>
                        <a:pt x="54" y="863"/>
                      </a:lnTo>
                      <a:lnTo>
                        <a:pt x="79" y="844"/>
                      </a:lnTo>
                      <a:lnTo>
                        <a:pt x="79" y="824"/>
                      </a:lnTo>
                      <a:lnTo>
                        <a:pt x="75" y="763"/>
                      </a:lnTo>
                      <a:lnTo>
                        <a:pt x="66" y="754"/>
                      </a:lnTo>
                      <a:lnTo>
                        <a:pt x="66" y="738"/>
                      </a:lnTo>
                      <a:lnTo>
                        <a:pt x="88" y="729"/>
                      </a:lnTo>
                      <a:lnTo>
                        <a:pt x="95" y="722"/>
                      </a:lnTo>
                      <a:lnTo>
                        <a:pt x="84" y="697"/>
                      </a:lnTo>
                      <a:lnTo>
                        <a:pt x="66" y="672"/>
                      </a:lnTo>
                      <a:lnTo>
                        <a:pt x="70" y="642"/>
                      </a:lnTo>
                      <a:lnTo>
                        <a:pt x="75" y="622"/>
                      </a:lnTo>
                      <a:lnTo>
                        <a:pt x="91" y="583"/>
                      </a:lnTo>
                      <a:lnTo>
                        <a:pt x="91" y="567"/>
                      </a:lnTo>
                      <a:lnTo>
                        <a:pt x="91" y="533"/>
                      </a:lnTo>
                      <a:lnTo>
                        <a:pt x="104" y="506"/>
                      </a:lnTo>
                      <a:lnTo>
                        <a:pt x="125" y="488"/>
                      </a:lnTo>
                      <a:lnTo>
                        <a:pt x="145" y="476"/>
                      </a:lnTo>
                      <a:lnTo>
                        <a:pt x="166" y="481"/>
                      </a:lnTo>
                      <a:lnTo>
                        <a:pt x="187" y="488"/>
                      </a:lnTo>
                      <a:lnTo>
                        <a:pt x="196" y="458"/>
                      </a:lnTo>
                      <a:lnTo>
                        <a:pt x="187" y="433"/>
                      </a:lnTo>
                      <a:lnTo>
                        <a:pt x="177" y="417"/>
                      </a:lnTo>
                      <a:lnTo>
                        <a:pt x="175" y="406"/>
                      </a:lnTo>
                      <a:lnTo>
                        <a:pt x="177" y="392"/>
                      </a:lnTo>
                      <a:lnTo>
                        <a:pt x="191" y="388"/>
                      </a:lnTo>
                      <a:lnTo>
                        <a:pt x="196" y="361"/>
                      </a:lnTo>
                      <a:lnTo>
                        <a:pt x="205" y="336"/>
                      </a:lnTo>
                      <a:lnTo>
                        <a:pt x="207" y="315"/>
                      </a:lnTo>
                      <a:lnTo>
                        <a:pt x="207" y="293"/>
                      </a:lnTo>
                      <a:lnTo>
                        <a:pt x="221" y="274"/>
                      </a:lnTo>
                      <a:lnTo>
                        <a:pt x="246" y="256"/>
                      </a:lnTo>
                      <a:lnTo>
                        <a:pt x="262" y="252"/>
                      </a:lnTo>
                      <a:lnTo>
                        <a:pt x="262" y="231"/>
                      </a:lnTo>
                      <a:lnTo>
                        <a:pt x="271" y="218"/>
                      </a:lnTo>
                      <a:lnTo>
                        <a:pt x="287" y="199"/>
                      </a:lnTo>
                      <a:lnTo>
                        <a:pt x="305" y="186"/>
                      </a:lnTo>
                      <a:lnTo>
                        <a:pt x="296" y="149"/>
                      </a:lnTo>
                      <a:lnTo>
                        <a:pt x="328" y="115"/>
                      </a:lnTo>
                      <a:lnTo>
                        <a:pt x="335" y="102"/>
                      </a:lnTo>
                      <a:lnTo>
                        <a:pt x="358" y="97"/>
                      </a:lnTo>
                      <a:lnTo>
                        <a:pt x="374" y="77"/>
                      </a:lnTo>
                      <a:lnTo>
                        <a:pt x="374" y="65"/>
                      </a:lnTo>
                      <a:lnTo>
                        <a:pt x="387" y="49"/>
                      </a:lnTo>
                      <a:lnTo>
                        <a:pt x="415" y="47"/>
                      </a:lnTo>
                      <a:lnTo>
                        <a:pt x="447" y="47"/>
                      </a:lnTo>
                      <a:lnTo>
                        <a:pt x="472" y="24"/>
                      </a:lnTo>
                      <a:lnTo>
                        <a:pt x="467" y="0"/>
                      </a:lnTo>
                      <a:lnTo>
                        <a:pt x="472" y="0"/>
                      </a:lnTo>
                    </a:path>
                  </a:pathLst>
                </a:custGeom>
                <a:solidFill>
                  <a:srgbClr val="00B0F0"/>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35" name="Freeform 62">
                  <a:extLst>
                    <a:ext uri="{FF2B5EF4-FFF2-40B4-BE49-F238E27FC236}">
                      <a16:creationId xmlns:a16="http://schemas.microsoft.com/office/drawing/2014/main" id="{8326C654-72F2-41B9-9172-4485C2AA4562}"/>
                    </a:ext>
                  </a:extLst>
                </p:cNvPr>
                <p:cNvSpPr>
                  <a:spLocks noChangeAspect="1"/>
                </p:cNvSpPr>
                <p:nvPr/>
              </p:nvSpPr>
              <p:spPr bwMode="auto">
                <a:xfrm>
                  <a:off x="3324" y="947"/>
                  <a:ext cx="626" cy="1332"/>
                </a:xfrm>
                <a:custGeom>
                  <a:avLst/>
                  <a:gdLst/>
                  <a:ahLst/>
                  <a:cxnLst>
                    <a:cxn ang="0">
                      <a:pos x="492" y="24"/>
                    </a:cxn>
                    <a:cxn ang="0">
                      <a:pos x="577" y="81"/>
                    </a:cxn>
                    <a:cxn ang="0">
                      <a:pos x="583" y="131"/>
                    </a:cxn>
                    <a:cxn ang="0">
                      <a:pos x="604" y="177"/>
                    </a:cxn>
                    <a:cxn ang="0">
                      <a:pos x="599" y="236"/>
                    </a:cxn>
                    <a:cxn ang="0">
                      <a:pos x="618" y="277"/>
                    </a:cxn>
                    <a:cxn ang="0">
                      <a:pos x="613" y="311"/>
                    </a:cxn>
                    <a:cxn ang="0">
                      <a:pos x="538" y="317"/>
                    </a:cxn>
                    <a:cxn ang="0">
                      <a:pos x="504" y="367"/>
                    </a:cxn>
                    <a:cxn ang="0">
                      <a:pos x="494" y="406"/>
                    </a:cxn>
                    <a:cxn ang="0">
                      <a:pos x="499" y="458"/>
                    </a:cxn>
                    <a:cxn ang="0">
                      <a:pos x="476" y="508"/>
                    </a:cxn>
                    <a:cxn ang="0">
                      <a:pos x="406" y="551"/>
                    </a:cxn>
                    <a:cxn ang="0">
                      <a:pos x="378" y="576"/>
                    </a:cxn>
                    <a:cxn ang="0">
                      <a:pos x="346" y="638"/>
                    </a:cxn>
                    <a:cxn ang="0">
                      <a:pos x="335" y="688"/>
                    </a:cxn>
                    <a:cxn ang="0">
                      <a:pos x="305" y="754"/>
                    </a:cxn>
                    <a:cxn ang="0">
                      <a:pos x="348" y="842"/>
                    </a:cxn>
                    <a:cxn ang="0">
                      <a:pos x="383" y="908"/>
                    </a:cxn>
                    <a:cxn ang="0">
                      <a:pos x="346" y="933"/>
                    </a:cxn>
                    <a:cxn ang="0">
                      <a:pos x="312" y="938"/>
                    </a:cxn>
                    <a:cxn ang="0">
                      <a:pos x="241" y="942"/>
                    </a:cxn>
                    <a:cxn ang="0">
                      <a:pos x="307" y="958"/>
                    </a:cxn>
                    <a:cxn ang="0">
                      <a:pos x="346" y="978"/>
                    </a:cxn>
                    <a:cxn ang="0">
                      <a:pos x="321" y="994"/>
                    </a:cxn>
                    <a:cxn ang="0">
                      <a:pos x="278" y="1033"/>
                    </a:cxn>
                    <a:cxn ang="0">
                      <a:pos x="266" y="1069"/>
                    </a:cxn>
                    <a:cxn ang="0">
                      <a:pos x="250" y="1156"/>
                    </a:cxn>
                    <a:cxn ang="0">
                      <a:pos x="230" y="1215"/>
                    </a:cxn>
                    <a:cxn ang="0">
                      <a:pos x="177" y="1260"/>
                    </a:cxn>
                    <a:cxn ang="0">
                      <a:pos x="130" y="1276"/>
                    </a:cxn>
                    <a:cxn ang="0">
                      <a:pos x="120" y="1319"/>
                    </a:cxn>
                    <a:cxn ang="0">
                      <a:pos x="70" y="1331"/>
                    </a:cxn>
                    <a:cxn ang="0">
                      <a:pos x="50" y="1310"/>
                    </a:cxn>
                    <a:cxn ang="0">
                      <a:pos x="29" y="1235"/>
                    </a:cxn>
                    <a:cxn ang="0">
                      <a:pos x="45" y="1219"/>
                    </a:cxn>
                    <a:cxn ang="0">
                      <a:pos x="50" y="1194"/>
                    </a:cxn>
                    <a:cxn ang="0">
                      <a:pos x="29" y="1126"/>
                    </a:cxn>
                    <a:cxn ang="0">
                      <a:pos x="11" y="1074"/>
                    </a:cxn>
                    <a:cxn ang="0">
                      <a:pos x="0" y="990"/>
                    </a:cxn>
                    <a:cxn ang="0">
                      <a:pos x="20" y="958"/>
                    </a:cxn>
                    <a:cxn ang="0">
                      <a:pos x="36" y="874"/>
                    </a:cxn>
                    <a:cxn ang="0">
                      <a:pos x="79" y="824"/>
                    </a:cxn>
                    <a:cxn ang="0">
                      <a:pos x="66" y="738"/>
                    </a:cxn>
                    <a:cxn ang="0">
                      <a:pos x="84" y="697"/>
                    </a:cxn>
                    <a:cxn ang="0">
                      <a:pos x="75" y="622"/>
                    </a:cxn>
                    <a:cxn ang="0">
                      <a:pos x="91" y="533"/>
                    </a:cxn>
                    <a:cxn ang="0">
                      <a:pos x="145" y="476"/>
                    </a:cxn>
                    <a:cxn ang="0">
                      <a:pos x="196" y="458"/>
                    </a:cxn>
                    <a:cxn ang="0">
                      <a:pos x="175" y="406"/>
                    </a:cxn>
                    <a:cxn ang="0">
                      <a:pos x="196" y="361"/>
                    </a:cxn>
                    <a:cxn ang="0">
                      <a:pos x="207" y="293"/>
                    </a:cxn>
                    <a:cxn ang="0">
                      <a:pos x="262" y="252"/>
                    </a:cxn>
                    <a:cxn ang="0">
                      <a:pos x="287" y="199"/>
                    </a:cxn>
                    <a:cxn ang="0">
                      <a:pos x="328" y="115"/>
                    </a:cxn>
                    <a:cxn ang="0">
                      <a:pos x="374" y="77"/>
                    </a:cxn>
                    <a:cxn ang="0">
                      <a:pos x="415" y="47"/>
                    </a:cxn>
                    <a:cxn ang="0">
                      <a:pos x="467" y="0"/>
                    </a:cxn>
                  </a:cxnLst>
                  <a:rect l="0" t="0" r="r" b="b"/>
                  <a:pathLst>
                    <a:path w="626" h="1332">
                      <a:moveTo>
                        <a:pt x="472" y="0"/>
                      </a:moveTo>
                      <a:lnTo>
                        <a:pt x="479" y="4"/>
                      </a:lnTo>
                      <a:lnTo>
                        <a:pt x="492" y="24"/>
                      </a:lnTo>
                      <a:lnTo>
                        <a:pt x="547" y="77"/>
                      </a:lnTo>
                      <a:lnTo>
                        <a:pt x="554" y="65"/>
                      </a:lnTo>
                      <a:lnTo>
                        <a:pt x="577" y="81"/>
                      </a:lnTo>
                      <a:lnTo>
                        <a:pt x="583" y="99"/>
                      </a:lnTo>
                      <a:lnTo>
                        <a:pt x="583" y="111"/>
                      </a:lnTo>
                      <a:lnTo>
                        <a:pt x="583" y="131"/>
                      </a:lnTo>
                      <a:lnTo>
                        <a:pt x="577" y="145"/>
                      </a:lnTo>
                      <a:lnTo>
                        <a:pt x="590" y="161"/>
                      </a:lnTo>
                      <a:lnTo>
                        <a:pt x="604" y="177"/>
                      </a:lnTo>
                      <a:lnTo>
                        <a:pt x="604" y="190"/>
                      </a:lnTo>
                      <a:lnTo>
                        <a:pt x="604" y="211"/>
                      </a:lnTo>
                      <a:lnTo>
                        <a:pt x="599" y="236"/>
                      </a:lnTo>
                      <a:lnTo>
                        <a:pt x="590" y="245"/>
                      </a:lnTo>
                      <a:lnTo>
                        <a:pt x="604" y="256"/>
                      </a:lnTo>
                      <a:lnTo>
                        <a:pt x="618" y="277"/>
                      </a:lnTo>
                      <a:lnTo>
                        <a:pt x="625" y="297"/>
                      </a:lnTo>
                      <a:lnTo>
                        <a:pt x="625" y="306"/>
                      </a:lnTo>
                      <a:lnTo>
                        <a:pt x="613" y="311"/>
                      </a:lnTo>
                      <a:lnTo>
                        <a:pt x="558" y="311"/>
                      </a:lnTo>
                      <a:lnTo>
                        <a:pt x="547" y="311"/>
                      </a:lnTo>
                      <a:lnTo>
                        <a:pt x="538" y="317"/>
                      </a:lnTo>
                      <a:lnTo>
                        <a:pt x="538" y="336"/>
                      </a:lnTo>
                      <a:lnTo>
                        <a:pt x="529" y="347"/>
                      </a:lnTo>
                      <a:lnTo>
                        <a:pt x="504" y="367"/>
                      </a:lnTo>
                      <a:lnTo>
                        <a:pt x="508" y="386"/>
                      </a:lnTo>
                      <a:lnTo>
                        <a:pt x="504" y="397"/>
                      </a:lnTo>
                      <a:lnTo>
                        <a:pt x="494" y="406"/>
                      </a:lnTo>
                      <a:lnTo>
                        <a:pt x="504" y="431"/>
                      </a:lnTo>
                      <a:lnTo>
                        <a:pt x="508" y="447"/>
                      </a:lnTo>
                      <a:lnTo>
                        <a:pt x="499" y="458"/>
                      </a:lnTo>
                      <a:lnTo>
                        <a:pt x="483" y="472"/>
                      </a:lnTo>
                      <a:lnTo>
                        <a:pt x="479" y="488"/>
                      </a:lnTo>
                      <a:lnTo>
                        <a:pt x="476" y="508"/>
                      </a:lnTo>
                      <a:lnTo>
                        <a:pt x="447" y="522"/>
                      </a:lnTo>
                      <a:lnTo>
                        <a:pt x="428" y="533"/>
                      </a:lnTo>
                      <a:lnTo>
                        <a:pt x="406" y="551"/>
                      </a:lnTo>
                      <a:lnTo>
                        <a:pt x="408" y="563"/>
                      </a:lnTo>
                      <a:lnTo>
                        <a:pt x="387" y="567"/>
                      </a:lnTo>
                      <a:lnTo>
                        <a:pt x="378" y="576"/>
                      </a:lnTo>
                      <a:lnTo>
                        <a:pt x="358" y="604"/>
                      </a:lnTo>
                      <a:lnTo>
                        <a:pt x="342" y="617"/>
                      </a:lnTo>
                      <a:lnTo>
                        <a:pt x="346" y="638"/>
                      </a:lnTo>
                      <a:lnTo>
                        <a:pt x="335" y="647"/>
                      </a:lnTo>
                      <a:lnTo>
                        <a:pt x="326" y="656"/>
                      </a:lnTo>
                      <a:lnTo>
                        <a:pt x="335" y="688"/>
                      </a:lnTo>
                      <a:lnTo>
                        <a:pt x="330" y="708"/>
                      </a:lnTo>
                      <a:lnTo>
                        <a:pt x="307" y="722"/>
                      </a:lnTo>
                      <a:lnTo>
                        <a:pt x="305" y="754"/>
                      </a:lnTo>
                      <a:lnTo>
                        <a:pt x="307" y="797"/>
                      </a:lnTo>
                      <a:lnTo>
                        <a:pt x="317" y="815"/>
                      </a:lnTo>
                      <a:lnTo>
                        <a:pt x="348" y="842"/>
                      </a:lnTo>
                      <a:lnTo>
                        <a:pt x="362" y="867"/>
                      </a:lnTo>
                      <a:lnTo>
                        <a:pt x="376" y="890"/>
                      </a:lnTo>
                      <a:lnTo>
                        <a:pt x="383" y="908"/>
                      </a:lnTo>
                      <a:lnTo>
                        <a:pt x="376" y="924"/>
                      </a:lnTo>
                      <a:lnTo>
                        <a:pt x="358" y="938"/>
                      </a:lnTo>
                      <a:lnTo>
                        <a:pt x="346" y="933"/>
                      </a:lnTo>
                      <a:lnTo>
                        <a:pt x="335" y="919"/>
                      </a:lnTo>
                      <a:lnTo>
                        <a:pt x="317" y="924"/>
                      </a:lnTo>
                      <a:lnTo>
                        <a:pt x="312" y="938"/>
                      </a:lnTo>
                      <a:lnTo>
                        <a:pt x="287" y="938"/>
                      </a:lnTo>
                      <a:lnTo>
                        <a:pt x="250" y="933"/>
                      </a:lnTo>
                      <a:lnTo>
                        <a:pt x="241" y="942"/>
                      </a:lnTo>
                      <a:lnTo>
                        <a:pt x="266" y="953"/>
                      </a:lnTo>
                      <a:lnTo>
                        <a:pt x="301" y="942"/>
                      </a:lnTo>
                      <a:lnTo>
                        <a:pt x="307" y="958"/>
                      </a:lnTo>
                      <a:lnTo>
                        <a:pt x="335" y="963"/>
                      </a:lnTo>
                      <a:lnTo>
                        <a:pt x="353" y="969"/>
                      </a:lnTo>
                      <a:lnTo>
                        <a:pt x="346" y="978"/>
                      </a:lnTo>
                      <a:lnTo>
                        <a:pt x="321" y="974"/>
                      </a:lnTo>
                      <a:lnTo>
                        <a:pt x="317" y="983"/>
                      </a:lnTo>
                      <a:lnTo>
                        <a:pt x="321" y="994"/>
                      </a:lnTo>
                      <a:lnTo>
                        <a:pt x="307" y="1013"/>
                      </a:lnTo>
                      <a:lnTo>
                        <a:pt x="287" y="1028"/>
                      </a:lnTo>
                      <a:lnTo>
                        <a:pt x="278" y="1033"/>
                      </a:lnTo>
                      <a:lnTo>
                        <a:pt x="271" y="1037"/>
                      </a:lnTo>
                      <a:lnTo>
                        <a:pt x="276" y="1056"/>
                      </a:lnTo>
                      <a:lnTo>
                        <a:pt x="266" y="1069"/>
                      </a:lnTo>
                      <a:lnTo>
                        <a:pt x="253" y="1094"/>
                      </a:lnTo>
                      <a:lnTo>
                        <a:pt x="257" y="1119"/>
                      </a:lnTo>
                      <a:lnTo>
                        <a:pt x="250" y="1156"/>
                      </a:lnTo>
                      <a:lnTo>
                        <a:pt x="241" y="1174"/>
                      </a:lnTo>
                      <a:lnTo>
                        <a:pt x="241" y="1196"/>
                      </a:lnTo>
                      <a:lnTo>
                        <a:pt x="230" y="1215"/>
                      </a:lnTo>
                      <a:lnTo>
                        <a:pt x="212" y="1244"/>
                      </a:lnTo>
                      <a:lnTo>
                        <a:pt x="207" y="1265"/>
                      </a:lnTo>
                      <a:lnTo>
                        <a:pt x="177" y="1260"/>
                      </a:lnTo>
                      <a:lnTo>
                        <a:pt x="150" y="1260"/>
                      </a:lnTo>
                      <a:lnTo>
                        <a:pt x="145" y="1271"/>
                      </a:lnTo>
                      <a:lnTo>
                        <a:pt x="130" y="1276"/>
                      </a:lnTo>
                      <a:lnTo>
                        <a:pt x="120" y="1281"/>
                      </a:lnTo>
                      <a:lnTo>
                        <a:pt x="125" y="1296"/>
                      </a:lnTo>
                      <a:lnTo>
                        <a:pt x="120" y="1319"/>
                      </a:lnTo>
                      <a:lnTo>
                        <a:pt x="100" y="1331"/>
                      </a:lnTo>
                      <a:lnTo>
                        <a:pt x="88" y="1319"/>
                      </a:lnTo>
                      <a:lnTo>
                        <a:pt x="70" y="1331"/>
                      </a:lnTo>
                      <a:lnTo>
                        <a:pt x="50" y="1331"/>
                      </a:lnTo>
                      <a:lnTo>
                        <a:pt x="41" y="1319"/>
                      </a:lnTo>
                      <a:lnTo>
                        <a:pt x="50" y="1310"/>
                      </a:lnTo>
                      <a:lnTo>
                        <a:pt x="54" y="1285"/>
                      </a:lnTo>
                      <a:lnTo>
                        <a:pt x="36" y="1253"/>
                      </a:lnTo>
                      <a:lnTo>
                        <a:pt x="29" y="1235"/>
                      </a:lnTo>
                      <a:lnTo>
                        <a:pt x="34" y="1226"/>
                      </a:lnTo>
                      <a:lnTo>
                        <a:pt x="41" y="1226"/>
                      </a:lnTo>
                      <a:lnTo>
                        <a:pt x="45" y="1219"/>
                      </a:lnTo>
                      <a:lnTo>
                        <a:pt x="50" y="1210"/>
                      </a:lnTo>
                      <a:lnTo>
                        <a:pt x="54" y="1201"/>
                      </a:lnTo>
                      <a:lnTo>
                        <a:pt x="50" y="1194"/>
                      </a:lnTo>
                      <a:lnTo>
                        <a:pt x="41" y="1178"/>
                      </a:lnTo>
                      <a:lnTo>
                        <a:pt x="25" y="1153"/>
                      </a:lnTo>
                      <a:lnTo>
                        <a:pt x="29" y="1126"/>
                      </a:lnTo>
                      <a:lnTo>
                        <a:pt x="15" y="1108"/>
                      </a:lnTo>
                      <a:lnTo>
                        <a:pt x="4" y="1094"/>
                      </a:lnTo>
                      <a:lnTo>
                        <a:pt x="11" y="1074"/>
                      </a:lnTo>
                      <a:lnTo>
                        <a:pt x="20" y="1033"/>
                      </a:lnTo>
                      <a:lnTo>
                        <a:pt x="4" y="1013"/>
                      </a:lnTo>
                      <a:lnTo>
                        <a:pt x="0" y="990"/>
                      </a:lnTo>
                      <a:lnTo>
                        <a:pt x="0" y="978"/>
                      </a:lnTo>
                      <a:lnTo>
                        <a:pt x="9" y="953"/>
                      </a:lnTo>
                      <a:lnTo>
                        <a:pt x="20" y="958"/>
                      </a:lnTo>
                      <a:lnTo>
                        <a:pt x="34" y="924"/>
                      </a:lnTo>
                      <a:lnTo>
                        <a:pt x="34" y="888"/>
                      </a:lnTo>
                      <a:lnTo>
                        <a:pt x="36" y="874"/>
                      </a:lnTo>
                      <a:lnTo>
                        <a:pt x="54" y="863"/>
                      </a:lnTo>
                      <a:lnTo>
                        <a:pt x="79" y="844"/>
                      </a:lnTo>
                      <a:lnTo>
                        <a:pt x="79" y="824"/>
                      </a:lnTo>
                      <a:lnTo>
                        <a:pt x="75" y="763"/>
                      </a:lnTo>
                      <a:lnTo>
                        <a:pt x="66" y="754"/>
                      </a:lnTo>
                      <a:lnTo>
                        <a:pt x="66" y="738"/>
                      </a:lnTo>
                      <a:lnTo>
                        <a:pt x="88" y="729"/>
                      </a:lnTo>
                      <a:lnTo>
                        <a:pt x="95" y="722"/>
                      </a:lnTo>
                      <a:lnTo>
                        <a:pt x="84" y="697"/>
                      </a:lnTo>
                      <a:lnTo>
                        <a:pt x="66" y="672"/>
                      </a:lnTo>
                      <a:lnTo>
                        <a:pt x="70" y="642"/>
                      </a:lnTo>
                      <a:lnTo>
                        <a:pt x="75" y="622"/>
                      </a:lnTo>
                      <a:lnTo>
                        <a:pt x="91" y="583"/>
                      </a:lnTo>
                      <a:lnTo>
                        <a:pt x="91" y="567"/>
                      </a:lnTo>
                      <a:lnTo>
                        <a:pt x="91" y="533"/>
                      </a:lnTo>
                      <a:lnTo>
                        <a:pt x="104" y="506"/>
                      </a:lnTo>
                      <a:lnTo>
                        <a:pt x="125" y="488"/>
                      </a:lnTo>
                      <a:lnTo>
                        <a:pt x="145" y="476"/>
                      </a:lnTo>
                      <a:lnTo>
                        <a:pt x="166" y="481"/>
                      </a:lnTo>
                      <a:lnTo>
                        <a:pt x="187" y="488"/>
                      </a:lnTo>
                      <a:lnTo>
                        <a:pt x="196" y="458"/>
                      </a:lnTo>
                      <a:lnTo>
                        <a:pt x="187" y="433"/>
                      </a:lnTo>
                      <a:lnTo>
                        <a:pt x="177" y="417"/>
                      </a:lnTo>
                      <a:lnTo>
                        <a:pt x="175" y="406"/>
                      </a:lnTo>
                      <a:lnTo>
                        <a:pt x="177" y="392"/>
                      </a:lnTo>
                      <a:lnTo>
                        <a:pt x="191" y="388"/>
                      </a:lnTo>
                      <a:lnTo>
                        <a:pt x="196" y="361"/>
                      </a:lnTo>
                      <a:lnTo>
                        <a:pt x="205" y="336"/>
                      </a:lnTo>
                      <a:lnTo>
                        <a:pt x="207" y="315"/>
                      </a:lnTo>
                      <a:lnTo>
                        <a:pt x="207" y="293"/>
                      </a:lnTo>
                      <a:lnTo>
                        <a:pt x="221" y="274"/>
                      </a:lnTo>
                      <a:lnTo>
                        <a:pt x="246" y="256"/>
                      </a:lnTo>
                      <a:lnTo>
                        <a:pt x="262" y="252"/>
                      </a:lnTo>
                      <a:lnTo>
                        <a:pt x="262" y="231"/>
                      </a:lnTo>
                      <a:lnTo>
                        <a:pt x="271" y="218"/>
                      </a:lnTo>
                      <a:lnTo>
                        <a:pt x="287" y="199"/>
                      </a:lnTo>
                      <a:lnTo>
                        <a:pt x="305" y="186"/>
                      </a:lnTo>
                      <a:lnTo>
                        <a:pt x="296" y="149"/>
                      </a:lnTo>
                      <a:lnTo>
                        <a:pt x="328" y="115"/>
                      </a:lnTo>
                      <a:lnTo>
                        <a:pt x="335" y="102"/>
                      </a:lnTo>
                      <a:lnTo>
                        <a:pt x="358" y="97"/>
                      </a:lnTo>
                      <a:lnTo>
                        <a:pt x="374" y="77"/>
                      </a:lnTo>
                      <a:lnTo>
                        <a:pt x="374" y="65"/>
                      </a:lnTo>
                      <a:lnTo>
                        <a:pt x="387" y="49"/>
                      </a:lnTo>
                      <a:lnTo>
                        <a:pt x="415" y="47"/>
                      </a:lnTo>
                      <a:lnTo>
                        <a:pt x="447" y="47"/>
                      </a:lnTo>
                      <a:lnTo>
                        <a:pt x="472" y="24"/>
                      </a:lnTo>
                      <a:lnTo>
                        <a:pt x="467" y="0"/>
                      </a:lnTo>
                    </a:path>
                  </a:pathLst>
                </a:custGeom>
                <a:solidFill>
                  <a:srgbClr val="00B0F0"/>
                </a:solidFill>
                <a:ln w="2540" cap="rnd">
                  <a:solidFill>
                    <a:srgbClr val="FFFFFF"/>
                  </a:solidFill>
                  <a:round/>
                  <a:headEnd type="none" w="sm" len="sm"/>
                  <a:tailEnd type="none" w="sm" len="sm"/>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grpSp>
        </p:grpSp>
        <p:sp>
          <p:nvSpPr>
            <p:cNvPr id="318" name="Freeform 64">
              <a:extLst>
                <a:ext uri="{FF2B5EF4-FFF2-40B4-BE49-F238E27FC236}">
                  <a16:creationId xmlns:a16="http://schemas.microsoft.com/office/drawing/2014/main" id="{595CABA7-BAA5-4460-8433-A9A14A405F0A}"/>
                </a:ext>
              </a:extLst>
            </p:cNvPr>
            <p:cNvSpPr>
              <a:spLocks noChangeAspect="1"/>
            </p:cNvSpPr>
            <p:nvPr/>
          </p:nvSpPr>
          <p:spPr bwMode="auto">
            <a:xfrm>
              <a:off x="3081020" y="1493511"/>
              <a:ext cx="1421765" cy="1604462"/>
            </a:xfrm>
            <a:custGeom>
              <a:avLst/>
              <a:gdLst/>
              <a:ahLst/>
              <a:cxnLst>
                <a:cxn ang="0">
                  <a:pos x="332" y="1137"/>
                </a:cxn>
                <a:cxn ang="0">
                  <a:pos x="377" y="1066"/>
                </a:cxn>
                <a:cxn ang="0">
                  <a:pos x="366" y="969"/>
                </a:cxn>
                <a:cxn ang="0">
                  <a:pos x="375" y="887"/>
                </a:cxn>
                <a:cxn ang="0">
                  <a:pos x="393" y="771"/>
                </a:cxn>
                <a:cxn ang="0">
                  <a:pos x="452" y="692"/>
                </a:cxn>
                <a:cxn ang="0">
                  <a:pos x="482" y="631"/>
                </a:cxn>
                <a:cxn ang="0">
                  <a:pos x="502" y="569"/>
                </a:cxn>
                <a:cxn ang="0">
                  <a:pos x="564" y="465"/>
                </a:cxn>
                <a:cxn ang="0">
                  <a:pos x="598" y="381"/>
                </a:cxn>
                <a:cxn ang="0">
                  <a:pos x="677" y="299"/>
                </a:cxn>
                <a:cxn ang="0">
                  <a:pos x="739" y="270"/>
                </a:cxn>
                <a:cxn ang="0">
                  <a:pos x="782" y="195"/>
                </a:cxn>
                <a:cxn ang="0">
                  <a:pos x="880" y="236"/>
                </a:cxn>
                <a:cxn ang="0">
                  <a:pos x="934" y="249"/>
                </a:cxn>
                <a:cxn ang="0">
                  <a:pos x="964" y="149"/>
                </a:cxn>
                <a:cxn ang="0">
                  <a:pos x="1046" y="140"/>
                </a:cxn>
                <a:cxn ang="0">
                  <a:pos x="1075" y="179"/>
                </a:cxn>
                <a:cxn ang="0">
                  <a:pos x="1100" y="129"/>
                </a:cxn>
                <a:cxn ang="0">
                  <a:pos x="1130" y="70"/>
                </a:cxn>
                <a:cxn ang="0">
                  <a:pos x="1075" y="22"/>
                </a:cxn>
                <a:cxn ang="0">
                  <a:pos x="1028" y="24"/>
                </a:cxn>
                <a:cxn ang="0">
                  <a:pos x="998" y="22"/>
                </a:cxn>
                <a:cxn ang="0">
                  <a:pos x="957" y="49"/>
                </a:cxn>
                <a:cxn ang="0">
                  <a:pos x="939" y="34"/>
                </a:cxn>
                <a:cxn ang="0">
                  <a:pos x="877" y="108"/>
                </a:cxn>
                <a:cxn ang="0">
                  <a:pos x="814" y="129"/>
                </a:cxn>
                <a:cxn ang="0">
                  <a:pos x="748" y="149"/>
                </a:cxn>
                <a:cxn ang="0">
                  <a:pos x="668" y="165"/>
                </a:cxn>
                <a:cxn ang="0">
                  <a:pos x="659" y="229"/>
                </a:cxn>
                <a:cxn ang="0">
                  <a:pos x="652" y="281"/>
                </a:cxn>
                <a:cxn ang="0">
                  <a:pos x="586" y="295"/>
                </a:cxn>
                <a:cxn ang="0">
                  <a:pos x="564" y="340"/>
                </a:cxn>
                <a:cxn ang="0">
                  <a:pos x="516" y="406"/>
                </a:cxn>
                <a:cxn ang="0">
                  <a:pos x="466" y="490"/>
                </a:cxn>
                <a:cxn ang="0">
                  <a:pos x="423" y="572"/>
                </a:cxn>
                <a:cxn ang="0">
                  <a:pos x="398" y="622"/>
                </a:cxn>
                <a:cxn ang="0">
                  <a:pos x="318" y="692"/>
                </a:cxn>
                <a:cxn ang="0">
                  <a:pos x="366" y="701"/>
                </a:cxn>
                <a:cxn ang="0">
                  <a:pos x="295" y="715"/>
                </a:cxn>
                <a:cxn ang="0">
                  <a:pos x="229" y="755"/>
                </a:cxn>
                <a:cxn ang="0">
                  <a:pos x="172" y="758"/>
                </a:cxn>
                <a:cxn ang="0">
                  <a:pos x="127" y="789"/>
                </a:cxn>
                <a:cxn ang="0">
                  <a:pos x="97" y="821"/>
                </a:cxn>
                <a:cxn ang="0">
                  <a:pos x="38" y="860"/>
                </a:cxn>
                <a:cxn ang="0">
                  <a:pos x="22" y="996"/>
                </a:cxn>
                <a:cxn ang="0">
                  <a:pos x="45" y="1028"/>
                </a:cxn>
                <a:cxn ang="0">
                  <a:pos x="22" y="1089"/>
                </a:cxn>
                <a:cxn ang="0">
                  <a:pos x="36" y="1123"/>
                </a:cxn>
                <a:cxn ang="0">
                  <a:pos x="0" y="1155"/>
                </a:cxn>
                <a:cxn ang="0">
                  <a:pos x="95" y="1244"/>
                </a:cxn>
                <a:cxn ang="0">
                  <a:pos x="234" y="1141"/>
                </a:cxn>
                <a:cxn ang="0">
                  <a:pos x="284" y="1085"/>
                </a:cxn>
                <a:cxn ang="0">
                  <a:pos x="295" y="1171"/>
                </a:cxn>
              </a:cxnLst>
              <a:rect l="0" t="0" r="r" b="b"/>
              <a:pathLst>
                <a:path w="1136" h="1245">
                  <a:moveTo>
                    <a:pt x="304" y="1171"/>
                  </a:moveTo>
                  <a:lnTo>
                    <a:pt x="307" y="1169"/>
                  </a:lnTo>
                  <a:lnTo>
                    <a:pt x="318" y="1166"/>
                  </a:lnTo>
                  <a:lnTo>
                    <a:pt x="327" y="1153"/>
                  </a:lnTo>
                  <a:lnTo>
                    <a:pt x="332" y="1137"/>
                  </a:lnTo>
                  <a:lnTo>
                    <a:pt x="336" y="1128"/>
                  </a:lnTo>
                  <a:lnTo>
                    <a:pt x="332" y="1103"/>
                  </a:lnTo>
                  <a:lnTo>
                    <a:pt x="336" y="1087"/>
                  </a:lnTo>
                  <a:lnTo>
                    <a:pt x="348" y="1078"/>
                  </a:lnTo>
                  <a:lnTo>
                    <a:pt x="377" y="1066"/>
                  </a:lnTo>
                  <a:lnTo>
                    <a:pt x="382" y="1053"/>
                  </a:lnTo>
                  <a:lnTo>
                    <a:pt x="377" y="1012"/>
                  </a:lnTo>
                  <a:lnTo>
                    <a:pt x="375" y="1003"/>
                  </a:lnTo>
                  <a:lnTo>
                    <a:pt x="375" y="978"/>
                  </a:lnTo>
                  <a:lnTo>
                    <a:pt x="366" y="969"/>
                  </a:lnTo>
                  <a:lnTo>
                    <a:pt x="370" y="951"/>
                  </a:lnTo>
                  <a:lnTo>
                    <a:pt x="377" y="951"/>
                  </a:lnTo>
                  <a:lnTo>
                    <a:pt x="398" y="937"/>
                  </a:lnTo>
                  <a:lnTo>
                    <a:pt x="382" y="898"/>
                  </a:lnTo>
                  <a:lnTo>
                    <a:pt x="375" y="887"/>
                  </a:lnTo>
                  <a:lnTo>
                    <a:pt x="375" y="883"/>
                  </a:lnTo>
                  <a:lnTo>
                    <a:pt x="375" y="851"/>
                  </a:lnTo>
                  <a:lnTo>
                    <a:pt x="386" y="826"/>
                  </a:lnTo>
                  <a:lnTo>
                    <a:pt x="391" y="799"/>
                  </a:lnTo>
                  <a:lnTo>
                    <a:pt x="393" y="771"/>
                  </a:lnTo>
                  <a:lnTo>
                    <a:pt x="391" y="746"/>
                  </a:lnTo>
                  <a:lnTo>
                    <a:pt x="398" y="728"/>
                  </a:lnTo>
                  <a:lnTo>
                    <a:pt x="402" y="717"/>
                  </a:lnTo>
                  <a:lnTo>
                    <a:pt x="427" y="701"/>
                  </a:lnTo>
                  <a:lnTo>
                    <a:pt x="452" y="692"/>
                  </a:lnTo>
                  <a:lnTo>
                    <a:pt x="475" y="701"/>
                  </a:lnTo>
                  <a:lnTo>
                    <a:pt x="482" y="705"/>
                  </a:lnTo>
                  <a:lnTo>
                    <a:pt x="493" y="687"/>
                  </a:lnTo>
                  <a:lnTo>
                    <a:pt x="493" y="667"/>
                  </a:lnTo>
                  <a:lnTo>
                    <a:pt x="482" y="631"/>
                  </a:lnTo>
                  <a:lnTo>
                    <a:pt x="477" y="615"/>
                  </a:lnTo>
                  <a:lnTo>
                    <a:pt x="482" y="606"/>
                  </a:lnTo>
                  <a:lnTo>
                    <a:pt x="489" y="606"/>
                  </a:lnTo>
                  <a:lnTo>
                    <a:pt x="498" y="592"/>
                  </a:lnTo>
                  <a:lnTo>
                    <a:pt x="502" y="569"/>
                  </a:lnTo>
                  <a:lnTo>
                    <a:pt x="507" y="535"/>
                  </a:lnTo>
                  <a:lnTo>
                    <a:pt x="511" y="501"/>
                  </a:lnTo>
                  <a:lnTo>
                    <a:pt x="523" y="490"/>
                  </a:lnTo>
                  <a:lnTo>
                    <a:pt x="548" y="474"/>
                  </a:lnTo>
                  <a:lnTo>
                    <a:pt x="564" y="465"/>
                  </a:lnTo>
                  <a:lnTo>
                    <a:pt x="568" y="440"/>
                  </a:lnTo>
                  <a:lnTo>
                    <a:pt x="577" y="422"/>
                  </a:lnTo>
                  <a:lnTo>
                    <a:pt x="598" y="406"/>
                  </a:lnTo>
                  <a:lnTo>
                    <a:pt x="602" y="394"/>
                  </a:lnTo>
                  <a:lnTo>
                    <a:pt x="598" y="381"/>
                  </a:lnTo>
                  <a:lnTo>
                    <a:pt x="598" y="365"/>
                  </a:lnTo>
                  <a:lnTo>
                    <a:pt x="616" y="351"/>
                  </a:lnTo>
                  <a:lnTo>
                    <a:pt x="636" y="315"/>
                  </a:lnTo>
                  <a:lnTo>
                    <a:pt x="652" y="320"/>
                  </a:lnTo>
                  <a:lnTo>
                    <a:pt x="677" y="299"/>
                  </a:lnTo>
                  <a:lnTo>
                    <a:pt x="673" y="281"/>
                  </a:lnTo>
                  <a:lnTo>
                    <a:pt x="689" y="265"/>
                  </a:lnTo>
                  <a:lnTo>
                    <a:pt x="698" y="270"/>
                  </a:lnTo>
                  <a:lnTo>
                    <a:pt x="716" y="265"/>
                  </a:lnTo>
                  <a:lnTo>
                    <a:pt x="739" y="270"/>
                  </a:lnTo>
                  <a:lnTo>
                    <a:pt x="773" y="240"/>
                  </a:lnTo>
                  <a:lnTo>
                    <a:pt x="768" y="224"/>
                  </a:lnTo>
                  <a:lnTo>
                    <a:pt x="773" y="215"/>
                  </a:lnTo>
                  <a:lnTo>
                    <a:pt x="764" y="211"/>
                  </a:lnTo>
                  <a:lnTo>
                    <a:pt x="782" y="195"/>
                  </a:lnTo>
                  <a:lnTo>
                    <a:pt x="805" y="190"/>
                  </a:lnTo>
                  <a:lnTo>
                    <a:pt x="823" y="215"/>
                  </a:lnTo>
                  <a:lnTo>
                    <a:pt x="852" y="249"/>
                  </a:lnTo>
                  <a:lnTo>
                    <a:pt x="864" y="249"/>
                  </a:lnTo>
                  <a:lnTo>
                    <a:pt x="880" y="236"/>
                  </a:lnTo>
                  <a:lnTo>
                    <a:pt x="893" y="233"/>
                  </a:lnTo>
                  <a:lnTo>
                    <a:pt x="900" y="236"/>
                  </a:lnTo>
                  <a:lnTo>
                    <a:pt x="914" y="249"/>
                  </a:lnTo>
                  <a:lnTo>
                    <a:pt x="930" y="254"/>
                  </a:lnTo>
                  <a:lnTo>
                    <a:pt x="934" y="249"/>
                  </a:lnTo>
                  <a:lnTo>
                    <a:pt x="943" y="233"/>
                  </a:lnTo>
                  <a:lnTo>
                    <a:pt x="948" y="224"/>
                  </a:lnTo>
                  <a:lnTo>
                    <a:pt x="964" y="195"/>
                  </a:lnTo>
                  <a:lnTo>
                    <a:pt x="968" y="190"/>
                  </a:lnTo>
                  <a:lnTo>
                    <a:pt x="964" y="149"/>
                  </a:lnTo>
                  <a:lnTo>
                    <a:pt x="984" y="129"/>
                  </a:lnTo>
                  <a:lnTo>
                    <a:pt x="993" y="133"/>
                  </a:lnTo>
                  <a:lnTo>
                    <a:pt x="1018" y="108"/>
                  </a:lnTo>
                  <a:lnTo>
                    <a:pt x="1039" y="133"/>
                  </a:lnTo>
                  <a:lnTo>
                    <a:pt x="1046" y="140"/>
                  </a:lnTo>
                  <a:lnTo>
                    <a:pt x="1059" y="136"/>
                  </a:lnTo>
                  <a:lnTo>
                    <a:pt x="1069" y="149"/>
                  </a:lnTo>
                  <a:lnTo>
                    <a:pt x="1069" y="158"/>
                  </a:lnTo>
                  <a:lnTo>
                    <a:pt x="1075" y="165"/>
                  </a:lnTo>
                  <a:lnTo>
                    <a:pt x="1075" y="179"/>
                  </a:lnTo>
                  <a:lnTo>
                    <a:pt x="1089" y="163"/>
                  </a:lnTo>
                  <a:lnTo>
                    <a:pt x="1109" y="145"/>
                  </a:lnTo>
                  <a:lnTo>
                    <a:pt x="1121" y="120"/>
                  </a:lnTo>
                  <a:lnTo>
                    <a:pt x="1114" y="115"/>
                  </a:lnTo>
                  <a:lnTo>
                    <a:pt x="1100" y="129"/>
                  </a:lnTo>
                  <a:lnTo>
                    <a:pt x="1098" y="108"/>
                  </a:lnTo>
                  <a:lnTo>
                    <a:pt x="1089" y="104"/>
                  </a:lnTo>
                  <a:lnTo>
                    <a:pt x="1084" y="93"/>
                  </a:lnTo>
                  <a:lnTo>
                    <a:pt x="1119" y="65"/>
                  </a:lnTo>
                  <a:lnTo>
                    <a:pt x="1130" y="70"/>
                  </a:lnTo>
                  <a:lnTo>
                    <a:pt x="1135" y="54"/>
                  </a:lnTo>
                  <a:lnTo>
                    <a:pt x="1125" y="49"/>
                  </a:lnTo>
                  <a:lnTo>
                    <a:pt x="1105" y="40"/>
                  </a:lnTo>
                  <a:lnTo>
                    <a:pt x="1094" y="36"/>
                  </a:lnTo>
                  <a:lnTo>
                    <a:pt x="1075" y="22"/>
                  </a:lnTo>
                  <a:lnTo>
                    <a:pt x="1059" y="18"/>
                  </a:lnTo>
                  <a:lnTo>
                    <a:pt x="1041" y="34"/>
                  </a:lnTo>
                  <a:lnTo>
                    <a:pt x="1034" y="45"/>
                  </a:lnTo>
                  <a:lnTo>
                    <a:pt x="1018" y="34"/>
                  </a:lnTo>
                  <a:lnTo>
                    <a:pt x="1028" y="24"/>
                  </a:lnTo>
                  <a:lnTo>
                    <a:pt x="1030" y="4"/>
                  </a:lnTo>
                  <a:lnTo>
                    <a:pt x="1028" y="0"/>
                  </a:lnTo>
                  <a:lnTo>
                    <a:pt x="1005" y="0"/>
                  </a:lnTo>
                  <a:lnTo>
                    <a:pt x="1000" y="9"/>
                  </a:lnTo>
                  <a:lnTo>
                    <a:pt x="998" y="22"/>
                  </a:lnTo>
                  <a:lnTo>
                    <a:pt x="1000" y="34"/>
                  </a:lnTo>
                  <a:lnTo>
                    <a:pt x="984" y="49"/>
                  </a:lnTo>
                  <a:lnTo>
                    <a:pt x="971" y="24"/>
                  </a:lnTo>
                  <a:lnTo>
                    <a:pt x="959" y="29"/>
                  </a:lnTo>
                  <a:lnTo>
                    <a:pt x="957" y="49"/>
                  </a:lnTo>
                  <a:lnTo>
                    <a:pt x="948" y="79"/>
                  </a:lnTo>
                  <a:lnTo>
                    <a:pt x="928" y="99"/>
                  </a:lnTo>
                  <a:lnTo>
                    <a:pt x="914" y="74"/>
                  </a:lnTo>
                  <a:lnTo>
                    <a:pt x="934" y="59"/>
                  </a:lnTo>
                  <a:lnTo>
                    <a:pt x="939" y="34"/>
                  </a:lnTo>
                  <a:lnTo>
                    <a:pt x="928" y="34"/>
                  </a:lnTo>
                  <a:lnTo>
                    <a:pt x="905" y="34"/>
                  </a:lnTo>
                  <a:lnTo>
                    <a:pt x="889" y="59"/>
                  </a:lnTo>
                  <a:lnTo>
                    <a:pt x="868" y="93"/>
                  </a:lnTo>
                  <a:lnTo>
                    <a:pt x="877" y="108"/>
                  </a:lnTo>
                  <a:lnTo>
                    <a:pt x="864" y="115"/>
                  </a:lnTo>
                  <a:lnTo>
                    <a:pt x="848" y="104"/>
                  </a:lnTo>
                  <a:lnTo>
                    <a:pt x="830" y="111"/>
                  </a:lnTo>
                  <a:lnTo>
                    <a:pt x="834" y="129"/>
                  </a:lnTo>
                  <a:lnTo>
                    <a:pt x="814" y="129"/>
                  </a:lnTo>
                  <a:lnTo>
                    <a:pt x="800" y="133"/>
                  </a:lnTo>
                  <a:lnTo>
                    <a:pt x="786" y="154"/>
                  </a:lnTo>
                  <a:lnTo>
                    <a:pt x="764" y="149"/>
                  </a:lnTo>
                  <a:lnTo>
                    <a:pt x="764" y="163"/>
                  </a:lnTo>
                  <a:lnTo>
                    <a:pt x="748" y="149"/>
                  </a:lnTo>
                  <a:lnTo>
                    <a:pt x="727" y="158"/>
                  </a:lnTo>
                  <a:lnTo>
                    <a:pt x="723" y="174"/>
                  </a:lnTo>
                  <a:lnTo>
                    <a:pt x="707" y="179"/>
                  </a:lnTo>
                  <a:lnTo>
                    <a:pt x="693" y="163"/>
                  </a:lnTo>
                  <a:lnTo>
                    <a:pt x="668" y="165"/>
                  </a:lnTo>
                  <a:lnTo>
                    <a:pt x="643" y="174"/>
                  </a:lnTo>
                  <a:lnTo>
                    <a:pt x="643" y="199"/>
                  </a:lnTo>
                  <a:lnTo>
                    <a:pt x="659" y="204"/>
                  </a:lnTo>
                  <a:lnTo>
                    <a:pt x="659" y="211"/>
                  </a:lnTo>
                  <a:lnTo>
                    <a:pt x="659" y="229"/>
                  </a:lnTo>
                  <a:lnTo>
                    <a:pt x="648" y="224"/>
                  </a:lnTo>
                  <a:lnTo>
                    <a:pt x="632" y="233"/>
                  </a:lnTo>
                  <a:lnTo>
                    <a:pt x="636" y="249"/>
                  </a:lnTo>
                  <a:lnTo>
                    <a:pt x="652" y="263"/>
                  </a:lnTo>
                  <a:lnTo>
                    <a:pt x="652" y="281"/>
                  </a:lnTo>
                  <a:lnTo>
                    <a:pt x="636" y="274"/>
                  </a:lnTo>
                  <a:lnTo>
                    <a:pt x="623" y="276"/>
                  </a:lnTo>
                  <a:lnTo>
                    <a:pt x="623" y="295"/>
                  </a:lnTo>
                  <a:lnTo>
                    <a:pt x="602" y="295"/>
                  </a:lnTo>
                  <a:lnTo>
                    <a:pt x="586" y="295"/>
                  </a:lnTo>
                  <a:lnTo>
                    <a:pt x="582" y="306"/>
                  </a:lnTo>
                  <a:lnTo>
                    <a:pt x="577" y="315"/>
                  </a:lnTo>
                  <a:lnTo>
                    <a:pt x="564" y="320"/>
                  </a:lnTo>
                  <a:lnTo>
                    <a:pt x="559" y="329"/>
                  </a:lnTo>
                  <a:lnTo>
                    <a:pt x="564" y="340"/>
                  </a:lnTo>
                  <a:lnTo>
                    <a:pt x="541" y="347"/>
                  </a:lnTo>
                  <a:lnTo>
                    <a:pt x="557" y="365"/>
                  </a:lnTo>
                  <a:lnTo>
                    <a:pt x="559" y="374"/>
                  </a:lnTo>
                  <a:lnTo>
                    <a:pt x="545" y="385"/>
                  </a:lnTo>
                  <a:lnTo>
                    <a:pt x="516" y="406"/>
                  </a:lnTo>
                  <a:lnTo>
                    <a:pt x="493" y="422"/>
                  </a:lnTo>
                  <a:lnTo>
                    <a:pt x="482" y="447"/>
                  </a:lnTo>
                  <a:lnTo>
                    <a:pt x="461" y="465"/>
                  </a:lnTo>
                  <a:lnTo>
                    <a:pt x="461" y="476"/>
                  </a:lnTo>
                  <a:lnTo>
                    <a:pt x="466" y="490"/>
                  </a:lnTo>
                  <a:lnTo>
                    <a:pt x="448" y="501"/>
                  </a:lnTo>
                  <a:lnTo>
                    <a:pt x="452" y="517"/>
                  </a:lnTo>
                  <a:lnTo>
                    <a:pt x="436" y="547"/>
                  </a:lnTo>
                  <a:lnTo>
                    <a:pt x="423" y="551"/>
                  </a:lnTo>
                  <a:lnTo>
                    <a:pt x="423" y="572"/>
                  </a:lnTo>
                  <a:lnTo>
                    <a:pt x="432" y="585"/>
                  </a:lnTo>
                  <a:lnTo>
                    <a:pt x="418" y="597"/>
                  </a:lnTo>
                  <a:lnTo>
                    <a:pt x="411" y="587"/>
                  </a:lnTo>
                  <a:lnTo>
                    <a:pt x="393" y="597"/>
                  </a:lnTo>
                  <a:lnTo>
                    <a:pt x="398" y="622"/>
                  </a:lnTo>
                  <a:lnTo>
                    <a:pt x="382" y="631"/>
                  </a:lnTo>
                  <a:lnTo>
                    <a:pt x="357" y="635"/>
                  </a:lnTo>
                  <a:lnTo>
                    <a:pt x="341" y="656"/>
                  </a:lnTo>
                  <a:lnTo>
                    <a:pt x="336" y="676"/>
                  </a:lnTo>
                  <a:lnTo>
                    <a:pt x="318" y="692"/>
                  </a:lnTo>
                  <a:lnTo>
                    <a:pt x="318" y="705"/>
                  </a:lnTo>
                  <a:lnTo>
                    <a:pt x="341" y="687"/>
                  </a:lnTo>
                  <a:lnTo>
                    <a:pt x="366" y="671"/>
                  </a:lnTo>
                  <a:lnTo>
                    <a:pt x="375" y="676"/>
                  </a:lnTo>
                  <a:lnTo>
                    <a:pt x="366" y="701"/>
                  </a:lnTo>
                  <a:lnTo>
                    <a:pt x="345" y="715"/>
                  </a:lnTo>
                  <a:lnTo>
                    <a:pt x="322" y="710"/>
                  </a:lnTo>
                  <a:lnTo>
                    <a:pt x="327" y="726"/>
                  </a:lnTo>
                  <a:lnTo>
                    <a:pt x="300" y="737"/>
                  </a:lnTo>
                  <a:lnTo>
                    <a:pt x="295" y="715"/>
                  </a:lnTo>
                  <a:lnTo>
                    <a:pt x="282" y="705"/>
                  </a:lnTo>
                  <a:lnTo>
                    <a:pt x="266" y="728"/>
                  </a:lnTo>
                  <a:lnTo>
                    <a:pt x="247" y="728"/>
                  </a:lnTo>
                  <a:lnTo>
                    <a:pt x="232" y="733"/>
                  </a:lnTo>
                  <a:lnTo>
                    <a:pt x="229" y="755"/>
                  </a:lnTo>
                  <a:lnTo>
                    <a:pt x="220" y="758"/>
                  </a:lnTo>
                  <a:lnTo>
                    <a:pt x="220" y="769"/>
                  </a:lnTo>
                  <a:lnTo>
                    <a:pt x="209" y="765"/>
                  </a:lnTo>
                  <a:lnTo>
                    <a:pt x="195" y="755"/>
                  </a:lnTo>
                  <a:lnTo>
                    <a:pt x="172" y="758"/>
                  </a:lnTo>
                  <a:lnTo>
                    <a:pt x="172" y="771"/>
                  </a:lnTo>
                  <a:lnTo>
                    <a:pt x="175" y="783"/>
                  </a:lnTo>
                  <a:lnTo>
                    <a:pt x="166" y="785"/>
                  </a:lnTo>
                  <a:lnTo>
                    <a:pt x="145" y="776"/>
                  </a:lnTo>
                  <a:lnTo>
                    <a:pt x="127" y="789"/>
                  </a:lnTo>
                  <a:lnTo>
                    <a:pt x="131" y="801"/>
                  </a:lnTo>
                  <a:lnTo>
                    <a:pt x="129" y="810"/>
                  </a:lnTo>
                  <a:lnTo>
                    <a:pt x="109" y="801"/>
                  </a:lnTo>
                  <a:lnTo>
                    <a:pt x="104" y="812"/>
                  </a:lnTo>
                  <a:lnTo>
                    <a:pt x="97" y="821"/>
                  </a:lnTo>
                  <a:lnTo>
                    <a:pt x="75" y="817"/>
                  </a:lnTo>
                  <a:lnTo>
                    <a:pt x="63" y="819"/>
                  </a:lnTo>
                  <a:lnTo>
                    <a:pt x="61" y="835"/>
                  </a:lnTo>
                  <a:lnTo>
                    <a:pt x="52" y="839"/>
                  </a:lnTo>
                  <a:lnTo>
                    <a:pt x="38" y="860"/>
                  </a:lnTo>
                  <a:lnTo>
                    <a:pt x="40" y="883"/>
                  </a:lnTo>
                  <a:lnTo>
                    <a:pt x="36" y="917"/>
                  </a:lnTo>
                  <a:lnTo>
                    <a:pt x="31" y="951"/>
                  </a:lnTo>
                  <a:lnTo>
                    <a:pt x="27" y="980"/>
                  </a:lnTo>
                  <a:lnTo>
                    <a:pt x="22" y="996"/>
                  </a:lnTo>
                  <a:lnTo>
                    <a:pt x="34" y="1012"/>
                  </a:lnTo>
                  <a:lnTo>
                    <a:pt x="52" y="998"/>
                  </a:lnTo>
                  <a:lnTo>
                    <a:pt x="63" y="1005"/>
                  </a:lnTo>
                  <a:lnTo>
                    <a:pt x="63" y="1019"/>
                  </a:lnTo>
                  <a:lnTo>
                    <a:pt x="45" y="1028"/>
                  </a:lnTo>
                  <a:lnTo>
                    <a:pt x="43" y="1048"/>
                  </a:lnTo>
                  <a:lnTo>
                    <a:pt x="38" y="1060"/>
                  </a:lnTo>
                  <a:lnTo>
                    <a:pt x="20" y="1057"/>
                  </a:lnTo>
                  <a:lnTo>
                    <a:pt x="13" y="1082"/>
                  </a:lnTo>
                  <a:lnTo>
                    <a:pt x="22" y="1089"/>
                  </a:lnTo>
                  <a:lnTo>
                    <a:pt x="38" y="1085"/>
                  </a:lnTo>
                  <a:lnTo>
                    <a:pt x="47" y="1096"/>
                  </a:lnTo>
                  <a:lnTo>
                    <a:pt x="50" y="1100"/>
                  </a:lnTo>
                  <a:lnTo>
                    <a:pt x="36" y="1110"/>
                  </a:lnTo>
                  <a:lnTo>
                    <a:pt x="36" y="1123"/>
                  </a:lnTo>
                  <a:lnTo>
                    <a:pt x="20" y="1128"/>
                  </a:lnTo>
                  <a:lnTo>
                    <a:pt x="9" y="1119"/>
                  </a:lnTo>
                  <a:lnTo>
                    <a:pt x="11" y="1139"/>
                  </a:lnTo>
                  <a:lnTo>
                    <a:pt x="9" y="1155"/>
                  </a:lnTo>
                  <a:lnTo>
                    <a:pt x="0" y="1155"/>
                  </a:lnTo>
                  <a:lnTo>
                    <a:pt x="25" y="1180"/>
                  </a:lnTo>
                  <a:lnTo>
                    <a:pt x="36" y="1194"/>
                  </a:lnTo>
                  <a:lnTo>
                    <a:pt x="43" y="1214"/>
                  </a:lnTo>
                  <a:lnTo>
                    <a:pt x="68" y="1230"/>
                  </a:lnTo>
                  <a:lnTo>
                    <a:pt x="95" y="1244"/>
                  </a:lnTo>
                  <a:lnTo>
                    <a:pt x="120" y="1244"/>
                  </a:lnTo>
                  <a:lnTo>
                    <a:pt x="156" y="1219"/>
                  </a:lnTo>
                  <a:lnTo>
                    <a:pt x="195" y="1191"/>
                  </a:lnTo>
                  <a:lnTo>
                    <a:pt x="229" y="1146"/>
                  </a:lnTo>
                  <a:lnTo>
                    <a:pt x="234" y="1141"/>
                  </a:lnTo>
                  <a:lnTo>
                    <a:pt x="243" y="1157"/>
                  </a:lnTo>
                  <a:lnTo>
                    <a:pt x="259" y="1146"/>
                  </a:lnTo>
                  <a:lnTo>
                    <a:pt x="266" y="1130"/>
                  </a:lnTo>
                  <a:lnTo>
                    <a:pt x="268" y="1110"/>
                  </a:lnTo>
                  <a:lnTo>
                    <a:pt x="284" y="1085"/>
                  </a:lnTo>
                  <a:lnTo>
                    <a:pt x="277" y="1112"/>
                  </a:lnTo>
                  <a:lnTo>
                    <a:pt x="286" y="1116"/>
                  </a:lnTo>
                  <a:lnTo>
                    <a:pt x="282" y="1130"/>
                  </a:lnTo>
                  <a:lnTo>
                    <a:pt x="286" y="1153"/>
                  </a:lnTo>
                  <a:lnTo>
                    <a:pt x="295" y="1171"/>
                  </a:lnTo>
                  <a:lnTo>
                    <a:pt x="304" y="1166"/>
                  </a:lnTo>
                  <a:lnTo>
                    <a:pt x="304" y="1171"/>
                  </a:lnTo>
                </a:path>
              </a:pathLst>
            </a:custGeom>
            <a:solidFill>
              <a:srgbClr val="99CC00"/>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19" name="Freeform 65">
              <a:extLst>
                <a:ext uri="{FF2B5EF4-FFF2-40B4-BE49-F238E27FC236}">
                  <a16:creationId xmlns:a16="http://schemas.microsoft.com/office/drawing/2014/main" id="{DFF7F636-E3D5-4757-8E46-FB47B21C50DB}"/>
                </a:ext>
              </a:extLst>
            </p:cNvPr>
            <p:cNvSpPr>
              <a:spLocks noChangeAspect="1"/>
            </p:cNvSpPr>
            <p:nvPr/>
          </p:nvSpPr>
          <p:spPr bwMode="auto">
            <a:xfrm>
              <a:off x="3081020" y="1493511"/>
              <a:ext cx="1421765" cy="1604462"/>
            </a:xfrm>
            <a:custGeom>
              <a:avLst/>
              <a:gdLst/>
              <a:ahLst/>
              <a:cxnLst>
                <a:cxn ang="0">
                  <a:pos x="332" y="1137"/>
                </a:cxn>
                <a:cxn ang="0">
                  <a:pos x="377" y="1066"/>
                </a:cxn>
                <a:cxn ang="0">
                  <a:pos x="366" y="969"/>
                </a:cxn>
                <a:cxn ang="0">
                  <a:pos x="375" y="887"/>
                </a:cxn>
                <a:cxn ang="0">
                  <a:pos x="393" y="771"/>
                </a:cxn>
                <a:cxn ang="0">
                  <a:pos x="452" y="692"/>
                </a:cxn>
                <a:cxn ang="0">
                  <a:pos x="482" y="631"/>
                </a:cxn>
                <a:cxn ang="0">
                  <a:pos x="502" y="569"/>
                </a:cxn>
                <a:cxn ang="0">
                  <a:pos x="564" y="465"/>
                </a:cxn>
                <a:cxn ang="0">
                  <a:pos x="598" y="381"/>
                </a:cxn>
                <a:cxn ang="0">
                  <a:pos x="677" y="299"/>
                </a:cxn>
                <a:cxn ang="0">
                  <a:pos x="739" y="270"/>
                </a:cxn>
                <a:cxn ang="0">
                  <a:pos x="782" y="195"/>
                </a:cxn>
                <a:cxn ang="0">
                  <a:pos x="880" y="236"/>
                </a:cxn>
                <a:cxn ang="0">
                  <a:pos x="934" y="249"/>
                </a:cxn>
                <a:cxn ang="0">
                  <a:pos x="964" y="149"/>
                </a:cxn>
                <a:cxn ang="0">
                  <a:pos x="1046" y="140"/>
                </a:cxn>
                <a:cxn ang="0">
                  <a:pos x="1075" y="179"/>
                </a:cxn>
                <a:cxn ang="0">
                  <a:pos x="1100" y="129"/>
                </a:cxn>
                <a:cxn ang="0">
                  <a:pos x="1130" y="70"/>
                </a:cxn>
                <a:cxn ang="0">
                  <a:pos x="1075" y="22"/>
                </a:cxn>
                <a:cxn ang="0">
                  <a:pos x="1028" y="24"/>
                </a:cxn>
                <a:cxn ang="0">
                  <a:pos x="998" y="22"/>
                </a:cxn>
                <a:cxn ang="0">
                  <a:pos x="957" y="49"/>
                </a:cxn>
                <a:cxn ang="0">
                  <a:pos x="939" y="34"/>
                </a:cxn>
                <a:cxn ang="0">
                  <a:pos x="877" y="108"/>
                </a:cxn>
                <a:cxn ang="0">
                  <a:pos x="814" y="129"/>
                </a:cxn>
                <a:cxn ang="0">
                  <a:pos x="748" y="149"/>
                </a:cxn>
                <a:cxn ang="0">
                  <a:pos x="668" y="165"/>
                </a:cxn>
                <a:cxn ang="0">
                  <a:pos x="659" y="229"/>
                </a:cxn>
                <a:cxn ang="0">
                  <a:pos x="652" y="281"/>
                </a:cxn>
                <a:cxn ang="0">
                  <a:pos x="586" y="295"/>
                </a:cxn>
                <a:cxn ang="0">
                  <a:pos x="564" y="340"/>
                </a:cxn>
                <a:cxn ang="0">
                  <a:pos x="516" y="406"/>
                </a:cxn>
                <a:cxn ang="0">
                  <a:pos x="466" y="490"/>
                </a:cxn>
                <a:cxn ang="0">
                  <a:pos x="423" y="572"/>
                </a:cxn>
                <a:cxn ang="0">
                  <a:pos x="398" y="622"/>
                </a:cxn>
                <a:cxn ang="0">
                  <a:pos x="318" y="692"/>
                </a:cxn>
                <a:cxn ang="0">
                  <a:pos x="366" y="701"/>
                </a:cxn>
                <a:cxn ang="0">
                  <a:pos x="295" y="715"/>
                </a:cxn>
                <a:cxn ang="0">
                  <a:pos x="229" y="755"/>
                </a:cxn>
                <a:cxn ang="0">
                  <a:pos x="172" y="758"/>
                </a:cxn>
                <a:cxn ang="0">
                  <a:pos x="127" y="789"/>
                </a:cxn>
                <a:cxn ang="0">
                  <a:pos x="97" y="821"/>
                </a:cxn>
                <a:cxn ang="0">
                  <a:pos x="38" y="860"/>
                </a:cxn>
                <a:cxn ang="0">
                  <a:pos x="22" y="996"/>
                </a:cxn>
                <a:cxn ang="0">
                  <a:pos x="45" y="1028"/>
                </a:cxn>
                <a:cxn ang="0">
                  <a:pos x="22" y="1089"/>
                </a:cxn>
                <a:cxn ang="0">
                  <a:pos x="36" y="1123"/>
                </a:cxn>
                <a:cxn ang="0">
                  <a:pos x="0" y="1155"/>
                </a:cxn>
                <a:cxn ang="0">
                  <a:pos x="95" y="1244"/>
                </a:cxn>
                <a:cxn ang="0">
                  <a:pos x="234" y="1141"/>
                </a:cxn>
                <a:cxn ang="0">
                  <a:pos x="284" y="1085"/>
                </a:cxn>
                <a:cxn ang="0">
                  <a:pos x="295" y="1171"/>
                </a:cxn>
              </a:cxnLst>
              <a:rect l="0" t="0" r="r" b="b"/>
              <a:pathLst>
                <a:path w="1136" h="1245">
                  <a:moveTo>
                    <a:pt x="304" y="1171"/>
                  </a:moveTo>
                  <a:lnTo>
                    <a:pt x="307" y="1169"/>
                  </a:lnTo>
                  <a:lnTo>
                    <a:pt x="318" y="1166"/>
                  </a:lnTo>
                  <a:lnTo>
                    <a:pt x="327" y="1153"/>
                  </a:lnTo>
                  <a:lnTo>
                    <a:pt x="332" y="1137"/>
                  </a:lnTo>
                  <a:lnTo>
                    <a:pt x="336" y="1128"/>
                  </a:lnTo>
                  <a:lnTo>
                    <a:pt x="332" y="1103"/>
                  </a:lnTo>
                  <a:lnTo>
                    <a:pt x="336" y="1087"/>
                  </a:lnTo>
                  <a:lnTo>
                    <a:pt x="348" y="1078"/>
                  </a:lnTo>
                  <a:lnTo>
                    <a:pt x="377" y="1066"/>
                  </a:lnTo>
                  <a:lnTo>
                    <a:pt x="382" y="1053"/>
                  </a:lnTo>
                  <a:lnTo>
                    <a:pt x="377" y="1012"/>
                  </a:lnTo>
                  <a:lnTo>
                    <a:pt x="375" y="1003"/>
                  </a:lnTo>
                  <a:lnTo>
                    <a:pt x="375" y="978"/>
                  </a:lnTo>
                  <a:lnTo>
                    <a:pt x="366" y="969"/>
                  </a:lnTo>
                  <a:lnTo>
                    <a:pt x="370" y="951"/>
                  </a:lnTo>
                  <a:lnTo>
                    <a:pt x="377" y="951"/>
                  </a:lnTo>
                  <a:lnTo>
                    <a:pt x="398" y="937"/>
                  </a:lnTo>
                  <a:lnTo>
                    <a:pt x="382" y="898"/>
                  </a:lnTo>
                  <a:lnTo>
                    <a:pt x="375" y="887"/>
                  </a:lnTo>
                  <a:lnTo>
                    <a:pt x="375" y="883"/>
                  </a:lnTo>
                  <a:lnTo>
                    <a:pt x="375" y="851"/>
                  </a:lnTo>
                  <a:lnTo>
                    <a:pt x="386" y="826"/>
                  </a:lnTo>
                  <a:lnTo>
                    <a:pt x="391" y="799"/>
                  </a:lnTo>
                  <a:lnTo>
                    <a:pt x="393" y="771"/>
                  </a:lnTo>
                  <a:lnTo>
                    <a:pt x="391" y="746"/>
                  </a:lnTo>
                  <a:lnTo>
                    <a:pt x="398" y="728"/>
                  </a:lnTo>
                  <a:lnTo>
                    <a:pt x="402" y="717"/>
                  </a:lnTo>
                  <a:lnTo>
                    <a:pt x="427" y="701"/>
                  </a:lnTo>
                  <a:lnTo>
                    <a:pt x="452" y="692"/>
                  </a:lnTo>
                  <a:lnTo>
                    <a:pt x="475" y="701"/>
                  </a:lnTo>
                  <a:lnTo>
                    <a:pt x="482" y="705"/>
                  </a:lnTo>
                  <a:lnTo>
                    <a:pt x="493" y="687"/>
                  </a:lnTo>
                  <a:lnTo>
                    <a:pt x="493" y="667"/>
                  </a:lnTo>
                  <a:lnTo>
                    <a:pt x="482" y="631"/>
                  </a:lnTo>
                  <a:lnTo>
                    <a:pt x="477" y="615"/>
                  </a:lnTo>
                  <a:lnTo>
                    <a:pt x="482" y="606"/>
                  </a:lnTo>
                  <a:lnTo>
                    <a:pt x="489" y="606"/>
                  </a:lnTo>
                  <a:lnTo>
                    <a:pt x="498" y="592"/>
                  </a:lnTo>
                  <a:lnTo>
                    <a:pt x="502" y="569"/>
                  </a:lnTo>
                  <a:lnTo>
                    <a:pt x="507" y="535"/>
                  </a:lnTo>
                  <a:lnTo>
                    <a:pt x="511" y="501"/>
                  </a:lnTo>
                  <a:lnTo>
                    <a:pt x="523" y="490"/>
                  </a:lnTo>
                  <a:lnTo>
                    <a:pt x="548" y="474"/>
                  </a:lnTo>
                  <a:lnTo>
                    <a:pt x="564" y="465"/>
                  </a:lnTo>
                  <a:lnTo>
                    <a:pt x="568" y="440"/>
                  </a:lnTo>
                  <a:lnTo>
                    <a:pt x="577" y="422"/>
                  </a:lnTo>
                  <a:lnTo>
                    <a:pt x="598" y="406"/>
                  </a:lnTo>
                  <a:lnTo>
                    <a:pt x="602" y="394"/>
                  </a:lnTo>
                  <a:lnTo>
                    <a:pt x="598" y="381"/>
                  </a:lnTo>
                  <a:lnTo>
                    <a:pt x="598" y="365"/>
                  </a:lnTo>
                  <a:lnTo>
                    <a:pt x="616" y="351"/>
                  </a:lnTo>
                  <a:lnTo>
                    <a:pt x="636" y="315"/>
                  </a:lnTo>
                  <a:lnTo>
                    <a:pt x="652" y="320"/>
                  </a:lnTo>
                  <a:lnTo>
                    <a:pt x="677" y="299"/>
                  </a:lnTo>
                  <a:lnTo>
                    <a:pt x="673" y="281"/>
                  </a:lnTo>
                  <a:lnTo>
                    <a:pt x="689" y="265"/>
                  </a:lnTo>
                  <a:lnTo>
                    <a:pt x="698" y="270"/>
                  </a:lnTo>
                  <a:lnTo>
                    <a:pt x="716" y="265"/>
                  </a:lnTo>
                  <a:lnTo>
                    <a:pt x="739" y="270"/>
                  </a:lnTo>
                  <a:lnTo>
                    <a:pt x="773" y="240"/>
                  </a:lnTo>
                  <a:lnTo>
                    <a:pt x="768" y="224"/>
                  </a:lnTo>
                  <a:lnTo>
                    <a:pt x="773" y="215"/>
                  </a:lnTo>
                  <a:lnTo>
                    <a:pt x="764" y="211"/>
                  </a:lnTo>
                  <a:lnTo>
                    <a:pt x="782" y="195"/>
                  </a:lnTo>
                  <a:lnTo>
                    <a:pt x="805" y="190"/>
                  </a:lnTo>
                  <a:lnTo>
                    <a:pt x="823" y="215"/>
                  </a:lnTo>
                  <a:lnTo>
                    <a:pt x="852" y="249"/>
                  </a:lnTo>
                  <a:lnTo>
                    <a:pt x="864" y="249"/>
                  </a:lnTo>
                  <a:lnTo>
                    <a:pt x="880" y="236"/>
                  </a:lnTo>
                  <a:lnTo>
                    <a:pt x="893" y="233"/>
                  </a:lnTo>
                  <a:lnTo>
                    <a:pt x="900" y="236"/>
                  </a:lnTo>
                  <a:lnTo>
                    <a:pt x="914" y="249"/>
                  </a:lnTo>
                  <a:lnTo>
                    <a:pt x="930" y="254"/>
                  </a:lnTo>
                  <a:lnTo>
                    <a:pt x="934" y="249"/>
                  </a:lnTo>
                  <a:lnTo>
                    <a:pt x="943" y="233"/>
                  </a:lnTo>
                  <a:lnTo>
                    <a:pt x="948" y="224"/>
                  </a:lnTo>
                  <a:lnTo>
                    <a:pt x="964" y="195"/>
                  </a:lnTo>
                  <a:lnTo>
                    <a:pt x="968" y="190"/>
                  </a:lnTo>
                  <a:lnTo>
                    <a:pt x="964" y="149"/>
                  </a:lnTo>
                  <a:lnTo>
                    <a:pt x="984" y="129"/>
                  </a:lnTo>
                  <a:lnTo>
                    <a:pt x="993" y="133"/>
                  </a:lnTo>
                  <a:lnTo>
                    <a:pt x="1018" y="108"/>
                  </a:lnTo>
                  <a:lnTo>
                    <a:pt x="1039" y="133"/>
                  </a:lnTo>
                  <a:lnTo>
                    <a:pt x="1046" y="140"/>
                  </a:lnTo>
                  <a:lnTo>
                    <a:pt x="1059" y="136"/>
                  </a:lnTo>
                  <a:lnTo>
                    <a:pt x="1069" y="149"/>
                  </a:lnTo>
                  <a:lnTo>
                    <a:pt x="1069" y="158"/>
                  </a:lnTo>
                  <a:lnTo>
                    <a:pt x="1075" y="165"/>
                  </a:lnTo>
                  <a:lnTo>
                    <a:pt x="1075" y="179"/>
                  </a:lnTo>
                  <a:lnTo>
                    <a:pt x="1089" y="163"/>
                  </a:lnTo>
                  <a:lnTo>
                    <a:pt x="1109" y="145"/>
                  </a:lnTo>
                  <a:lnTo>
                    <a:pt x="1121" y="120"/>
                  </a:lnTo>
                  <a:lnTo>
                    <a:pt x="1114" y="115"/>
                  </a:lnTo>
                  <a:lnTo>
                    <a:pt x="1100" y="129"/>
                  </a:lnTo>
                  <a:lnTo>
                    <a:pt x="1098" y="108"/>
                  </a:lnTo>
                  <a:lnTo>
                    <a:pt x="1089" y="104"/>
                  </a:lnTo>
                  <a:lnTo>
                    <a:pt x="1084" y="93"/>
                  </a:lnTo>
                  <a:lnTo>
                    <a:pt x="1119" y="65"/>
                  </a:lnTo>
                  <a:lnTo>
                    <a:pt x="1130" y="70"/>
                  </a:lnTo>
                  <a:lnTo>
                    <a:pt x="1135" y="54"/>
                  </a:lnTo>
                  <a:lnTo>
                    <a:pt x="1125" y="49"/>
                  </a:lnTo>
                  <a:lnTo>
                    <a:pt x="1105" y="40"/>
                  </a:lnTo>
                  <a:lnTo>
                    <a:pt x="1094" y="36"/>
                  </a:lnTo>
                  <a:lnTo>
                    <a:pt x="1075" y="22"/>
                  </a:lnTo>
                  <a:lnTo>
                    <a:pt x="1059" y="18"/>
                  </a:lnTo>
                  <a:lnTo>
                    <a:pt x="1041" y="34"/>
                  </a:lnTo>
                  <a:lnTo>
                    <a:pt x="1034" y="45"/>
                  </a:lnTo>
                  <a:lnTo>
                    <a:pt x="1018" y="34"/>
                  </a:lnTo>
                  <a:lnTo>
                    <a:pt x="1028" y="24"/>
                  </a:lnTo>
                  <a:lnTo>
                    <a:pt x="1030" y="4"/>
                  </a:lnTo>
                  <a:lnTo>
                    <a:pt x="1028" y="0"/>
                  </a:lnTo>
                  <a:lnTo>
                    <a:pt x="1005" y="0"/>
                  </a:lnTo>
                  <a:lnTo>
                    <a:pt x="1000" y="9"/>
                  </a:lnTo>
                  <a:lnTo>
                    <a:pt x="998" y="22"/>
                  </a:lnTo>
                  <a:lnTo>
                    <a:pt x="1000" y="34"/>
                  </a:lnTo>
                  <a:lnTo>
                    <a:pt x="984" y="49"/>
                  </a:lnTo>
                  <a:lnTo>
                    <a:pt x="971" y="24"/>
                  </a:lnTo>
                  <a:lnTo>
                    <a:pt x="959" y="29"/>
                  </a:lnTo>
                  <a:lnTo>
                    <a:pt x="957" y="49"/>
                  </a:lnTo>
                  <a:lnTo>
                    <a:pt x="948" y="79"/>
                  </a:lnTo>
                  <a:lnTo>
                    <a:pt x="928" y="99"/>
                  </a:lnTo>
                  <a:lnTo>
                    <a:pt x="914" y="74"/>
                  </a:lnTo>
                  <a:lnTo>
                    <a:pt x="934" y="59"/>
                  </a:lnTo>
                  <a:lnTo>
                    <a:pt x="939" y="34"/>
                  </a:lnTo>
                  <a:lnTo>
                    <a:pt x="928" y="34"/>
                  </a:lnTo>
                  <a:lnTo>
                    <a:pt x="905" y="34"/>
                  </a:lnTo>
                  <a:lnTo>
                    <a:pt x="889" y="59"/>
                  </a:lnTo>
                  <a:lnTo>
                    <a:pt x="868" y="93"/>
                  </a:lnTo>
                  <a:lnTo>
                    <a:pt x="877" y="108"/>
                  </a:lnTo>
                  <a:lnTo>
                    <a:pt x="864" y="115"/>
                  </a:lnTo>
                  <a:lnTo>
                    <a:pt x="848" y="104"/>
                  </a:lnTo>
                  <a:lnTo>
                    <a:pt x="830" y="111"/>
                  </a:lnTo>
                  <a:lnTo>
                    <a:pt x="834" y="129"/>
                  </a:lnTo>
                  <a:lnTo>
                    <a:pt x="814" y="129"/>
                  </a:lnTo>
                  <a:lnTo>
                    <a:pt x="800" y="133"/>
                  </a:lnTo>
                  <a:lnTo>
                    <a:pt x="786" y="154"/>
                  </a:lnTo>
                  <a:lnTo>
                    <a:pt x="764" y="149"/>
                  </a:lnTo>
                  <a:lnTo>
                    <a:pt x="764" y="163"/>
                  </a:lnTo>
                  <a:lnTo>
                    <a:pt x="748" y="149"/>
                  </a:lnTo>
                  <a:lnTo>
                    <a:pt x="727" y="158"/>
                  </a:lnTo>
                  <a:lnTo>
                    <a:pt x="723" y="174"/>
                  </a:lnTo>
                  <a:lnTo>
                    <a:pt x="707" y="179"/>
                  </a:lnTo>
                  <a:lnTo>
                    <a:pt x="693" y="163"/>
                  </a:lnTo>
                  <a:lnTo>
                    <a:pt x="668" y="165"/>
                  </a:lnTo>
                  <a:lnTo>
                    <a:pt x="643" y="174"/>
                  </a:lnTo>
                  <a:lnTo>
                    <a:pt x="643" y="199"/>
                  </a:lnTo>
                  <a:lnTo>
                    <a:pt x="659" y="204"/>
                  </a:lnTo>
                  <a:lnTo>
                    <a:pt x="659" y="211"/>
                  </a:lnTo>
                  <a:lnTo>
                    <a:pt x="659" y="229"/>
                  </a:lnTo>
                  <a:lnTo>
                    <a:pt x="648" y="224"/>
                  </a:lnTo>
                  <a:lnTo>
                    <a:pt x="632" y="233"/>
                  </a:lnTo>
                  <a:lnTo>
                    <a:pt x="636" y="249"/>
                  </a:lnTo>
                  <a:lnTo>
                    <a:pt x="652" y="263"/>
                  </a:lnTo>
                  <a:lnTo>
                    <a:pt x="652" y="281"/>
                  </a:lnTo>
                  <a:lnTo>
                    <a:pt x="636" y="274"/>
                  </a:lnTo>
                  <a:lnTo>
                    <a:pt x="623" y="276"/>
                  </a:lnTo>
                  <a:lnTo>
                    <a:pt x="623" y="295"/>
                  </a:lnTo>
                  <a:lnTo>
                    <a:pt x="602" y="295"/>
                  </a:lnTo>
                  <a:lnTo>
                    <a:pt x="586" y="295"/>
                  </a:lnTo>
                  <a:lnTo>
                    <a:pt x="582" y="306"/>
                  </a:lnTo>
                  <a:lnTo>
                    <a:pt x="577" y="315"/>
                  </a:lnTo>
                  <a:lnTo>
                    <a:pt x="564" y="320"/>
                  </a:lnTo>
                  <a:lnTo>
                    <a:pt x="559" y="329"/>
                  </a:lnTo>
                  <a:lnTo>
                    <a:pt x="564" y="340"/>
                  </a:lnTo>
                  <a:lnTo>
                    <a:pt x="541" y="347"/>
                  </a:lnTo>
                  <a:lnTo>
                    <a:pt x="557" y="365"/>
                  </a:lnTo>
                  <a:lnTo>
                    <a:pt x="559" y="374"/>
                  </a:lnTo>
                  <a:lnTo>
                    <a:pt x="545" y="385"/>
                  </a:lnTo>
                  <a:lnTo>
                    <a:pt x="516" y="406"/>
                  </a:lnTo>
                  <a:lnTo>
                    <a:pt x="493" y="422"/>
                  </a:lnTo>
                  <a:lnTo>
                    <a:pt x="482" y="447"/>
                  </a:lnTo>
                  <a:lnTo>
                    <a:pt x="461" y="465"/>
                  </a:lnTo>
                  <a:lnTo>
                    <a:pt x="461" y="476"/>
                  </a:lnTo>
                  <a:lnTo>
                    <a:pt x="466" y="490"/>
                  </a:lnTo>
                  <a:lnTo>
                    <a:pt x="448" y="501"/>
                  </a:lnTo>
                  <a:lnTo>
                    <a:pt x="452" y="517"/>
                  </a:lnTo>
                  <a:lnTo>
                    <a:pt x="436" y="547"/>
                  </a:lnTo>
                  <a:lnTo>
                    <a:pt x="423" y="551"/>
                  </a:lnTo>
                  <a:lnTo>
                    <a:pt x="423" y="572"/>
                  </a:lnTo>
                  <a:lnTo>
                    <a:pt x="432" y="585"/>
                  </a:lnTo>
                  <a:lnTo>
                    <a:pt x="418" y="597"/>
                  </a:lnTo>
                  <a:lnTo>
                    <a:pt x="411" y="587"/>
                  </a:lnTo>
                  <a:lnTo>
                    <a:pt x="393" y="597"/>
                  </a:lnTo>
                  <a:lnTo>
                    <a:pt x="398" y="622"/>
                  </a:lnTo>
                  <a:lnTo>
                    <a:pt x="382" y="631"/>
                  </a:lnTo>
                  <a:lnTo>
                    <a:pt x="357" y="635"/>
                  </a:lnTo>
                  <a:lnTo>
                    <a:pt x="341" y="656"/>
                  </a:lnTo>
                  <a:lnTo>
                    <a:pt x="336" y="676"/>
                  </a:lnTo>
                  <a:lnTo>
                    <a:pt x="318" y="692"/>
                  </a:lnTo>
                  <a:lnTo>
                    <a:pt x="318" y="705"/>
                  </a:lnTo>
                  <a:lnTo>
                    <a:pt x="341" y="687"/>
                  </a:lnTo>
                  <a:lnTo>
                    <a:pt x="366" y="671"/>
                  </a:lnTo>
                  <a:lnTo>
                    <a:pt x="375" y="676"/>
                  </a:lnTo>
                  <a:lnTo>
                    <a:pt x="366" y="701"/>
                  </a:lnTo>
                  <a:lnTo>
                    <a:pt x="345" y="715"/>
                  </a:lnTo>
                  <a:lnTo>
                    <a:pt x="322" y="710"/>
                  </a:lnTo>
                  <a:lnTo>
                    <a:pt x="327" y="726"/>
                  </a:lnTo>
                  <a:lnTo>
                    <a:pt x="300" y="737"/>
                  </a:lnTo>
                  <a:lnTo>
                    <a:pt x="295" y="715"/>
                  </a:lnTo>
                  <a:lnTo>
                    <a:pt x="282" y="705"/>
                  </a:lnTo>
                  <a:lnTo>
                    <a:pt x="266" y="728"/>
                  </a:lnTo>
                  <a:lnTo>
                    <a:pt x="247" y="728"/>
                  </a:lnTo>
                  <a:lnTo>
                    <a:pt x="232" y="733"/>
                  </a:lnTo>
                  <a:lnTo>
                    <a:pt x="229" y="755"/>
                  </a:lnTo>
                  <a:lnTo>
                    <a:pt x="220" y="758"/>
                  </a:lnTo>
                  <a:lnTo>
                    <a:pt x="220" y="769"/>
                  </a:lnTo>
                  <a:lnTo>
                    <a:pt x="209" y="765"/>
                  </a:lnTo>
                  <a:lnTo>
                    <a:pt x="195" y="755"/>
                  </a:lnTo>
                  <a:lnTo>
                    <a:pt x="172" y="758"/>
                  </a:lnTo>
                  <a:lnTo>
                    <a:pt x="172" y="771"/>
                  </a:lnTo>
                  <a:lnTo>
                    <a:pt x="175" y="783"/>
                  </a:lnTo>
                  <a:lnTo>
                    <a:pt x="166" y="785"/>
                  </a:lnTo>
                  <a:lnTo>
                    <a:pt x="145" y="776"/>
                  </a:lnTo>
                  <a:lnTo>
                    <a:pt x="127" y="789"/>
                  </a:lnTo>
                  <a:lnTo>
                    <a:pt x="131" y="801"/>
                  </a:lnTo>
                  <a:lnTo>
                    <a:pt x="129" y="810"/>
                  </a:lnTo>
                  <a:lnTo>
                    <a:pt x="109" y="801"/>
                  </a:lnTo>
                  <a:lnTo>
                    <a:pt x="104" y="812"/>
                  </a:lnTo>
                  <a:lnTo>
                    <a:pt x="97" y="821"/>
                  </a:lnTo>
                  <a:lnTo>
                    <a:pt x="75" y="817"/>
                  </a:lnTo>
                  <a:lnTo>
                    <a:pt x="63" y="819"/>
                  </a:lnTo>
                  <a:lnTo>
                    <a:pt x="61" y="835"/>
                  </a:lnTo>
                  <a:lnTo>
                    <a:pt x="52" y="839"/>
                  </a:lnTo>
                  <a:lnTo>
                    <a:pt x="38" y="860"/>
                  </a:lnTo>
                  <a:lnTo>
                    <a:pt x="40" y="883"/>
                  </a:lnTo>
                  <a:lnTo>
                    <a:pt x="36" y="917"/>
                  </a:lnTo>
                  <a:lnTo>
                    <a:pt x="31" y="951"/>
                  </a:lnTo>
                  <a:lnTo>
                    <a:pt x="27" y="980"/>
                  </a:lnTo>
                  <a:lnTo>
                    <a:pt x="22" y="996"/>
                  </a:lnTo>
                  <a:lnTo>
                    <a:pt x="34" y="1012"/>
                  </a:lnTo>
                  <a:lnTo>
                    <a:pt x="52" y="998"/>
                  </a:lnTo>
                  <a:lnTo>
                    <a:pt x="63" y="1005"/>
                  </a:lnTo>
                  <a:lnTo>
                    <a:pt x="63" y="1019"/>
                  </a:lnTo>
                  <a:lnTo>
                    <a:pt x="45" y="1028"/>
                  </a:lnTo>
                  <a:lnTo>
                    <a:pt x="43" y="1048"/>
                  </a:lnTo>
                  <a:lnTo>
                    <a:pt x="38" y="1060"/>
                  </a:lnTo>
                  <a:lnTo>
                    <a:pt x="20" y="1057"/>
                  </a:lnTo>
                  <a:lnTo>
                    <a:pt x="13" y="1082"/>
                  </a:lnTo>
                  <a:lnTo>
                    <a:pt x="22" y="1089"/>
                  </a:lnTo>
                  <a:lnTo>
                    <a:pt x="38" y="1085"/>
                  </a:lnTo>
                  <a:lnTo>
                    <a:pt x="47" y="1096"/>
                  </a:lnTo>
                  <a:lnTo>
                    <a:pt x="50" y="1100"/>
                  </a:lnTo>
                  <a:lnTo>
                    <a:pt x="36" y="1110"/>
                  </a:lnTo>
                  <a:lnTo>
                    <a:pt x="36" y="1123"/>
                  </a:lnTo>
                  <a:lnTo>
                    <a:pt x="20" y="1128"/>
                  </a:lnTo>
                  <a:lnTo>
                    <a:pt x="9" y="1119"/>
                  </a:lnTo>
                  <a:lnTo>
                    <a:pt x="11" y="1139"/>
                  </a:lnTo>
                  <a:lnTo>
                    <a:pt x="9" y="1155"/>
                  </a:lnTo>
                  <a:lnTo>
                    <a:pt x="0" y="1155"/>
                  </a:lnTo>
                  <a:lnTo>
                    <a:pt x="25" y="1180"/>
                  </a:lnTo>
                  <a:lnTo>
                    <a:pt x="36" y="1194"/>
                  </a:lnTo>
                  <a:lnTo>
                    <a:pt x="43" y="1214"/>
                  </a:lnTo>
                  <a:lnTo>
                    <a:pt x="68" y="1230"/>
                  </a:lnTo>
                  <a:lnTo>
                    <a:pt x="95" y="1244"/>
                  </a:lnTo>
                  <a:lnTo>
                    <a:pt x="120" y="1244"/>
                  </a:lnTo>
                  <a:lnTo>
                    <a:pt x="156" y="1219"/>
                  </a:lnTo>
                  <a:lnTo>
                    <a:pt x="195" y="1191"/>
                  </a:lnTo>
                  <a:lnTo>
                    <a:pt x="229" y="1146"/>
                  </a:lnTo>
                  <a:lnTo>
                    <a:pt x="234" y="1141"/>
                  </a:lnTo>
                  <a:lnTo>
                    <a:pt x="243" y="1157"/>
                  </a:lnTo>
                  <a:lnTo>
                    <a:pt x="259" y="1146"/>
                  </a:lnTo>
                  <a:lnTo>
                    <a:pt x="266" y="1130"/>
                  </a:lnTo>
                  <a:lnTo>
                    <a:pt x="268" y="1110"/>
                  </a:lnTo>
                  <a:lnTo>
                    <a:pt x="284" y="1085"/>
                  </a:lnTo>
                  <a:lnTo>
                    <a:pt x="277" y="1112"/>
                  </a:lnTo>
                  <a:lnTo>
                    <a:pt x="286" y="1116"/>
                  </a:lnTo>
                  <a:lnTo>
                    <a:pt x="282" y="1130"/>
                  </a:lnTo>
                  <a:lnTo>
                    <a:pt x="286" y="1153"/>
                  </a:lnTo>
                  <a:lnTo>
                    <a:pt x="295" y="1171"/>
                  </a:lnTo>
                  <a:lnTo>
                    <a:pt x="304" y="1166"/>
                  </a:lnTo>
                </a:path>
              </a:pathLst>
            </a:custGeom>
            <a:solidFill>
              <a:srgbClr val="17416C"/>
            </a:solidFill>
            <a:ln w="2540" cap="rnd">
              <a:solidFill>
                <a:srgbClr val="FFFFFF"/>
              </a:solidFill>
              <a:round/>
              <a:headEnd type="none" w="sm" len="sm"/>
              <a:tailEnd type="none" w="sm" len="sm"/>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20" name="Freeform 66">
              <a:extLst>
                <a:ext uri="{FF2B5EF4-FFF2-40B4-BE49-F238E27FC236}">
                  <a16:creationId xmlns:a16="http://schemas.microsoft.com/office/drawing/2014/main" id="{3DA41CA1-7268-4DB1-8C12-E7DDE7FA97CF}"/>
                </a:ext>
              </a:extLst>
            </p:cNvPr>
            <p:cNvSpPr>
              <a:spLocks noChangeAspect="1"/>
            </p:cNvSpPr>
            <p:nvPr/>
          </p:nvSpPr>
          <p:spPr bwMode="auto">
            <a:xfrm>
              <a:off x="3793490" y="1773514"/>
              <a:ext cx="44450" cy="62223"/>
            </a:xfrm>
            <a:custGeom>
              <a:avLst/>
              <a:gdLst/>
              <a:ahLst/>
              <a:cxnLst>
                <a:cxn ang="0">
                  <a:pos x="35" y="6"/>
                </a:cxn>
                <a:cxn ang="0">
                  <a:pos x="30" y="18"/>
                </a:cxn>
                <a:cxn ang="0">
                  <a:pos x="35" y="39"/>
                </a:cxn>
                <a:cxn ang="0">
                  <a:pos x="9" y="46"/>
                </a:cxn>
                <a:cxn ang="0">
                  <a:pos x="0" y="34"/>
                </a:cxn>
                <a:cxn ang="0">
                  <a:pos x="0" y="18"/>
                </a:cxn>
                <a:cxn ang="0">
                  <a:pos x="7" y="0"/>
                </a:cxn>
                <a:cxn ang="0">
                  <a:pos x="35" y="6"/>
                </a:cxn>
              </a:cxnLst>
              <a:rect l="0" t="0" r="r" b="b"/>
              <a:pathLst>
                <a:path w="36" h="47">
                  <a:moveTo>
                    <a:pt x="35" y="6"/>
                  </a:moveTo>
                  <a:lnTo>
                    <a:pt x="30" y="18"/>
                  </a:lnTo>
                  <a:lnTo>
                    <a:pt x="35" y="39"/>
                  </a:lnTo>
                  <a:lnTo>
                    <a:pt x="9" y="46"/>
                  </a:lnTo>
                  <a:lnTo>
                    <a:pt x="0" y="34"/>
                  </a:lnTo>
                  <a:lnTo>
                    <a:pt x="0" y="18"/>
                  </a:lnTo>
                  <a:lnTo>
                    <a:pt x="7" y="0"/>
                  </a:lnTo>
                  <a:lnTo>
                    <a:pt x="35" y="6"/>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21" name="Freeform 67">
              <a:extLst>
                <a:ext uri="{FF2B5EF4-FFF2-40B4-BE49-F238E27FC236}">
                  <a16:creationId xmlns:a16="http://schemas.microsoft.com/office/drawing/2014/main" id="{58DA6393-782A-4A80-B733-D6B637C17B0F}"/>
                </a:ext>
              </a:extLst>
            </p:cNvPr>
            <p:cNvSpPr>
              <a:spLocks noChangeAspect="1"/>
            </p:cNvSpPr>
            <p:nvPr/>
          </p:nvSpPr>
          <p:spPr bwMode="auto">
            <a:xfrm>
              <a:off x="3725545" y="1813515"/>
              <a:ext cx="45720" cy="48889"/>
            </a:xfrm>
            <a:custGeom>
              <a:avLst/>
              <a:gdLst/>
              <a:ahLst/>
              <a:cxnLst>
                <a:cxn ang="0">
                  <a:pos x="31" y="0"/>
                </a:cxn>
                <a:cxn ang="0">
                  <a:pos x="37" y="25"/>
                </a:cxn>
                <a:cxn ang="0">
                  <a:pos x="7" y="37"/>
                </a:cxn>
                <a:cxn ang="0">
                  <a:pos x="0" y="11"/>
                </a:cxn>
                <a:cxn ang="0">
                  <a:pos x="31" y="0"/>
                </a:cxn>
              </a:cxnLst>
              <a:rect l="0" t="0" r="r" b="b"/>
              <a:pathLst>
                <a:path w="38" h="38">
                  <a:moveTo>
                    <a:pt x="31" y="0"/>
                  </a:moveTo>
                  <a:lnTo>
                    <a:pt x="37" y="25"/>
                  </a:lnTo>
                  <a:lnTo>
                    <a:pt x="7" y="37"/>
                  </a:lnTo>
                  <a:lnTo>
                    <a:pt x="0" y="11"/>
                  </a:lnTo>
                  <a:lnTo>
                    <a:pt x="31" y="0"/>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22" name="Freeform 68">
              <a:extLst>
                <a:ext uri="{FF2B5EF4-FFF2-40B4-BE49-F238E27FC236}">
                  <a16:creationId xmlns:a16="http://schemas.microsoft.com/office/drawing/2014/main" id="{E49011D4-5301-41A6-B7F0-8D689D7E0150}"/>
                </a:ext>
              </a:extLst>
            </p:cNvPr>
            <p:cNvSpPr>
              <a:spLocks noChangeAspect="1"/>
            </p:cNvSpPr>
            <p:nvPr/>
          </p:nvSpPr>
          <p:spPr bwMode="auto">
            <a:xfrm>
              <a:off x="3738245" y="1748117"/>
              <a:ext cx="47625" cy="44445"/>
            </a:xfrm>
            <a:custGeom>
              <a:avLst/>
              <a:gdLst/>
              <a:ahLst/>
              <a:cxnLst>
                <a:cxn ang="0">
                  <a:pos x="0" y="22"/>
                </a:cxn>
                <a:cxn ang="0">
                  <a:pos x="28" y="35"/>
                </a:cxn>
                <a:cxn ang="0">
                  <a:pos x="38" y="7"/>
                </a:cxn>
                <a:cxn ang="0">
                  <a:pos x="21" y="0"/>
                </a:cxn>
                <a:cxn ang="0">
                  <a:pos x="9" y="7"/>
                </a:cxn>
                <a:cxn ang="0">
                  <a:pos x="0" y="15"/>
                </a:cxn>
                <a:cxn ang="0">
                  <a:pos x="0" y="22"/>
                </a:cxn>
              </a:cxnLst>
              <a:rect l="0" t="0" r="r" b="b"/>
              <a:pathLst>
                <a:path w="39" h="36">
                  <a:moveTo>
                    <a:pt x="0" y="22"/>
                  </a:moveTo>
                  <a:lnTo>
                    <a:pt x="28" y="35"/>
                  </a:lnTo>
                  <a:lnTo>
                    <a:pt x="38" y="7"/>
                  </a:lnTo>
                  <a:lnTo>
                    <a:pt x="21" y="0"/>
                  </a:lnTo>
                  <a:lnTo>
                    <a:pt x="9" y="7"/>
                  </a:lnTo>
                  <a:lnTo>
                    <a:pt x="0" y="15"/>
                  </a:lnTo>
                  <a:lnTo>
                    <a:pt x="0" y="22"/>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23" name="Freeform 69">
              <a:extLst>
                <a:ext uri="{FF2B5EF4-FFF2-40B4-BE49-F238E27FC236}">
                  <a16:creationId xmlns:a16="http://schemas.microsoft.com/office/drawing/2014/main" id="{D01E4B4F-6948-4F67-BCE1-1C7680078884}"/>
                </a:ext>
              </a:extLst>
            </p:cNvPr>
            <p:cNvSpPr>
              <a:spLocks noChangeAspect="1"/>
            </p:cNvSpPr>
            <p:nvPr/>
          </p:nvSpPr>
          <p:spPr bwMode="auto">
            <a:xfrm>
              <a:off x="3793490" y="1713196"/>
              <a:ext cx="44450" cy="48889"/>
            </a:xfrm>
            <a:custGeom>
              <a:avLst/>
              <a:gdLst/>
              <a:ahLst/>
              <a:cxnLst>
                <a:cxn ang="0">
                  <a:pos x="0" y="37"/>
                </a:cxn>
                <a:cxn ang="0">
                  <a:pos x="26" y="0"/>
                </a:cxn>
                <a:cxn ang="0">
                  <a:pos x="35" y="15"/>
                </a:cxn>
                <a:cxn ang="0">
                  <a:pos x="0" y="37"/>
                </a:cxn>
              </a:cxnLst>
              <a:rect l="0" t="0" r="r" b="b"/>
              <a:pathLst>
                <a:path w="36" h="38">
                  <a:moveTo>
                    <a:pt x="0" y="37"/>
                  </a:moveTo>
                  <a:lnTo>
                    <a:pt x="26" y="0"/>
                  </a:lnTo>
                  <a:lnTo>
                    <a:pt x="35" y="15"/>
                  </a:lnTo>
                  <a:lnTo>
                    <a:pt x="0" y="37"/>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24" name="Freeform 70">
              <a:extLst>
                <a:ext uri="{FF2B5EF4-FFF2-40B4-BE49-F238E27FC236}">
                  <a16:creationId xmlns:a16="http://schemas.microsoft.com/office/drawing/2014/main" id="{7A31CF00-3C39-404A-AE4D-2433BF9A7672}"/>
                </a:ext>
              </a:extLst>
            </p:cNvPr>
            <p:cNvSpPr>
              <a:spLocks noChangeAspect="1"/>
            </p:cNvSpPr>
            <p:nvPr/>
          </p:nvSpPr>
          <p:spPr bwMode="auto">
            <a:xfrm>
              <a:off x="3670935" y="1824943"/>
              <a:ext cx="46990" cy="48889"/>
            </a:xfrm>
            <a:custGeom>
              <a:avLst/>
              <a:gdLst/>
              <a:ahLst/>
              <a:cxnLst>
                <a:cxn ang="0">
                  <a:pos x="28" y="0"/>
                </a:cxn>
                <a:cxn ang="0">
                  <a:pos x="37" y="28"/>
                </a:cxn>
                <a:cxn ang="0">
                  <a:pos x="0" y="36"/>
                </a:cxn>
                <a:cxn ang="0">
                  <a:pos x="28" y="0"/>
                </a:cxn>
              </a:cxnLst>
              <a:rect l="0" t="0" r="r" b="b"/>
              <a:pathLst>
                <a:path w="38" h="37">
                  <a:moveTo>
                    <a:pt x="28" y="0"/>
                  </a:moveTo>
                  <a:lnTo>
                    <a:pt x="37" y="28"/>
                  </a:lnTo>
                  <a:lnTo>
                    <a:pt x="0" y="36"/>
                  </a:lnTo>
                  <a:lnTo>
                    <a:pt x="28" y="0"/>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25" name="Freeform 71">
              <a:extLst>
                <a:ext uri="{FF2B5EF4-FFF2-40B4-BE49-F238E27FC236}">
                  <a16:creationId xmlns:a16="http://schemas.microsoft.com/office/drawing/2014/main" id="{54A9C707-CE6D-4610-8376-2C1A2374E3BD}"/>
                </a:ext>
              </a:extLst>
            </p:cNvPr>
            <p:cNvSpPr>
              <a:spLocks noChangeAspect="1"/>
            </p:cNvSpPr>
            <p:nvPr/>
          </p:nvSpPr>
          <p:spPr bwMode="auto">
            <a:xfrm>
              <a:off x="3940175" y="1645259"/>
              <a:ext cx="48260" cy="46985"/>
            </a:xfrm>
            <a:custGeom>
              <a:avLst/>
              <a:gdLst/>
              <a:ahLst/>
              <a:cxnLst>
                <a:cxn ang="0">
                  <a:pos x="16" y="0"/>
                </a:cxn>
                <a:cxn ang="0">
                  <a:pos x="0" y="16"/>
                </a:cxn>
                <a:cxn ang="0">
                  <a:pos x="23" y="35"/>
                </a:cxn>
                <a:cxn ang="0">
                  <a:pos x="37" y="16"/>
                </a:cxn>
                <a:cxn ang="0">
                  <a:pos x="16" y="0"/>
                </a:cxn>
              </a:cxnLst>
              <a:rect l="0" t="0" r="r" b="b"/>
              <a:pathLst>
                <a:path w="38" h="36">
                  <a:moveTo>
                    <a:pt x="16" y="0"/>
                  </a:moveTo>
                  <a:lnTo>
                    <a:pt x="0" y="16"/>
                  </a:lnTo>
                  <a:lnTo>
                    <a:pt x="23" y="35"/>
                  </a:lnTo>
                  <a:lnTo>
                    <a:pt x="37" y="16"/>
                  </a:lnTo>
                  <a:lnTo>
                    <a:pt x="16" y="0"/>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26" name="Freeform 72">
              <a:extLst>
                <a:ext uri="{FF2B5EF4-FFF2-40B4-BE49-F238E27FC236}">
                  <a16:creationId xmlns:a16="http://schemas.microsoft.com/office/drawing/2014/main" id="{157FF4EC-9FD7-4938-AA2F-0600A354FD08}"/>
                </a:ext>
              </a:extLst>
            </p:cNvPr>
            <p:cNvSpPr>
              <a:spLocks noChangeAspect="1"/>
            </p:cNvSpPr>
            <p:nvPr/>
          </p:nvSpPr>
          <p:spPr bwMode="auto">
            <a:xfrm>
              <a:off x="3982720" y="1610338"/>
              <a:ext cx="47625" cy="46985"/>
            </a:xfrm>
            <a:custGeom>
              <a:avLst/>
              <a:gdLst/>
              <a:ahLst/>
              <a:cxnLst>
                <a:cxn ang="0">
                  <a:pos x="0" y="13"/>
                </a:cxn>
                <a:cxn ang="0">
                  <a:pos x="17" y="35"/>
                </a:cxn>
                <a:cxn ang="0">
                  <a:pos x="38" y="21"/>
                </a:cxn>
                <a:cxn ang="0">
                  <a:pos x="20" y="0"/>
                </a:cxn>
                <a:cxn ang="0">
                  <a:pos x="0" y="13"/>
                </a:cxn>
              </a:cxnLst>
              <a:rect l="0" t="0" r="r" b="b"/>
              <a:pathLst>
                <a:path w="39" h="36">
                  <a:moveTo>
                    <a:pt x="0" y="13"/>
                  </a:moveTo>
                  <a:lnTo>
                    <a:pt x="17" y="35"/>
                  </a:lnTo>
                  <a:lnTo>
                    <a:pt x="38" y="21"/>
                  </a:lnTo>
                  <a:lnTo>
                    <a:pt x="20" y="0"/>
                  </a:lnTo>
                  <a:lnTo>
                    <a:pt x="0" y="13"/>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27" name="Freeform 73">
              <a:extLst>
                <a:ext uri="{FF2B5EF4-FFF2-40B4-BE49-F238E27FC236}">
                  <a16:creationId xmlns:a16="http://schemas.microsoft.com/office/drawing/2014/main" id="{18557320-6549-4FB3-9CF6-082841A845B0}"/>
                </a:ext>
              </a:extLst>
            </p:cNvPr>
            <p:cNvSpPr>
              <a:spLocks noChangeAspect="1"/>
            </p:cNvSpPr>
            <p:nvPr/>
          </p:nvSpPr>
          <p:spPr bwMode="auto">
            <a:xfrm>
              <a:off x="4102735" y="1536686"/>
              <a:ext cx="70485" cy="46350"/>
            </a:xfrm>
            <a:custGeom>
              <a:avLst/>
              <a:gdLst/>
              <a:ahLst/>
              <a:cxnLst>
                <a:cxn ang="0">
                  <a:pos x="25" y="8"/>
                </a:cxn>
                <a:cxn ang="0">
                  <a:pos x="35" y="15"/>
                </a:cxn>
                <a:cxn ang="0">
                  <a:pos x="56" y="0"/>
                </a:cxn>
                <a:cxn ang="0">
                  <a:pos x="46" y="32"/>
                </a:cxn>
                <a:cxn ang="0">
                  <a:pos x="25" y="35"/>
                </a:cxn>
                <a:cxn ang="0">
                  <a:pos x="0" y="13"/>
                </a:cxn>
                <a:cxn ang="0">
                  <a:pos x="25" y="8"/>
                </a:cxn>
              </a:cxnLst>
              <a:rect l="0" t="0" r="r" b="b"/>
              <a:pathLst>
                <a:path w="57" h="36">
                  <a:moveTo>
                    <a:pt x="25" y="8"/>
                  </a:moveTo>
                  <a:lnTo>
                    <a:pt x="35" y="15"/>
                  </a:lnTo>
                  <a:lnTo>
                    <a:pt x="56" y="0"/>
                  </a:lnTo>
                  <a:lnTo>
                    <a:pt x="46" y="32"/>
                  </a:lnTo>
                  <a:lnTo>
                    <a:pt x="25" y="35"/>
                  </a:lnTo>
                  <a:lnTo>
                    <a:pt x="0" y="13"/>
                  </a:lnTo>
                  <a:lnTo>
                    <a:pt x="25" y="8"/>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28" name="Freeform 74">
              <a:extLst>
                <a:ext uri="{FF2B5EF4-FFF2-40B4-BE49-F238E27FC236}">
                  <a16:creationId xmlns:a16="http://schemas.microsoft.com/office/drawing/2014/main" id="{31CD1C47-3640-47F8-ABE6-3D66BAB4E3F8}"/>
                </a:ext>
              </a:extLst>
            </p:cNvPr>
            <p:cNvSpPr>
              <a:spLocks noChangeAspect="1"/>
            </p:cNvSpPr>
            <p:nvPr/>
          </p:nvSpPr>
          <p:spPr bwMode="auto">
            <a:xfrm>
              <a:off x="4233545" y="1493511"/>
              <a:ext cx="46990" cy="46350"/>
            </a:xfrm>
            <a:custGeom>
              <a:avLst/>
              <a:gdLst/>
              <a:ahLst/>
              <a:cxnLst>
                <a:cxn ang="0">
                  <a:pos x="18" y="0"/>
                </a:cxn>
                <a:cxn ang="0">
                  <a:pos x="33" y="11"/>
                </a:cxn>
                <a:cxn ang="0">
                  <a:pos x="37" y="35"/>
                </a:cxn>
                <a:cxn ang="0">
                  <a:pos x="0" y="35"/>
                </a:cxn>
                <a:cxn ang="0">
                  <a:pos x="18" y="0"/>
                </a:cxn>
              </a:cxnLst>
              <a:rect l="0" t="0" r="r" b="b"/>
              <a:pathLst>
                <a:path w="38" h="36">
                  <a:moveTo>
                    <a:pt x="18" y="0"/>
                  </a:moveTo>
                  <a:lnTo>
                    <a:pt x="33" y="11"/>
                  </a:lnTo>
                  <a:lnTo>
                    <a:pt x="37" y="35"/>
                  </a:lnTo>
                  <a:lnTo>
                    <a:pt x="0" y="35"/>
                  </a:lnTo>
                  <a:lnTo>
                    <a:pt x="18" y="0"/>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29" name="Freeform 75">
              <a:extLst>
                <a:ext uri="{FF2B5EF4-FFF2-40B4-BE49-F238E27FC236}">
                  <a16:creationId xmlns:a16="http://schemas.microsoft.com/office/drawing/2014/main" id="{F6208D0C-2082-47A1-8512-56130CCCC0BB}"/>
                </a:ext>
              </a:extLst>
            </p:cNvPr>
            <p:cNvSpPr>
              <a:spLocks noChangeAspect="1"/>
            </p:cNvSpPr>
            <p:nvPr/>
          </p:nvSpPr>
          <p:spPr bwMode="auto">
            <a:xfrm>
              <a:off x="3369945" y="2379235"/>
              <a:ext cx="48260" cy="47620"/>
            </a:xfrm>
            <a:custGeom>
              <a:avLst/>
              <a:gdLst/>
              <a:ahLst/>
              <a:cxnLst>
                <a:cxn ang="0">
                  <a:pos x="38" y="19"/>
                </a:cxn>
                <a:cxn ang="0">
                  <a:pos x="8" y="0"/>
                </a:cxn>
                <a:cxn ang="0">
                  <a:pos x="0" y="16"/>
                </a:cxn>
                <a:cxn ang="0">
                  <a:pos x="2" y="36"/>
                </a:cxn>
                <a:cxn ang="0">
                  <a:pos x="38" y="19"/>
                </a:cxn>
              </a:cxnLst>
              <a:rect l="0" t="0" r="r" b="b"/>
              <a:pathLst>
                <a:path w="39" h="37">
                  <a:moveTo>
                    <a:pt x="38" y="19"/>
                  </a:moveTo>
                  <a:lnTo>
                    <a:pt x="8" y="0"/>
                  </a:lnTo>
                  <a:lnTo>
                    <a:pt x="0" y="16"/>
                  </a:lnTo>
                  <a:lnTo>
                    <a:pt x="2" y="36"/>
                  </a:lnTo>
                  <a:lnTo>
                    <a:pt x="38" y="19"/>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30" name="Freeform 76">
              <a:extLst>
                <a:ext uri="{FF2B5EF4-FFF2-40B4-BE49-F238E27FC236}">
                  <a16:creationId xmlns:a16="http://schemas.microsoft.com/office/drawing/2014/main" id="{CA5B868B-CABC-4D2B-A869-833130E6CABC}"/>
                </a:ext>
              </a:extLst>
            </p:cNvPr>
            <p:cNvSpPr>
              <a:spLocks noChangeAspect="1"/>
            </p:cNvSpPr>
            <p:nvPr/>
          </p:nvSpPr>
          <p:spPr bwMode="auto">
            <a:xfrm>
              <a:off x="3747770" y="4204652"/>
              <a:ext cx="501015" cy="257781"/>
            </a:xfrm>
            <a:custGeom>
              <a:avLst/>
              <a:gdLst/>
              <a:ahLst/>
              <a:cxnLst>
                <a:cxn ang="0">
                  <a:pos x="0" y="121"/>
                </a:cxn>
                <a:cxn ang="0">
                  <a:pos x="23" y="96"/>
                </a:cxn>
                <a:cxn ang="0">
                  <a:pos x="41" y="69"/>
                </a:cxn>
                <a:cxn ang="0">
                  <a:pos x="59" y="42"/>
                </a:cxn>
                <a:cxn ang="0">
                  <a:pos x="80" y="9"/>
                </a:cxn>
                <a:cxn ang="0">
                  <a:pos x="95" y="10"/>
                </a:cxn>
                <a:cxn ang="0">
                  <a:pos x="123" y="12"/>
                </a:cxn>
                <a:cxn ang="0">
                  <a:pos x="141" y="7"/>
                </a:cxn>
                <a:cxn ang="0">
                  <a:pos x="186" y="36"/>
                </a:cxn>
                <a:cxn ang="0">
                  <a:pos x="198" y="28"/>
                </a:cxn>
                <a:cxn ang="0">
                  <a:pos x="233" y="49"/>
                </a:cxn>
                <a:cxn ang="0">
                  <a:pos x="258" y="66"/>
                </a:cxn>
                <a:cxn ang="0">
                  <a:pos x="284" y="58"/>
                </a:cxn>
                <a:cxn ang="0">
                  <a:pos x="338" y="67"/>
                </a:cxn>
                <a:cxn ang="0">
                  <a:pos x="363" y="73"/>
                </a:cxn>
                <a:cxn ang="0">
                  <a:pos x="383" y="79"/>
                </a:cxn>
                <a:cxn ang="0">
                  <a:pos x="401" y="85"/>
                </a:cxn>
                <a:cxn ang="0">
                  <a:pos x="381" y="108"/>
                </a:cxn>
                <a:cxn ang="0">
                  <a:pos x="366" y="129"/>
                </a:cxn>
                <a:cxn ang="0">
                  <a:pos x="357" y="151"/>
                </a:cxn>
                <a:cxn ang="0">
                  <a:pos x="330" y="141"/>
                </a:cxn>
                <a:cxn ang="0">
                  <a:pos x="318" y="132"/>
                </a:cxn>
                <a:cxn ang="0">
                  <a:pos x="290" y="133"/>
                </a:cxn>
                <a:cxn ang="0">
                  <a:pos x="266" y="145"/>
                </a:cxn>
                <a:cxn ang="0">
                  <a:pos x="249" y="159"/>
                </a:cxn>
                <a:cxn ang="0">
                  <a:pos x="222" y="175"/>
                </a:cxn>
                <a:cxn ang="0">
                  <a:pos x="195" y="171"/>
                </a:cxn>
                <a:cxn ang="0">
                  <a:pos x="174" y="172"/>
                </a:cxn>
                <a:cxn ang="0">
                  <a:pos x="156" y="178"/>
                </a:cxn>
                <a:cxn ang="0">
                  <a:pos x="138" y="187"/>
                </a:cxn>
                <a:cxn ang="0">
                  <a:pos x="120" y="193"/>
                </a:cxn>
                <a:cxn ang="0">
                  <a:pos x="93" y="201"/>
                </a:cxn>
                <a:cxn ang="0">
                  <a:pos x="65" y="196"/>
                </a:cxn>
                <a:cxn ang="0">
                  <a:pos x="27" y="181"/>
                </a:cxn>
                <a:cxn ang="0">
                  <a:pos x="9" y="156"/>
                </a:cxn>
                <a:cxn ang="0">
                  <a:pos x="0" y="121"/>
                </a:cxn>
              </a:cxnLst>
              <a:rect l="0" t="0" r="r" b="b"/>
              <a:pathLst>
                <a:path w="401" h="201">
                  <a:moveTo>
                    <a:pt x="0" y="121"/>
                  </a:moveTo>
                  <a:cubicBezTo>
                    <a:pt x="8" y="116"/>
                    <a:pt x="17" y="104"/>
                    <a:pt x="23" y="96"/>
                  </a:cubicBezTo>
                  <a:cubicBezTo>
                    <a:pt x="25" y="88"/>
                    <a:pt x="35" y="76"/>
                    <a:pt x="41" y="69"/>
                  </a:cubicBezTo>
                  <a:cubicBezTo>
                    <a:pt x="43" y="59"/>
                    <a:pt x="51" y="48"/>
                    <a:pt x="59" y="42"/>
                  </a:cubicBezTo>
                  <a:cubicBezTo>
                    <a:pt x="66" y="31"/>
                    <a:pt x="72" y="20"/>
                    <a:pt x="80" y="9"/>
                  </a:cubicBezTo>
                  <a:cubicBezTo>
                    <a:pt x="82" y="0"/>
                    <a:pt x="88" y="9"/>
                    <a:pt x="95" y="10"/>
                  </a:cubicBezTo>
                  <a:cubicBezTo>
                    <a:pt x="105" y="15"/>
                    <a:pt x="111" y="13"/>
                    <a:pt x="123" y="12"/>
                  </a:cubicBezTo>
                  <a:cubicBezTo>
                    <a:pt x="129" y="10"/>
                    <a:pt x="135" y="9"/>
                    <a:pt x="141" y="7"/>
                  </a:cubicBezTo>
                  <a:cubicBezTo>
                    <a:pt x="167" y="11"/>
                    <a:pt x="167" y="26"/>
                    <a:pt x="186" y="36"/>
                  </a:cubicBezTo>
                  <a:cubicBezTo>
                    <a:pt x="190" y="30"/>
                    <a:pt x="192" y="31"/>
                    <a:pt x="198" y="28"/>
                  </a:cubicBezTo>
                  <a:cubicBezTo>
                    <a:pt x="211" y="33"/>
                    <a:pt x="219" y="46"/>
                    <a:pt x="233" y="49"/>
                  </a:cubicBezTo>
                  <a:cubicBezTo>
                    <a:pt x="242" y="54"/>
                    <a:pt x="250" y="60"/>
                    <a:pt x="258" y="66"/>
                  </a:cubicBezTo>
                  <a:cubicBezTo>
                    <a:pt x="276" y="63"/>
                    <a:pt x="271" y="63"/>
                    <a:pt x="284" y="58"/>
                  </a:cubicBezTo>
                  <a:cubicBezTo>
                    <a:pt x="312" y="60"/>
                    <a:pt x="317" y="63"/>
                    <a:pt x="338" y="67"/>
                  </a:cubicBezTo>
                  <a:cubicBezTo>
                    <a:pt x="346" y="71"/>
                    <a:pt x="355" y="72"/>
                    <a:pt x="363" y="73"/>
                  </a:cubicBezTo>
                  <a:cubicBezTo>
                    <a:pt x="369" y="76"/>
                    <a:pt x="376" y="78"/>
                    <a:pt x="383" y="79"/>
                  </a:cubicBezTo>
                  <a:cubicBezTo>
                    <a:pt x="389" y="82"/>
                    <a:pt x="395" y="84"/>
                    <a:pt x="401" y="85"/>
                  </a:cubicBezTo>
                  <a:cubicBezTo>
                    <a:pt x="396" y="97"/>
                    <a:pt x="392" y="102"/>
                    <a:pt x="381" y="108"/>
                  </a:cubicBezTo>
                  <a:cubicBezTo>
                    <a:pt x="376" y="115"/>
                    <a:pt x="370" y="120"/>
                    <a:pt x="366" y="129"/>
                  </a:cubicBezTo>
                  <a:cubicBezTo>
                    <a:pt x="364" y="139"/>
                    <a:pt x="369" y="149"/>
                    <a:pt x="357" y="151"/>
                  </a:cubicBezTo>
                  <a:cubicBezTo>
                    <a:pt x="338" y="150"/>
                    <a:pt x="343" y="143"/>
                    <a:pt x="330" y="141"/>
                  </a:cubicBezTo>
                  <a:cubicBezTo>
                    <a:pt x="325" y="137"/>
                    <a:pt x="325" y="133"/>
                    <a:pt x="318" y="132"/>
                  </a:cubicBezTo>
                  <a:cubicBezTo>
                    <a:pt x="309" y="128"/>
                    <a:pt x="299" y="131"/>
                    <a:pt x="290" y="133"/>
                  </a:cubicBezTo>
                  <a:cubicBezTo>
                    <a:pt x="281" y="137"/>
                    <a:pt x="274" y="138"/>
                    <a:pt x="266" y="145"/>
                  </a:cubicBezTo>
                  <a:cubicBezTo>
                    <a:pt x="260" y="151"/>
                    <a:pt x="257" y="156"/>
                    <a:pt x="249" y="159"/>
                  </a:cubicBezTo>
                  <a:cubicBezTo>
                    <a:pt x="243" y="168"/>
                    <a:pt x="232" y="173"/>
                    <a:pt x="222" y="175"/>
                  </a:cubicBezTo>
                  <a:cubicBezTo>
                    <a:pt x="213" y="180"/>
                    <a:pt x="204" y="173"/>
                    <a:pt x="195" y="171"/>
                  </a:cubicBezTo>
                  <a:cubicBezTo>
                    <a:pt x="188" y="165"/>
                    <a:pt x="182" y="170"/>
                    <a:pt x="174" y="172"/>
                  </a:cubicBezTo>
                  <a:cubicBezTo>
                    <a:pt x="168" y="175"/>
                    <a:pt x="162" y="177"/>
                    <a:pt x="156" y="178"/>
                  </a:cubicBezTo>
                  <a:cubicBezTo>
                    <a:pt x="151" y="182"/>
                    <a:pt x="144" y="186"/>
                    <a:pt x="138" y="187"/>
                  </a:cubicBezTo>
                  <a:cubicBezTo>
                    <a:pt x="132" y="190"/>
                    <a:pt x="126" y="192"/>
                    <a:pt x="120" y="193"/>
                  </a:cubicBezTo>
                  <a:cubicBezTo>
                    <a:pt x="112" y="197"/>
                    <a:pt x="102" y="199"/>
                    <a:pt x="93" y="201"/>
                  </a:cubicBezTo>
                  <a:cubicBezTo>
                    <a:pt x="69" y="198"/>
                    <a:pt x="78" y="200"/>
                    <a:pt x="65" y="196"/>
                  </a:cubicBezTo>
                  <a:cubicBezTo>
                    <a:pt x="34" y="200"/>
                    <a:pt x="47" y="193"/>
                    <a:pt x="27" y="181"/>
                  </a:cubicBezTo>
                  <a:cubicBezTo>
                    <a:pt x="21" y="173"/>
                    <a:pt x="15" y="164"/>
                    <a:pt x="9" y="156"/>
                  </a:cubicBezTo>
                  <a:cubicBezTo>
                    <a:pt x="7" y="145"/>
                    <a:pt x="6" y="130"/>
                    <a:pt x="0" y="121"/>
                  </a:cubicBezTo>
                  <a:close/>
                </a:path>
              </a:pathLst>
            </a:custGeom>
            <a:solidFill>
              <a:sysClr val="window" lastClr="FFFFFF">
                <a:lumMod val="85000"/>
                <a:alpha val="50000"/>
              </a:sysClr>
            </a:solidFill>
            <a:ln w="2540">
              <a:solidFill>
                <a:srgbClr val="FFFFFF"/>
              </a:solidFill>
              <a:round/>
              <a:headEnd/>
              <a:tailEnd/>
            </a:ln>
          </p:spPr>
          <p:txBody>
            <a:bodyPr vert="horz" wrap="square" lIns="91440" tIns="45720" rIns="91440" bIns="45720" numCol="1"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grpSp>
      <p:sp>
        <p:nvSpPr>
          <p:cNvPr id="387" name="Rectangle 386">
            <a:extLst>
              <a:ext uri="{FF2B5EF4-FFF2-40B4-BE49-F238E27FC236}">
                <a16:creationId xmlns:a16="http://schemas.microsoft.com/office/drawing/2014/main" id="{04FA64E4-AD40-4E9B-80AB-809B0CF90D9D}"/>
              </a:ext>
            </a:extLst>
          </p:cNvPr>
          <p:cNvSpPr/>
          <p:nvPr/>
        </p:nvSpPr>
        <p:spPr>
          <a:xfrm>
            <a:off x="468534" y="7466555"/>
            <a:ext cx="1212637" cy="20442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algn="ctr"/>
            <a:endParaRPr lang="en-US" sz="900" b="1" noProof="0" dirty="0"/>
          </a:p>
          <a:p>
            <a:pPr algn="ctr"/>
            <a:r>
              <a:rPr lang="en-US" sz="900" b="1" noProof="0" dirty="0"/>
              <a:t>Denmark</a:t>
            </a:r>
          </a:p>
          <a:p>
            <a:pPr algn="ctr"/>
            <a:endParaRPr lang="en-US" sz="900" dirty="0"/>
          </a:p>
          <a:p>
            <a:r>
              <a:rPr lang="en-US" sz="900" dirty="0"/>
              <a:t>D</a:t>
            </a:r>
            <a:r>
              <a:rPr lang="en-US" sz="900" noProof="0" dirty="0" err="1"/>
              <a:t>ata</a:t>
            </a:r>
            <a:r>
              <a:rPr lang="en-US" sz="900" noProof="0" dirty="0"/>
              <a:t> points: updated every 5-10 seconds</a:t>
            </a:r>
          </a:p>
          <a:p>
            <a:endParaRPr lang="en-US" sz="900" dirty="0"/>
          </a:p>
          <a:p>
            <a:r>
              <a:rPr lang="en-US" sz="900" dirty="0"/>
              <a:t>Geographical coverage: </a:t>
            </a:r>
            <a:br>
              <a:rPr lang="en-US" sz="900" dirty="0"/>
            </a:br>
            <a:r>
              <a:rPr lang="en-US" sz="900" dirty="0"/>
              <a:t>513 cameras</a:t>
            </a:r>
          </a:p>
          <a:p>
            <a:endParaRPr lang="en-US" sz="900" dirty="0"/>
          </a:p>
          <a:p>
            <a:r>
              <a:rPr lang="en-US" sz="900" dirty="0">
                <a:hlinkClick r:id="rId10"/>
              </a:rPr>
              <a:t>Link</a:t>
            </a:r>
            <a:endParaRPr lang="en-US" sz="900" dirty="0"/>
          </a:p>
          <a:p>
            <a:endParaRPr lang="en-US" sz="900" noProof="0" dirty="0"/>
          </a:p>
        </p:txBody>
      </p:sp>
      <p:sp>
        <p:nvSpPr>
          <p:cNvPr id="390" name="Rectangle 389">
            <a:extLst>
              <a:ext uri="{FF2B5EF4-FFF2-40B4-BE49-F238E27FC236}">
                <a16:creationId xmlns:a16="http://schemas.microsoft.com/office/drawing/2014/main" id="{28DE678F-ED8B-403B-A823-5FD047D9B85D}"/>
              </a:ext>
            </a:extLst>
          </p:cNvPr>
          <p:cNvSpPr/>
          <p:nvPr/>
        </p:nvSpPr>
        <p:spPr>
          <a:xfrm>
            <a:off x="5029421" y="7872758"/>
            <a:ext cx="1454374" cy="19334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algn="ctr"/>
            <a:endParaRPr lang="en-US" sz="900" b="1" dirty="0"/>
          </a:p>
          <a:p>
            <a:pPr algn="ctr"/>
            <a:r>
              <a:rPr lang="en-US" sz="900" b="1" dirty="0"/>
              <a:t>Sweden</a:t>
            </a:r>
            <a:endParaRPr lang="en-US" sz="900" b="1" noProof="0" dirty="0"/>
          </a:p>
          <a:p>
            <a:pPr algn="ctr"/>
            <a:endParaRPr lang="en-US" sz="900" dirty="0"/>
          </a:p>
          <a:p>
            <a:r>
              <a:rPr lang="en-US" sz="900" dirty="0"/>
              <a:t>D</a:t>
            </a:r>
            <a:r>
              <a:rPr lang="en-US" sz="900" noProof="0" dirty="0" err="1"/>
              <a:t>ata</a:t>
            </a:r>
            <a:r>
              <a:rPr lang="en-US" sz="900" noProof="0" dirty="0"/>
              <a:t> points: updated every </a:t>
            </a:r>
            <a:r>
              <a:rPr lang="en-US" sz="900" dirty="0"/>
              <a:t>1</a:t>
            </a:r>
            <a:r>
              <a:rPr lang="en-US" sz="900" noProof="0" dirty="0"/>
              <a:t>-10 minutes</a:t>
            </a:r>
          </a:p>
          <a:p>
            <a:endParaRPr lang="en-US" sz="900" dirty="0"/>
          </a:p>
          <a:p>
            <a:r>
              <a:rPr lang="en-US" sz="900" dirty="0"/>
              <a:t>Geographical coverage: </a:t>
            </a:r>
          </a:p>
          <a:p>
            <a:r>
              <a:rPr lang="en-US" sz="900" dirty="0"/>
              <a:t>1 640 cameras</a:t>
            </a:r>
          </a:p>
          <a:p>
            <a:endParaRPr lang="en-US" sz="900" dirty="0"/>
          </a:p>
          <a:p>
            <a:r>
              <a:rPr lang="en-US" sz="900" dirty="0">
                <a:hlinkClick r:id="rId11"/>
              </a:rPr>
              <a:t>Link</a:t>
            </a:r>
            <a:r>
              <a:rPr lang="en-US" sz="900" dirty="0"/>
              <a:t> </a:t>
            </a:r>
          </a:p>
          <a:p>
            <a:endParaRPr lang="en-US" sz="900" noProof="0" dirty="0"/>
          </a:p>
        </p:txBody>
      </p:sp>
      <p:cxnSp>
        <p:nvCxnSpPr>
          <p:cNvPr id="392" name="Straight Connector 391">
            <a:extLst>
              <a:ext uri="{FF2B5EF4-FFF2-40B4-BE49-F238E27FC236}">
                <a16:creationId xmlns:a16="http://schemas.microsoft.com/office/drawing/2014/main" id="{D364762D-7FCD-43EC-BFD6-185FF24D58F1}"/>
              </a:ext>
            </a:extLst>
          </p:cNvPr>
          <p:cNvCxnSpPr/>
          <p:nvPr/>
        </p:nvCxnSpPr>
        <p:spPr>
          <a:xfrm flipH="1" flipV="1">
            <a:off x="1649272" y="8381781"/>
            <a:ext cx="1606813" cy="409873"/>
          </a:xfrm>
          <a:prstGeom prst="line">
            <a:avLst/>
          </a:prstGeom>
          <a:ln w="63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AB777F93-8780-4EBC-80D0-6A3B9704D37B}"/>
              </a:ext>
            </a:extLst>
          </p:cNvPr>
          <p:cNvCxnSpPr>
            <a:cxnSpLocks/>
          </p:cNvCxnSpPr>
          <p:nvPr/>
        </p:nvCxnSpPr>
        <p:spPr>
          <a:xfrm flipH="1" flipV="1">
            <a:off x="4173124" y="8481710"/>
            <a:ext cx="856934" cy="218391"/>
          </a:xfrm>
          <a:prstGeom prst="line">
            <a:avLst/>
          </a:prstGeom>
          <a:ln w="635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397" name="Graphic 396" descr="Security camera with solid fill">
            <a:extLst>
              <a:ext uri="{FF2B5EF4-FFF2-40B4-BE49-F238E27FC236}">
                <a16:creationId xmlns:a16="http://schemas.microsoft.com/office/drawing/2014/main" id="{4475BA5D-0EEE-4F22-A7BB-9F89339964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929169" y="1675702"/>
            <a:ext cx="2824074" cy="2824074"/>
          </a:xfrm>
          <a:prstGeom prst="rect">
            <a:avLst/>
          </a:prstGeom>
        </p:spPr>
      </p:pic>
      <p:sp>
        <p:nvSpPr>
          <p:cNvPr id="398" name="Rectangle 397">
            <a:extLst>
              <a:ext uri="{FF2B5EF4-FFF2-40B4-BE49-F238E27FC236}">
                <a16:creationId xmlns:a16="http://schemas.microsoft.com/office/drawing/2014/main" id="{959F41FC-C962-4273-9D02-5CD848735A5E}"/>
              </a:ext>
            </a:extLst>
          </p:cNvPr>
          <p:cNvSpPr/>
          <p:nvPr/>
        </p:nvSpPr>
        <p:spPr>
          <a:xfrm>
            <a:off x="52251" y="1098801"/>
            <a:ext cx="6753498" cy="36049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1600" b="1" noProof="0">
                <a:solidFill>
                  <a:schemeClr val="tx1"/>
                </a:solidFill>
              </a:rPr>
              <a:t>Road camera </a:t>
            </a:r>
            <a:r>
              <a:rPr lang="en-US" sz="1600" b="1">
                <a:solidFill>
                  <a:schemeClr val="tx1"/>
                </a:solidFill>
              </a:rPr>
              <a:t>data</a:t>
            </a:r>
          </a:p>
          <a:p>
            <a:pPr algn="ctr"/>
            <a:endParaRPr lang="en-US" sz="1100">
              <a:solidFill>
                <a:schemeClr val="tx1"/>
              </a:solidFill>
            </a:endParaRPr>
          </a:p>
          <a:p>
            <a:pPr algn="just"/>
            <a:r>
              <a:rPr lang="en-US" sz="1100" noProof="0">
                <a:solidFill>
                  <a:schemeClr val="tx1"/>
                </a:solidFill>
              </a:rPr>
              <a:t>The primary datasets at the hackathon are road camera datasets from across the five Nordic countries. Data is open and available in all Nordic countries.</a:t>
            </a:r>
          </a:p>
          <a:p>
            <a:pPr algn="just"/>
            <a:endParaRPr lang="en-US" sz="1100" noProof="0">
              <a:solidFill>
                <a:schemeClr val="tx1"/>
              </a:solidFill>
            </a:endParaRPr>
          </a:p>
          <a:p>
            <a:pPr algn="just"/>
            <a:r>
              <a:rPr lang="en-US" sz="1100" noProof="0">
                <a:solidFill>
                  <a:schemeClr val="tx1"/>
                </a:solidFill>
              </a:rPr>
              <a:t>Road camera data consists of a photo stream or data feed from web cameras located alongside roads in the Nordic countries. The cameras provide information on current traffic flow and weather conditions. </a:t>
            </a:r>
          </a:p>
          <a:p>
            <a:pPr algn="just"/>
            <a:endParaRPr lang="en-US" sz="1100">
              <a:solidFill>
                <a:schemeClr val="tx1"/>
              </a:solidFill>
            </a:endParaRPr>
          </a:p>
          <a:p>
            <a:pPr algn="just"/>
            <a:r>
              <a:rPr lang="en-US" sz="1100" noProof="0">
                <a:solidFill>
                  <a:schemeClr val="tx1"/>
                </a:solidFill>
              </a:rPr>
              <a:t>The road camera data is used in public and private applications to present drivers with a close to real-time view of road conditions and occasionally also by e.g. the police when investigating traffic accidents. In an AI perspective, the allure of the road camera data from across all the Nordic is the amount of data available and the variation within these data – ranging from Danish highways to small Icelandic roads. Data can provide insights into e.g. road, traffic and weather conditions and driving patterns at certain times of day, weather or season, congestion identification and causes, etc. </a:t>
            </a:r>
          </a:p>
          <a:p>
            <a:pPr algn="just"/>
            <a:endParaRPr lang="en-US" sz="1100">
              <a:solidFill>
                <a:schemeClr val="tx1"/>
              </a:solidFill>
            </a:endParaRPr>
          </a:p>
          <a:p>
            <a:pPr algn="just"/>
            <a:r>
              <a:rPr lang="en-US" sz="1100" noProof="0">
                <a:solidFill>
                  <a:schemeClr val="tx1"/>
                </a:solidFill>
              </a:rPr>
              <a:t>The update times for cameras differ from country to country and – depending on bandwidth – also within countries. </a:t>
            </a:r>
          </a:p>
        </p:txBody>
      </p:sp>
    </p:spTree>
    <p:extLst>
      <p:ext uri="{BB962C8B-B14F-4D97-AF65-F5344CB8AC3E}">
        <p14:creationId xmlns:p14="http://schemas.microsoft.com/office/powerpoint/2010/main" val="4060390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ktangel 12">
            <a:extLst>
              <a:ext uri="{FF2B5EF4-FFF2-40B4-BE49-F238E27FC236}">
                <a16:creationId xmlns:a16="http://schemas.microsoft.com/office/drawing/2014/main" id="{6A7D3D8E-C447-43B6-9882-3DA427ADDE1E}"/>
              </a:ext>
            </a:extLst>
          </p:cNvPr>
          <p:cNvSpPr/>
          <p:nvPr/>
        </p:nvSpPr>
        <p:spPr>
          <a:xfrm>
            <a:off x="67106" y="1098800"/>
            <a:ext cx="1599769" cy="41950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1100" noProof="0">
              <a:solidFill>
                <a:schemeClr val="tx1"/>
              </a:solidFill>
            </a:endParaRPr>
          </a:p>
        </p:txBody>
      </p:sp>
      <p:sp>
        <p:nvSpPr>
          <p:cNvPr id="71" name="Rektangel 12">
            <a:extLst>
              <a:ext uri="{FF2B5EF4-FFF2-40B4-BE49-F238E27FC236}">
                <a16:creationId xmlns:a16="http://schemas.microsoft.com/office/drawing/2014/main" id="{317C3977-855C-4D87-8677-CE0C65BCBF96}"/>
              </a:ext>
            </a:extLst>
          </p:cNvPr>
          <p:cNvSpPr/>
          <p:nvPr/>
        </p:nvSpPr>
        <p:spPr>
          <a:xfrm>
            <a:off x="1770451" y="1098800"/>
            <a:ext cx="1599769" cy="41950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1100" noProof="0">
              <a:solidFill>
                <a:schemeClr val="tx1"/>
              </a:solidFill>
            </a:endParaRPr>
          </a:p>
        </p:txBody>
      </p:sp>
      <p:sp>
        <p:nvSpPr>
          <p:cNvPr id="73" name="Rektangel 12">
            <a:extLst>
              <a:ext uri="{FF2B5EF4-FFF2-40B4-BE49-F238E27FC236}">
                <a16:creationId xmlns:a16="http://schemas.microsoft.com/office/drawing/2014/main" id="{1DF71EBE-0B93-4E6C-AF24-CCCD8B6499E4}"/>
              </a:ext>
            </a:extLst>
          </p:cNvPr>
          <p:cNvSpPr/>
          <p:nvPr/>
        </p:nvSpPr>
        <p:spPr>
          <a:xfrm>
            <a:off x="3487141" y="1104965"/>
            <a:ext cx="1599769" cy="41950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1100" noProof="0">
              <a:solidFill>
                <a:schemeClr val="tx1"/>
              </a:solidFill>
            </a:endParaRPr>
          </a:p>
        </p:txBody>
      </p:sp>
      <p:sp>
        <p:nvSpPr>
          <p:cNvPr id="75" name="Rektangel 12">
            <a:extLst>
              <a:ext uri="{FF2B5EF4-FFF2-40B4-BE49-F238E27FC236}">
                <a16:creationId xmlns:a16="http://schemas.microsoft.com/office/drawing/2014/main" id="{BE635139-8268-47FD-ABCC-6C359421F1D7}"/>
              </a:ext>
            </a:extLst>
          </p:cNvPr>
          <p:cNvSpPr/>
          <p:nvPr/>
        </p:nvSpPr>
        <p:spPr>
          <a:xfrm>
            <a:off x="5193351" y="1106110"/>
            <a:ext cx="1599769" cy="41950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algn="ctr">
              <a:lnSpc>
                <a:spcPct val="107000"/>
              </a:lnSpc>
              <a:spcAft>
                <a:spcPts val="800"/>
              </a:spcAft>
            </a:pPr>
            <a:endParaRPr lang="en-US" sz="1050">
              <a:solidFill>
                <a:schemeClr val="tx1"/>
              </a:solidFill>
              <a:effectLst/>
              <a:ea typeface="Calibri" panose="020F0502020204030204" pitchFamily="34" charset="0"/>
              <a:cs typeface="Times New Roman" panose="02020603050405020304" pitchFamily="18" charset="0"/>
            </a:endParaRPr>
          </a:p>
        </p:txBody>
      </p:sp>
      <p:sp>
        <p:nvSpPr>
          <p:cNvPr id="76" name="Rectangle 75">
            <a:extLst>
              <a:ext uri="{FF2B5EF4-FFF2-40B4-BE49-F238E27FC236}">
                <a16:creationId xmlns:a16="http://schemas.microsoft.com/office/drawing/2014/main" id="{DF8CA0D9-4C97-4125-AA85-4D7EF607F679}"/>
              </a:ext>
            </a:extLst>
          </p:cNvPr>
          <p:cNvSpPr/>
          <p:nvPr/>
        </p:nvSpPr>
        <p:spPr>
          <a:xfrm>
            <a:off x="5193462" y="1106111"/>
            <a:ext cx="1596081" cy="41909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just"/>
            <a:endParaRPr lang="en-US" sz="1100" noProof="0">
              <a:solidFill>
                <a:schemeClr val="tx1"/>
              </a:solidFill>
            </a:endParaRPr>
          </a:p>
        </p:txBody>
      </p:sp>
      <p:sp>
        <p:nvSpPr>
          <p:cNvPr id="389" name="Rectangle 388">
            <a:extLst>
              <a:ext uri="{FF2B5EF4-FFF2-40B4-BE49-F238E27FC236}">
                <a16:creationId xmlns:a16="http://schemas.microsoft.com/office/drawing/2014/main" id="{5CAFEDD2-F780-41B2-A4B0-793BB2C0DA9F}"/>
              </a:ext>
            </a:extLst>
          </p:cNvPr>
          <p:cNvSpPr/>
          <p:nvPr/>
        </p:nvSpPr>
        <p:spPr>
          <a:xfrm>
            <a:off x="5278093" y="6200348"/>
            <a:ext cx="1212637" cy="13609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algn="ctr"/>
            <a:r>
              <a:rPr lang="en-US" sz="900" b="1" noProof="0"/>
              <a:t>Finland</a:t>
            </a:r>
          </a:p>
          <a:p>
            <a:pPr algn="ctr"/>
            <a:endParaRPr lang="en-US" sz="900"/>
          </a:p>
          <a:p>
            <a:pPr>
              <a:spcAft>
                <a:spcPts val="1800"/>
              </a:spcAft>
            </a:pPr>
            <a:r>
              <a:rPr lang="en-US" sz="900">
                <a:solidFill>
                  <a:schemeClr val="bg1"/>
                </a:solidFill>
                <a:hlinkClick r:id="rId5">
                  <a:extLst>
                    <a:ext uri="{A12FA001-AC4F-418D-AE19-62706E023703}">
                      <ahyp:hlinkClr xmlns:ahyp="http://schemas.microsoft.com/office/drawing/2018/hyperlinkcolor" val="tx"/>
                    </a:ext>
                  </a:extLst>
                </a:hlinkClick>
              </a:rPr>
              <a:t>Traffic events</a:t>
            </a:r>
            <a:endParaRPr lang="en-US" sz="900" noProof="0">
              <a:solidFill>
                <a:schemeClr val="bg1"/>
              </a:solidFill>
            </a:endParaRPr>
          </a:p>
          <a:p>
            <a:pPr>
              <a:spcAft>
                <a:spcPts val="1800"/>
              </a:spcAft>
            </a:pPr>
            <a:r>
              <a:rPr lang="en-US" sz="900">
                <a:solidFill>
                  <a:schemeClr val="bg1"/>
                </a:solidFill>
                <a:hlinkClick r:id="rId6">
                  <a:extLst>
                    <a:ext uri="{A12FA001-AC4F-418D-AE19-62706E023703}">
                      <ahyp:hlinkClr xmlns:ahyp="http://schemas.microsoft.com/office/drawing/2018/hyperlinkcolor" val="tx"/>
                    </a:ext>
                  </a:extLst>
                </a:hlinkClick>
              </a:rPr>
              <a:t>Weather</a:t>
            </a:r>
            <a:endParaRPr lang="en-US" sz="900">
              <a:solidFill>
                <a:schemeClr val="bg1"/>
              </a:solidFill>
            </a:endParaRPr>
          </a:p>
          <a:p>
            <a:pPr>
              <a:spcAft>
                <a:spcPts val="1800"/>
              </a:spcAft>
            </a:pPr>
            <a:r>
              <a:rPr lang="en-US" sz="900">
                <a:solidFill>
                  <a:schemeClr val="bg1"/>
                </a:solidFill>
                <a:hlinkClick r:id="rId7">
                  <a:extLst>
                    <a:ext uri="{A12FA001-AC4F-418D-AE19-62706E023703}">
                      <ahyp:hlinkClr xmlns:ahyp="http://schemas.microsoft.com/office/drawing/2018/hyperlinkcolor" val="tx"/>
                    </a:ext>
                  </a:extLst>
                </a:hlinkClick>
              </a:rPr>
              <a:t>Air quality</a:t>
            </a:r>
            <a:endParaRPr lang="en-US" sz="900">
              <a:solidFill>
                <a:schemeClr val="bg1"/>
              </a:solidFill>
            </a:endParaRPr>
          </a:p>
          <a:p>
            <a:r>
              <a:rPr lang="en-US" sz="900"/>
              <a:t> </a:t>
            </a:r>
          </a:p>
          <a:p>
            <a:endParaRPr lang="en-US" sz="900" noProof="0"/>
          </a:p>
        </p:txBody>
      </p:sp>
      <p:sp>
        <p:nvSpPr>
          <p:cNvPr id="388" name="Rectangle 387">
            <a:extLst>
              <a:ext uri="{FF2B5EF4-FFF2-40B4-BE49-F238E27FC236}">
                <a16:creationId xmlns:a16="http://schemas.microsoft.com/office/drawing/2014/main" id="{C0E1ED7E-7F25-47A2-9FC7-86003A57AF29}"/>
              </a:ext>
            </a:extLst>
          </p:cNvPr>
          <p:cNvSpPr/>
          <p:nvPr/>
        </p:nvSpPr>
        <p:spPr>
          <a:xfrm>
            <a:off x="3219098" y="5133146"/>
            <a:ext cx="1212637" cy="13609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algn="ctr"/>
            <a:r>
              <a:rPr lang="en-US" sz="900" b="1" noProof="0"/>
              <a:t>Norway</a:t>
            </a:r>
          </a:p>
          <a:p>
            <a:pPr algn="ctr"/>
            <a:endParaRPr lang="en-US" sz="900"/>
          </a:p>
          <a:p>
            <a:pPr>
              <a:spcAft>
                <a:spcPts val="1800"/>
              </a:spcAft>
            </a:pPr>
            <a:r>
              <a:rPr lang="en-US" sz="900">
                <a:solidFill>
                  <a:schemeClr val="bg1"/>
                </a:solidFill>
                <a:hlinkClick r:id="rId8">
                  <a:extLst>
                    <a:ext uri="{A12FA001-AC4F-418D-AE19-62706E023703}">
                      <ahyp:hlinkClr xmlns:ahyp="http://schemas.microsoft.com/office/drawing/2018/hyperlinkcolor" val="tx"/>
                    </a:ext>
                  </a:extLst>
                </a:hlinkClick>
              </a:rPr>
              <a:t>Traffic events</a:t>
            </a:r>
            <a:endParaRPr lang="en-US" sz="900" noProof="0">
              <a:solidFill>
                <a:schemeClr val="bg1"/>
              </a:solidFill>
            </a:endParaRPr>
          </a:p>
          <a:p>
            <a:pPr>
              <a:spcAft>
                <a:spcPts val="1800"/>
              </a:spcAft>
            </a:pPr>
            <a:r>
              <a:rPr lang="en-US" sz="900">
                <a:solidFill>
                  <a:schemeClr val="bg1"/>
                </a:solidFill>
                <a:hlinkClick r:id="rId9">
                  <a:extLst>
                    <a:ext uri="{A12FA001-AC4F-418D-AE19-62706E023703}">
                      <ahyp:hlinkClr xmlns:ahyp="http://schemas.microsoft.com/office/drawing/2018/hyperlinkcolor" val="tx"/>
                    </a:ext>
                  </a:extLst>
                </a:hlinkClick>
              </a:rPr>
              <a:t>Weather</a:t>
            </a:r>
            <a:endParaRPr lang="en-US" sz="900">
              <a:solidFill>
                <a:schemeClr val="bg1"/>
              </a:solidFill>
            </a:endParaRPr>
          </a:p>
          <a:p>
            <a:pPr>
              <a:spcAft>
                <a:spcPts val="1800"/>
              </a:spcAft>
            </a:pPr>
            <a:r>
              <a:rPr lang="en-US" sz="900">
                <a:solidFill>
                  <a:schemeClr val="bg1"/>
                </a:solidFill>
                <a:hlinkClick r:id="rId10">
                  <a:extLst>
                    <a:ext uri="{A12FA001-AC4F-418D-AE19-62706E023703}">
                      <ahyp:hlinkClr xmlns:ahyp="http://schemas.microsoft.com/office/drawing/2018/hyperlinkcolor" val="tx"/>
                    </a:ext>
                  </a:extLst>
                </a:hlinkClick>
              </a:rPr>
              <a:t>Air quality</a:t>
            </a:r>
            <a:endParaRPr lang="en-US" sz="900">
              <a:solidFill>
                <a:schemeClr val="bg1"/>
              </a:solidFill>
            </a:endParaRPr>
          </a:p>
          <a:p>
            <a:endParaRPr lang="en-US" sz="900" noProof="0"/>
          </a:p>
        </p:txBody>
      </p:sp>
      <p:sp>
        <p:nvSpPr>
          <p:cNvPr id="336" name="Rectangle 335">
            <a:extLst>
              <a:ext uri="{FF2B5EF4-FFF2-40B4-BE49-F238E27FC236}">
                <a16:creationId xmlns:a16="http://schemas.microsoft.com/office/drawing/2014/main" id="{139861C2-14E2-419E-A48F-216DB8028AD8}"/>
              </a:ext>
            </a:extLst>
          </p:cNvPr>
          <p:cNvSpPr/>
          <p:nvPr/>
        </p:nvSpPr>
        <p:spPr>
          <a:xfrm>
            <a:off x="247751" y="5419643"/>
            <a:ext cx="1212637" cy="13609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algn="ctr"/>
            <a:r>
              <a:rPr lang="en-US" sz="900" b="1" noProof="0"/>
              <a:t>Iceland</a:t>
            </a:r>
          </a:p>
          <a:p>
            <a:pPr algn="ctr"/>
            <a:endParaRPr lang="en-US" sz="900"/>
          </a:p>
          <a:p>
            <a:pPr>
              <a:spcAft>
                <a:spcPts val="1800"/>
              </a:spcAft>
            </a:pPr>
            <a:r>
              <a:rPr lang="en-US" sz="900"/>
              <a:t>Traffic events</a:t>
            </a:r>
            <a:endParaRPr lang="en-US" sz="900" noProof="0"/>
          </a:p>
          <a:p>
            <a:pPr>
              <a:spcAft>
                <a:spcPts val="1800"/>
              </a:spcAft>
            </a:pPr>
            <a:r>
              <a:rPr lang="en-US" sz="900">
                <a:solidFill>
                  <a:schemeClr val="bg1"/>
                </a:solidFill>
                <a:hlinkClick r:id="rId11">
                  <a:extLst>
                    <a:ext uri="{A12FA001-AC4F-418D-AE19-62706E023703}">
                      <ahyp:hlinkClr xmlns:ahyp="http://schemas.microsoft.com/office/drawing/2018/hyperlinkcolor" val="tx"/>
                    </a:ext>
                  </a:extLst>
                </a:hlinkClick>
              </a:rPr>
              <a:t>Weather</a:t>
            </a:r>
            <a:endParaRPr lang="en-US" sz="900">
              <a:solidFill>
                <a:schemeClr val="bg1"/>
              </a:solidFill>
            </a:endParaRPr>
          </a:p>
          <a:p>
            <a:pPr>
              <a:spcAft>
                <a:spcPts val="1800"/>
              </a:spcAft>
            </a:pPr>
            <a:r>
              <a:rPr lang="en-US" sz="900">
                <a:solidFill>
                  <a:schemeClr val="bg1"/>
                </a:solidFill>
                <a:hlinkClick r:id="rId12">
                  <a:extLst>
                    <a:ext uri="{A12FA001-AC4F-418D-AE19-62706E023703}">
                      <ahyp:hlinkClr xmlns:ahyp="http://schemas.microsoft.com/office/drawing/2018/hyperlinkcolor" val="tx"/>
                    </a:ext>
                  </a:extLst>
                </a:hlinkClick>
              </a:rPr>
              <a:t>Air quality</a:t>
            </a:r>
            <a:endParaRPr lang="en-US" sz="900">
              <a:solidFill>
                <a:schemeClr val="bg1"/>
              </a:solidFill>
            </a:endParaRPr>
          </a:p>
          <a:p>
            <a:endParaRPr lang="en-US" sz="900" noProof="0"/>
          </a:p>
        </p:txBody>
      </p:sp>
      <p:graphicFrame>
        <p:nvGraphicFramePr>
          <p:cNvPr id="5" name="Objekt 4" hidden="1">
            <a:extLst>
              <a:ext uri="{FF2B5EF4-FFF2-40B4-BE49-F238E27FC236}">
                <a16:creationId xmlns:a16="http://schemas.microsoft.com/office/drawing/2014/main" id="{6A2D7A43-61C2-44B1-92D8-F09A36262A80}"/>
              </a:ext>
            </a:extLst>
          </p:cNvPr>
          <p:cNvGraphicFramePr>
            <a:graphicFrameLocks noChangeAspect="1"/>
          </p:cNvGraphicFramePr>
          <p:nvPr>
            <p:custDataLst>
              <p:tags r:id="rId2"/>
            </p:custDataLst>
            <p:extLst>
              <p:ext uri="{D42A27DB-BD31-4B8C-83A1-F6EECF244321}">
                <p14:modId xmlns:p14="http://schemas.microsoft.com/office/powerpoint/2010/main" val="2677534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393" name="think-cell Slide" r:id="rId13" imgW="351" imgH="351" progId="TCLayout.ActiveDocument.1">
                  <p:embed/>
                </p:oleObj>
              </mc:Choice>
              <mc:Fallback>
                <p:oleObj name="think-cell Slide" r:id="rId13" imgW="351" imgH="351" progId="TCLayout.ActiveDocument.1">
                  <p:embed/>
                  <p:pic>
                    <p:nvPicPr>
                      <p:cNvPr id="5" name="Objekt 4" hidden="1">
                        <a:extLst>
                          <a:ext uri="{FF2B5EF4-FFF2-40B4-BE49-F238E27FC236}">
                            <a16:creationId xmlns:a16="http://schemas.microsoft.com/office/drawing/2014/main" id="{6A2D7A43-61C2-44B1-92D8-F09A36262A80}"/>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2" name="Rectangle 1">
            <a:extLst>
              <a:ext uri="{FF2B5EF4-FFF2-40B4-BE49-F238E27FC236}">
                <a16:creationId xmlns:a16="http://schemas.microsoft.com/office/drawing/2014/main" id="{DF380C07-16AB-43CC-8392-6134BE9A3BE7}"/>
              </a:ext>
            </a:extLst>
          </p:cNvPr>
          <p:cNvSpPr/>
          <p:nvPr/>
        </p:nvSpPr>
        <p:spPr>
          <a:xfrm>
            <a:off x="52252" y="36365"/>
            <a:ext cx="6769100" cy="927100"/>
          </a:xfrm>
          <a:prstGeom prst="rect">
            <a:avLst/>
          </a:prstGeom>
          <a:solidFill>
            <a:srgbClr val="05326E"/>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2000" b="1" noProof="0"/>
              <a:t>HACKATHON DATA</a:t>
            </a:r>
          </a:p>
        </p:txBody>
      </p:sp>
      <p:grpSp>
        <p:nvGrpSpPr>
          <p:cNvPr id="286" name="Group 285">
            <a:extLst>
              <a:ext uri="{FF2B5EF4-FFF2-40B4-BE49-F238E27FC236}">
                <a16:creationId xmlns:a16="http://schemas.microsoft.com/office/drawing/2014/main" id="{A030F4A2-A9AB-4590-94DF-A4F572D889BB}"/>
              </a:ext>
            </a:extLst>
          </p:cNvPr>
          <p:cNvGrpSpPr>
            <a:grpSpLocks noChangeAspect="1"/>
          </p:cNvGrpSpPr>
          <p:nvPr/>
        </p:nvGrpSpPr>
        <p:grpSpPr>
          <a:xfrm>
            <a:off x="1123373" y="5926296"/>
            <a:ext cx="4299231" cy="5239619"/>
            <a:chOff x="1750695" y="1416050"/>
            <a:chExt cx="2907030" cy="3542896"/>
          </a:xfrm>
        </p:grpSpPr>
        <p:sp>
          <p:nvSpPr>
            <p:cNvPr id="287" name="Freeform 12">
              <a:extLst>
                <a:ext uri="{FF2B5EF4-FFF2-40B4-BE49-F238E27FC236}">
                  <a16:creationId xmlns:a16="http://schemas.microsoft.com/office/drawing/2014/main" id="{3169968A-C6E4-468E-B4AC-7AC6709BB0D8}"/>
                </a:ext>
              </a:extLst>
            </p:cNvPr>
            <p:cNvSpPr>
              <a:spLocks noChangeAspect="1"/>
            </p:cNvSpPr>
            <p:nvPr/>
          </p:nvSpPr>
          <p:spPr bwMode="auto">
            <a:xfrm>
              <a:off x="2811145" y="4363384"/>
              <a:ext cx="416560" cy="284448"/>
            </a:xfrm>
            <a:custGeom>
              <a:avLst/>
              <a:gdLst/>
              <a:ahLst/>
              <a:cxnLst>
                <a:cxn ang="0">
                  <a:pos x="175" y="41"/>
                </a:cxn>
                <a:cxn ang="0">
                  <a:pos x="157" y="27"/>
                </a:cxn>
                <a:cxn ang="0">
                  <a:pos x="159" y="22"/>
                </a:cxn>
                <a:cxn ang="0">
                  <a:pos x="150" y="13"/>
                </a:cxn>
                <a:cxn ang="0">
                  <a:pos x="141" y="0"/>
                </a:cxn>
                <a:cxn ang="0">
                  <a:pos x="130" y="13"/>
                </a:cxn>
                <a:cxn ang="0">
                  <a:pos x="125" y="9"/>
                </a:cxn>
                <a:cxn ang="0">
                  <a:pos x="111" y="20"/>
                </a:cxn>
                <a:cxn ang="0">
                  <a:pos x="111" y="25"/>
                </a:cxn>
                <a:cxn ang="0">
                  <a:pos x="98" y="31"/>
                </a:cxn>
                <a:cxn ang="0">
                  <a:pos x="59" y="61"/>
                </a:cxn>
                <a:cxn ang="0">
                  <a:pos x="50" y="73"/>
                </a:cxn>
                <a:cxn ang="0">
                  <a:pos x="50" y="88"/>
                </a:cxn>
                <a:cxn ang="0">
                  <a:pos x="36" y="93"/>
                </a:cxn>
                <a:cxn ang="0">
                  <a:pos x="9" y="120"/>
                </a:cxn>
                <a:cxn ang="0">
                  <a:pos x="9" y="132"/>
                </a:cxn>
                <a:cxn ang="0">
                  <a:pos x="0" y="143"/>
                </a:cxn>
                <a:cxn ang="0">
                  <a:pos x="4" y="159"/>
                </a:cxn>
                <a:cxn ang="0">
                  <a:pos x="15" y="150"/>
                </a:cxn>
                <a:cxn ang="0">
                  <a:pos x="29" y="136"/>
                </a:cxn>
                <a:cxn ang="0">
                  <a:pos x="47" y="134"/>
                </a:cxn>
                <a:cxn ang="0">
                  <a:pos x="59" y="136"/>
                </a:cxn>
                <a:cxn ang="0">
                  <a:pos x="63" y="159"/>
                </a:cxn>
                <a:cxn ang="0">
                  <a:pos x="61" y="173"/>
                </a:cxn>
                <a:cxn ang="0">
                  <a:pos x="70" y="182"/>
                </a:cxn>
                <a:cxn ang="0">
                  <a:pos x="79" y="189"/>
                </a:cxn>
                <a:cxn ang="0">
                  <a:pos x="102" y="191"/>
                </a:cxn>
                <a:cxn ang="0">
                  <a:pos x="148" y="198"/>
                </a:cxn>
                <a:cxn ang="0">
                  <a:pos x="157" y="191"/>
                </a:cxn>
                <a:cxn ang="0">
                  <a:pos x="164" y="182"/>
                </a:cxn>
                <a:cxn ang="0">
                  <a:pos x="168" y="164"/>
                </a:cxn>
                <a:cxn ang="0">
                  <a:pos x="187" y="164"/>
                </a:cxn>
                <a:cxn ang="0">
                  <a:pos x="191" y="175"/>
                </a:cxn>
                <a:cxn ang="0">
                  <a:pos x="191" y="203"/>
                </a:cxn>
                <a:cxn ang="0">
                  <a:pos x="212" y="219"/>
                </a:cxn>
                <a:cxn ang="0">
                  <a:pos x="228" y="193"/>
                </a:cxn>
                <a:cxn ang="0">
                  <a:pos x="246" y="184"/>
                </a:cxn>
                <a:cxn ang="0">
                  <a:pos x="264" y="187"/>
                </a:cxn>
                <a:cxn ang="0">
                  <a:pos x="280" y="196"/>
                </a:cxn>
                <a:cxn ang="0">
                  <a:pos x="285" y="203"/>
                </a:cxn>
                <a:cxn ang="0">
                  <a:pos x="289" y="180"/>
                </a:cxn>
                <a:cxn ang="0">
                  <a:pos x="301" y="157"/>
                </a:cxn>
                <a:cxn ang="0">
                  <a:pos x="326" y="152"/>
                </a:cxn>
                <a:cxn ang="0">
                  <a:pos x="333" y="136"/>
                </a:cxn>
                <a:cxn ang="0">
                  <a:pos x="326" y="123"/>
                </a:cxn>
                <a:cxn ang="0">
                  <a:pos x="314" y="116"/>
                </a:cxn>
                <a:cxn ang="0">
                  <a:pos x="282" y="111"/>
                </a:cxn>
                <a:cxn ang="0">
                  <a:pos x="282" y="95"/>
                </a:cxn>
                <a:cxn ang="0">
                  <a:pos x="282" y="79"/>
                </a:cxn>
                <a:cxn ang="0">
                  <a:pos x="282" y="66"/>
                </a:cxn>
                <a:cxn ang="0">
                  <a:pos x="262" y="57"/>
                </a:cxn>
                <a:cxn ang="0">
                  <a:pos x="253" y="61"/>
                </a:cxn>
                <a:cxn ang="0">
                  <a:pos x="234" y="47"/>
                </a:cxn>
                <a:cxn ang="0">
                  <a:pos x="232" y="38"/>
                </a:cxn>
                <a:cxn ang="0">
                  <a:pos x="225" y="29"/>
                </a:cxn>
                <a:cxn ang="0">
                  <a:pos x="225" y="25"/>
                </a:cxn>
                <a:cxn ang="0">
                  <a:pos x="209" y="20"/>
                </a:cxn>
                <a:cxn ang="0">
                  <a:pos x="202" y="27"/>
                </a:cxn>
                <a:cxn ang="0">
                  <a:pos x="189" y="36"/>
                </a:cxn>
                <a:cxn ang="0">
                  <a:pos x="175" y="41"/>
                </a:cxn>
              </a:cxnLst>
              <a:rect l="0" t="0" r="r" b="b"/>
              <a:pathLst>
                <a:path w="334" h="220">
                  <a:moveTo>
                    <a:pt x="175" y="41"/>
                  </a:moveTo>
                  <a:lnTo>
                    <a:pt x="157" y="27"/>
                  </a:lnTo>
                  <a:lnTo>
                    <a:pt x="159" y="22"/>
                  </a:lnTo>
                  <a:lnTo>
                    <a:pt x="150" y="13"/>
                  </a:lnTo>
                  <a:lnTo>
                    <a:pt x="141" y="0"/>
                  </a:lnTo>
                  <a:lnTo>
                    <a:pt x="130" y="13"/>
                  </a:lnTo>
                  <a:lnTo>
                    <a:pt x="125" y="9"/>
                  </a:lnTo>
                  <a:lnTo>
                    <a:pt x="111" y="20"/>
                  </a:lnTo>
                  <a:lnTo>
                    <a:pt x="111" y="25"/>
                  </a:lnTo>
                  <a:lnTo>
                    <a:pt x="98" y="31"/>
                  </a:lnTo>
                  <a:lnTo>
                    <a:pt x="59" y="61"/>
                  </a:lnTo>
                  <a:lnTo>
                    <a:pt x="50" y="73"/>
                  </a:lnTo>
                  <a:lnTo>
                    <a:pt x="50" y="88"/>
                  </a:lnTo>
                  <a:lnTo>
                    <a:pt x="36" y="93"/>
                  </a:lnTo>
                  <a:lnTo>
                    <a:pt x="9" y="120"/>
                  </a:lnTo>
                  <a:lnTo>
                    <a:pt x="9" y="132"/>
                  </a:lnTo>
                  <a:lnTo>
                    <a:pt x="0" y="143"/>
                  </a:lnTo>
                  <a:lnTo>
                    <a:pt x="4" y="159"/>
                  </a:lnTo>
                  <a:lnTo>
                    <a:pt x="15" y="150"/>
                  </a:lnTo>
                  <a:lnTo>
                    <a:pt x="29" y="136"/>
                  </a:lnTo>
                  <a:lnTo>
                    <a:pt x="47" y="134"/>
                  </a:lnTo>
                  <a:lnTo>
                    <a:pt x="59" y="136"/>
                  </a:lnTo>
                  <a:lnTo>
                    <a:pt x="63" y="159"/>
                  </a:lnTo>
                  <a:lnTo>
                    <a:pt x="61" y="173"/>
                  </a:lnTo>
                  <a:lnTo>
                    <a:pt x="70" y="182"/>
                  </a:lnTo>
                  <a:lnTo>
                    <a:pt x="79" y="189"/>
                  </a:lnTo>
                  <a:lnTo>
                    <a:pt x="102" y="191"/>
                  </a:lnTo>
                  <a:lnTo>
                    <a:pt x="148" y="198"/>
                  </a:lnTo>
                  <a:lnTo>
                    <a:pt x="157" y="191"/>
                  </a:lnTo>
                  <a:lnTo>
                    <a:pt x="164" y="182"/>
                  </a:lnTo>
                  <a:lnTo>
                    <a:pt x="168" y="164"/>
                  </a:lnTo>
                  <a:lnTo>
                    <a:pt x="187" y="164"/>
                  </a:lnTo>
                  <a:lnTo>
                    <a:pt x="191" y="175"/>
                  </a:lnTo>
                  <a:lnTo>
                    <a:pt x="191" y="203"/>
                  </a:lnTo>
                  <a:lnTo>
                    <a:pt x="212" y="219"/>
                  </a:lnTo>
                  <a:lnTo>
                    <a:pt x="228" y="193"/>
                  </a:lnTo>
                  <a:lnTo>
                    <a:pt x="246" y="184"/>
                  </a:lnTo>
                  <a:lnTo>
                    <a:pt x="264" y="187"/>
                  </a:lnTo>
                  <a:lnTo>
                    <a:pt x="280" y="196"/>
                  </a:lnTo>
                  <a:lnTo>
                    <a:pt x="285" y="203"/>
                  </a:lnTo>
                  <a:lnTo>
                    <a:pt x="289" y="180"/>
                  </a:lnTo>
                  <a:lnTo>
                    <a:pt x="301" y="157"/>
                  </a:lnTo>
                  <a:lnTo>
                    <a:pt x="326" y="152"/>
                  </a:lnTo>
                  <a:lnTo>
                    <a:pt x="333" y="136"/>
                  </a:lnTo>
                  <a:lnTo>
                    <a:pt x="326" y="123"/>
                  </a:lnTo>
                  <a:lnTo>
                    <a:pt x="314" y="116"/>
                  </a:lnTo>
                  <a:lnTo>
                    <a:pt x="282" y="111"/>
                  </a:lnTo>
                  <a:lnTo>
                    <a:pt x="282" y="95"/>
                  </a:lnTo>
                  <a:lnTo>
                    <a:pt x="282" y="79"/>
                  </a:lnTo>
                  <a:lnTo>
                    <a:pt x="282" y="66"/>
                  </a:lnTo>
                  <a:lnTo>
                    <a:pt x="262" y="57"/>
                  </a:lnTo>
                  <a:lnTo>
                    <a:pt x="253" y="61"/>
                  </a:lnTo>
                  <a:lnTo>
                    <a:pt x="234" y="47"/>
                  </a:lnTo>
                  <a:lnTo>
                    <a:pt x="232" y="38"/>
                  </a:lnTo>
                  <a:lnTo>
                    <a:pt x="225" y="29"/>
                  </a:lnTo>
                  <a:lnTo>
                    <a:pt x="225" y="25"/>
                  </a:lnTo>
                  <a:lnTo>
                    <a:pt x="209" y="20"/>
                  </a:lnTo>
                  <a:lnTo>
                    <a:pt x="202" y="27"/>
                  </a:lnTo>
                  <a:lnTo>
                    <a:pt x="189" y="36"/>
                  </a:lnTo>
                  <a:lnTo>
                    <a:pt x="175" y="41"/>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88" name="Freeform 13">
              <a:extLst>
                <a:ext uri="{FF2B5EF4-FFF2-40B4-BE49-F238E27FC236}">
                  <a16:creationId xmlns:a16="http://schemas.microsoft.com/office/drawing/2014/main" id="{142BA49D-50FC-49B4-B1C9-FCCD3BBF77A2}"/>
                </a:ext>
              </a:extLst>
            </p:cNvPr>
            <p:cNvSpPr>
              <a:spLocks noChangeAspect="1"/>
            </p:cNvSpPr>
            <p:nvPr/>
          </p:nvSpPr>
          <p:spPr bwMode="auto">
            <a:xfrm>
              <a:off x="3142615" y="4332907"/>
              <a:ext cx="635000" cy="299051"/>
            </a:xfrm>
            <a:custGeom>
              <a:avLst/>
              <a:gdLst/>
              <a:ahLst/>
              <a:cxnLst>
                <a:cxn ang="0">
                  <a:pos x="22" y="81"/>
                </a:cxn>
                <a:cxn ang="0">
                  <a:pos x="40" y="92"/>
                </a:cxn>
                <a:cxn ang="0">
                  <a:pos x="70" y="90"/>
                </a:cxn>
                <a:cxn ang="0">
                  <a:pos x="99" y="88"/>
                </a:cxn>
                <a:cxn ang="0">
                  <a:pos x="131" y="99"/>
                </a:cxn>
                <a:cxn ang="0">
                  <a:pos x="154" y="95"/>
                </a:cxn>
                <a:cxn ang="0">
                  <a:pos x="192" y="90"/>
                </a:cxn>
                <a:cxn ang="0">
                  <a:pos x="233" y="113"/>
                </a:cxn>
                <a:cxn ang="0">
                  <a:pos x="254" y="90"/>
                </a:cxn>
                <a:cxn ang="0">
                  <a:pos x="238" y="45"/>
                </a:cxn>
                <a:cxn ang="0">
                  <a:pos x="306" y="6"/>
                </a:cxn>
                <a:cxn ang="0">
                  <a:pos x="326" y="22"/>
                </a:cxn>
                <a:cxn ang="0">
                  <a:pos x="376" y="2"/>
                </a:cxn>
                <a:cxn ang="0">
                  <a:pos x="431" y="20"/>
                </a:cxn>
                <a:cxn ang="0">
                  <a:pos x="465" y="9"/>
                </a:cxn>
                <a:cxn ang="0">
                  <a:pos x="494" y="58"/>
                </a:cxn>
                <a:cxn ang="0">
                  <a:pos x="503" y="92"/>
                </a:cxn>
                <a:cxn ang="0">
                  <a:pos x="478" y="113"/>
                </a:cxn>
                <a:cxn ang="0">
                  <a:pos x="483" y="133"/>
                </a:cxn>
                <a:cxn ang="0">
                  <a:pos x="474" y="165"/>
                </a:cxn>
                <a:cxn ang="0">
                  <a:pos x="447" y="192"/>
                </a:cxn>
                <a:cxn ang="0">
                  <a:pos x="426" y="210"/>
                </a:cxn>
                <a:cxn ang="0">
                  <a:pos x="369" y="215"/>
                </a:cxn>
                <a:cxn ang="0">
                  <a:pos x="324" y="231"/>
                </a:cxn>
                <a:cxn ang="0">
                  <a:pos x="247" y="215"/>
                </a:cxn>
                <a:cxn ang="0">
                  <a:pos x="172" y="185"/>
                </a:cxn>
                <a:cxn ang="0">
                  <a:pos x="167" y="158"/>
                </a:cxn>
                <a:cxn ang="0">
                  <a:pos x="120" y="156"/>
                </a:cxn>
                <a:cxn ang="0">
                  <a:pos x="58" y="147"/>
                </a:cxn>
                <a:cxn ang="0">
                  <a:pos x="31" y="138"/>
                </a:cxn>
                <a:cxn ang="0">
                  <a:pos x="15" y="117"/>
                </a:cxn>
                <a:cxn ang="0">
                  <a:pos x="0" y="83"/>
                </a:cxn>
              </a:cxnLst>
              <a:rect l="0" t="0" r="r" b="b"/>
              <a:pathLst>
                <a:path w="507" h="232">
                  <a:moveTo>
                    <a:pt x="0" y="83"/>
                  </a:moveTo>
                  <a:lnTo>
                    <a:pt x="22" y="81"/>
                  </a:lnTo>
                  <a:lnTo>
                    <a:pt x="29" y="79"/>
                  </a:lnTo>
                  <a:lnTo>
                    <a:pt x="40" y="92"/>
                  </a:lnTo>
                  <a:lnTo>
                    <a:pt x="54" y="88"/>
                  </a:lnTo>
                  <a:lnTo>
                    <a:pt x="70" y="90"/>
                  </a:lnTo>
                  <a:lnTo>
                    <a:pt x="81" y="97"/>
                  </a:lnTo>
                  <a:lnTo>
                    <a:pt x="99" y="88"/>
                  </a:lnTo>
                  <a:lnTo>
                    <a:pt x="122" y="88"/>
                  </a:lnTo>
                  <a:lnTo>
                    <a:pt x="131" y="99"/>
                  </a:lnTo>
                  <a:lnTo>
                    <a:pt x="147" y="101"/>
                  </a:lnTo>
                  <a:lnTo>
                    <a:pt x="154" y="95"/>
                  </a:lnTo>
                  <a:lnTo>
                    <a:pt x="181" y="90"/>
                  </a:lnTo>
                  <a:lnTo>
                    <a:pt x="192" y="90"/>
                  </a:lnTo>
                  <a:lnTo>
                    <a:pt x="211" y="97"/>
                  </a:lnTo>
                  <a:lnTo>
                    <a:pt x="233" y="113"/>
                  </a:lnTo>
                  <a:lnTo>
                    <a:pt x="251" y="106"/>
                  </a:lnTo>
                  <a:lnTo>
                    <a:pt x="254" y="90"/>
                  </a:lnTo>
                  <a:lnTo>
                    <a:pt x="242" y="72"/>
                  </a:lnTo>
                  <a:lnTo>
                    <a:pt x="238" y="45"/>
                  </a:lnTo>
                  <a:lnTo>
                    <a:pt x="294" y="6"/>
                  </a:lnTo>
                  <a:lnTo>
                    <a:pt x="306" y="6"/>
                  </a:lnTo>
                  <a:lnTo>
                    <a:pt x="308" y="20"/>
                  </a:lnTo>
                  <a:lnTo>
                    <a:pt x="326" y="22"/>
                  </a:lnTo>
                  <a:lnTo>
                    <a:pt x="360" y="18"/>
                  </a:lnTo>
                  <a:lnTo>
                    <a:pt x="376" y="2"/>
                  </a:lnTo>
                  <a:lnTo>
                    <a:pt x="422" y="0"/>
                  </a:lnTo>
                  <a:lnTo>
                    <a:pt x="431" y="20"/>
                  </a:lnTo>
                  <a:lnTo>
                    <a:pt x="449" y="20"/>
                  </a:lnTo>
                  <a:lnTo>
                    <a:pt x="465" y="9"/>
                  </a:lnTo>
                  <a:lnTo>
                    <a:pt x="494" y="27"/>
                  </a:lnTo>
                  <a:lnTo>
                    <a:pt x="494" y="58"/>
                  </a:lnTo>
                  <a:lnTo>
                    <a:pt x="506" y="72"/>
                  </a:lnTo>
                  <a:lnTo>
                    <a:pt x="503" y="92"/>
                  </a:lnTo>
                  <a:lnTo>
                    <a:pt x="494" y="113"/>
                  </a:lnTo>
                  <a:lnTo>
                    <a:pt x="478" y="113"/>
                  </a:lnTo>
                  <a:lnTo>
                    <a:pt x="474" y="117"/>
                  </a:lnTo>
                  <a:lnTo>
                    <a:pt x="483" y="133"/>
                  </a:lnTo>
                  <a:lnTo>
                    <a:pt x="483" y="151"/>
                  </a:lnTo>
                  <a:lnTo>
                    <a:pt x="474" y="165"/>
                  </a:lnTo>
                  <a:lnTo>
                    <a:pt x="449" y="178"/>
                  </a:lnTo>
                  <a:lnTo>
                    <a:pt x="447" y="192"/>
                  </a:lnTo>
                  <a:lnTo>
                    <a:pt x="447" y="206"/>
                  </a:lnTo>
                  <a:lnTo>
                    <a:pt x="426" y="210"/>
                  </a:lnTo>
                  <a:lnTo>
                    <a:pt x="388" y="208"/>
                  </a:lnTo>
                  <a:lnTo>
                    <a:pt x="369" y="215"/>
                  </a:lnTo>
                  <a:lnTo>
                    <a:pt x="338" y="215"/>
                  </a:lnTo>
                  <a:lnTo>
                    <a:pt x="324" y="231"/>
                  </a:lnTo>
                  <a:lnTo>
                    <a:pt x="272" y="212"/>
                  </a:lnTo>
                  <a:lnTo>
                    <a:pt x="247" y="215"/>
                  </a:lnTo>
                  <a:lnTo>
                    <a:pt x="181" y="201"/>
                  </a:lnTo>
                  <a:lnTo>
                    <a:pt x="172" y="185"/>
                  </a:lnTo>
                  <a:lnTo>
                    <a:pt x="172" y="167"/>
                  </a:lnTo>
                  <a:lnTo>
                    <a:pt x="167" y="158"/>
                  </a:lnTo>
                  <a:lnTo>
                    <a:pt x="161" y="154"/>
                  </a:lnTo>
                  <a:lnTo>
                    <a:pt x="120" y="156"/>
                  </a:lnTo>
                  <a:lnTo>
                    <a:pt x="63" y="160"/>
                  </a:lnTo>
                  <a:lnTo>
                    <a:pt x="58" y="147"/>
                  </a:lnTo>
                  <a:lnTo>
                    <a:pt x="47" y="142"/>
                  </a:lnTo>
                  <a:lnTo>
                    <a:pt x="31" y="138"/>
                  </a:lnTo>
                  <a:lnTo>
                    <a:pt x="15" y="133"/>
                  </a:lnTo>
                  <a:lnTo>
                    <a:pt x="15" y="117"/>
                  </a:lnTo>
                  <a:lnTo>
                    <a:pt x="15" y="95"/>
                  </a:lnTo>
                  <a:lnTo>
                    <a:pt x="0" y="83"/>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89" name="Freeform 14">
              <a:extLst>
                <a:ext uri="{FF2B5EF4-FFF2-40B4-BE49-F238E27FC236}">
                  <a16:creationId xmlns:a16="http://schemas.microsoft.com/office/drawing/2014/main" id="{7C9B31AA-D0AE-4EFD-AD0A-4C64240ACA7E}"/>
                </a:ext>
              </a:extLst>
            </p:cNvPr>
            <p:cNvSpPr>
              <a:spLocks noChangeAspect="1"/>
            </p:cNvSpPr>
            <p:nvPr/>
          </p:nvSpPr>
          <p:spPr bwMode="auto">
            <a:xfrm>
              <a:off x="3698875" y="4369733"/>
              <a:ext cx="592455" cy="368893"/>
            </a:xfrm>
            <a:custGeom>
              <a:avLst/>
              <a:gdLst/>
              <a:ahLst/>
              <a:cxnLst>
                <a:cxn ang="0">
                  <a:pos x="2" y="180"/>
                </a:cxn>
                <a:cxn ang="0">
                  <a:pos x="18" y="193"/>
                </a:cxn>
                <a:cxn ang="0">
                  <a:pos x="15" y="200"/>
                </a:cxn>
                <a:cxn ang="0">
                  <a:pos x="20" y="212"/>
                </a:cxn>
                <a:cxn ang="0">
                  <a:pos x="31" y="212"/>
                </a:cxn>
                <a:cxn ang="0">
                  <a:pos x="79" y="257"/>
                </a:cxn>
                <a:cxn ang="0">
                  <a:pos x="93" y="259"/>
                </a:cxn>
                <a:cxn ang="0">
                  <a:pos x="131" y="285"/>
                </a:cxn>
                <a:cxn ang="0">
                  <a:pos x="152" y="271"/>
                </a:cxn>
                <a:cxn ang="0">
                  <a:pos x="179" y="273"/>
                </a:cxn>
                <a:cxn ang="0">
                  <a:pos x="188" y="278"/>
                </a:cxn>
                <a:cxn ang="0">
                  <a:pos x="209" y="271"/>
                </a:cxn>
                <a:cxn ang="0">
                  <a:pos x="250" y="253"/>
                </a:cxn>
                <a:cxn ang="0">
                  <a:pos x="297" y="246"/>
                </a:cxn>
                <a:cxn ang="0">
                  <a:pos x="318" y="250"/>
                </a:cxn>
                <a:cxn ang="0">
                  <a:pos x="325" y="259"/>
                </a:cxn>
                <a:cxn ang="0">
                  <a:pos x="341" y="241"/>
                </a:cxn>
                <a:cxn ang="0">
                  <a:pos x="363" y="234"/>
                </a:cxn>
                <a:cxn ang="0">
                  <a:pos x="384" y="230"/>
                </a:cxn>
                <a:cxn ang="0">
                  <a:pos x="422" y="193"/>
                </a:cxn>
                <a:cxn ang="0">
                  <a:pos x="432" y="171"/>
                </a:cxn>
                <a:cxn ang="0">
                  <a:pos x="436" y="127"/>
                </a:cxn>
                <a:cxn ang="0">
                  <a:pos x="441" y="91"/>
                </a:cxn>
                <a:cxn ang="0">
                  <a:pos x="457" y="91"/>
                </a:cxn>
                <a:cxn ang="0">
                  <a:pos x="466" y="77"/>
                </a:cxn>
                <a:cxn ang="0">
                  <a:pos x="473" y="66"/>
                </a:cxn>
                <a:cxn ang="0">
                  <a:pos x="459" y="57"/>
                </a:cxn>
                <a:cxn ang="0">
                  <a:pos x="452" y="61"/>
                </a:cxn>
                <a:cxn ang="0">
                  <a:pos x="429" y="57"/>
                </a:cxn>
                <a:cxn ang="0">
                  <a:pos x="418" y="38"/>
                </a:cxn>
                <a:cxn ang="0">
                  <a:pos x="404" y="18"/>
                </a:cxn>
                <a:cxn ang="0">
                  <a:pos x="391" y="18"/>
                </a:cxn>
                <a:cxn ang="0">
                  <a:pos x="368" y="0"/>
                </a:cxn>
                <a:cxn ang="0">
                  <a:pos x="357" y="2"/>
                </a:cxn>
                <a:cxn ang="0">
                  <a:pos x="309" y="9"/>
                </a:cxn>
                <a:cxn ang="0">
                  <a:pos x="302" y="20"/>
                </a:cxn>
                <a:cxn ang="0">
                  <a:pos x="288" y="36"/>
                </a:cxn>
                <a:cxn ang="0">
                  <a:pos x="272" y="45"/>
                </a:cxn>
                <a:cxn ang="0">
                  <a:pos x="256" y="50"/>
                </a:cxn>
                <a:cxn ang="0">
                  <a:pos x="245" y="45"/>
                </a:cxn>
                <a:cxn ang="0">
                  <a:pos x="234" y="38"/>
                </a:cxn>
                <a:cxn ang="0">
                  <a:pos x="227" y="36"/>
                </a:cxn>
                <a:cxn ang="0">
                  <a:pos x="213" y="43"/>
                </a:cxn>
                <a:cxn ang="0">
                  <a:pos x="193" y="54"/>
                </a:cxn>
                <a:cxn ang="0">
                  <a:pos x="154" y="70"/>
                </a:cxn>
                <a:cxn ang="0">
                  <a:pos x="136" y="72"/>
                </a:cxn>
                <a:cxn ang="0">
                  <a:pos x="93" y="70"/>
                </a:cxn>
                <a:cxn ang="0">
                  <a:pos x="88" y="68"/>
                </a:cxn>
                <a:cxn ang="0">
                  <a:pos x="77" y="52"/>
                </a:cxn>
                <a:cxn ang="0">
                  <a:pos x="63" y="43"/>
                </a:cxn>
                <a:cxn ang="0">
                  <a:pos x="59" y="50"/>
                </a:cxn>
                <a:cxn ang="0">
                  <a:pos x="56" y="66"/>
                </a:cxn>
                <a:cxn ang="0">
                  <a:pos x="50" y="84"/>
                </a:cxn>
                <a:cxn ang="0">
                  <a:pos x="34" y="84"/>
                </a:cxn>
                <a:cxn ang="0">
                  <a:pos x="29" y="88"/>
                </a:cxn>
                <a:cxn ang="0">
                  <a:pos x="38" y="104"/>
                </a:cxn>
                <a:cxn ang="0">
                  <a:pos x="36" y="120"/>
                </a:cxn>
                <a:cxn ang="0">
                  <a:pos x="25" y="136"/>
                </a:cxn>
                <a:cxn ang="0">
                  <a:pos x="18" y="143"/>
                </a:cxn>
                <a:cxn ang="0">
                  <a:pos x="4" y="150"/>
                </a:cxn>
                <a:cxn ang="0">
                  <a:pos x="0" y="164"/>
                </a:cxn>
                <a:cxn ang="0">
                  <a:pos x="2" y="180"/>
                </a:cxn>
              </a:cxnLst>
              <a:rect l="0" t="0" r="r" b="b"/>
              <a:pathLst>
                <a:path w="474" h="286">
                  <a:moveTo>
                    <a:pt x="2" y="180"/>
                  </a:moveTo>
                  <a:lnTo>
                    <a:pt x="18" y="193"/>
                  </a:lnTo>
                  <a:lnTo>
                    <a:pt x="15" y="200"/>
                  </a:lnTo>
                  <a:lnTo>
                    <a:pt x="20" y="212"/>
                  </a:lnTo>
                  <a:lnTo>
                    <a:pt x="31" y="212"/>
                  </a:lnTo>
                  <a:lnTo>
                    <a:pt x="79" y="257"/>
                  </a:lnTo>
                  <a:lnTo>
                    <a:pt x="93" y="259"/>
                  </a:lnTo>
                  <a:lnTo>
                    <a:pt x="131" y="285"/>
                  </a:lnTo>
                  <a:lnTo>
                    <a:pt x="152" y="271"/>
                  </a:lnTo>
                  <a:lnTo>
                    <a:pt x="179" y="273"/>
                  </a:lnTo>
                  <a:lnTo>
                    <a:pt x="188" y="278"/>
                  </a:lnTo>
                  <a:lnTo>
                    <a:pt x="209" y="271"/>
                  </a:lnTo>
                  <a:lnTo>
                    <a:pt x="250" y="253"/>
                  </a:lnTo>
                  <a:lnTo>
                    <a:pt x="297" y="246"/>
                  </a:lnTo>
                  <a:lnTo>
                    <a:pt x="318" y="250"/>
                  </a:lnTo>
                  <a:lnTo>
                    <a:pt x="325" y="259"/>
                  </a:lnTo>
                  <a:lnTo>
                    <a:pt x="341" y="241"/>
                  </a:lnTo>
                  <a:lnTo>
                    <a:pt x="363" y="234"/>
                  </a:lnTo>
                  <a:lnTo>
                    <a:pt x="384" y="230"/>
                  </a:lnTo>
                  <a:lnTo>
                    <a:pt x="422" y="193"/>
                  </a:lnTo>
                  <a:lnTo>
                    <a:pt x="432" y="171"/>
                  </a:lnTo>
                  <a:lnTo>
                    <a:pt x="436" y="127"/>
                  </a:lnTo>
                  <a:lnTo>
                    <a:pt x="441" y="91"/>
                  </a:lnTo>
                  <a:lnTo>
                    <a:pt x="457" y="91"/>
                  </a:lnTo>
                  <a:lnTo>
                    <a:pt x="466" y="77"/>
                  </a:lnTo>
                  <a:lnTo>
                    <a:pt x="473" y="66"/>
                  </a:lnTo>
                  <a:lnTo>
                    <a:pt x="459" y="57"/>
                  </a:lnTo>
                  <a:lnTo>
                    <a:pt x="452" y="61"/>
                  </a:lnTo>
                  <a:lnTo>
                    <a:pt x="429" y="57"/>
                  </a:lnTo>
                  <a:lnTo>
                    <a:pt x="418" y="38"/>
                  </a:lnTo>
                  <a:lnTo>
                    <a:pt x="404" y="18"/>
                  </a:lnTo>
                  <a:lnTo>
                    <a:pt x="391" y="18"/>
                  </a:lnTo>
                  <a:lnTo>
                    <a:pt x="368" y="0"/>
                  </a:lnTo>
                  <a:lnTo>
                    <a:pt x="357" y="2"/>
                  </a:lnTo>
                  <a:lnTo>
                    <a:pt x="309" y="9"/>
                  </a:lnTo>
                  <a:lnTo>
                    <a:pt x="302" y="20"/>
                  </a:lnTo>
                  <a:lnTo>
                    <a:pt x="288" y="36"/>
                  </a:lnTo>
                  <a:lnTo>
                    <a:pt x="272" y="45"/>
                  </a:lnTo>
                  <a:lnTo>
                    <a:pt x="256" y="50"/>
                  </a:lnTo>
                  <a:lnTo>
                    <a:pt x="245" y="45"/>
                  </a:lnTo>
                  <a:lnTo>
                    <a:pt x="234" y="38"/>
                  </a:lnTo>
                  <a:lnTo>
                    <a:pt x="227" y="36"/>
                  </a:lnTo>
                  <a:lnTo>
                    <a:pt x="213" y="43"/>
                  </a:lnTo>
                  <a:lnTo>
                    <a:pt x="193" y="54"/>
                  </a:lnTo>
                  <a:lnTo>
                    <a:pt x="154" y="70"/>
                  </a:lnTo>
                  <a:lnTo>
                    <a:pt x="136" y="72"/>
                  </a:lnTo>
                  <a:lnTo>
                    <a:pt x="93" y="70"/>
                  </a:lnTo>
                  <a:lnTo>
                    <a:pt x="88" y="68"/>
                  </a:lnTo>
                  <a:lnTo>
                    <a:pt x="77" y="52"/>
                  </a:lnTo>
                  <a:lnTo>
                    <a:pt x="63" y="43"/>
                  </a:lnTo>
                  <a:lnTo>
                    <a:pt x="59" y="50"/>
                  </a:lnTo>
                  <a:lnTo>
                    <a:pt x="56" y="66"/>
                  </a:lnTo>
                  <a:lnTo>
                    <a:pt x="50" y="84"/>
                  </a:lnTo>
                  <a:lnTo>
                    <a:pt x="34" y="84"/>
                  </a:lnTo>
                  <a:lnTo>
                    <a:pt x="29" y="88"/>
                  </a:lnTo>
                  <a:lnTo>
                    <a:pt x="38" y="104"/>
                  </a:lnTo>
                  <a:lnTo>
                    <a:pt x="36" y="120"/>
                  </a:lnTo>
                  <a:lnTo>
                    <a:pt x="25" y="136"/>
                  </a:lnTo>
                  <a:lnTo>
                    <a:pt x="18" y="143"/>
                  </a:lnTo>
                  <a:lnTo>
                    <a:pt x="4" y="150"/>
                  </a:lnTo>
                  <a:lnTo>
                    <a:pt x="0" y="164"/>
                  </a:lnTo>
                  <a:lnTo>
                    <a:pt x="2" y="180"/>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90" name="Freeform 15">
              <a:extLst>
                <a:ext uri="{FF2B5EF4-FFF2-40B4-BE49-F238E27FC236}">
                  <a16:creationId xmlns:a16="http://schemas.microsoft.com/office/drawing/2014/main" id="{372E5BD2-6F30-48FE-938B-4FB88769ECA1}"/>
                </a:ext>
              </a:extLst>
            </p:cNvPr>
            <p:cNvSpPr>
              <a:spLocks noChangeAspect="1"/>
            </p:cNvSpPr>
            <p:nvPr/>
          </p:nvSpPr>
          <p:spPr bwMode="auto">
            <a:xfrm>
              <a:off x="3445510" y="4602117"/>
              <a:ext cx="280035" cy="166986"/>
            </a:xfrm>
            <a:custGeom>
              <a:avLst/>
              <a:gdLst/>
              <a:ahLst/>
              <a:cxnLst>
                <a:cxn ang="0">
                  <a:pos x="20" y="70"/>
                </a:cxn>
                <a:cxn ang="0">
                  <a:pos x="40" y="92"/>
                </a:cxn>
                <a:cxn ang="0">
                  <a:pos x="34" y="104"/>
                </a:cxn>
                <a:cxn ang="0">
                  <a:pos x="25" y="110"/>
                </a:cxn>
                <a:cxn ang="0">
                  <a:pos x="13" y="113"/>
                </a:cxn>
                <a:cxn ang="0">
                  <a:pos x="0" y="115"/>
                </a:cxn>
                <a:cxn ang="0">
                  <a:pos x="22" y="126"/>
                </a:cxn>
                <a:cxn ang="0">
                  <a:pos x="31" y="129"/>
                </a:cxn>
                <a:cxn ang="0">
                  <a:pos x="59" y="110"/>
                </a:cxn>
                <a:cxn ang="0">
                  <a:pos x="120" y="126"/>
                </a:cxn>
                <a:cxn ang="0">
                  <a:pos x="161" y="81"/>
                </a:cxn>
                <a:cxn ang="0">
                  <a:pos x="170" y="63"/>
                </a:cxn>
                <a:cxn ang="0">
                  <a:pos x="177" y="58"/>
                </a:cxn>
                <a:cxn ang="0">
                  <a:pos x="200" y="61"/>
                </a:cxn>
                <a:cxn ang="0">
                  <a:pos x="223" y="33"/>
                </a:cxn>
                <a:cxn ang="0">
                  <a:pos x="220" y="15"/>
                </a:cxn>
                <a:cxn ang="0">
                  <a:pos x="204" y="0"/>
                </a:cxn>
                <a:cxn ang="0">
                  <a:pos x="193" y="2"/>
                </a:cxn>
                <a:cxn ang="0">
                  <a:pos x="184" y="4"/>
                </a:cxn>
                <a:cxn ang="0">
                  <a:pos x="163" y="0"/>
                </a:cxn>
                <a:cxn ang="0">
                  <a:pos x="143" y="2"/>
                </a:cxn>
                <a:cxn ang="0">
                  <a:pos x="122" y="6"/>
                </a:cxn>
                <a:cxn ang="0">
                  <a:pos x="95" y="4"/>
                </a:cxn>
                <a:cxn ang="0">
                  <a:pos x="81" y="22"/>
                </a:cxn>
                <a:cxn ang="0">
                  <a:pos x="34" y="6"/>
                </a:cxn>
                <a:cxn ang="0">
                  <a:pos x="18" y="6"/>
                </a:cxn>
                <a:cxn ang="0">
                  <a:pos x="18" y="36"/>
                </a:cxn>
                <a:cxn ang="0">
                  <a:pos x="20" y="70"/>
                </a:cxn>
              </a:cxnLst>
              <a:rect l="0" t="0" r="r" b="b"/>
              <a:pathLst>
                <a:path w="224" h="130">
                  <a:moveTo>
                    <a:pt x="20" y="70"/>
                  </a:moveTo>
                  <a:lnTo>
                    <a:pt x="40" y="92"/>
                  </a:lnTo>
                  <a:lnTo>
                    <a:pt x="34" y="104"/>
                  </a:lnTo>
                  <a:lnTo>
                    <a:pt x="25" y="110"/>
                  </a:lnTo>
                  <a:lnTo>
                    <a:pt x="13" y="113"/>
                  </a:lnTo>
                  <a:lnTo>
                    <a:pt x="0" y="115"/>
                  </a:lnTo>
                  <a:lnTo>
                    <a:pt x="22" y="126"/>
                  </a:lnTo>
                  <a:lnTo>
                    <a:pt x="31" y="129"/>
                  </a:lnTo>
                  <a:lnTo>
                    <a:pt x="59" y="110"/>
                  </a:lnTo>
                  <a:lnTo>
                    <a:pt x="120" y="126"/>
                  </a:lnTo>
                  <a:lnTo>
                    <a:pt x="161" y="81"/>
                  </a:lnTo>
                  <a:lnTo>
                    <a:pt x="170" y="63"/>
                  </a:lnTo>
                  <a:lnTo>
                    <a:pt x="177" y="58"/>
                  </a:lnTo>
                  <a:lnTo>
                    <a:pt x="200" y="61"/>
                  </a:lnTo>
                  <a:lnTo>
                    <a:pt x="223" y="33"/>
                  </a:lnTo>
                  <a:lnTo>
                    <a:pt x="220" y="15"/>
                  </a:lnTo>
                  <a:lnTo>
                    <a:pt x="204" y="0"/>
                  </a:lnTo>
                  <a:lnTo>
                    <a:pt x="193" y="2"/>
                  </a:lnTo>
                  <a:lnTo>
                    <a:pt x="184" y="4"/>
                  </a:lnTo>
                  <a:lnTo>
                    <a:pt x="163" y="0"/>
                  </a:lnTo>
                  <a:lnTo>
                    <a:pt x="143" y="2"/>
                  </a:lnTo>
                  <a:lnTo>
                    <a:pt x="122" y="6"/>
                  </a:lnTo>
                  <a:lnTo>
                    <a:pt x="95" y="4"/>
                  </a:lnTo>
                  <a:lnTo>
                    <a:pt x="81" y="22"/>
                  </a:lnTo>
                  <a:lnTo>
                    <a:pt x="34" y="6"/>
                  </a:lnTo>
                  <a:lnTo>
                    <a:pt x="18" y="6"/>
                  </a:lnTo>
                  <a:lnTo>
                    <a:pt x="18" y="36"/>
                  </a:lnTo>
                  <a:lnTo>
                    <a:pt x="20" y="70"/>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91" name="Freeform 19">
              <a:extLst>
                <a:ext uri="{FF2B5EF4-FFF2-40B4-BE49-F238E27FC236}">
                  <a16:creationId xmlns:a16="http://schemas.microsoft.com/office/drawing/2014/main" id="{3ACA893B-5225-4A6E-B55D-CCF64D22D29A}"/>
                </a:ext>
              </a:extLst>
            </p:cNvPr>
            <p:cNvSpPr>
              <a:spLocks noChangeAspect="1"/>
            </p:cNvSpPr>
            <p:nvPr/>
          </p:nvSpPr>
          <p:spPr bwMode="auto">
            <a:xfrm>
              <a:off x="2672080" y="3849093"/>
              <a:ext cx="292735" cy="267939"/>
            </a:xfrm>
            <a:custGeom>
              <a:avLst/>
              <a:gdLst/>
              <a:ahLst/>
              <a:cxnLst>
                <a:cxn ang="0">
                  <a:pos x="0" y="38"/>
                </a:cxn>
                <a:cxn ang="0">
                  <a:pos x="4" y="29"/>
                </a:cxn>
                <a:cxn ang="0">
                  <a:pos x="2" y="20"/>
                </a:cxn>
                <a:cxn ang="0">
                  <a:pos x="38" y="0"/>
                </a:cxn>
                <a:cxn ang="0">
                  <a:pos x="40" y="6"/>
                </a:cxn>
                <a:cxn ang="0">
                  <a:pos x="67" y="2"/>
                </a:cxn>
                <a:cxn ang="0">
                  <a:pos x="85" y="4"/>
                </a:cxn>
                <a:cxn ang="0">
                  <a:pos x="78" y="13"/>
                </a:cxn>
                <a:cxn ang="0">
                  <a:pos x="83" y="27"/>
                </a:cxn>
                <a:cxn ang="0">
                  <a:pos x="99" y="34"/>
                </a:cxn>
                <a:cxn ang="0">
                  <a:pos x="117" y="31"/>
                </a:cxn>
                <a:cxn ang="0">
                  <a:pos x="130" y="22"/>
                </a:cxn>
                <a:cxn ang="0">
                  <a:pos x="153" y="20"/>
                </a:cxn>
                <a:cxn ang="0">
                  <a:pos x="159" y="29"/>
                </a:cxn>
                <a:cxn ang="0">
                  <a:pos x="171" y="36"/>
                </a:cxn>
                <a:cxn ang="0">
                  <a:pos x="191" y="38"/>
                </a:cxn>
                <a:cxn ang="0">
                  <a:pos x="186" y="52"/>
                </a:cxn>
                <a:cxn ang="0">
                  <a:pos x="189" y="84"/>
                </a:cxn>
                <a:cxn ang="0">
                  <a:pos x="191" y="104"/>
                </a:cxn>
                <a:cxn ang="0">
                  <a:pos x="213" y="102"/>
                </a:cxn>
                <a:cxn ang="0">
                  <a:pos x="220" y="116"/>
                </a:cxn>
                <a:cxn ang="0">
                  <a:pos x="220" y="125"/>
                </a:cxn>
                <a:cxn ang="0">
                  <a:pos x="232" y="141"/>
                </a:cxn>
                <a:cxn ang="0">
                  <a:pos x="218" y="152"/>
                </a:cxn>
                <a:cxn ang="0">
                  <a:pos x="207" y="161"/>
                </a:cxn>
                <a:cxn ang="0">
                  <a:pos x="193" y="161"/>
                </a:cxn>
                <a:cxn ang="0">
                  <a:pos x="177" y="166"/>
                </a:cxn>
                <a:cxn ang="0">
                  <a:pos x="177" y="184"/>
                </a:cxn>
                <a:cxn ang="0">
                  <a:pos x="171" y="195"/>
                </a:cxn>
                <a:cxn ang="0">
                  <a:pos x="155" y="207"/>
                </a:cxn>
                <a:cxn ang="0">
                  <a:pos x="126" y="186"/>
                </a:cxn>
                <a:cxn ang="0">
                  <a:pos x="119" y="168"/>
                </a:cxn>
                <a:cxn ang="0">
                  <a:pos x="92" y="161"/>
                </a:cxn>
                <a:cxn ang="0">
                  <a:pos x="83" y="136"/>
                </a:cxn>
                <a:cxn ang="0">
                  <a:pos x="67" y="122"/>
                </a:cxn>
                <a:cxn ang="0">
                  <a:pos x="60" y="104"/>
                </a:cxn>
                <a:cxn ang="0">
                  <a:pos x="45" y="86"/>
                </a:cxn>
                <a:cxn ang="0">
                  <a:pos x="36" y="68"/>
                </a:cxn>
                <a:cxn ang="0">
                  <a:pos x="15" y="54"/>
                </a:cxn>
                <a:cxn ang="0">
                  <a:pos x="0" y="38"/>
                </a:cxn>
              </a:cxnLst>
              <a:rect l="0" t="0" r="r" b="b"/>
              <a:pathLst>
                <a:path w="233" h="208">
                  <a:moveTo>
                    <a:pt x="0" y="38"/>
                  </a:moveTo>
                  <a:lnTo>
                    <a:pt x="4" y="29"/>
                  </a:lnTo>
                  <a:lnTo>
                    <a:pt x="2" y="20"/>
                  </a:lnTo>
                  <a:lnTo>
                    <a:pt x="38" y="0"/>
                  </a:lnTo>
                  <a:lnTo>
                    <a:pt x="40" y="6"/>
                  </a:lnTo>
                  <a:lnTo>
                    <a:pt x="67" y="2"/>
                  </a:lnTo>
                  <a:lnTo>
                    <a:pt x="85" y="4"/>
                  </a:lnTo>
                  <a:lnTo>
                    <a:pt x="78" y="13"/>
                  </a:lnTo>
                  <a:lnTo>
                    <a:pt x="83" y="27"/>
                  </a:lnTo>
                  <a:lnTo>
                    <a:pt x="99" y="34"/>
                  </a:lnTo>
                  <a:lnTo>
                    <a:pt x="117" y="31"/>
                  </a:lnTo>
                  <a:lnTo>
                    <a:pt x="130" y="22"/>
                  </a:lnTo>
                  <a:lnTo>
                    <a:pt x="153" y="20"/>
                  </a:lnTo>
                  <a:lnTo>
                    <a:pt x="159" y="29"/>
                  </a:lnTo>
                  <a:lnTo>
                    <a:pt x="171" y="36"/>
                  </a:lnTo>
                  <a:lnTo>
                    <a:pt x="191" y="38"/>
                  </a:lnTo>
                  <a:lnTo>
                    <a:pt x="186" y="52"/>
                  </a:lnTo>
                  <a:lnTo>
                    <a:pt x="189" y="84"/>
                  </a:lnTo>
                  <a:lnTo>
                    <a:pt x="191" y="104"/>
                  </a:lnTo>
                  <a:lnTo>
                    <a:pt x="213" y="102"/>
                  </a:lnTo>
                  <a:lnTo>
                    <a:pt x="220" y="116"/>
                  </a:lnTo>
                  <a:lnTo>
                    <a:pt x="220" y="125"/>
                  </a:lnTo>
                  <a:lnTo>
                    <a:pt x="232" y="141"/>
                  </a:lnTo>
                  <a:lnTo>
                    <a:pt x="218" y="152"/>
                  </a:lnTo>
                  <a:lnTo>
                    <a:pt x="207" y="161"/>
                  </a:lnTo>
                  <a:lnTo>
                    <a:pt x="193" y="161"/>
                  </a:lnTo>
                  <a:lnTo>
                    <a:pt x="177" y="166"/>
                  </a:lnTo>
                  <a:lnTo>
                    <a:pt x="177" y="184"/>
                  </a:lnTo>
                  <a:lnTo>
                    <a:pt x="171" y="195"/>
                  </a:lnTo>
                  <a:lnTo>
                    <a:pt x="155" y="207"/>
                  </a:lnTo>
                  <a:lnTo>
                    <a:pt x="126" y="186"/>
                  </a:lnTo>
                  <a:lnTo>
                    <a:pt x="119" y="168"/>
                  </a:lnTo>
                  <a:lnTo>
                    <a:pt x="92" y="161"/>
                  </a:lnTo>
                  <a:lnTo>
                    <a:pt x="83" y="136"/>
                  </a:lnTo>
                  <a:lnTo>
                    <a:pt x="67" y="122"/>
                  </a:lnTo>
                  <a:lnTo>
                    <a:pt x="60" y="104"/>
                  </a:lnTo>
                  <a:lnTo>
                    <a:pt x="45" y="86"/>
                  </a:lnTo>
                  <a:lnTo>
                    <a:pt x="36" y="68"/>
                  </a:lnTo>
                  <a:lnTo>
                    <a:pt x="15" y="54"/>
                  </a:lnTo>
                  <a:lnTo>
                    <a:pt x="0" y="38"/>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92" name="Freeform 20">
              <a:extLst>
                <a:ext uri="{FF2B5EF4-FFF2-40B4-BE49-F238E27FC236}">
                  <a16:creationId xmlns:a16="http://schemas.microsoft.com/office/drawing/2014/main" id="{6DFFD222-8A96-46CE-B886-AC00F403ECCF}"/>
                </a:ext>
              </a:extLst>
            </p:cNvPr>
            <p:cNvSpPr>
              <a:spLocks noChangeAspect="1"/>
            </p:cNvSpPr>
            <p:nvPr/>
          </p:nvSpPr>
          <p:spPr bwMode="auto">
            <a:xfrm>
              <a:off x="2872105" y="4055444"/>
              <a:ext cx="78105" cy="106033"/>
            </a:xfrm>
            <a:custGeom>
              <a:avLst/>
              <a:gdLst/>
              <a:ahLst/>
              <a:cxnLst>
                <a:cxn ang="0">
                  <a:pos x="44" y="81"/>
                </a:cxn>
                <a:cxn ang="0">
                  <a:pos x="48" y="55"/>
                </a:cxn>
                <a:cxn ang="0">
                  <a:pos x="62" y="43"/>
                </a:cxn>
                <a:cxn ang="0">
                  <a:pos x="62" y="32"/>
                </a:cxn>
                <a:cxn ang="0">
                  <a:pos x="55" y="23"/>
                </a:cxn>
                <a:cxn ang="0">
                  <a:pos x="46" y="11"/>
                </a:cxn>
                <a:cxn ang="0">
                  <a:pos x="42" y="0"/>
                </a:cxn>
                <a:cxn ang="0">
                  <a:pos x="28" y="0"/>
                </a:cxn>
                <a:cxn ang="0">
                  <a:pos x="17" y="4"/>
                </a:cxn>
                <a:cxn ang="0">
                  <a:pos x="17" y="23"/>
                </a:cxn>
                <a:cxn ang="0">
                  <a:pos x="8" y="37"/>
                </a:cxn>
                <a:cxn ang="0">
                  <a:pos x="0" y="41"/>
                </a:cxn>
                <a:cxn ang="0">
                  <a:pos x="4" y="53"/>
                </a:cxn>
                <a:cxn ang="0">
                  <a:pos x="17" y="57"/>
                </a:cxn>
                <a:cxn ang="0">
                  <a:pos x="31" y="60"/>
                </a:cxn>
                <a:cxn ang="0">
                  <a:pos x="37" y="69"/>
                </a:cxn>
                <a:cxn ang="0">
                  <a:pos x="44" y="81"/>
                </a:cxn>
              </a:cxnLst>
              <a:rect l="0" t="0" r="r" b="b"/>
              <a:pathLst>
                <a:path w="63" h="82">
                  <a:moveTo>
                    <a:pt x="44" y="81"/>
                  </a:moveTo>
                  <a:lnTo>
                    <a:pt x="48" y="55"/>
                  </a:lnTo>
                  <a:lnTo>
                    <a:pt x="62" y="43"/>
                  </a:lnTo>
                  <a:lnTo>
                    <a:pt x="62" y="32"/>
                  </a:lnTo>
                  <a:lnTo>
                    <a:pt x="55" y="23"/>
                  </a:lnTo>
                  <a:lnTo>
                    <a:pt x="46" y="11"/>
                  </a:lnTo>
                  <a:lnTo>
                    <a:pt x="42" y="0"/>
                  </a:lnTo>
                  <a:lnTo>
                    <a:pt x="28" y="0"/>
                  </a:lnTo>
                  <a:lnTo>
                    <a:pt x="17" y="4"/>
                  </a:lnTo>
                  <a:lnTo>
                    <a:pt x="17" y="23"/>
                  </a:lnTo>
                  <a:lnTo>
                    <a:pt x="8" y="37"/>
                  </a:lnTo>
                  <a:lnTo>
                    <a:pt x="0" y="41"/>
                  </a:lnTo>
                  <a:lnTo>
                    <a:pt x="4" y="53"/>
                  </a:lnTo>
                  <a:lnTo>
                    <a:pt x="17" y="57"/>
                  </a:lnTo>
                  <a:lnTo>
                    <a:pt x="31" y="60"/>
                  </a:lnTo>
                  <a:lnTo>
                    <a:pt x="37" y="69"/>
                  </a:lnTo>
                  <a:lnTo>
                    <a:pt x="44" y="81"/>
                  </a:lnTo>
                </a:path>
              </a:pathLst>
            </a:custGeom>
            <a:solidFill>
              <a:sysClr val="window" lastClr="FFFFFF">
                <a:lumMod val="85000"/>
                <a:alpha val="50000"/>
              </a:sysClr>
            </a:solidFill>
            <a:ln w="2540">
              <a:solidFill>
                <a:srgbClr val="FFFFFF"/>
              </a:solidFill>
              <a:round/>
              <a:headEnd/>
              <a:tailEnd/>
            </a:ln>
          </p:spPr>
          <p:txBody>
            <a:bodyPr vert="horz" wrap="square" lIns="91440" tIns="45720" rIns="91440" bIns="45720" numCol="1"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93" name="Freeform 21">
              <a:extLst>
                <a:ext uri="{FF2B5EF4-FFF2-40B4-BE49-F238E27FC236}">
                  <a16:creationId xmlns:a16="http://schemas.microsoft.com/office/drawing/2014/main" id="{BFBB5EA3-9AC0-4508-9608-F1630D121A67}"/>
                </a:ext>
              </a:extLst>
            </p:cNvPr>
            <p:cNvSpPr>
              <a:spLocks noChangeAspect="1"/>
            </p:cNvSpPr>
            <p:nvPr/>
          </p:nvSpPr>
          <p:spPr bwMode="auto">
            <a:xfrm>
              <a:off x="2777490" y="3702424"/>
              <a:ext cx="299720" cy="327623"/>
            </a:xfrm>
            <a:custGeom>
              <a:avLst/>
              <a:gdLst/>
              <a:ahLst/>
              <a:cxnLst>
                <a:cxn ang="0">
                  <a:pos x="97" y="6"/>
                </a:cxn>
                <a:cxn ang="0">
                  <a:pos x="75" y="36"/>
                </a:cxn>
                <a:cxn ang="0">
                  <a:pos x="75" y="45"/>
                </a:cxn>
                <a:cxn ang="0">
                  <a:pos x="59" y="58"/>
                </a:cxn>
                <a:cxn ang="0">
                  <a:pos x="61" y="63"/>
                </a:cxn>
                <a:cxn ang="0">
                  <a:pos x="56" y="72"/>
                </a:cxn>
                <a:cxn ang="0">
                  <a:pos x="43" y="88"/>
                </a:cxn>
                <a:cxn ang="0">
                  <a:pos x="27" y="104"/>
                </a:cxn>
                <a:cxn ang="0">
                  <a:pos x="20" y="113"/>
                </a:cxn>
                <a:cxn ang="0">
                  <a:pos x="27" y="120"/>
                </a:cxn>
                <a:cxn ang="0">
                  <a:pos x="22" y="133"/>
                </a:cxn>
                <a:cxn ang="0">
                  <a:pos x="15" y="142"/>
                </a:cxn>
                <a:cxn ang="0">
                  <a:pos x="9" y="147"/>
                </a:cxn>
                <a:cxn ang="0">
                  <a:pos x="0" y="161"/>
                </a:cxn>
                <a:cxn ang="0">
                  <a:pos x="0" y="172"/>
                </a:cxn>
                <a:cxn ang="0">
                  <a:pos x="11" y="179"/>
                </a:cxn>
                <a:cxn ang="0">
                  <a:pos x="38" y="179"/>
                </a:cxn>
                <a:cxn ang="0">
                  <a:pos x="54" y="170"/>
                </a:cxn>
                <a:cxn ang="0">
                  <a:pos x="70" y="167"/>
                </a:cxn>
                <a:cxn ang="0">
                  <a:pos x="81" y="179"/>
                </a:cxn>
                <a:cxn ang="0">
                  <a:pos x="93" y="185"/>
                </a:cxn>
                <a:cxn ang="0">
                  <a:pos x="111" y="188"/>
                </a:cxn>
                <a:cxn ang="0">
                  <a:pos x="106" y="206"/>
                </a:cxn>
                <a:cxn ang="0">
                  <a:pos x="111" y="254"/>
                </a:cxn>
                <a:cxn ang="0">
                  <a:pos x="127" y="251"/>
                </a:cxn>
                <a:cxn ang="0">
                  <a:pos x="136" y="251"/>
                </a:cxn>
                <a:cxn ang="0">
                  <a:pos x="138" y="238"/>
                </a:cxn>
                <a:cxn ang="0">
                  <a:pos x="141" y="208"/>
                </a:cxn>
                <a:cxn ang="0">
                  <a:pos x="152" y="195"/>
                </a:cxn>
                <a:cxn ang="0">
                  <a:pos x="152" y="170"/>
                </a:cxn>
                <a:cxn ang="0">
                  <a:pos x="161" y="156"/>
                </a:cxn>
                <a:cxn ang="0">
                  <a:pos x="179" y="147"/>
                </a:cxn>
                <a:cxn ang="0">
                  <a:pos x="213" y="108"/>
                </a:cxn>
                <a:cxn ang="0">
                  <a:pos x="218" y="92"/>
                </a:cxn>
                <a:cxn ang="0">
                  <a:pos x="213" y="65"/>
                </a:cxn>
                <a:cxn ang="0">
                  <a:pos x="236" y="47"/>
                </a:cxn>
                <a:cxn ang="0">
                  <a:pos x="239" y="18"/>
                </a:cxn>
                <a:cxn ang="0">
                  <a:pos x="223" y="4"/>
                </a:cxn>
                <a:cxn ang="0">
                  <a:pos x="213" y="2"/>
                </a:cxn>
                <a:cxn ang="0">
                  <a:pos x="193" y="0"/>
                </a:cxn>
                <a:cxn ang="0">
                  <a:pos x="152" y="0"/>
                </a:cxn>
                <a:cxn ang="0">
                  <a:pos x="141" y="9"/>
                </a:cxn>
                <a:cxn ang="0">
                  <a:pos x="129" y="22"/>
                </a:cxn>
                <a:cxn ang="0">
                  <a:pos x="132" y="34"/>
                </a:cxn>
                <a:cxn ang="0">
                  <a:pos x="147" y="43"/>
                </a:cxn>
                <a:cxn ang="0">
                  <a:pos x="157" y="54"/>
                </a:cxn>
                <a:cxn ang="0">
                  <a:pos x="157" y="72"/>
                </a:cxn>
                <a:cxn ang="0">
                  <a:pos x="141" y="83"/>
                </a:cxn>
                <a:cxn ang="0">
                  <a:pos x="122" y="88"/>
                </a:cxn>
                <a:cxn ang="0">
                  <a:pos x="111" y="90"/>
                </a:cxn>
                <a:cxn ang="0">
                  <a:pos x="104" y="79"/>
                </a:cxn>
                <a:cxn ang="0">
                  <a:pos x="100" y="65"/>
                </a:cxn>
                <a:cxn ang="0">
                  <a:pos x="109" y="52"/>
                </a:cxn>
                <a:cxn ang="0">
                  <a:pos x="106" y="38"/>
                </a:cxn>
                <a:cxn ang="0">
                  <a:pos x="104" y="24"/>
                </a:cxn>
                <a:cxn ang="0">
                  <a:pos x="97" y="6"/>
                </a:cxn>
              </a:cxnLst>
              <a:rect l="0" t="0" r="r" b="b"/>
              <a:pathLst>
                <a:path w="240" h="255">
                  <a:moveTo>
                    <a:pt x="97" y="6"/>
                  </a:moveTo>
                  <a:lnTo>
                    <a:pt x="75" y="36"/>
                  </a:lnTo>
                  <a:lnTo>
                    <a:pt x="75" y="45"/>
                  </a:lnTo>
                  <a:lnTo>
                    <a:pt x="59" y="58"/>
                  </a:lnTo>
                  <a:lnTo>
                    <a:pt x="61" y="63"/>
                  </a:lnTo>
                  <a:lnTo>
                    <a:pt x="56" y="72"/>
                  </a:lnTo>
                  <a:lnTo>
                    <a:pt x="43" y="88"/>
                  </a:lnTo>
                  <a:lnTo>
                    <a:pt x="27" y="104"/>
                  </a:lnTo>
                  <a:lnTo>
                    <a:pt x="20" y="113"/>
                  </a:lnTo>
                  <a:lnTo>
                    <a:pt x="27" y="120"/>
                  </a:lnTo>
                  <a:lnTo>
                    <a:pt x="22" y="133"/>
                  </a:lnTo>
                  <a:lnTo>
                    <a:pt x="15" y="142"/>
                  </a:lnTo>
                  <a:lnTo>
                    <a:pt x="9" y="147"/>
                  </a:lnTo>
                  <a:lnTo>
                    <a:pt x="0" y="161"/>
                  </a:lnTo>
                  <a:lnTo>
                    <a:pt x="0" y="172"/>
                  </a:lnTo>
                  <a:lnTo>
                    <a:pt x="11" y="179"/>
                  </a:lnTo>
                  <a:lnTo>
                    <a:pt x="38" y="179"/>
                  </a:lnTo>
                  <a:lnTo>
                    <a:pt x="54" y="170"/>
                  </a:lnTo>
                  <a:lnTo>
                    <a:pt x="70" y="167"/>
                  </a:lnTo>
                  <a:lnTo>
                    <a:pt x="81" y="179"/>
                  </a:lnTo>
                  <a:lnTo>
                    <a:pt x="93" y="185"/>
                  </a:lnTo>
                  <a:lnTo>
                    <a:pt x="111" y="188"/>
                  </a:lnTo>
                  <a:lnTo>
                    <a:pt x="106" y="206"/>
                  </a:lnTo>
                  <a:lnTo>
                    <a:pt x="111" y="254"/>
                  </a:lnTo>
                  <a:lnTo>
                    <a:pt x="127" y="251"/>
                  </a:lnTo>
                  <a:lnTo>
                    <a:pt x="136" y="251"/>
                  </a:lnTo>
                  <a:lnTo>
                    <a:pt x="138" y="238"/>
                  </a:lnTo>
                  <a:lnTo>
                    <a:pt x="141" y="208"/>
                  </a:lnTo>
                  <a:lnTo>
                    <a:pt x="152" y="195"/>
                  </a:lnTo>
                  <a:lnTo>
                    <a:pt x="152" y="170"/>
                  </a:lnTo>
                  <a:lnTo>
                    <a:pt x="161" y="156"/>
                  </a:lnTo>
                  <a:lnTo>
                    <a:pt x="179" y="147"/>
                  </a:lnTo>
                  <a:lnTo>
                    <a:pt x="213" y="108"/>
                  </a:lnTo>
                  <a:lnTo>
                    <a:pt x="218" y="92"/>
                  </a:lnTo>
                  <a:lnTo>
                    <a:pt x="213" y="65"/>
                  </a:lnTo>
                  <a:lnTo>
                    <a:pt x="236" y="47"/>
                  </a:lnTo>
                  <a:lnTo>
                    <a:pt x="239" y="18"/>
                  </a:lnTo>
                  <a:lnTo>
                    <a:pt x="223" y="4"/>
                  </a:lnTo>
                  <a:lnTo>
                    <a:pt x="213" y="2"/>
                  </a:lnTo>
                  <a:lnTo>
                    <a:pt x="193" y="0"/>
                  </a:lnTo>
                  <a:lnTo>
                    <a:pt x="152" y="0"/>
                  </a:lnTo>
                  <a:lnTo>
                    <a:pt x="141" y="9"/>
                  </a:lnTo>
                  <a:lnTo>
                    <a:pt x="129" y="22"/>
                  </a:lnTo>
                  <a:lnTo>
                    <a:pt x="132" y="34"/>
                  </a:lnTo>
                  <a:lnTo>
                    <a:pt x="147" y="43"/>
                  </a:lnTo>
                  <a:lnTo>
                    <a:pt x="157" y="54"/>
                  </a:lnTo>
                  <a:lnTo>
                    <a:pt x="157" y="72"/>
                  </a:lnTo>
                  <a:lnTo>
                    <a:pt x="141" y="83"/>
                  </a:lnTo>
                  <a:lnTo>
                    <a:pt x="122" y="88"/>
                  </a:lnTo>
                  <a:lnTo>
                    <a:pt x="111" y="90"/>
                  </a:lnTo>
                  <a:lnTo>
                    <a:pt x="104" y="79"/>
                  </a:lnTo>
                  <a:lnTo>
                    <a:pt x="100" y="65"/>
                  </a:lnTo>
                  <a:lnTo>
                    <a:pt x="109" y="52"/>
                  </a:lnTo>
                  <a:lnTo>
                    <a:pt x="106" y="38"/>
                  </a:lnTo>
                  <a:lnTo>
                    <a:pt x="104" y="24"/>
                  </a:lnTo>
                  <a:lnTo>
                    <a:pt x="97" y="6"/>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94" name="Freeform 22">
              <a:extLst>
                <a:ext uri="{FF2B5EF4-FFF2-40B4-BE49-F238E27FC236}">
                  <a16:creationId xmlns:a16="http://schemas.microsoft.com/office/drawing/2014/main" id="{E8DCA1C3-3D07-4963-A9E4-96079EA7F84E}"/>
                </a:ext>
              </a:extLst>
            </p:cNvPr>
            <p:cNvSpPr>
              <a:spLocks noChangeAspect="1"/>
            </p:cNvSpPr>
            <p:nvPr/>
          </p:nvSpPr>
          <p:spPr bwMode="auto">
            <a:xfrm>
              <a:off x="1750695" y="3136704"/>
              <a:ext cx="424180" cy="405719"/>
            </a:xfrm>
            <a:custGeom>
              <a:avLst/>
              <a:gdLst/>
              <a:ahLst/>
              <a:cxnLst>
                <a:cxn ang="0">
                  <a:pos x="120" y="130"/>
                </a:cxn>
                <a:cxn ang="0">
                  <a:pos x="118" y="157"/>
                </a:cxn>
                <a:cxn ang="0">
                  <a:pos x="95" y="153"/>
                </a:cxn>
                <a:cxn ang="0">
                  <a:pos x="70" y="189"/>
                </a:cxn>
                <a:cxn ang="0">
                  <a:pos x="36" y="214"/>
                </a:cxn>
                <a:cxn ang="0">
                  <a:pos x="13" y="219"/>
                </a:cxn>
                <a:cxn ang="0">
                  <a:pos x="6" y="228"/>
                </a:cxn>
                <a:cxn ang="0">
                  <a:pos x="13" y="251"/>
                </a:cxn>
                <a:cxn ang="0">
                  <a:pos x="4" y="278"/>
                </a:cxn>
                <a:cxn ang="0">
                  <a:pos x="18" y="278"/>
                </a:cxn>
                <a:cxn ang="0">
                  <a:pos x="34" y="276"/>
                </a:cxn>
                <a:cxn ang="0">
                  <a:pos x="27" y="297"/>
                </a:cxn>
                <a:cxn ang="0">
                  <a:pos x="61" y="303"/>
                </a:cxn>
                <a:cxn ang="0">
                  <a:pos x="91" y="313"/>
                </a:cxn>
                <a:cxn ang="0">
                  <a:pos x="120" y="297"/>
                </a:cxn>
                <a:cxn ang="0">
                  <a:pos x="209" y="303"/>
                </a:cxn>
                <a:cxn ang="0">
                  <a:pos x="254" y="274"/>
                </a:cxn>
                <a:cxn ang="0">
                  <a:pos x="279" y="251"/>
                </a:cxn>
                <a:cxn ang="0">
                  <a:pos x="300" y="219"/>
                </a:cxn>
                <a:cxn ang="0">
                  <a:pos x="311" y="153"/>
                </a:cxn>
                <a:cxn ang="0">
                  <a:pos x="323" y="121"/>
                </a:cxn>
                <a:cxn ang="0">
                  <a:pos x="307" y="86"/>
                </a:cxn>
                <a:cxn ang="0">
                  <a:pos x="282" y="79"/>
                </a:cxn>
                <a:cxn ang="0">
                  <a:pos x="268" y="47"/>
                </a:cxn>
                <a:cxn ang="0">
                  <a:pos x="304" y="0"/>
                </a:cxn>
                <a:cxn ang="0">
                  <a:pos x="250" y="4"/>
                </a:cxn>
                <a:cxn ang="0">
                  <a:pos x="225" y="22"/>
                </a:cxn>
                <a:cxn ang="0">
                  <a:pos x="202" y="25"/>
                </a:cxn>
                <a:cxn ang="0">
                  <a:pos x="229" y="50"/>
                </a:cxn>
                <a:cxn ang="0">
                  <a:pos x="177" y="57"/>
                </a:cxn>
                <a:cxn ang="0">
                  <a:pos x="127" y="36"/>
                </a:cxn>
                <a:cxn ang="0">
                  <a:pos x="111" y="61"/>
                </a:cxn>
                <a:cxn ang="0">
                  <a:pos x="111" y="75"/>
                </a:cxn>
                <a:cxn ang="0">
                  <a:pos x="97" y="100"/>
                </a:cxn>
                <a:cxn ang="0">
                  <a:pos x="81" y="125"/>
                </a:cxn>
                <a:cxn ang="0">
                  <a:pos x="100" y="141"/>
                </a:cxn>
              </a:cxnLst>
              <a:rect l="0" t="0" r="r" b="b"/>
              <a:pathLst>
                <a:path w="340" h="314">
                  <a:moveTo>
                    <a:pt x="125" y="118"/>
                  </a:moveTo>
                  <a:lnTo>
                    <a:pt x="120" y="130"/>
                  </a:lnTo>
                  <a:lnTo>
                    <a:pt x="125" y="146"/>
                  </a:lnTo>
                  <a:lnTo>
                    <a:pt x="118" y="157"/>
                  </a:lnTo>
                  <a:lnTo>
                    <a:pt x="109" y="150"/>
                  </a:lnTo>
                  <a:lnTo>
                    <a:pt x="95" y="153"/>
                  </a:lnTo>
                  <a:lnTo>
                    <a:pt x="95" y="164"/>
                  </a:lnTo>
                  <a:lnTo>
                    <a:pt x="70" y="189"/>
                  </a:lnTo>
                  <a:lnTo>
                    <a:pt x="56" y="194"/>
                  </a:lnTo>
                  <a:lnTo>
                    <a:pt x="36" y="214"/>
                  </a:lnTo>
                  <a:lnTo>
                    <a:pt x="25" y="221"/>
                  </a:lnTo>
                  <a:lnTo>
                    <a:pt x="13" y="219"/>
                  </a:lnTo>
                  <a:lnTo>
                    <a:pt x="11" y="223"/>
                  </a:lnTo>
                  <a:lnTo>
                    <a:pt x="6" y="228"/>
                  </a:lnTo>
                  <a:lnTo>
                    <a:pt x="13" y="235"/>
                  </a:lnTo>
                  <a:lnTo>
                    <a:pt x="13" y="251"/>
                  </a:lnTo>
                  <a:lnTo>
                    <a:pt x="0" y="265"/>
                  </a:lnTo>
                  <a:lnTo>
                    <a:pt x="4" y="278"/>
                  </a:lnTo>
                  <a:lnTo>
                    <a:pt x="18" y="278"/>
                  </a:lnTo>
                  <a:lnTo>
                    <a:pt x="25" y="267"/>
                  </a:lnTo>
                  <a:lnTo>
                    <a:pt x="34" y="276"/>
                  </a:lnTo>
                  <a:lnTo>
                    <a:pt x="22" y="285"/>
                  </a:lnTo>
                  <a:lnTo>
                    <a:pt x="27" y="297"/>
                  </a:lnTo>
                  <a:lnTo>
                    <a:pt x="34" y="299"/>
                  </a:lnTo>
                  <a:lnTo>
                    <a:pt x="61" y="303"/>
                  </a:lnTo>
                  <a:lnTo>
                    <a:pt x="65" y="306"/>
                  </a:lnTo>
                  <a:lnTo>
                    <a:pt x="91" y="313"/>
                  </a:lnTo>
                  <a:lnTo>
                    <a:pt x="100" y="308"/>
                  </a:lnTo>
                  <a:lnTo>
                    <a:pt x="120" y="297"/>
                  </a:lnTo>
                  <a:lnTo>
                    <a:pt x="152" y="303"/>
                  </a:lnTo>
                  <a:lnTo>
                    <a:pt x="209" y="303"/>
                  </a:lnTo>
                  <a:lnTo>
                    <a:pt x="241" y="297"/>
                  </a:lnTo>
                  <a:lnTo>
                    <a:pt x="254" y="274"/>
                  </a:lnTo>
                  <a:lnTo>
                    <a:pt x="273" y="265"/>
                  </a:lnTo>
                  <a:lnTo>
                    <a:pt x="279" y="251"/>
                  </a:lnTo>
                  <a:lnTo>
                    <a:pt x="286" y="233"/>
                  </a:lnTo>
                  <a:lnTo>
                    <a:pt x="300" y="219"/>
                  </a:lnTo>
                  <a:lnTo>
                    <a:pt x="313" y="189"/>
                  </a:lnTo>
                  <a:lnTo>
                    <a:pt x="311" y="153"/>
                  </a:lnTo>
                  <a:lnTo>
                    <a:pt x="339" y="134"/>
                  </a:lnTo>
                  <a:lnTo>
                    <a:pt x="323" y="121"/>
                  </a:lnTo>
                  <a:lnTo>
                    <a:pt x="318" y="95"/>
                  </a:lnTo>
                  <a:lnTo>
                    <a:pt x="307" y="86"/>
                  </a:lnTo>
                  <a:lnTo>
                    <a:pt x="293" y="86"/>
                  </a:lnTo>
                  <a:lnTo>
                    <a:pt x="282" y="79"/>
                  </a:lnTo>
                  <a:lnTo>
                    <a:pt x="259" y="52"/>
                  </a:lnTo>
                  <a:lnTo>
                    <a:pt x="268" y="47"/>
                  </a:lnTo>
                  <a:lnTo>
                    <a:pt x="309" y="11"/>
                  </a:lnTo>
                  <a:lnTo>
                    <a:pt x="304" y="0"/>
                  </a:lnTo>
                  <a:lnTo>
                    <a:pt x="291" y="2"/>
                  </a:lnTo>
                  <a:lnTo>
                    <a:pt x="250" y="4"/>
                  </a:lnTo>
                  <a:lnTo>
                    <a:pt x="236" y="15"/>
                  </a:lnTo>
                  <a:lnTo>
                    <a:pt x="225" y="22"/>
                  </a:lnTo>
                  <a:lnTo>
                    <a:pt x="211" y="20"/>
                  </a:lnTo>
                  <a:lnTo>
                    <a:pt x="202" y="25"/>
                  </a:lnTo>
                  <a:lnTo>
                    <a:pt x="209" y="36"/>
                  </a:lnTo>
                  <a:lnTo>
                    <a:pt x="229" y="50"/>
                  </a:lnTo>
                  <a:lnTo>
                    <a:pt x="213" y="52"/>
                  </a:lnTo>
                  <a:lnTo>
                    <a:pt x="177" y="57"/>
                  </a:lnTo>
                  <a:lnTo>
                    <a:pt x="152" y="47"/>
                  </a:lnTo>
                  <a:lnTo>
                    <a:pt x="127" y="36"/>
                  </a:lnTo>
                  <a:lnTo>
                    <a:pt x="118" y="43"/>
                  </a:lnTo>
                  <a:lnTo>
                    <a:pt x="111" y="61"/>
                  </a:lnTo>
                  <a:lnTo>
                    <a:pt x="113" y="70"/>
                  </a:lnTo>
                  <a:lnTo>
                    <a:pt x="111" y="75"/>
                  </a:lnTo>
                  <a:lnTo>
                    <a:pt x="95" y="82"/>
                  </a:lnTo>
                  <a:lnTo>
                    <a:pt x="97" y="100"/>
                  </a:lnTo>
                  <a:lnTo>
                    <a:pt x="95" y="105"/>
                  </a:lnTo>
                  <a:lnTo>
                    <a:pt x="81" y="125"/>
                  </a:lnTo>
                  <a:lnTo>
                    <a:pt x="93" y="143"/>
                  </a:lnTo>
                  <a:lnTo>
                    <a:pt x="100" y="141"/>
                  </a:lnTo>
                  <a:lnTo>
                    <a:pt x="125" y="118"/>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95" name="Freeform 24">
              <a:extLst>
                <a:ext uri="{FF2B5EF4-FFF2-40B4-BE49-F238E27FC236}">
                  <a16:creationId xmlns:a16="http://schemas.microsoft.com/office/drawing/2014/main" id="{62D8C6E2-8141-4B04-A595-35D320F91D02}"/>
                </a:ext>
              </a:extLst>
            </p:cNvPr>
            <p:cNvSpPr>
              <a:spLocks noChangeAspect="1"/>
            </p:cNvSpPr>
            <p:nvPr/>
          </p:nvSpPr>
          <p:spPr bwMode="auto">
            <a:xfrm>
              <a:off x="3192780" y="3246791"/>
              <a:ext cx="204929" cy="261994"/>
            </a:xfrm>
            <a:custGeom>
              <a:avLst/>
              <a:gdLst/>
              <a:ahLst/>
              <a:cxnLst>
                <a:cxn ang="0">
                  <a:pos x="13" y="173"/>
                </a:cxn>
                <a:cxn ang="0">
                  <a:pos x="22" y="189"/>
                </a:cxn>
                <a:cxn ang="0">
                  <a:pos x="40" y="189"/>
                </a:cxn>
                <a:cxn ang="0">
                  <a:pos x="56" y="193"/>
                </a:cxn>
                <a:cxn ang="0">
                  <a:pos x="67" y="203"/>
                </a:cxn>
                <a:cxn ang="0">
                  <a:pos x="81" y="203"/>
                </a:cxn>
                <a:cxn ang="0">
                  <a:pos x="72" y="191"/>
                </a:cxn>
                <a:cxn ang="0">
                  <a:pos x="79" y="173"/>
                </a:cxn>
                <a:cxn ang="0">
                  <a:pos x="88" y="155"/>
                </a:cxn>
                <a:cxn ang="0">
                  <a:pos x="92" y="132"/>
                </a:cxn>
                <a:cxn ang="0">
                  <a:pos x="110" y="120"/>
                </a:cxn>
                <a:cxn ang="0">
                  <a:pos x="126" y="111"/>
                </a:cxn>
                <a:cxn ang="0">
                  <a:pos x="126" y="98"/>
                </a:cxn>
                <a:cxn ang="0">
                  <a:pos x="126" y="77"/>
                </a:cxn>
                <a:cxn ang="0">
                  <a:pos x="129" y="68"/>
                </a:cxn>
                <a:cxn ang="0">
                  <a:pos x="144" y="66"/>
                </a:cxn>
                <a:cxn ang="0">
                  <a:pos x="149" y="70"/>
                </a:cxn>
                <a:cxn ang="0">
                  <a:pos x="163" y="57"/>
                </a:cxn>
                <a:cxn ang="0">
                  <a:pos x="158" y="45"/>
                </a:cxn>
                <a:cxn ang="0">
                  <a:pos x="149" y="43"/>
                </a:cxn>
                <a:cxn ang="0">
                  <a:pos x="135" y="43"/>
                </a:cxn>
                <a:cxn ang="0">
                  <a:pos x="129" y="43"/>
                </a:cxn>
                <a:cxn ang="0">
                  <a:pos x="126" y="22"/>
                </a:cxn>
                <a:cxn ang="0">
                  <a:pos x="126" y="4"/>
                </a:cxn>
                <a:cxn ang="0">
                  <a:pos x="117" y="0"/>
                </a:cxn>
                <a:cxn ang="0">
                  <a:pos x="113" y="6"/>
                </a:cxn>
                <a:cxn ang="0">
                  <a:pos x="88" y="2"/>
                </a:cxn>
                <a:cxn ang="0">
                  <a:pos x="81" y="9"/>
                </a:cxn>
                <a:cxn ang="0">
                  <a:pos x="88" y="25"/>
                </a:cxn>
                <a:cxn ang="0">
                  <a:pos x="86" y="43"/>
                </a:cxn>
                <a:cxn ang="0">
                  <a:pos x="74" y="29"/>
                </a:cxn>
                <a:cxn ang="0">
                  <a:pos x="70" y="20"/>
                </a:cxn>
                <a:cxn ang="0">
                  <a:pos x="56" y="22"/>
                </a:cxn>
                <a:cxn ang="0">
                  <a:pos x="52" y="31"/>
                </a:cxn>
                <a:cxn ang="0">
                  <a:pos x="47" y="36"/>
                </a:cxn>
                <a:cxn ang="0">
                  <a:pos x="47" y="50"/>
                </a:cxn>
                <a:cxn ang="0">
                  <a:pos x="45" y="50"/>
                </a:cxn>
                <a:cxn ang="0">
                  <a:pos x="31" y="29"/>
                </a:cxn>
                <a:cxn ang="0">
                  <a:pos x="24" y="22"/>
                </a:cxn>
                <a:cxn ang="0">
                  <a:pos x="18" y="27"/>
                </a:cxn>
                <a:cxn ang="0">
                  <a:pos x="20" y="38"/>
                </a:cxn>
                <a:cxn ang="0">
                  <a:pos x="20" y="45"/>
                </a:cxn>
                <a:cxn ang="0">
                  <a:pos x="9" y="50"/>
                </a:cxn>
                <a:cxn ang="0">
                  <a:pos x="9" y="63"/>
                </a:cxn>
                <a:cxn ang="0">
                  <a:pos x="18" y="77"/>
                </a:cxn>
                <a:cxn ang="0">
                  <a:pos x="18" y="88"/>
                </a:cxn>
                <a:cxn ang="0">
                  <a:pos x="13" y="98"/>
                </a:cxn>
                <a:cxn ang="0">
                  <a:pos x="0" y="109"/>
                </a:cxn>
                <a:cxn ang="0">
                  <a:pos x="2" y="120"/>
                </a:cxn>
                <a:cxn ang="0">
                  <a:pos x="15" y="130"/>
                </a:cxn>
                <a:cxn ang="0">
                  <a:pos x="20" y="139"/>
                </a:cxn>
                <a:cxn ang="0">
                  <a:pos x="18" y="161"/>
                </a:cxn>
                <a:cxn ang="0">
                  <a:pos x="13" y="173"/>
                </a:cxn>
              </a:cxnLst>
              <a:rect l="0" t="0" r="r" b="b"/>
              <a:pathLst>
                <a:path w="164" h="204">
                  <a:moveTo>
                    <a:pt x="13" y="173"/>
                  </a:moveTo>
                  <a:lnTo>
                    <a:pt x="22" y="189"/>
                  </a:lnTo>
                  <a:lnTo>
                    <a:pt x="40" y="189"/>
                  </a:lnTo>
                  <a:lnTo>
                    <a:pt x="56" y="193"/>
                  </a:lnTo>
                  <a:lnTo>
                    <a:pt x="67" y="203"/>
                  </a:lnTo>
                  <a:lnTo>
                    <a:pt x="81" y="203"/>
                  </a:lnTo>
                  <a:lnTo>
                    <a:pt x="72" y="191"/>
                  </a:lnTo>
                  <a:lnTo>
                    <a:pt x="79" y="173"/>
                  </a:lnTo>
                  <a:lnTo>
                    <a:pt x="88" y="155"/>
                  </a:lnTo>
                  <a:lnTo>
                    <a:pt x="92" y="132"/>
                  </a:lnTo>
                  <a:lnTo>
                    <a:pt x="110" y="120"/>
                  </a:lnTo>
                  <a:lnTo>
                    <a:pt x="126" y="111"/>
                  </a:lnTo>
                  <a:lnTo>
                    <a:pt x="126" y="98"/>
                  </a:lnTo>
                  <a:lnTo>
                    <a:pt x="126" y="77"/>
                  </a:lnTo>
                  <a:lnTo>
                    <a:pt x="129" y="68"/>
                  </a:lnTo>
                  <a:lnTo>
                    <a:pt x="144" y="66"/>
                  </a:lnTo>
                  <a:lnTo>
                    <a:pt x="149" y="70"/>
                  </a:lnTo>
                  <a:lnTo>
                    <a:pt x="163" y="57"/>
                  </a:lnTo>
                  <a:lnTo>
                    <a:pt x="158" y="45"/>
                  </a:lnTo>
                  <a:lnTo>
                    <a:pt x="149" y="43"/>
                  </a:lnTo>
                  <a:lnTo>
                    <a:pt x="135" y="43"/>
                  </a:lnTo>
                  <a:lnTo>
                    <a:pt x="129" y="43"/>
                  </a:lnTo>
                  <a:lnTo>
                    <a:pt x="126" y="22"/>
                  </a:lnTo>
                  <a:lnTo>
                    <a:pt x="126" y="4"/>
                  </a:lnTo>
                  <a:lnTo>
                    <a:pt x="117" y="0"/>
                  </a:lnTo>
                  <a:lnTo>
                    <a:pt x="113" y="6"/>
                  </a:lnTo>
                  <a:lnTo>
                    <a:pt x="88" y="2"/>
                  </a:lnTo>
                  <a:lnTo>
                    <a:pt x="81" y="9"/>
                  </a:lnTo>
                  <a:lnTo>
                    <a:pt x="88" y="25"/>
                  </a:lnTo>
                  <a:lnTo>
                    <a:pt x="86" y="43"/>
                  </a:lnTo>
                  <a:lnTo>
                    <a:pt x="74" y="29"/>
                  </a:lnTo>
                  <a:lnTo>
                    <a:pt x="70" y="20"/>
                  </a:lnTo>
                  <a:lnTo>
                    <a:pt x="56" y="22"/>
                  </a:lnTo>
                  <a:lnTo>
                    <a:pt x="52" y="31"/>
                  </a:lnTo>
                  <a:lnTo>
                    <a:pt x="47" y="36"/>
                  </a:lnTo>
                  <a:lnTo>
                    <a:pt x="47" y="50"/>
                  </a:lnTo>
                  <a:lnTo>
                    <a:pt x="45" y="50"/>
                  </a:lnTo>
                  <a:lnTo>
                    <a:pt x="31" y="29"/>
                  </a:lnTo>
                  <a:lnTo>
                    <a:pt x="24" y="22"/>
                  </a:lnTo>
                  <a:lnTo>
                    <a:pt x="18" y="27"/>
                  </a:lnTo>
                  <a:lnTo>
                    <a:pt x="20" y="38"/>
                  </a:lnTo>
                  <a:lnTo>
                    <a:pt x="20" y="45"/>
                  </a:lnTo>
                  <a:lnTo>
                    <a:pt x="9" y="50"/>
                  </a:lnTo>
                  <a:lnTo>
                    <a:pt x="9" y="63"/>
                  </a:lnTo>
                  <a:lnTo>
                    <a:pt x="18" y="77"/>
                  </a:lnTo>
                  <a:lnTo>
                    <a:pt x="18" y="88"/>
                  </a:lnTo>
                  <a:lnTo>
                    <a:pt x="13" y="98"/>
                  </a:lnTo>
                  <a:lnTo>
                    <a:pt x="0" y="109"/>
                  </a:lnTo>
                  <a:lnTo>
                    <a:pt x="2" y="120"/>
                  </a:lnTo>
                  <a:lnTo>
                    <a:pt x="15" y="130"/>
                  </a:lnTo>
                  <a:lnTo>
                    <a:pt x="20" y="139"/>
                  </a:lnTo>
                  <a:lnTo>
                    <a:pt x="18" y="161"/>
                  </a:lnTo>
                  <a:lnTo>
                    <a:pt x="13" y="173"/>
                  </a:lnTo>
                </a:path>
              </a:pathLst>
            </a:custGeom>
            <a:solidFill>
              <a:srgbClr val="A7D3F5">
                <a:lumMod val="50000"/>
              </a:srgb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96" name="Freeform 25">
              <a:extLst>
                <a:ext uri="{FF2B5EF4-FFF2-40B4-BE49-F238E27FC236}">
                  <a16:creationId xmlns:a16="http://schemas.microsoft.com/office/drawing/2014/main" id="{3893F8A0-943C-4B47-B427-79D319083F13}"/>
                </a:ext>
              </a:extLst>
            </p:cNvPr>
            <p:cNvSpPr>
              <a:spLocks noChangeAspect="1"/>
            </p:cNvSpPr>
            <p:nvPr/>
          </p:nvSpPr>
          <p:spPr bwMode="auto">
            <a:xfrm>
              <a:off x="3235265" y="3168450"/>
              <a:ext cx="154946" cy="100174"/>
            </a:xfrm>
            <a:custGeom>
              <a:avLst/>
              <a:gdLst/>
              <a:ahLst/>
              <a:cxnLst>
                <a:cxn ang="0">
                  <a:pos x="0" y="74"/>
                </a:cxn>
                <a:cxn ang="0">
                  <a:pos x="11" y="77"/>
                </a:cxn>
                <a:cxn ang="0">
                  <a:pos x="22" y="67"/>
                </a:cxn>
                <a:cxn ang="0">
                  <a:pos x="34" y="52"/>
                </a:cxn>
                <a:cxn ang="0">
                  <a:pos x="68" y="52"/>
                </a:cxn>
                <a:cxn ang="0">
                  <a:pos x="97" y="47"/>
                </a:cxn>
                <a:cxn ang="0">
                  <a:pos x="113" y="33"/>
                </a:cxn>
                <a:cxn ang="0">
                  <a:pos x="120" y="18"/>
                </a:cxn>
                <a:cxn ang="0">
                  <a:pos x="123" y="0"/>
                </a:cxn>
                <a:cxn ang="0">
                  <a:pos x="100" y="11"/>
                </a:cxn>
                <a:cxn ang="0">
                  <a:pos x="59" y="29"/>
                </a:cxn>
                <a:cxn ang="0">
                  <a:pos x="47" y="31"/>
                </a:cxn>
                <a:cxn ang="0">
                  <a:pos x="34" y="40"/>
                </a:cxn>
                <a:cxn ang="0">
                  <a:pos x="11" y="45"/>
                </a:cxn>
                <a:cxn ang="0">
                  <a:pos x="0" y="49"/>
                </a:cxn>
                <a:cxn ang="0">
                  <a:pos x="0" y="74"/>
                </a:cxn>
              </a:cxnLst>
              <a:rect l="0" t="0" r="r" b="b"/>
              <a:pathLst>
                <a:path w="124" h="78">
                  <a:moveTo>
                    <a:pt x="0" y="74"/>
                  </a:moveTo>
                  <a:lnTo>
                    <a:pt x="11" y="77"/>
                  </a:lnTo>
                  <a:lnTo>
                    <a:pt x="22" y="67"/>
                  </a:lnTo>
                  <a:lnTo>
                    <a:pt x="34" y="52"/>
                  </a:lnTo>
                  <a:lnTo>
                    <a:pt x="68" y="52"/>
                  </a:lnTo>
                  <a:lnTo>
                    <a:pt x="97" y="47"/>
                  </a:lnTo>
                  <a:lnTo>
                    <a:pt x="113" y="33"/>
                  </a:lnTo>
                  <a:lnTo>
                    <a:pt x="120" y="18"/>
                  </a:lnTo>
                  <a:lnTo>
                    <a:pt x="123" y="0"/>
                  </a:lnTo>
                  <a:lnTo>
                    <a:pt x="100" y="11"/>
                  </a:lnTo>
                  <a:lnTo>
                    <a:pt x="59" y="29"/>
                  </a:lnTo>
                  <a:lnTo>
                    <a:pt x="47" y="31"/>
                  </a:lnTo>
                  <a:lnTo>
                    <a:pt x="34" y="40"/>
                  </a:lnTo>
                  <a:lnTo>
                    <a:pt x="11" y="45"/>
                  </a:lnTo>
                  <a:lnTo>
                    <a:pt x="0" y="49"/>
                  </a:lnTo>
                  <a:lnTo>
                    <a:pt x="0" y="74"/>
                  </a:lnTo>
                </a:path>
              </a:pathLst>
            </a:custGeom>
            <a:solidFill>
              <a:srgbClr val="A7D3F5">
                <a:lumMod val="50000"/>
              </a:srgb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97" name="Freeform 26">
              <a:extLst>
                <a:ext uri="{FF2B5EF4-FFF2-40B4-BE49-F238E27FC236}">
                  <a16:creationId xmlns:a16="http://schemas.microsoft.com/office/drawing/2014/main" id="{A31E5E1E-B7C1-43E8-8333-1F031E933724}"/>
                </a:ext>
              </a:extLst>
            </p:cNvPr>
            <p:cNvSpPr>
              <a:spLocks noChangeAspect="1"/>
            </p:cNvSpPr>
            <p:nvPr/>
          </p:nvSpPr>
          <p:spPr bwMode="auto">
            <a:xfrm>
              <a:off x="3313988" y="3411180"/>
              <a:ext cx="67477" cy="82194"/>
            </a:xfrm>
            <a:custGeom>
              <a:avLst/>
              <a:gdLst/>
              <a:ahLst/>
              <a:cxnLst>
                <a:cxn ang="0">
                  <a:pos x="16" y="0"/>
                </a:cxn>
                <a:cxn ang="0">
                  <a:pos x="50" y="22"/>
                </a:cxn>
                <a:cxn ang="0">
                  <a:pos x="53" y="31"/>
                </a:cxn>
                <a:cxn ang="0">
                  <a:pos x="41" y="45"/>
                </a:cxn>
                <a:cxn ang="0">
                  <a:pos x="29" y="54"/>
                </a:cxn>
                <a:cxn ang="0">
                  <a:pos x="32" y="63"/>
                </a:cxn>
                <a:cxn ang="0">
                  <a:pos x="16" y="60"/>
                </a:cxn>
                <a:cxn ang="0">
                  <a:pos x="2" y="45"/>
                </a:cxn>
                <a:cxn ang="0">
                  <a:pos x="0" y="31"/>
                </a:cxn>
                <a:cxn ang="0">
                  <a:pos x="6" y="18"/>
                </a:cxn>
                <a:cxn ang="0">
                  <a:pos x="16" y="0"/>
                </a:cxn>
              </a:cxnLst>
              <a:rect l="0" t="0" r="r" b="b"/>
              <a:pathLst>
                <a:path w="54" h="64">
                  <a:moveTo>
                    <a:pt x="16" y="0"/>
                  </a:moveTo>
                  <a:lnTo>
                    <a:pt x="50" y="22"/>
                  </a:lnTo>
                  <a:lnTo>
                    <a:pt x="53" y="31"/>
                  </a:lnTo>
                  <a:lnTo>
                    <a:pt x="41" y="45"/>
                  </a:lnTo>
                  <a:lnTo>
                    <a:pt x="29" y="54"/>
                  </a:lnTo>
                  <a:lnTo>
                    <a:pt x="32" y="63"/>
                  </a:lnTo>
                  <a:lnTo>
                    <a:pt x="16" y="60"/>
                  </a:lnTo>
                  <a:lnTo>
                    <a:pt x="2" y="45"/>
                  </a:lnTo>
                  <a:lnTo>
                    <a:pt x="0" y="31"/>
                  </a:lnTo>
                  <a:lnTo>
                    <a:pt x="6" y="18"/>
                  </a:lnTo>
                  <a:lnTo>
                    <a:pt x="16" y="0"/>
                  </a:lnTo>
                </a:path>
              </a:pathLst>
            </a:custGeom>
            <a:solidFill>
              <a:srgbClr val="A7D3F5">
                <a:lumMod val="50000"/>
              </a:srgb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98" name="Freeform 27">
              <a:extLst>
                <a:ext uri="{FF2B5EF4-FFF2-40B4-BE49-F238E27FC236}">
                  <a16:creationId xmlns:a16="http://schemas.microsoft.com/office/drawing/2014/main" id="{2256AEB2-EB13-42F6-8562-F2A6885B1215}"/>
                </a:ext>
              </a:extLst>
            </p:cNvPr>
            <p:cNvSpPr>
              <a:spLocks noChangeAspect="1"/>
            </p:cNvSpPr>
            <p:nvPr/>
          </p:nvSpPr>
          <p:spPr bwMode="auto">
            <a:xfrm>
              <a:off x="3396459" y="3386779"/>
              <a:ext cx="97466" cy="122007"/>
            </a:xfrm>
            <a:custGeom>
              <a:avLst/>
              <a:gdLst/>
              <a:ahLst/>
              <a:cxnLst>
                <a:cxn ang="0">
                  <a:pos x="72" y="0"/>
                </a:cxn>
                <a:cxn ang="0">
                  <a:pos x="77" y="4"/>
                </a:cxn>
                <a:cxn ang="0">
                  <a:pos x="72" y="9"/>
                </a:cxn>
                <a:cxn ang="0">
                  <a:pos x="77" y="18"/>
                </a:cxn>
                <a:cxn ang="0">
                  <a:pos x="70" y="32"/>
                </a:cxn>
                <a:cxn ang="0">
                  <a:pos x="61" y="41"/>
                </a:cxn>
                <a:cxn ang="0">
                  <a:pos x="63" y="52"/>
                </a:cxn>
                <a:cxn ang="0">
                  <a:pos x="61" y="61"/>
                </a:cxn>
                <a:cxn ang="0">
                  <a:pos x="63" y="71"/>
                </a:cxn>
                <a:cxn ang="0">
                  <a:pos x="49" y="94"/>
                </a:cxn>
                <a:cxn ang="0">
                  <a:pos x="18" y="71"/>
                </a:cxn>
                <a:cxn ang="0">
                  <a:pos x="0" y="59"/>
                </a:cxn>
                <a:cxn ang="0">
                  <a:pos x="9" y="52"/>
                </a:cxn>
                <a:cxn ang="0">
                  <a:pos x="9" y="36"/>
                </a:cxn>
                <a:cxn ang="0">
                  <a:pos x="29" y="22"/>
                </a:cxn>
                <a:cxn ang="0">
                  <a:pos x="40" y="27"/>
                </a:cxn>
                <a:cxn ang="0">
                  <a:pos x="49" y="22"/>
                </a:cxn>
                <a:cxn ang="0">
                  <a:pos x="65" y="11"/>
                </a:cxn>
                <a:cxn ang="0">
                  <a:pos x="72" y="0"/>
                </a:cxn>
              </a:cxnLst>
              <a:rect l="0" t="0" r="r" b="b"/>
              <a:pathLst>
                <a:path w="78" h="95">
                  <a:moveTo>
                    <a:pt x="72" y="0"/>
                  </a:moveTo>
                  <a:lnTo>
                    <a:pt x="77" y="4"/>
                  </a:lnTo>
                  <a:lnTo>
                    <a:pt x="72" y="9"/>
                  </a:lnTo>
                  <a:lnTo>
                    <a:pt x="77" y="18"/>
                  </a:lnTo>
                  <a:lnTo>
                    <a:pt x="70" y="32"/>
                  </a:lnTo>
                  <a:lnTo>
                    <a:pt x="61" y="41"/>
                  </a:lnTo>
                  <a:lnTo>
                    <a:pt x="63" y="52"/>
                  </a:lnTo>
                  <a:lnTo>
                    <a:pt x="61" y="61"/>
                  </a:lnTo>
                  <a:lnTo>
                    <a:pt x="63" y="71"/>
                  </a:lnTo>
                  <a:lnTo>
                    <a:pt x="49" y="94"/>
                  </a:lnTo>
                  <a:lnTo>
                    <a:pt x="18" y="71"/>
                  </a:lnTo>
                  <a:lnTo>
                    <a:pt x="0" y="59"/>
                  </a:lnTo>
                  <a:lnTo>
                    <a:pt x="9" y="52"/>
                  </a:lnTo>
                  <a:lnTo>
                    <a:pt x="9" y="36"/>
                  </a:lnTo>
                  <a:lnTo>
                    <a:pt x="29" y="22"/>
                  </a:lnTo>
                  <a:lnTo>
                    <a:pt x="40" y="27"/>
                  </a:lnTo>
                  <a:lnTo>
                    <a:pt x="49" y="22"/>
                  </a:lnTo>
                  <a:lnTo>
                    <a:pt x="65" y="11"/>
                  </a:lnTo>
                  <a:lnTo>
                    <a:pt x="72" y="0"/>
                  </a:lnTo>
                </a:path>
              </a:pathLst>
            </a:custGeom>
            <a:solidFill>
              <a:srgbClr val="A7D3F5">
                <a:lumMod val="50000"/>
              </a:srgb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99" name="Freeform 28">
              <a:extLst>
                <a:ext uri="{FF2B5EF4-FFF2-40B4-BE49-F238E27FC236}">
                  <a16:creationId xmlns:a16="http://schemas.microsoft.com/office/drawing/2014/main" id="{2D57D11D-52A1-432F-B0B3-ADEC209D6227}"/>
                </a:ext>
              </a:extLst>
            </p:cNvPr>
            <p:cNvSpPr>
              <a:spLocks noChangeAspect="1"/>
            </p:cNvSpPr>
            <p:nvPr/>
          </p:nvSpPr>
          <p:spPr bwMode="auto">
            <a:xfrm>
              <a:off x="3382714" y="3508786"/>
              <a:ext cx="47484" cy="55224"/>
            </a:xfrm>
            <a:custGeom>
              <a:avLst/>
              <a:gdLst/>
              <a:ahLst/>
              <a:cxnLst>
                <a:cxn ang="0">
                  <a:pos x="0" y="0"/>
                </a:cxn>
                <a:cxn ang="0">
                  <a:pos x="26" y="7"/>
                </a:cxn>
                <a:cxn ang="0">
                  <a:pos x="34" y="18"/>
                </a:cxn>
                <a:cxn ang="0">
                  <a:pos x="37" y="32"/>
                </a:cxn>
                <a:cxn ang="0">
                  <a:pos x="26" y="42"/>
                </a:cxn>
                <a:cxn ang="0">
                  <a:pos x="7" y="35"/>
                </a:cxn>
                <a:cxn ang="0">
                  <a:pos x="2" y="23"/>
                </a:cxn>
                <a:cxn ang="0">
                  <a:pos x="0" y="0"/>
                </a:cxn>
              </a:cxnLst>
              <a:rect l="0" t="0" r="r" b="b"/>
              <a:pathLst>
                <a:path w="38" h="43">
                  <a:moveTo>
                    <a:pt x="0" y="0"/>
                  </a:moveTo>
                  <a:lnTo>
                    <a:pt x="26" y="7"/>
                  </a:lnTo>
                  <a:lnTo>
                    <a:pt x="34" y="18"/>
                  </a:lnTo>
                  <a:lnTo>
                    <a:pt x="37" y="32"/>
                  </a:lnTo>
                  <a:lnTo>
                    <a:pt x="26" y="42"/>
                  </a:lnTo>
                  <a:lnTo>
                    <a:pt x="7" y="35"/>
                  </a:lnTo>
                  <a:lnTo>
                    <a:pt x="2" y="23"/>
                  </a:lnTo>
                  <a:lnTo>
                    <a:pt x="0" y="0"/>
                  </a:lnTo>
                </a:path>
              </a:pathLst>
            </a:custGeom>
            <a:solidFill>
              <a:srgbClr val="A7D3F5">
                <a:lumMod val="50000"/>
              </a:srgb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00" name="Freeform 29">
              <a:extLst>
                <a:ext uri="{FF2B5EF4-FFF2-40B4-BE49-F238E27FC236}">
                  <a16:creationId xmlns:a16="http://schemas.microsoft.com/office/drawing/2014/main" id="{F5576498-A650-489F-A06E-19884B085943}"/>
                </a:ext>
              </a:extLst>
            </p:cNvPr>
            <p:cNvSpPr>
              <a:spLocks noChangeAspect="1"/>
            </p:cNvSpPr>
            <p:nvPr/>
          </p:nvSpPr>
          <p:spPr bwMode="auto">
            <a:xfrm>
              <a:off x="3652621" y="3498511"/>
              <a:ext cx="44984" cy="46234"/>
            </a:xfrm>
            <a:custGeom>
              <a:avLst/>
              <a:gdLst/>
              <a:ahLst/>
              <a:cxnLst>
                <a:cxn ang="0">
                  <a:pos x="13" y="0"/>
                </a:cxn>
                <a:cxn ang="0">
                  <a:pos x="0" y="7"/>
                </a:cxn>
                <a:cxn ang="0">
                  <a:pos x="0" y="25"/>
                </a:cxn>
                <a:cxn ang="0">
                  <a:pos x="26" y="35"/>
                </a:cxn>
                <a:cxn ang="0">
                  <a:pos x="35" y="20"/>
                </a:cxn>
                <a:cxn ang="0">
                  <a:pos x="13" y="0"/>
                </a:cxn>
              </a:cxnLst>
              <a:rect l="0" t="0" r="r" b="b"/>
              <a:pathLst>
                <a:path w="36" h="36">
                  <a:moveTo>
                    <a:pt x="13" y="0"/>
                  </a:moveTo>
                  <a:lnTo>
                    <a:pt x="0" y="7"/>
                  </a:lnTo>
                  <a:lnTo>
                    <a:pt x="0" y="25"/>
                  </a:lnTo>
                  <a:lnTo>
                    <a:pt x="26" y="35"/>
                  </a:lnTo>
                  <a:lnTo>
                    <a:pt x="35" y="20"/>
                  </a:lnTo>
                  <a:lnTo>
                    <a:pt x="13" y="0"/>
                  </a:lnTo>
                </a:path>
              </a:pathLst>
            </a:custGeom>
            <a:solidFill>
              <a:srgbClr val="A7D3F5">
                <a:lumMod val="50000"/>
              </a:srgbClr>
            </a:solidFill>
            <a:ln w="2540" cap="rnd">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01" name="Freeform 30">
              <a:extLst>
                <a:ext uri="{FF2B5EF4-FFF2-40B4-BE49-F238E27FC236}">
                  <a16:creationId xmlns:a16="http://schemas.microsoft.com/office/drawing/2014/main" id="{39D4DC20-A1E6-487D-AA91-BDE6CC08587A}"/>
                </a:ext>
              </a:extLst>
            </p:cNvPr>
            <p:cNvSpPr>
              <a:spLocks noChangeAspect="1"/>
            </p:cNvSpPr>
            <p:nvPr/>
          </p:nvSpPr>
          <p:spPr bwMode="auto">
            <a:xfrm>
              <a:off x="3533140" y="3579883"/>
              <a:ext cx="45720" cy="49524"/>
            </a:xfrm>
            <a:custGeom>
              <a:avLst/>
              <a:gdLst/>
              <a:ahLst/>
              <a:cxnLst>
                <a:cxn ang="0">
                  <a:pos x="2" y="0"/>
                </a:cxn>
                <a:cxn ang="0">
                  <a:pos x="0" y="6"/>
                </a:cxn>
                <a:cxn ang="0">
                  <a:pos x="2" y="27"/>
                </a:cxn>
                <a:cxn ang="0">
                  <a:pos x="20" y="38"/>
                </a:cxn>
                <a:cxn ang="0">
                  <a:pos x="35" y="24"/>
                </a:cxn>
                <a:cxn ang="0">
                  <a:pos x="2" y="0"/>
                </a:cxn>
              </a:cxnLst>
              <a:rect l="0" t="0" r="r" b="b"/>
              <a:pathLst>
                <a:path w="36" h="39">
                  <a:moveTo>
                    <a:pt x="2" y="0"/>
                  </a:moveTo>
                  <a:lnTo>
                    <a:pt x="0" y="6"/>
                  </a:lnTo>
                  <a:lnTo>
                    <a:pt x="2" y="27"/>
                  </a:lnTo>
                  <a:lnTo>
                    <a:pt x="20" y="38"/>
                  </a:lnTo>
                  <a:lnTo>
                    <a:pt x="35" y="24"/>
                  </a:lnTo>
                  <a:lnTo>
                    <a:pt x="2" y="0"/>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02" name="Freeform 31">
              <a:extLst>
                <a:ext uri="{FF2B5EF4-FFF2-40B4-BE49-F238E27FC236}">
                  <a16:creationId xmlns:a16="http://schemas.microsoft.com/office/drawing/2014/main" id="{A1925AC9-0285-4148-A931-C16556956FE4}"/>
                </a:ext>
              </a:extLst>
            </p:cNvPr>
            <p:cNvSpPr>
              <a:spLocks noChangeAspect="1"/>
            </p:cNvSpPr>
            <p:nvPr/>
          </p:nvSpPr>
          <p:spPr bwMode="auto">
            <a:xfrm>
              <a:off x="2926080" y="3486549"/>
              <a:ext cx="716280" cy="989852"/>
            </a:xfrm>
            <a:custGeom>
              <a:avLst/>
              <a:gdLst/>
              <a:ahLst/>
              <a:cxnLst>
                <a:cxn ang="0">
                  <a:pos x="224" y="18"/>
                </a:cxn>
                <a:cxn ang="0">
                  <a:pos x="231" y="54"/>
                </a:cxn>
                <a:cxn ang="0">
                  <a:pos x="226" y="81"/>
                </a:cxn>
                <a:cxn ang="0">
                  <a:pos x="258" y="120"/>
                </a:cxn>
                <a:cxn ang="0">
                  <a:pos x="211" y="106"/>
                </a:cxn>
                <a:cxn ang="0">
                  <a:pos x="177" y="136"/>
                </a:cxn>
                <a:cxn ang="0">
                  <a:pos x="152" y="111"/>
                </a:cxn>
                <a:cxn ang="0">
                  <a:pos x="106" y="136"/>
                </a:cxn>
                <a:cxn ang="0">
                  <a:pos x="115" y="175"/>
                </a:cxn>
                <a:cxn ang="0">
                  <a:pos x="90" y="197"/>
                </a:cxn>
                <a:cxn ang="0">
                  <a:pos x="95" y="234"/>
                </a:cxn>
                <a:cxn ang="0">
                  <a:pos x="63" y="273"/>
                </a:cxn>
                <a:cxn ang="0">
                  <a:pos x="31" y="304"/>
                </a:cxn>
                <a:cxn ang="0">
                  <a:pos x="22" y="366"/>
                </a:cxn>
                <a:cxn ang="0">
                  <a:pos x="18" y="393"/>
                </a:cxn>
                <a:cxn ang="0">
                  <a:pos x="2" y="448"/>
                </a:cxn>
                <a:cxn ang="0">
                  <a:pos x="22" y="475"/>
                </a:cxn>
                <a:cxn ang="0">
                  <a:pos x="0" y="509"/>
                </a:cxn>
                <a:cxn ang="0">
                  <a:pos x="31" y="548"/>
                </a:cxn>
                <a:cxn ang="0">
                  <a:pos x="90" y="555"/>
                </a:cxn>
                <a:cxn ang="0">
                  <a:pos x="99" y="582"/>
                </a:cxn>
                <a:cxn ang="0">
                  <a:pos x="72" y="621"/>
                </a:cxn>
                <a:cxn ang="0">
                  <a:pos x="49" y="682"/>
                </a:cxn>
                <a:cxn ang="0">
                  <a:pos x="81" y="718"/>
                </a:cxn>
                <a:cxn ang="0">
                  <a:pos x="111" y="705"/>
                </a:cxn>
                <a:cxn ang="0">
                  <a:pos x="138" y="716"/>
                </a:cxn>
                <a:cxn ang="0">
                  <a:pos x="165" y="741"/>
                </a:cxn>
                <a:cxn ang="0">
                  <a:pos x="220" y="748"/>
                </a:cxn>
                <a:cxn ang="0">
                  <a:pos x="256" y="755"/>
                </a:cxn>
                <a:cxn ang="0">
                  <a:pos x="308" y="755"/>
                </a:cxn>
                <a:cxn ang="0">
                  <a:pos x="345" y="750"/>
                </a:cxn>
                <a:cxn ang="0">
                  <a:pos x="381" y="750"/>
                </a:cxn>
                <a:cxn ang="0">
                  <a:pos x="426" y="762"/>
                </a:cxn>
                <a:cxn ang="0">
                  <a:pos x="417" y="728"/>
                </a:cxn>
                <a:cxn ang="0">
                  <a:pos x="483" y="666"/>
                </a:cxn>
                <a:cxn ang="0">
                  <a:pos x="449" y="637"/>
                </a:cxn>
                <a:cxn ang="0">
                  <a:pos x="388" y="573"/>
                </a:cxn>
                <a:cxn ang="0">
                  <a:pos x="372" y="516"/>
                </a:cxn>
                <a:cxn ang="0">
                  <a:pos x="392" y="502"/>
                </a:cxn>
                <a:cxn ang="0">
                  <a:pos x="517" y="448"/>
                </a:cxn>
                <a:cxn ang="0">
                  <a:pos x="562" y="445"/>
                </a:cxn>
                <a:cxn ang="0">
                  <a:pos x="572" y="407"/>
                </a:cxn>
                <a:cxn ang="0">
                  <a:pos x="560" y="336"/>
                </a:cxn>
                <a:cxn ang="0">
                  <a:pos x="549" y="286"/>
                </a:cxn>
                <a:cxn ang="0">
                  <a:pos x="535" y="232"/>
                </a:cxn>
                <a:cxn ang="0">
                  <a:pos x="512" y="145"/>
                </a:cxn>
                <a:cxn ang="0">
                  <a:pos x="463" y="95"/>
                </a:cxn>
                <a:cxn ang="0">
                  <a:pos x="424" y="93"/>
                </a:cxn>
                <a:cxn ang="0">
                  <a:pos x="356" y="118"/>
                </a:cxn>
                <a:cxn ang="0">
                  <a:pos x="351" y="97"/>
                </a:cxn>
                <a:cxn ang="0">
                  <a:pos x="317" y="65"/>
                </a:cxn>
                <a:cxn ang="0">
                  <a:pos x="290" y="18"/>
                </a:cxn>
                <a:cxn ang="0">
                  <a:pos x="251" y="2"/>
                </a:cxn>
              </a:cxnLst>
              <a:rect l="0" t="0" r="r" b="b"/>
              <a:pathLst>
                <a:path w="573" h="770">
                  <a:moveTo>
                    <a:pt x="236" y="0"/>
                  </a:moveTo>
                  <a:lnTo>
                    <a:pt x="224" y="9"/>
                  </a:lnTo>
                  <a:lnTo>
                    <a:pt x="224" y="18"/>
                  </a:lnTo>
                  <a:lnTo>
                    <a:pt x="226" y="25"/>
                  </a:lnTo>
                  <a:lnTo>
                    <a:pt x="229" y="36"/>
                  </a:lnTo>
                  <a:lnTo>
                    <a:pt x="231" y="54"/>
                  </a:lnTo>
                  <a:lnTo>
                    <a:pt x="224" y="61"/>
                  </a:lnTo>
                  <a:lnTo>
                    <a:pt x="224" y="70"/>
                  </a:lnTo>
                  <a:lnTo>
                    <a:pt x="226" y="81"/>
                  </a:lnTo>
                  <a:lnTo>
                    <a:pt x="242" y="95"/>
                  </a:lnTo>
                  <a:lnTo>
                    <a:pt x="254" y="97"/>
                  </a:lnTo>
                  <a:lnTo>
                    <a:pt x="258" y="120"/>
                  </a:lnTo>
                  <a:lnTo>
                    <a:pt x="233" y="113"/>
                  </a:lnTo>
                  <a:lnTo>
                    <a:pt x="222" y="102"/>
                  </a:lnTo>
                  <a:lnTo>
                    <a:pt x="211" y="106"/>
                  </a:lnTo>
                  <a:lnTo>
                    <a:pt x="192" y="131"/>
                  </a:lnTo>
                  <a:lnTo>
                    <a:pt x="186" y="138"/>
                  </a:lnTo>
                  <a:lnTo>
                    <a:pt x="177" y="136"/>
                  </a:lnTo>
                  <a:lnTo>
                    <a:pt x="174" y="127"/>
                  </a:lnTo>
                  <a:lnTo>
                    <a:pt x="167" y="118"/>
                  </a:lnTo>
                  <a:lnTo>
                    <a:pt x="152" y="111"/>
                  </a:lnTo>
                  <a:lnTo>
                    <a:pt x="127" y="111"/>
                  </a:lnTo>
                  <a:lnTo>
                    <a:pt x="120" y="122"/>
                  </a:lnTo>
                  <a:lnTo>
                    <a:pt x="106" y="136"/>
                  </a:lnTo>
                  <a:lnTo>
                    <a:pt x="118" y="147"/>
                  </a:lnTo>
                  <a:lnTo>
                    <a:pt x="118" y="166"/>
                  </a:lnTo>
                  <a:lnTo>
                    <a:pt x="115" y="175"/>
                  </a:lnTo>
                  <a:lnTo>
                    <a:pt x="111" y="184"/>
                  </a:lnTo>
                  <a:lnTo>
                    <a:pt x="95" y="195"/>
                  </a:lnTo>
                  <a:lnTo>
                    <a:pt x="90" y="197"/>
                  </a:lnTo>
                  <a:lnTo>
                    <a:pt x="93" y="211"/>
                  </a:lnTo>
                  <a:lnTo>
                    <a:pt x="99" y="222"/>
                  </a:lnTo>
                  <a:lnTo>
                    <a:pt x="95" y="234"/>
                  </a:lnTo>
                  <a:lnTo>
                    <a:pt x="86" y="247"/>
                  </a:lnTo>
                  <a:lnTo>
                    <a:pt x="72" y="263"/>
                  </a:lnTo>
                  <a:lnTo>
                    <a:pt x="63" y="273"/>
                  </a:lnTo>
                  <a:lnTo>
                    <a:pt x="49" y="284"/>
                  </a:lnTo>
                  <a:lnTo>
                    <a:pt x="38" y="288"/>
                  </a:lnTo>
                  <a:lnTo>
                    <a:pt x="31" y="304"/>
                  </a:lnTo>
                  <a:lnTo>
                    <a:pt x="29" y="329"/>
                  </a:lnTo>
                  <a:lnTo>
                    <a:pt x="22" y="343"/>
                  </a:lnTo>
                  <a:lnTo>
                    <a:pt x="22" y="366"/>
                  </a:lnTo>
                  <a:lnTo>
                    <a:pt x="13" y="375"/>
                  </a:lnTo>
                  <a:lnTo>
                    <a:pt x="11" y="382"/>
                  </a:lnTo>
                  <a:lnTo>
                    <a:pt x="18" y="393"/>
                  </a:lnTo>
                  <a:lnTo>
                    <a:pt x="22" y="409"/>
                  </a:lnTo>
                  <a:lnTo>
                    <a:pt x="31" y="423"/>
                  </a:lnTo>
                  <a:lnTo>
                    <a:pt x="2" y="448"/>
                  </a:lnTo>
                  <a:lnTo>
                    <a:pt x="9" y="464"/>
                  </a:lnTo>
                  <a:lnTo>
                    <a:pt x="20" y="473"/>
                  </a:lnTo>
                  <a:lnTo>
                    <a:pt x="22" y="475"/>
                  </a:lnTo>
                  <a:lnTo>
                    <a:pt x="22" y="484"/>
                  </a:lnTo>
                  <a:lnTo>
                    <a:pt x="6" y="495"/>
                  </a:lnTo>
                  <a:lnTo>
                    <a:pt x="0" y="509"/>
                  </a:lnTo>
                  <a:lnTo>
                    <a:pt x="6" y="530"/>
                  </a:lnTo>
                  <a:lnTo>
                    <a:pt x="15" y="541"/>
                  </a:lnTo>
                  <a:lnTo>
                    <a:pt x="31" y="548"/>
                  </a:lnTo>
                  <a:lnTo>
                    <a:pt x="52" y="552"/>
                  </a:lnTo>
                  <a:lnTo>
                    <a:pt x="72" y="552"/>
                  </a:lnTo>
                  <a:lnTo>
                    <a:pt x="90" y="555"/>
                  </a:lnTo>
                  <a:lnTo>
                    <a:pt x="102" y="564"/>
                  </a:lnTo>
                  <a:lnTo>
                    <a:pt x="115" y="575"/>
                  </a:lnTo>
                  <a:lnTo>
                    <a:pt x="99" y="582"/>
                  </a:lnTo>
                  <a:lnTo>
                    <a:pt x="88" y="596"/>
                  </a:lnTo>
                  <a:lnTo>
                    <a:pt x="74" y="607"/>
                  </a:lnTo>
                  <a:lnTo>
                    <a:pt x="72" y="621"/>
                  </a:lnTo>
                  <a:lnTo>
                    <a:pt x="65" y="650"/>
                  </a:lnTo>
                  <a:lnTo>
                    <a:pt x="56" y="671"/>
                  </a:lnTo>
                  <a:lnTo>
                    <a:pt x="49" y="682"/>
                  </a:lnTo>
                  <a:lnTo>
                    <a:pt x="65" y="705"/>
                  </a:lnTo>
                  <a:lnTo>
                    <a:pt x="70" y="712"/>
                  </a:lnTo>
                  <a:lnTo>
                    <a:pt x="81" y="718"/>
                  </a:lnTo>
                  <a:lnTo>
                    <a:pt x="90" y="718"/>
                  </a:lnTo>
                  <a:lnTo>
                    <a:pt x="104" y="712"/>
                  </a:lnTo>
                  <a:lnTo>
                    <a:pt x="111" y="705"/>
                  </a:lnTo>
                  <a:lnTo>
                    <a:pt x="113" y="703"/>
                  </a:lnTo>
                  <a:lnTo>
                    <a:pt x="131" y="705"/>
                  </a:lnTo>
                  <a:lnTo>
                    <a:pt x="138" y="716"/>
                  </a:lnTo>
                  <a:lnTo>
                    <a:pt x="145" y="728"/>
                  </a:lnTo>
                  <a:lnTo>
                    <a:pt x="154" y="739"/>
                  </a:lnTo>
                  <a:lnTo>
                    <a:pt x="165" y="741"/>
                  </a:lnTo>
                  <a:lnTo>
                    <a:pt x="190" y="739"/>
                  </a:lnTo>
                  <a:lnTo>
                    <a:pt x="202" y="737"/>
                  </a:lnTo>
                  <a:lnTo>
                    <a:pt x="220" y="748"/>
                  </a:lnTo>
                  <a:lnTo>
                    <a:pt x="231" y="743"/>
                  </a:lnTo>
                  <a:lnTo>
                    <a:pt x="245" y="746"/>
                  </a:lnTo>
                  <a:lnTo>
                    <a:pt x="256" y="755"/>
                  </a:lnTo>
                  <a:lnTo>
                    <a:pt x="276" y="746"/>
                  </a:lnTo>
                  <a:lnTo>
                    <a:pt x="295" y="746"/>
                  </a:lnTo>
                  <a:lnTo>
                    <a:pt x="308" y="755"/>
                  </a:lnTo>
                  <a:lnTo>
                    <a:pt x="320" y="759"/>
                  </a:lnTo>
                  <a:lnTo>
                    <a:pt x="331" y="750"/>
                  </a:lnTo>
                  <a:lnTo>
                    <a:pt x="345" y="750"/>
                  </a:lnTo>
                  <a:lnTo>
                    <a:pt x="365" y="746"/>
                  </a:lnTo>
                  <a:lnTo>
                    <a:pt x="379" y="755"/>
                  </a:lnTo>
                  <a:lnTo>
                    <a:pt x="381" y="750"/>
                  </a:lnTo>
                  <a:lnTo>
                    <a:pt x="397" y="762"/>
                  </a:lnTo>
                  <a:lnTo>
                    <a:pt x="410" y="769"/>
                  </a:lnTo>
                  <a:lnTo>
                    <a:pt x="426" y="762"/>
                  </a:lnTo>
                  <a:lnTo>
                    <a:pt x="429" y="750"/>
                  </a:lnTo>
                  <a:lnTo>
                    <a:pt x="419" y="737"/>
                  </a:lnTo>
                  <a:lnTo>
                    <a:pt x="417" y="728"/>
                  </a:lnTo>
                  <a:lnTo>
                    <a:pt x="410" y="705"/>
                  </a:lnTo>
                  <a:lnTo>
                    <a:pt x="467" y="666"/>
                  </a:lnTo>
                  <a:lnTo>
                    <a:pt x="483" y="666"/>
                  </a:lnTo>
                  <a:lnTo>
                    <a:pt x="485" y="659"/>
                  </a:lnTo>
                  <a:lnTo>
                    <a:pt x="465" y="652"/>
                  </a:lnTo>
                  <a:lnTo>
                    <a:pt x="449" y="637"/>
                  </a:lnTo>
                  <a:lnTo>
                    <a:pt x="413" y="602"/>
                  </a:lnTo>
                  <a:lnTo>
                    <a:pt x="408" y="577"/>
                  </a:lnTo>
                  <a:lnTo>
                    <a:pt x="388" y="573"/>
                  </a:lnTo>
                  <a:lnTo>
                    <a:pt x="385" y="548"/>
                  </a:lnTo>
                  <a:lnTo>
                    <a:pt x="381" y="527"/>
                  </a:lnTo>
                  <a:lnTo>
                    <a:pt x="372" y="516"/>
                  </a:lnTo>
                  <a:lnTo>
                    <a:pt x="376" y="507"/>
                  </a:lnTo>
                  <a:lnTo>
                    <a:pt x="381" y="502"/>
                  </a:lnTo>
                  <a:lnTo>
                    <a:pt x="392" y="502"/>
                  </a:lnTo>
                  <a:lnTo>
                    <a:pt x="429" y="493"/>
                  </a:lnTo>
                  <a:lnTo>
                    <a:pt x="501" y="455"/>
                  </a:lnTo>
                  <a:lnTo>
                    <a:pt x="517" y="448"/>
                  </a:lnTo>
                  <a:lnTo>
                    <a:pt x="533" y="439"/>
                  </a:lnTo>
                  <a:lnTo>
                    <a:pt x="544" y="452"/>
                  </a:lnTo>
                  <a:lnTo>
                    <a:pt x="562" y="445"/>
                  </a:lnTo>
                  <a:lnTo>
                    <a:pt x="567" y="427"/>
                  </a:lnTo>
                  <a:lnTo>
                    <a:pt x="565" y="418"/>
                  </a:lnTo>
                  <a:lnTo>
                    <a:pt x="572" y="407"/>
                  </a:lnTo>
                  <a:lnTo>
                    <a:pt x="562" y="393"/>
                  </a:lnTo>
                  <a:lnTo>
                    <a:pt x="553" y="370"/>
                  </a:lnTo>
                  <a:lnTo>
                    <a:pt x="560" y="336"/>
                  </a:lnTo>
                  <a:lnTo>
                    <a:pt x="549" y="320"/>
                  </a:lnTo>
                  <a:lnTo>
                    <a:pt x="544" y="302"/>
                  </a:lnTo>
                  <a:lnTo>
                    <a:pt x="549" y="286"/>
                  </a:lnTo>
                  <a:lnTo>
                    <a:pt x="547" y="273"/>
                  </a:lnTo>
                  <a:lnTo>
                    <a:pt x="522" y="247"/>
                  </a:lnTo>
                  <a:lnTo>
                    <a:pt x="535" y="232"/>
                  </a:lnTo>
                  <a:lnTo>
                    <a:pt x="535" y="204"/>
                  </a:lnTo>
                  <a:lnTo>
                    <a:pt x="537" y="172"/>
                  </a:lnTo>
                  <a:lnTo>
                    <a:pt x="512" y="145"/>
                  </a:lnTo>
                  <a:lnTo>
                    <a:pt x="499" y="129"/>
                  </a:lnTo>
                  <a:lnTo>
                    <a:pt x="485" y="113"/>
                  </a:lnTo>
                  <a:lnTo>
                    <a:pt x="463" y="95"/>
                  </a:lnTo>
                  <a:lnTo>
                    <a:pt x="447" y="86"/>
                  </a:lnTo>
                  <a:lnTo>
                    <a:pt x="438" y="84"/>
                  </a:lnTo>
                  <a:lnTo>
                    <a:pt x="424" y="93"/>
                  </a:lnTo>
                  <a:lnTo>
                    <a:pt x="413" y="100"/>
                  </a:lnTo>
                  <a:lnTo>
                    <a:pt x="379" y="125"/>
                  </a:lnTo>
                  <a:lnTo>
                    <a:pt x="356" y="118"/>
                  </a:lnTo>
                  <a:lnTo>
                    <a:pt x="347" y="118"/>
                  </a:lnTo>
                  <a:lnTo>
                    <a:pt x="347" y="109"/>
                  </a:lnTo>
                  <a:lnTo>
                    <a:pt x="351" y="97"/>
                  </a:lnTo>
                  <a:lnTo>
                    <a:pt x="356" y="88"/>
                  </a:lnTo>
                  <a:lnTo>
                    <a:pt x="326" y="68"/>
                  </a:lnTo>
                  <a:lnTo>
                    <a:pt x="317" y="65"/>
                  </a:lnTo>
                  <a:lnTo>
                    <a:pt x="301" y="54"/>
                  </a:lnTo>
                  <a:lnTo>
                    <a:pt x="297" y="31"/>
                  </a:lnTo>
                  <a:lnTo>
                    <a:pt x="290" y="18"/>
                  </a:lnTo>
                  <a:lnTo>
                    <a:pt x="279" y="18"/>
                  </a:lnTo>
                  <a:lnTo>
                    <a:pt x="267" y="4"/>
                  </a:lnTo>
                  <a:lnTo>
                    <a:pt x="251" y="2"/>
                  </a:lnTo>
                  <a:lnTo>
                    <a:pt x="236" y="0"/>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03" name="Freeform 32">
              <a:extLst>
                <a:ext uri="{FF2B5EF4-FFF2-40B4-BE49-F238E27FC236}">
                  <a16:creationId xmlns:a16="http://schemas.microsoft.com/office/drawing/2014/main" id="{E9945EEE-009E-4E51-BE6C-EF81A7E3DD09}"/>
                </a:ext>
              </a:extLst>
            </p:cNvPr>
            <p:cNvSpPr>
              <a:spLocks noChangeAspect="1"/>
            </p:cNvSpPr>
            <p:nvPr/>
          </p:nvSpPr>
          <p:spPr bwMode="auto">
            <a:xfrm>
              <a:off x="3577590" y="3565915"/>
              <a:ext cx="778510" cy="748580"/>
            </a:xfrm>
            <a:custGeom>
              <a:avLst/>
              <a:gdLst/>
              <a:ahLst/>
              <a:cxnLst>
                <a:cxn ang="0">
                  <a:pos x="13" y="145"/>
                </a:cxn>
                <a:cxn ang="0">
                  <a:pos x="0" y="186"/>
                </a:cxn>
                <a:cxn ang="0">
                  <a:pos x="27" y="222"/>
                </a:cxn>
                <a:cxn ang="0">
                  <a:pos x="22" y="254"/>
                </a:cxn>
                <a:cxn ang="0">
                  <a:pos x="34" y="279"/>
                </a:cxn>
                <a:cxn ang="0">
                  <a:pos x="43" y="334"/>
                </a:cxn>
                <a:cxn ang="0">
                  <a:pos x="45" y="352"/>
                </a:cxn>
                <a:cxn ang="0">
                  <a:pos x="38" y="372"/>
                </a:cxn>
                <a:cxn ang="0">
                  <a:pos x="54" y="381"/>
                </a:cxn>
                <a:cxn ang="0">
                  <a:pos x="72" y="395"/>
                </a:cxn>
                <a:cxn ang="0">
                  <a:pos x="88" y="425"/>
                </a:cxn>
                <a:cxn ang="0">
                  <a:pos x="107" y="447"/>
                </a:cxn>
                <a:cxn ang="0">
                  <a:pos x="143" y="456"/>
                </a:cxn>
                <a:cxn ang="0">
                  <a:pos x="166" y="454"/>
                </a:cxn>
                <a:cxn ang="0">
                  <a:pos x="202" y="488"/>
                </a:cxn>
                <a:cxn ang="0">
                  <a:pos x="246" y="506"/>
                </a:cxn>
                <a:cxn ang="0">
                  <a:pos x="280" y="500"/>
                </a:cxn>
                <a:cxn ang="0">
                  <a:pos x="314" y="522"/>
                </a:cxn>
                <a:cxn ang="0">
                  <a:pos x="330" y="525"/>
                </a:cxn>
                <a:cxn ang="0">
                  <a:pos x="355" y="536"/>
                </a:cxn>
                <a:cxn ang="0">
                  <a:pos x="385" y="559"/>
                </a:cxn>
                <a:cxn ang="0">
                  <a:pos x="407" y="563"/>
                </a:cxn>
                <a:cxn ang="0">
                  <a:pos x="428" y="550"/>
                </a:cxn>
                <a:cxn ang="0">
                  <a:pos x="544" y="582"/>
                </a:cxn>
                <a:cxn ang="0">
                  <a:pos x="549" y="550"/>
                </a:cxn>
                <a:cxn ang="0">
                  <a:pos x="603" y="456"/>
                </a:cxn>
                <a:cxn ang="0">
                  <a:pos x="622" y="418"/>
                </a:cxn>
                <a:cxn ang="0">
                  <a:pos x="599" y="363"/>
                </a:cxn>
                <a:cxn ang="0">
                  <a:pos x="569" y="322"/>
                </a:cxn>
                <a:cxn ang="0">
                  <a:pos x="569" y="284"/>
                </a:cxn>
                <a:cxn ang="0">
                  <a:pos x="567" y="254"/>
                </a:cxn>
                <a:cxn ang="0">
                  <a:pos x="567" y="234"/>
                </a:cxn>
                <a:cxn ang="0">
                  <a:pos x="590" y="204"/>
                </a:cxn>
                <a:cxn ang="0">
                  <a:pos x="578" y="143"/>
                </a:cxn>
                <a:cxn ang="0">
                  <a:pos x="571" y="102"/>
                </a:cxn>
                <a:cxn ang="0">
                  <a:pos x="544" y="65"/>
                </a:cxn>
                <a:cxn ang="0">
                  <a:pos x="471" y="63"/>
                </a:cxn>
                <a:cxn ang="0">
                  <a:pos x="389" y="56"/>
                </a:cxn>
                <a:cxn ang="0">
                  <a:pos x="344" y="43"/>
                </a:cxn>
                <a:cxn ang="0">
                  <a:pos x="318" y="59"/>
                </a:cxn>
                <a:cxn ang="0">
                  <a:pos x="291" y="40"/>
                </a:cxn>
                <a:cxn ang="0">
                  <a:pos x="271" y="36"/>
                </a:cxn>
                <a:cxn ang="0">
                  <a:pos x="246" y="2"/>
                </a:cxn>
                <a:cxn ang="0">
                  <a:pos x="207" y="6"/>
                </a:cxn>
                <a:cxn ang="0">
                  <a:pos x="168" y="22"/>
                </a:cxn>
                <a:cxn ang="0">
                  <a:pos x="111" y="47"/>
                </a:cxn>
                <a:cxn ang="0">
                  <a:pos x="59" y="70"/>
                </a:cxn>
                <a:cxn ang="0">
                  <a:pos x="27" y="102"/>
                </a:cxn>
              </a:cxnLst>
              <a:rect l="0" t="0" r="r" b="b"/>
              <a:pathLst>
                <a:path w="623" h="583">
                  <a:moveTo>
                    <a:pt x="15" y="109"/>
                  </a:moveTo>
                  <a:lnTo>
                    <a:pt x="13" y="145"/>
                  </a:lnTo>
                  <a:lnTo>
                    <a:pt x="13" y="168"/>
                  </a:lnTo>
                  <a:lnTo>
                    <a:pt x="0" y="186"/>
                  </a:lnTo>
                  <a:lnTo>
                    <a:pt x="25" y="213"/>
                  </a:lnTo>
                  <a:lnTo>
                    <a:pt x="27" y="222"/>
                  </a:lnTo>
                  <a:lnTo>
                    <a:pt x="22" y="240"/>
                  </a:lnTo>
                  <a:lnTo>
                    <a:pt x="22" y="254"/>
                  </a:lnTo>
                  <a:lnTo>
                    <a:pt x="36" y="270"/>
                  </a:lnTo>
                  <a:lnTo>
                    <a:pt x="34" y="279"/>
                  </a:lnTo>
                  <a:lnTo>
                    <a:pt x="31" y="311"/>
                  </a:lnTo>
                  <a:lnTo>
                    <a:pt x="43" y="334"/>
                  </a:lnTo>
                  <a:lnTo>
                    <a:pt x="50" y="345"/>
                  </a:lnTo>
                  <a:lnTo>
                    <a:pt x="45" y="352"/>
                  </a:lnTo>
                  <a:lnTo>
                    <a:pt x="45" y="366"/>
                  </a:lnTo>
                  <a:lnTo>
                    <a:pt x="38" y="372"/>
                  </a:lnTo>
                  <a:lnTo>
                    <a:pt x="38" y="379"/>
                  </a:lnTo>
                  <a:lnTo>
                    <a:pt x="54" y="381"/>
                  </a:lnTo>
                  <a:lnTo>
                    <a:pt x="68" y="386"/>
                  </a:lnTo>
                  <a:lnTo>
                    <a:pt x="72" y="395"/>
                  </a:lnTo>
                  <a:lnTo>
                    <a:pt x="72" y="409"/>
                  </a:lnTo>
                  <a:lnTo>
                    <a:pt x="88" y="425"/>
                  </a:lnTo>
                  <a:lnTo>
                    <a:pt x="102" y="431"/>
                  </a:lnTo>
                  <a:lnTo>
                    <a:pt x="107" y="447"/>
                  </a:lnTo>
                  <a:lnTo>
                    <a:pt x="125" y="472"/>
                  </a:lnTo>
                  <a:lnTo>
                    <a:pt x="143" y="456"/>
                  </a:lnTo>
                  <a:lnTo>
                    <a:pt x="157" y="452"/>
                  </a:lnTo>
                  <a:lnTo>
                    <a:pt x="166" y="454"/>
                  </a:lnTo>
                  <a:lnTo>
                    <a:pt x="195" y="486"/>
                  </a:lnTo>
                  <a:lnTo>
                    <a:pt x="202" y="488"/>
                  </a:lnTo>
                  <a:lnTo>
                    <a:pt x="239" y="504"/>
                  </a:lnTo>
                  <a:lnTo>
                    <a:pt x="246" y="506"/>
                  </a:lnTo>
                  <a:lnTo>
                    <a:pt x="262" y="502"/>
                  </a:lnTo>
                  <a:lnTo>
                    <a:pt x="280" y="500"/>
                  </a:lnTo>
                  <a:lnTo>
                    <a:pt x="293" y="506"/>
                  </a:lnTo>
                  <a:lnTo>
                    <a:pt x="314" y="522"/>
                  </a:lnTo>
                  <a:lnTo>
                    <a:pt x="321" y="531"/>
                  </a:lnTo>
                  <a:lnTo>
                    <a:pt x="330" y="525"/>
                  </a:lnTo>
                  <a:lnTo>
                    <a:pt x="339" y="522"/>
                  </a:lnTo>
                  <a:lnTo>
                    <a:pt x="355" y="536"/>
                  </a:lnTo>
                  <a:lnTo>
                    <a:pt x="371" y="550"/>
                  </a:lnTo>
                  <a:lnTo>
                    <a:pt x="385" y="559"/>
                  </a:lnTo>
                  <a:lnTo>
                    <a:pt x="400" y="566"/>
                  </a:lnTo>
                  <a:lnTo>
                    <a:pt x="407" y="563"/>
                  </a:lnTo>
                  <a:lnTo>
                    <a:pt x="416" y="554"/>
                  </a:lnTo>
                  <a:lnTo>
                    <a:pt x="428" y="550"/>
                  </a:lnTo>
                  <a:lnTo>
                    <a:pt x="448" y="556"/>
                  </a:lnTo>
                  <a:lnTo>
                    <a:pt x="544" y="582"/>
                  </a:lnTo>
                  <a:lnTo>
                    <a:pt x="558" y="568"/>
                  </a:lnTo>
                  <a:lnTo>
                    <a:pt x="549" y="550"/>
                  </a:lnTo>
                  <a:lnTo>
                    <a:pt x="537" y="518"/>
                  </a:lnTo>
                  <a:lnTo>
                    <a:pt x="603" y="456"/>
                  </a:lnTo>
                  <a:lnTo>
                    <a:pt x="617" y="443"/>
                  </a:lnTo>
                  <a:lnTo>
                    <a:pt x="622" y="418"/>
                  </a:lnTo>
                  <a:lnTo>
                    <a:pt x="610" y="388"/>
                  </a:lnTo>
                  <a:lnTo>
                    <a:pt x="599" y="363"/>
                  </a:lnTo>
                  <a:lnTo>
                    <a:pt x="580" y="334"/>
                  </a:lnTo>
                  <a:lnTo>
                    <a:pt x="569" y="322"/>
                  </a:lnTo>
                  <a:lnTo>
                    <a:pt x="567" y="304"/>
                  </a:lnTo>
                  <a:lnTo>
                    <a:pt x="569" y="284"/>
                  </a:lnTo>
                  <a:lnTo>
                    <a:pt x="574" y="265"/>
                  </a:lnTo>
                  <a:lnTo>
                    <a:pt x="567" y="254"/>
                  </a:lnTo>
                  <a:lnTo>
                    <a:pt x="558" y="245"/>
                  </a:lnTo>
                  <a:lnTo>
                    <a:pt x="567" y="234"/>
                  </a:lnTo>
                  <a:lnTo>
                    <a:pt x="583" y="209"/>
                  </a:lnTo>
                  <a:lnTo>
                    <a:pt x="590" y="204"/>
                  </a:lnTo>
                  <a:lnTo>
                    <a:pt x="585" y="163"/>
                  </a:lnTo>
                  <a:lnTo>
                    <a:pt x="578" y="143"/>
                  </a:lnTo>
                  <a:lnTo>
                    <a:pt x="571" y="122"/>
                  </a:lnTo>
                  <a:lnTo>
                    <a:pt x="571" y="102"/>
                  </a:lnTo>
                  <a:lnTo>
                    <a:pt x="560" y="84"/>
                  </a:lnTo>
                  <a:lnTo>
                    <a:pt x="544" y="65"/>
                  </a:lnTo>
                  <a:lnTo>
                    <a:pt x="526" y="63"/>
                  </a:lnTo>
                  <a:lnTo>
                    <a:pt x="471" y="63"/>
                  </a:lnTo>
                  <a:lnTo>
                    <a:pt x="442" y="61"/>
                  </a:lnTo>
                  <a:lnTo>
                    <a:pt x="389" y="56"/>
                  </a:lnTo>
                  <a:lnTo>
                    <a:pt x="366" y="45"/>
                  </a:lnTo>
                  <a:lnTo>
                    <a:pt x="344" y="43"/>
                  </a:lnTo>
                  <a:lnTo>
                    <a:pt x="332" y="47"/>
                  </a:lnTo>
                  <a:lnTo>
                    <a:pt x="318" y="59"/>
                  </a:lnTo>
                  <a:lnTo>
                    <a:pt x="305" y="54"/>
                  </a:lnTo>
                  <a:lnTo>
                    <a:pt x="291" y="40"/>
                  </a:lnTo>
                  <a:lnTo>
                    <a:pt x="277" y="40"/>
                  </a:lnTo>
                  <a:lnTo>
                    <a:pt x="271" y="36"/>
                  </a:lnTo>
                  <a:lnTo>
                    <a:pt x="266" y="18"/>
                  </a:lnTo>
                  <a:lnTo>
                    <a:pt x="246" y="2"/>
                  </a:lnTo>
                  <a:lnTo>
                    <a:pt x="232" y="0"/>
                  </a:lnTo>
                  <a:lnTo>
                    <a:pt x="207" y="6"/>
                  </a:lnTo>
                  <a:lnTo>
                    <a:pt x="186" y="13"/>
                  </a:lnTo>
                  <a:lnTo>
                    <a:pt x="168" y="22"/>
                  </a:lnTo>
                  <a:lnTo>
                    <a:pt x="141" y="38"/>
                  </a:lnTo>
                  <a:lnTo>
                    <a:pt x="111" y="47"/>
                  </a:lnTo>
                  <a:lnTo>
                    <a:pt x="86" y="59"/>
                  </a:lnTo>
                  <a:lnTo>
                    <a:pt x="59" y="70"/>
                  </a:lnTo>
                  <a:lnTo>
                    <a:pt x="45" y="88"/>
                  </a:lnTo>
                  <a:lnTo>
                    <a:pt x="27" y="102"/>
                  </a:lnTo>
                  <a:lnTo>
                    <a:pt x="15" y="109"/>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04" name="Freeform 33">
              <a:extLst>
                <a:ext uri="{FF2B5EF4-FFF2-40B4-BE49-F238E27FC236}">
                  <a16:creationId xmlns:a16="http://schemas.microsoft.com/office/drawing/2014/main" id="{56DF7CAE-41AD-4E21-8D62-DFB79D9EB868}"/>
                </a:ext>
              </a:extLst>
            </p:cNvPr>
            <p:cNvSpPr>
              <a:spLocks noChangeAspect="1"/>
            </p:cNvSpPr>
            <p:nvPr/>
          </p:nvSpPr>
          <p:spPr bwMode="auto">
            <a:xfrm>
              <a:off x="4096385" y="3377976"/>
              <a:ext cx="406400" cy="325718"/>
            </a:xfrm>
            <a:custGeom>
              <a:avLst/>
              <a:gdLst/>
              <a:ahLst/>
              <a:cxnLst>
                <a:cxn ang="0">
                  <a:pos x="2" y="24"/>
                </a:cxn>
                <a:cxn ang="0">
                  <a:pos x="0" y="34"/>
                </a:cxn>
                <a:cxn ang="0">
                  <a:pos x="4" y="65"/>
                </a:cxn>
                <a:cxn ang="0">
                  <a:pos x="20" y="108"/>
                </a:cxn>
                <a:cxn ang="0">
                  <a:pos x="31" y="120"/>
                </a:cxn>
                <a:cxn ang="0">
                  <a:pos x="61" y="131"/>
                </a:cxn>
                <a:cxn ang="0">
                  <a:pos x="72" y="136"/>
                </a:cxn>
                <a:cxn ang="0">
                  <a:pos x="75" y="149"/>
                </a:cxn>
                <a:cxn ang="0">
                  <a:pos x="75" y="174"/>
                </a:cxn>
                <a:cxn ang="0">
                  <a:pos x="104" y="204"/>
                </a:cxn>
                <a:cxn ang="0">
                  <a:pos x="122" y="213"/>
                </a:cxn>
                <a:cxn ang="0">
                  <a:pos x="131" y="217"/>
                </a:cxn>
                <a:cxn ang="0">
                  <a:pos x="156" y="247"/>
                </a:cxn>
                <a:cxn ang="0">
                  <a:pos x="163" y="242"/>
                </a:cxn>
                <a:cxn ang="0">
                  <a:pos x="181" y="240"/>
                </a:cxn>
                <a:cxn ang="0">
                  <a:pos x="200" y="252"/>
                </a:cxn>
                <a:cxn ang="0">
                  <a:pos x="216" y="245"/>
                </a:cxn>
                <a:cxn ang="0">
                  <a:pos x="234" y="220"/>
                </a:cxn>
                <a:cxn ang="0">
                  <a:pos x="250" y="213"/>
                </a:cxn>
                <a:cxn ang="0">
                  <a:pos x="263" y="217"/>
                </a:cxn>
                <a:cxn ang="0">
                  <a:pos x="272" y="215"/>
                </a:cxn>
                <a:cxn ang="0">
                  <a:pos x="275" y="206"/>
                </a:cxn>
                <a:cxn ang="0">
                  <a:pos x="277" y="158"/>
                </a:cxn>
                <a:cxn ang="0">
                  <a:pos x="286" y="145"/>
                </a:cxn>
                <a:cxn ang="0">
                  <a:pos x="286" y="122"/>
                </a:cxn>
                <a:cxn ang="0">
                  <a:pos x="288" y="115"/>
                </a:cxn>
                <a:cxn ang="0">
                  <a:pos x="307" y="102"/>
                </a:cxn>
                <a:cxn ang="0">
                  <a:pos x="323" y="102"/>
                </a:cxn>
                <a:cxn ang="0">
                  <a:pos x="323" y="77"/>
                </a:cxn>
                <a:cxn ang="0">
                  <a:pos x="318" y="59"/>
                </a:cxn>
                <a:cxn ang="0">
                  <a:pos x="307" y="52"/>
                </a:cxn>
                <a:cxn ang="0">
                  <a:pos x="300" y="54"/>
                </a:cxn>
                <a:cxn ang="0">
                  <a:pos x="279" y="34"/>
                </a:cxn>
                <a:cxn ang="0">
                  <a:pos x="266" y="20"/>
                </a:cxn>
                <a:cxn ang="0">
                  <a:pos x="252" y="20"/>
                </a:cxn>
                <a:cxn ang="0">
                  <a:pos x="222" y="20"/>
                </a:cxn>
                <a:cxn ang="0">
                  <a:pos x="218" y="15"/>
                </a:cxn>
                <a:cxn ang="0">
                  <a:pos x="211" y="2"/>
                </a:cxn>
                <a:cxn ang="0">
                  <a:pos x="202" y="0"/>
                </a:cxn>
                <a:cxn ang="0">
                  <a:pos x="177" y="0"/>
                </a:cxn>
                <a:cxn ang="0">
                  <a:pos x="166" y="11"/>
                </a:cxn>
                <a:cxn ang="0">
                  <a:pos x="156" y="9"/>
                </a:cxn>
                <a:cxn ang="0">
                  <a:pos x="141" y="6"/>
                </a:cxn>
                <a:cxn ang="0">
                  <a:pos x="131" y="4"/>
                </a:cxn>
                <a:cxn ang="0">
                  <a:pos x="120" y="6"/>
                </a:cxn>
                <a:cxn ang="0">
                  <a:pos x="111" y="13"/>
                </a:cxn>
                <a:cxn ang="0">
                  <a:pos x="93" y="6"/>
                </a:cxn>
                <a:cxn ang="0">
                  <a:pos x="59" y="2"/>
                </a:cxn>
                <a:cxn ang="0">
                  <a:pos x="50" y="0"/>
                </a:cxn>
                <a:cxn ang="0">
                  <a:pos x="40" y="6"/>
                </a:cxn>
                <a:cxn ang="0">
                  <a:pos x="22" y="18"/>
                </a:cxn>
                <a:cxn ang="0">
                  <a:pos x="2" y="24"/>
                </a:cxn>
              </a:cxnLst>
              <a:rect l="0" t="0" r="r" b="b"/>
              <a:pathLst>
                <a:path w="324" h="253">
                  <a:moveTo>
                    <a:pt x="2" y="24"/>
                  </a:moveTo>
                  <a:lnTo>
                    <a:pt x="0" y="34"/>
                  </a:lnTo>
                  <a:lnTo>
                    <a:pt x="4" y="65"/>
                  </a:lnTo>
                  <a:lnTo>
                    <a:pt x="20" y="108"/>
                  </a:lnTo>
                  <a:lnTo>
                    <a:pt x="31" y="120"/>
                  </a:lnTo>
                  <a:lnTo>
                    <a:pt x="61" y="131"/>
                  </a:lnTo>
                  <a:lnTo>
                    <a:pt x="72" y="136"/>
                  </a:lnTo>
                  <a:lnTo>
                    <a:pt x="75" y="149"/>
                  </a:lnTo>
                  <a:lnTo>
                    <a:pt x="75" y="174"/>
                  </a:lnTo>
                  <a:lnTo>
                    <a:pt x="104" y="204"/>
                  </a:lnTo>
                  <a:lnTo>
                    <a:pt x="122" y="213"/>
                  </a:lnTo>
                  <a:lnTo>
                    <a:pt x="131" y="217"/>
                  </a:lnTo>
                  <a:lnTo>
                    <a:pt x="156" y="247"/>
                  </a:lnTo>
                  <a:lnTo>
                    <a:pt x="163" y="242"/>
                  </a:lnTo>
                  <a:lnTo>
                    <a:pt x="181" y="240"/>
                  </a:lnTo>
                  <a:lnTo>
                    <a:pt x="200" y="252"/>
                  </a:lnTo>
                  <a:lnTo>
                    <a:pt x="216" y="245"/>
                  </a:lnTo>
                  <a:lnTo>
                    <a:pt x="234" y="220"/>
                  </a:lnTo>
                  <a:lnTo>
                    <a:pt x="250" y="213"/>
                  </a:lnTo>
                  <a:lnTo>
                    <a:pt x="263" y="217"/>
                  </a:lnTo>
                  <a:lnTo>
                    <a:pt x="272" y="215"/>
                  </a:lnTo>
                  <a:lnTo>
                    <a:pt x="275" y="206"/>
                  </a:lnTo>
                  <a:lnTo>
                    <a:pt x="277" y="158"/>
                  </a:lnTo>
                  <a:lnTo>
                    <a:pt x="286" y="145"/>
                  </a:lnTo>
                  <a:lnTo>
                    <a:pt x="286" y="122"/>
                  </a:lnTo>
                  <a:lnTo>
                    <a:pt x="288" y="115"/>
                  </a:lnTo>
                  <a:lnTo>
                    <a:pt x="307" y="102"/>
                  </a:lnTo>
                  <a:lnTo>
                    <a:pt x="323" y="102"/>
                  </a:lnTo>
                  <a:lnTo>
                    <a:pt x="323" y="77"/>
                  </a:lnTo>
                  <a:lnTo>
                    <a:pt x="318" y="59"/>
                  </a:lnTo>
                  <a:lnTo>
                    <a:pt x="307" y="52"/>
                  </a:lnTo>
                  <a:lnTo>
                    <a:pt x="300" y="54"/>
                  </a:lnTo>
                  <a:lnTo>
                    <a:pt x="279" y="34"/>
                  </a:lnTo>
                  <a:lnTo>
                    <a:pt x="266" y="20"/>
                  </a:lnTo>
                  <a:lnTo>
                    <a:pt x="252" y="20"/>
                  </a:lnTo>
                  <a:lnTo>
                    <a:pt x="222" y="20"/>
                  </a:lnTo>
                  <a:lnTo>
                    <a:pt x="218" y="15"/>
                  </a:lnTo>
                  <a:lnTo>
                    <a:pt x="211" y="2"/>
                  </a:lnTo>
                  <a:lnTo>
                    <a:pt x="202" y="0"/>
                  </a:lnTo>
                  <a:lnTo>
                    <a:pt x="177" y="0"/>
                  </a:lnTo>
                  <a:lnTo>
                    <a:pt x="166" y="11"/>
                  </a:lnTo>
                  <a:lnTo>
                    <a:pt x="156" y="9"/>
                  </a:lnTo>
                  <a:lnTo>
                    <a:pt x="141" y="6"/>
                  </a:lnTo>
                  <a:lnTo>
                    <a:pt x="131" y="4"/>
                  </a:lnTo>
                  <a:lnTo>
                    <a:pt x="120" y="6"/>
                  </a:lnTo>
                  <a:lnTo>
                    <a:pt x="111" y="13"/>
                  </a:lnTo>
                  <a:lnTo>
                    <a:pt x="93" y="6"/>
                  </a:lnTo>
                  <a:lnTo>
                    <a:pt x="59" y="2"/>
                  </a:lnTo>
                  <a:lnTo>
                    <a:pt x="50" y="0"/>
                  </a:lnTo>
                  <a:lnTo>
                    <a:pt x="40" y="6"/>
                  </a:lnTo>
                  <a:lnTo>
                    <a:pt x="22" y="18"/>
                  </a:lnTo>
                  <a:lnTo>
                    <a:pt x="2" y="24"/>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05" name="Freeform 34">
              <a:extLst>
                <a:ext uri="{FF2B5EF4-FFF2-40B4-BE49-F238E27FC236}">
                  <a16:creationId xmlns:a16="http://schemas.microsoft.com/office/drawing/2014/main" id="{AD9A6CE5-8C45-4F33-B116-85561244A1E3}"/>
                </a:ext>
              </a:extLst>
            </p:cNvPr>
            <p:cNvSpPr>
              <a:spLocks noChangeAspect="1"/>
            </p:cNvSpPr>
            <p:nvPr/>
          </p:nvSpPr>
          <p:spPr bwMode="auto">
            <a:xfrm>
              <a:off x="4233545" y="2938606"/>
              <a:ext cx="302260" cy="276194"/>
            </a:xfrm>
            <a:custGeom>
              <a:avLst/>
              <a:gdLst/>
              <a:ahLst/>
              <a:cxnLst>
                <a:cxn ang="0">
                  <a:pos x="231" y="201"/>
                </a:cxn>
                <a:cxn ang="0">
                  <a:pos x="229" y="188"/>
                </a:cxn>
                <a:cxn ang="0">
                  <a:pos x="238" y="176"/>
                </a:cxn>
                <a:cxn ang="0">
                  <a:pos x="238" y="160"/>
                </a:cxn>
                <a:cxn ang="0">
                  <a:pos x="220" y="149"/>
                </a:cxn>
                <a:cxn ang="0">
                  <a:pos x="215" y="142"/>
                </a:cxn>
                <a:cxn ang="0">
                  <a:pos x="211" y="122"/>
                </a:cxn>
                <a:cxn ang="0">
                  <a:pos x="200" y="104"/>
                </a:cxn>
                <a:cxn ang="0">
                  <a:pos x="190" y="88"/>
                </a:cxn>
                <a:cxn ang="0">
                  <a:pos x="190" y="77"/>
                </a:cxn>
                <a:cxn ang="0">
                  <a:pos x="197" y="67"/>
                </a:cxn>
                <a:cxn ang="0">
                  <a:pos x="222" y="70"/>
                </a:cxn>
                <a:cxn ang="0">
                  <a:pos x="234" y="58"/>
                </a:cxn>
                <a:cxn ang="0">
                  <a:pos x="241" y="27"/>
                </a:cxn>
                <a:cxn ang="0">
                  <a:pos x="238" y="15"/>
                </a:cxn>
                <a:cxn ang="0">
                  <a:pos x="225" y="13"/>
                </a:cxn>
                <a:cxn ang="0">
                  <a:pos x="202" y="15"/>
                </a:cxn>
                <a:cxn ang="0">
                  <a:pos x="172" y="15"/>
                </a:cxn>
                <a:cxn ang="0">
                  <a:pos x="147" y="6"/>
                </a:cxn>
                <a:cxn ang="0">
                  <a:pos x="131" y="2"/>
                </a:cxn>
                <a:cxn ang="0">
                  <a:pos x="115" y="0"/>
                </a:cxn>
                <a:cxn ang="0">
                  <a:pos x="102" y="18"/>
                </a:cxn>
                <a:cxn ang="0">
                  <a:pos x="86" y="31"/>
                </a:cxn>
                <a:cxn ang="0">
                  <a:pos x="61" y="29"/>
                </a:cxn>
                <a:cxn ang="0">
                  <a:pos x="45" y="38"/>
                </a:cxn>
                <a:cxn ang="0">
                  <a:pos x="22" y="61"/>
                </a:cxn>
                <a:cxn ang="0">
                  <a:pos x="4" y="77"/>
                </a:cxn>
                <a:cxn ang="0">
                  <a:pos x="0" y="86"/>
                </a:cxn>
                <a:cxn ang="0">
                  <a:pos x="11" y="106"/>
                </a:cxn>
                <a:cxn ang="0">
                  <a:pos x="22" y="131"/>
                </a:cxn>
                <a:cxn ang="0">
                  <a:pos x="34" y="145"/>
                </a:cxn>
                <a:cxn ang="0">
                  <a:pos x="45" y="140"/>
                </a:cxn>
                <a:cxn ang="0">
                  <a:pos x="68" y="133"/>
                </a:cxn>
                <a:cxn ang="0">
                  <a:pos x="65" y="151"/>
                </a:cxn>
                <a:cxn ang="0">
                  <a:pos x="59" y="176"/>
                </a:cxn>
                <a:cxn ang="0">
                  <a:pos x="61" y="181"/>
                </a:cxn>
                <a:cxn ang="0">
                  <a:pos x="70" y="181"/>
                </a:cxn>
                <a:cxn ang="0">
                  <a:pos x="86" y="176"/>
                </a:cxn>
                <a:cxn ang="0">
                  <a:pos x="115" y="181"/>
                </a:cxn>
                <a:cxn ang="0">
                  <a:pos x="125" y="192"/>
                </a:cxn>
                <a:cxn ang="0">
                  <a:pos x="143" y="199"/>
                </a:cxn>
                <a:cxn ang="0">
                  <a:pos x="159" y="213"/>
                </a:cxn>
                <a:cxn ang="0">
                  <a:pos x="168" y="210"/>
                </a:cxn>
                <a:cxn ang="0">
                  <a:pos x="188" y="201"/>
                </a:cxn>
                <a:cxn ang="0">
                  <a:pos x="206" y="199"/>
                </a:cxn>
                <a:cxn ang="0">
                  <a:pos x="231" y="201"/>
                </a:cxn>
              </a:cxnLst>
              <a:rect l="0" t="0" r="r" b="b"/>
              <a:pathLst>
                <a:path w="242" h="214">
                  <a:moveTo>
                    <a:pt x="231" y="201"/>
                  </a:moveTo>
                  <a:lnTo>
                    <a:pt x="229" y="188"/>
                  </a:lnTo>
                  <a:lnTo>
                    <a:pt x="238" y="176"/>
                  </a:lnTo>
                  <a:lnTo>
                    <a:pt x="238" y="160"/>
                  </a:lnTo>
                  <a:lnTo>
                    <a:pt x="220" y="149"/>
                  </a:lnTo>
                  <a:lnTo>
                    <a:pt x="215" y="142"/>
                  </a:lnTo>
                  <a:lnTo>
                    <a:pt x="211" y="122"/>
                  </a:lnTo>
                  <a:lnTo>
                    <a:pt x="200" y="104"/>
                  </a:lnTo>
                  <a:lnTo>
                    <a:pt x="190" y="88"/>
                  </a:lnTo>
                  <a:lnTo>
                    <a:pt x="190" y="77"/>
                  </a:lnTo>
                  <a:lnTo>
                    <a:pt x="197" y="67"/>
                  </a:lnTo>
                  <a:lnTo>
                    <a:pt x="222" y="70"/>
                  </a:lnTo>
                  <a:lnTo>
                    <a:pt x="234" y="58"/>
                  </a:lnTo>
                  <a:lnTo>
                    <a:pt x="241" y="27"/>
                  </a:lnTo>
                  <a:lnTo>
                    <a:pt x="238" y="15"/>
                  </a:lnTo>
                  <a:lnTo>
                    <a:pt x="225" y="13"/>
                  </a:lnTo>
                  <a:lnTo>
                    <a:pt x="202" y="15"/>
                  </a:lnTo>
                  <a:lnTo>
                    <a:pt x="172" y="15"/>
                  </a:lnTo>
                  <a:lnTo>
                    <a:pt x="147" y="6"/>
                  </a:lnTo>
                  <a:lnTo>
                    <a:pt x="131" y="2"/>
                  </a:lnTo>
                  <a:lnTo>
                    <a:pt x="115" y="0"/>
                  </a:lnTo>
                  <a:lnTo>
                    <a:pt x="102" y="18"/>
                  </a:lnTo>
                  <a:lnTo>
                    <a:pt x="86" y="31"/>
                  </a:lnTo>
                  <a:lnTo>
                    <a:pt x="61" y="29"/>
                  </a:lnTo>
                  <a:lnTo>
                    <a:pt x="45" y="38"/>
                  </a:lnTo>
                  <a:lnTo>
                    <a:pt x="22" y="61"/>
                  </a:lnTo>
                  <a:lnTo>
                    <a:pt x="4" y="77"/>
                  </a:lnTo>
                  <a:lnTo>
                    <a:pt x="0" y="86"/>
                  </a:lnTo>
                  <a:lnTo>
                    <a:pt x="11" y="106"/>
                  </a:lnTo>
                  <a:lnTo>
                    <a:pt x="22" y="131"/>
                  </a:lnTo>
                  <a:lnTo>
                    <a:pt x="34" y="145"/>
                  </a:lnTo>
                  <a:lnTo>
                    <a:pt x="45" y="140"/>
                  </a:lnTo>
                  <a:lnTo>
                    <a:pt x="68" y="133"/>
                  </a:lnTo>
                  <a:lnTo>
                    <a:pt x="65" y="151"/>
                  </a:lnTo>
                  <a:lnTo>
                    <a:pt x="59" y="176"/>
                  </a:lnTo>
                  <a:lnTo>
                    <a:pt x="61" y="181"/>
                  </a:lnTo>
                  <a:lnTo>
                    <a:pt x="70" y="181"/>
                  </a:lnTo>
                  <a:lnTo>
                    <a:pt x="86" y="176"/>
                  </a:lnTo>
                  <a:lnTo>
                    <a:pt x="115" y="181"/>
                  </a:lnTo>
                  <a:lnTo>
                    <a:pt x="125" y="192"/>
                  </a:lnTo>
                  <a:lnTo>
                    <a:pt x="143" y="199"/>
                  </a:lnTo>
                  <a:lnTo>
                    <a:pt x="159" y="213"/>
                  </a:lnTo>
                  <a:lnTo>
                    <a:pt x="168" y="210"/>
                  </a:lnTo>
                  <a:lnTo>
                    <a:pt x="188" y="201"/>
                  </a:lnTo>
                  <a:lnTo>
                    <a:pt x="206" y="199"/>
                  </a:lnTo>
                  <a:lnTo>
                    <a:pt x="231" y="201"/>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06" name="Freeform 35">
              <a:extLst>
                <a:ext uri="{FF2B5EF4-FFF2-40B4-BE49-F238E27FC236}">
                  <a16:creationId xmlns:a16="http://schemas.microsoft.com/office/drawing/2014/main" id="{1B80AD27-C123-4426-80BC-DFEB437040CF}"/>
                </a:ext>
              </a:extLst>
            </p:cNvPr>
            <p:cNvSpPr>
              <a:spLocks noChangeAspect="1"/>
            </p:cNvSpPr>
            <p:nvPr/>
          </p:nvSpPr>
          <p:spPr bwMode="auto">
            <a:xfrm>
              <a:off x="4044950" y="1629386"/>
              <a:ext cx="612775" cy="1307316"/>
            </a:xfrm>
            <a:custGeom>
              <a:avLst/>
              <a:gdLst/>
              <a:ahLst/>
              <a:cxnLst>
                <a:cxn ang="0">
                  <a:pos x="133" y="978"/>
                </a:cxn>
                <a:cxn ang="0">
                  <a:pos x="104" y="953"/>
                </a:cxn>
                <a:cxn ang="0">
                  <a:pos x="65" y="947"/>
                </a:cxn>
                <a:cxn ang="0">
                  <a:pos x="65" y="867"/>
                </a:cxn>
                <a:cxn ang="0">
                  <a:pos x="49" y="813"/>
                </a:cxn>
                <a:cxn ang="0">
                  <a:pos x="45" y="772"/>
                </a:cxn>
                <a:cxn ang="0">
                  <a:pos x="34" y="733"/>
                </a:cxn>
                <a:cxn ang="0">
                  <a:pos x="58" y="697"/>
                </a:cxn>
                <a:cxn ang="0">
                  <a:pos x="70" y="663"/>
                </a:cxn>
                <a:cxn ang="0">
                  <a:pos x="120" y="622"/>
                </a:cxn>
                <a:cxn ang="0">
                  <a:pos x="154" y="572"/>
                </a:cxn>
                <a:cxn ang="0">
                  <a:pos x="179" y="531"/>
                </a:cxn>
                <a:cxn ang="0">
                  <a:pos x="199" y="501"/>
                </a:cxn>
                <a:cxn ang="0">
                  <a:pos x="201" y="472"/>
                </a:cxn>
                <a:cxn ang="0">
                  <a:pos x="195" y="445"/>
                </a:cxn>
                <a:cxn ang="0">
                  <a:pos x="170" y="431"/>
                </a:cxn>
                <a:cxn ang="0">
                  <a:pos x="133" y="352"/>
                </a:cxn>
                <a:cxn ang="0">
                  <a:pos x="136" y="286"/>
                </a:cxn>
                <a:cxn ang="0">
                  <a:pos x="120" y="220"/>
                </a:cxn>
                <a:cxn ang="0">
                  <a:pos x="90" y="177"/>
                </a:cxn>
                <a:cxn ang="0">
                  <a:pos x="34" y="145"/>
                </a:cxn>
                <a:cxn ang="0">
                  <a:pos x="13" y="111"/>
                </a:cxn>
                <a:cxn ang="0">
                  <a:pos x="18" y="86"/>
                </a:cxn>
                <a:cxn ang="0">
                  <a:pos x="54" y="106"/>
                </a:cxn>
                <a:cxn ang="0">
                  <a:pos x="120" y="124"/>
                </a:cxn>
                <a:cxn ang="0">
                  <a:pos x="145" y="140"/>
                </a:cxn>
                <a:cxn ang="0">
                  <a:pos x="179" y="111"/>
                </a:cxn>
                <a:cxn ang="0">
                  <a:pos x="199" y="86"/>
                </a:cxn>
                <a:cxn ang="0">
                  <a:pos x="195" y="40"/>
                </a:cxn>
                <a:cxn ang="0">
                  <a:pos x="229" y="20"/>
                </a:cxn>
                <a:cxn ang="0">
                  <a:pos x="272" y="29"/>
                </a:cxn>
                <a:cxn ang="0">
                  <a:pos x="272" y="65"/>
                </a:cxn>
                <a:cxn ang="0">
                  <a:pos x="235" y="104"/>
                </a:cxn>
                <a:cxn ang="0">
                  <a:pos x="276" y="95"/>
                </a:cxn>
                <a:cxn ang="0">
                  <a:pos x="281" y="34"/>
                </a:cxn>
                <a:cxn ang="0">
                  <a:pos x="306" y="70"/>
                </a:cxn>
                <a:cxn ang="0">
                  <a:pos x="299" y="129"/>
                </a:cxn>
                <a:cxn ang="0">
                  <a:pos x="331" y="177"/>
                </a:cxn>
                <a:cxn ang="0">
                  <a:pos x="351" y="224"/>
                </a:cxn>
                <a:cxn ang="0">
                  <a:pos x="356" y="295"/>
                </a:cxn>
                <a:cxn ang="0">
                  <a:pos x="390" y="392"/>
                </a:cxn>
                <a:cxn ang="0">
                  <a:pos x="401" y="501"/>
                </a:cxn>
                <a:cxn ang="0">
                  <a:pos x="419" y="581"/>
                </a:cxn>
                <a:cxn ang="0">
                  <a:pos x="467" y="633"/>
                </a:cxn>
                <a:cxn ang="0">
                  <a:pos x="490" y="676"/>
                </a:cxn>
                <a:cxn ang="0">
                  <a:pos x="465" y="763"/>
                </a:cxn>
                <a:cxn ang="0">
                  <a:pos x="451" y="808"/>
                </a:cxn>
                <a:cxn ang="0">
                  <a:pos x="426" y="835"/>
                </a:cxn>
                <a:cxn ang="0">
                  <a:pos x="365" y="897"/>
                </a:cxn>
                <a:cxn ang="0">
                  <a:pos x="335" y="924"/>
                </a:cxn>
                <a:cxn ang="0">
                  <a:pos x="299" y="942"/>
                </a:cxn>
                <a:cxn ang="0">
                  <a:pos x="240" y="958"/>
                </a:cxn>
                <a:cxn ang="0">
                  <a:pos x="183" y="983"/>
                </a:cxn>
                <a:cxn ang="0">
                  <a:pos x="136" y="1013"/>
                </a:cxn>
              </a:cxnLst>
              <a:rect l="0" t="0" r="r" b="b"/>
              <a:pathLst>
                <a:path w="491" h="1014">
                  <a:moveTo>
                    <a:pt x="136" y="1013"/>
                  </a:moveTo>
                  <a:lnTo>
                    <a:pt x="133" y="978"/>
                  </a:lnTo>
                  <a:lnTo>
                    <a:pt x="115" y="963"/>
                  </a:lnTo>
                  <a:lnTo>
                    <a:pt x="104" y="953"/>
                  </a:lnTo>
                  <a:lnTo>
                    <a:pt x="83" y="947"/>
                  </a:lnTo>
                  <a:lnTo>
                    <a:pt x="65" y="947"/>
                  </a:lnTo>
                  <a:lnTo>
                    <a:pt x="58" y="928"/>
                  </a:lnTo>
                  <a:lnTo>
                    <a:pt x="65" y="867"/>
                  </a:lnTo>
                  <a:lnTo>
                    <a:pt x="63" y="831"/>
                  </a:lnTo>
                  <a:lnTo>
                    <a:pt x="49" y="813"/>
                  </a:lnTo>
                  <a:lnTo>
                    <a:pt x="40" y="806"/>
                  </a:lnTo>
                  <a:lnTo>
                    <a:pt x="45" y="772"/>
                  </a:lnTo>
                  <a:lnTo>
                    <a:pt x="40" y="751"/>
                  </a:lnTo>
                  <a:lnTo>
                    <a:pt x="34" y="733"/>
                  </a:lnTo>
                  <a:lnTo>
                    <a:pt x="45" y="697"/>
                  </a:lnTo>
                  <a:lnTo>
                    <a:pt x="58" y="697"/>
                  </a:lnTo>
                  <a:lnTo>
                    <a:pt x="65" y="690"/>
                  </a:lnTo>
                  <a:lnTo>
                    <a:pt x="70" y="663"/>
                  </a:lnTo>
                  <a:lnTo>
                    <a:pt x="95" y="642"/>
                  </a:lnTo>
                  <a:lnTo>
                    <a:pt x="120" y="622"/>
                  </a:lnTo>
                  <a:lnTo>
                    <a:pt x="124" y="597"/>
                  </a:lnTo>
                  <a:lnTo>
                    <a:pt x="154" y="572"/>
                  </a:lnTo>
                  <a:lnTo>
                    <a:pt x="183" y="542"/>
                  </a:lnTo>
                  <a:lnTo>
                    <a:pt x="179" y="531"/>
                  </a:lnTo>
                  <a:lnTo>
                    <a:pt x="179" y="515"/>
                  </a:lnTo>
                  <a:lnTo>
                    <a:pt x="199" y="501"/>
                  </a:lnTo>
                  <a:lnTo>
                    <a:pt x="206" y="497"/>
                  </a:lnTo>
                  <a:lnTo>
                    <a:pt x="201" y="472"/>
                  </a:lnTo>
                  <a:lnTo>
                    <a:pt x="201" y="449"/>
                  </a:lnTo>
                  <a:lnTo>
                    <a:pt x="195" y="445"/>
                  </a:lnTo>
                  <a:lnTo>
                    <a:pt x="183" y="449"/>
                  </a:lnTo>
                  <a:lnTo>
                    <a:pt x="170" y="431"/>
                  </a:lnTo>
                  <a:lnTo>
                    <a:pt x="158" y="386"/>
                  </a:lnTo>
                  <a:lnTo>
                    <a:pt x="133" y="352"/>
                  </a:lnTo>
                  <a:lnTo>
                    <a:pt x="140" y="306"/>
                  </a:lnTo>
                  <a:lnTo>
                    <a:pt x="136" y="286"/>
                  </a:lnTo>
                  <a:lnTo>
                    <a:pt x="108" y="256"/>
                  </a:lnTo>
                  <a:lnTo>
                    <a:pt x="120" y="220"/>
                  </a:lnTo>
                  <a:lnTo>
                    <a:pt x="111" y="199"/>
                  </a:lnTo>
                  <a:lnTo>
                    <a:pt x="90" y="177"/>
                  </a:lnTo>
                  <a:lnTo>
                    <a:pt x="79" y="190"/>
                  </a:lnTo>
                  <a:lnTo>
                    <a:pt x="34" y="145"/>
                  </a:lnTo>
                  <a:lnTo>
                    <a:pt x="22" y="129"/>
                  </a:lnTo>
                  <a:lnTo>
                    <a:pt x="13" y="111"/>
                  </a:lnTo>
                  <a:lnTo>
                    <a:pt x="0" y="104"/>
                  </a:lnTo>
                  <a:lnTo>
                    <a:pt x="18" y="86"/>
                  </a:lnTo>
                  <a:lnTo>
                    <a:pt x="40" y="86"/>
                  </a:lnTo>
                  <a:lnTo>
                    <a:pt x="54" y="106"/>
                  </a:lnTo>
                  <a:lnTo>
                    <a:pt x="88" y="145"/>
                  </a:lnTo>
                  <a:lnTo>
                    <a:pt x="120" y="124"/>
                  </a:lnTo>
                  <a:lnTo>
                    <a:pt x="140" y="129"/>
                  </a:lnTo>
                  <a:lnTo>
                    <a:pt x="145" y="140"/>
                  </a:lnTo>
                  <a:lnTo>
                    <a:pt x="170" y="145"/>
                  </a:lnTo>
                  <a:lnTo>
                    <a:pt x="179" y="111"/>
                  </a:lnTo>
                  <a:lnTo>
                    <a:pt x="190" y="99"/>
                  </a:lnTo>
                  <a:lnTo>
                    <a:pt x="199" y="86"/>
                  </a:lnTo>
                  <a:lnTo>
                    <a:pt x="199" y="74"/>
                  </a:lnTo>
                  <a:lnTo>
                    <a:pt x="195" y="40"/>
                  </a:lnTo>
                  <a:lnTo>
                    <a:pt x="215" y="20"/>
                  </a:lnTo>
                  <a:lnTo>
                    <a:pt x="229" y="20"/>
                  </a:lnTo>
                  <a:lnTo>
                    <a:pt x="249" y="0"/>
                  </a:lnTo>
                  <a:lnTo>
                    <a:pt x="272" y="29"/>
                  </a:lnTo>
                  <a:lnTo>
                    <a:pt x="281" y="40"/>
                  </a:lnTo>
                  <a:lnTo>
                    <a:pt x="272" y="65"/>
                  </a:lnTo>
                  <a:lnTo>
                    <a:pt x="254" y="81"/>
                  </a:lnTo>
                  <a:lnTo>
                    <a:pt x="235" y="104"/>
                  </a:lnTo>
                  <a:lnTo>
                    <a:pt x="240" y="124"/>
                  </a:lnTo>
                  <a:lnTo>
                    <a:pt x="276" y="95"/>
                  </a:lnTo>
                  <a:lnTo>
                    <a:pt x="276" y="70"/>
                  </a:lnTo>
                  <a:lnTo>
                    <a:pt x="281" y="34"/>
                  </a:lnTo>
                  <a:lnTo>
                    <a:pt x="294" y="24"/>
                  </a:lnTo>
                  <a:lnTo>
                    <a:pt x="306" y="70"/>
                  </a:lnTo>
                  <a:lnTo>
                    <a:pt x="306" y="111"/>
                  </a:lnTo>
                  <a:lnTo>
                    <a:pt x="299" y="129"/>
                  </a:lnTo>
                  <a:lnTo>
                    <a:pt x="299" y="154"/>
                  </a:lnTo>
                  <a:lnTo>
                    <a:pt x="331" y="177"/>
                  </a:lnTo>
                  <a:lnTo>
                    <a:pt x="331" y="195"/>
                  </a:lnTo>
                  <a:lnTo>
                    <a:pt x="351" y="224"/>
                  </a:lnTo>
                  <a:lnTo>
                    <a:pt x="360" y="245"/>
                  </a:lnTo>
                  <a:lnTo>
                    <a:pt x="356" y="295"/>
                  </a:lnTo>
                  <a:lnTo>
                    <a:pt x="369" y="349"/>
                  </a:lnTo>
                  <a:lnTo>
                    <a:pt x="390" y="392"/>
                  </a:lnTo>
                  <a:lnTo>
                    <a:pt x="385" y="461"/>
                  </a:lnTo>
                  <a:lnTo>
                    <a:pt x="401" y="501"/>
                  </a:lnTo>
                  <a:lnTo>
                    <a:pt x="410" y="520"/>
                  </a:lnTo>
                  <a:lnTo>
                    <a:pt x="419" y="581"/>
                  </a:lnTo>
                  <a:lnTo>
                    <a:pt x="426" y="606"/>
                  </a:lnTo>
                  <a:lnTo>
                    <a:pt x="467" y="633"/>
                  </a:lnTo>
                  <a:lnTo>
                    <a:pt x="490" y="660"/>
                  </a:lnTo>
                  <a:lnTo>
                    <a:pt x="490" y="676"/>
                  </a:lnTo>
                  <a:lnTo>
                    <a:pt x="471" y="756"/>
                  </a:lnTo>
                  <a:lnTo>
                    <a:pt x="465" y="763"/>
                  </a:lnTo>
                  <a:lnTo>
                    <a:pt x="471" y="779"/>
                  </a:lnTo>
                  <a:lnTo>
                    <a:pt x="451" y="808"/>
                  </a:lnTo>
                  <a:lnTo>
                    <a:pt x="426" y="822"/>
                  </a:lnTo>
                  <a:lnTo>
                    <a:pt x="426" y="835"/>
                  </a:lnTo>
                  <a:lnTo>
                    <a:pt x="390" y="883"/>
                  </a:lnTo>
                  <a:lnTo>
                    <a:pt x="365" y="897"/>
                  </a:lnTo>
                  <a:lnTo>
                    <a:pt x="360" y="924"/>
                  </a:lnTo>
                  <a:lnTo>
                    <a:pt x="335" y="924"/>
                  </a:lnTo>
                  <a:lnTo>
                    <a:pt x="324" y="933"/>
                  </a:lnTo>
                  <a:lnTo>
                    <a:pt x="299" y="942"/>
                  </a:lnTo>
                  <a:lnTo>
                    <a:pt x="265" y="938"/>
                  </a:lnTo>
                  <a:lnTo>
                    <a:pt x="240" y="958"/>
                  </a:lnTo>
                  <a:lnTo>
                    <a:pt x="210" y="976"/>
                  </a:lnTo>
                  <a:lnTo>
                    <a:pt x="183" y="983"/>
                  </a:lnTo>
                  <a:lnTo>
                    <a:pt x="161" y="999"/>
                  </a:lnTo>
                  <a:lnTo>
                    <a:pt x="136" y="1013"/>
                  </a:lnTo>
                </a:path>
              </a:pathLst>
            </a:custGeom>
            <a:solidFill>
              <a:srgbClr val="A7D3F5">
                <a:lumMod val="90000"/>
              </a:srgb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07" name="Freeform 36">
              <a:extLst>
                <a:ext uri="{FF2B5EF4-FFF2-40B4-BE49-F238E27FC236}">
                  <a16:creationId xmlns:a16="http://schemas.microsoft.com/office/drawing/2014/main" id="{0A2DA677-3A39-470D-8399-CCD4C459600B}"/>
                </a:ext>
              </a:extLst>
            </p:cNvPr>
            <p:cNvSpPr>
              <a:spLocks noChangeAspect="1"/>
            </p:cNvSpPr>
            <p:nvPr/>
          </p:nvSpPr>
          <p:spPr bwMode="auto">
            <a:xfrm>
              <a:off x="3388360" y="4047190"/>
              <a:ext cx="867410" cy="417782"/>
            </a:xfrm>
            <a:custGeom>
              <a:avLst/>
              <a:gdLst/>
              <a:ahLst/>
              <a:cxnLst>
                <a:cxn ang="0">
                  <a:pos x="109" y="225"/>
                </a:cxn>
                <a:cxn ang="0">
                  <a:pos x="40" y="168"/>
                </a:cxn>
                <a:cxn ang="0">
                  <a:pos x="13" y="138"/>
                </a:cxn>
                <a:cxn ang="0">
                  <a:pos x="6" y="93"/>
                </a:cxn>
                <a:cxn ang="0">
                  <a:pos x="4" y="65"/>
                </a:cxn>
                <a:cxn ang="0">
                  <a:pos x="52" y="59"/>
                </a:cxn>
                <a:cxn ang="0">
                  <a:pos x="161" y="0"/>
                </a:cxn>
                <a:cxn ang="0">
                  <a:pos x="193" y="6"/>
                </a:cxn>
                <a:cxn ang="0">
                  <a:pos x="222" y="15"/>
                </a:cxn>
                <a:cxn ang="0">
                  <a:pos x="254" y="59"/>
                </a:cxn>
                <a:cxn ang="0">
                  <a:pos x="268" y="90"/>
                </a:cxn>
                <a:cxn ang="0">
                  <a:pos x="284" y="90"/>
                </a:cxn>
                <a:cxn ang="0">
                  <a:pos x="315" y="79"/>
                </a:cxn>
                <a:cxn ang="0">
                  <a:pos x="352" y="111"/>
                </a:cxn>
                <a:cxn ang="0">
                  <a:pos x="397" y="134"/>
                </a:cxn>
                <a:cxn ang="0">
                  <a:pos x="438" y="127"/>
                </a:cxn>
                <a:cxn ang="0">
                  <a:pos x="470" y="159"/>
                </a:cxn>
                <a:cxn ang="0">
                  <a:pos x="497" y="152"/>
                </a:cxn>
                <a:cxn ang="0">
                  <a:pos x="545" y="188"/>
                </a:cxn>
                <a:cxn ang="0">
                  <a:pos x="565" y="179"/>
                </a:cxn>
                <a:cxn ang="0">
                  <a:pos x="613" y="184"/>
                </a:cxn>
                <a:cxn ang="0">
                  <a:pos x="693" y="204"/>
                </a:cxn>
                <a:cxn ang="0">
                  <a:pos x="656" y="243"/>
                </a:cxn>
                <a:cxn ang="0">
                  <a:pos x="654" y="268"/>
                </a:cxn>
                <a:cxn ang="0">
                  <a:pos x="620" y="254"/>
                </a:cxn>
                <a:cxn ang="0">
                  <a:pos x="558" y="261"/>
                </a:cxn>
                <a:cxn ang="0">
                  <a:pos x="536" y="286"/>
                </a:cxn>
                <a:cxn ang="0">
                  <a:pos x="499" y="300"/>
                </a:cxn>
                <a:cxn ang="0">
                  <a:pos x="472" y="288"/>
                </a:cxn>
                <a:cxn ang="0">
                  <a:pos x="406" y="320"/>
                </a:cxn>
                <a:cxn ang="0">
                  <a:pos x="352" y="320"/>
                </a:cxn>
                <a:cxn ang="0">
                  <a:pos x="327" y="304"/>
                </a:cxn>
                <a:cxn ang="0">
                  <a:pos x="309" y="291"/>
                </a:cxn>
                <a:cxn ang="0">
                  <a:pos x="297" y="268"/>
                </a:cxn>
                <a:cxn ang="0">
                  <a:pos x="268" y="229"/>
                </a:cxn>
                <a:cxn ang="0">
                  <a:pos x="234" y="243"/>
                </a:cxn>
                <a:cxn ang="0">
                  <a:pos x="181" y="222"/>
                </a:cxn>
                <a:cxn ang="0">
                  <a:pos x="161" y="241"/>
                </a:cxn>
                <a:cxn ang="0">
                  <a:pos x="127" y="243"/>
                </a:cxn>
              </a:cxnLst>
              <a:rect l="0" t="0" r="r" b="b"/>
              <a:pathLst>
                <a:path w="694" h="324">
                  <a:moveTo>
                    <a:pt x="111" y="238"/>
                  </a:moveTo>
                  <a:lnTo>
                    <a:pt x="109" y="225"/>
                  </a:lnTo>
                  <a:lnTo>
                    <a:pt x="93" y="216"/>
                  </a:lnTo>
                  <a:lnTo>
                    <a:pt x="40" y="168"/>
                  </a:lnTo>
                  <a:lnTo>
                    <a:pt x="38" y="141"/>
                  </a:lnTo>
                  <a:lnTo>
                    <a:pt x="13" y="138"/>
                  </a:lnTo>
                  <a:lnTo>
                    <a:pt x="15" y="116"/>
                  </a:lnTo>
                  <a:lnTo>
                    <a:pt x="6" y="93"/>
                  </a:lnTo>
                  <a:lnTo>
                    <a:pt x="0" y="79"/>
                  </a:lnTo>
                  <a:lnTo>
                    <a:pt x="4" y="65"/>
                  </a:lnTo>
                  <a:lnTo>
                    <a:pt x="22" y="65"/>
                  </a:lnTo>
                  <a:lnTo>
                    <a:pt x="52" y="59"/>
                  </a:lnTo>
                  <a:lnTo>
                    <a:pt x="143" y="13"/>
                  </a:lnTo>
                  <a:lnTo>
                    <a:pt x="161" y="0"/>
                  </a:lnTo>
                  <a:lnTo>
                    <a:pt x="172" y="15"/>
                  </a:lnTo>
                  <a:lnTo>
                    <a:pt x="193" y="6"/>
                  </a:lnTo>
                  <a:lnTo>
                    <a:pt x="211" y="9"/>
                  </a:lnTo>
                  <a:lnTo>
                    <a:pt x="222" y="15"/>
                  </a:lnTo>
                  <a:lnTo>
                    <a:pt x="222" y="38"/>
                  </a:lnTo>
                  <a:lnTo>
                    <a:pt x="254" y="59"/>
                  </a:lnTo>
                  <a:lnTo>
                    <a:pt x="256" y="72"/>
                  </a:lnTo>
                  <a:lnTo>
                    <a:pt x="268" y="90"/>
                  </a:lnTo>
                  <a:lnTo>
                    <a:pt x="277" y="97"/>
                  </a:lnTo>
                  <a:lnTo>
                    <a:pt x="284" y="90"/>
                  </a:lnTo>
                  <a:lnTo>
                    <a:pt x="306" y="77"/>
                  </a:lnTo>
                  <a:lnTo>
                    <a:pt x="315" y="79"/>
                  </a:lnTo>
                  <a:lnTo>
                    <a:pt x="345" y="113"/>
                  </a:lnTo>
                  <a:lnTo>
                    <a:pt x="352" y="111"/>
                  </a:lnTo>
                  <a:lnTo>
                    <a:pt x="383" y="129"/>
                  </a:lnTo>
                  <a:lnTo>
                    <a:pt x="397" y="134"/>
                  </a:lnTo>
                  <a:lnTo>
                    <a:pt x="418" y="127"/>
                  </a:lnTo>
                  <a:lnTo>
                    <a:pt x="438" y="127"/>
                  </a:lnTo>
                  <a:lnTo>
                    <a:pt x="463" y="145"/>
                  </a:lnTo>
                  <a:lnTo>
                    <a:pt x="470" y="159"/>
                  </a:lnTo>
                  <a:lnTo>
                    <a:pt x="483" y="147"/>
                  </a:lnTo>
                  <a:lnTo>
                    <a:pt x="497" y="152"/>
                  </a:lnTo>
                  <a:lnTo>
                    <a:pt x="520" y="177"/>
                  </a:lnTo>
                  <a:lnTo>
                    <a:pt x="545" y="188"/>
                  </a:lnTo>
                  <a:lnTo>
                    <a:pt x="554" y="191"/>
                  </a:lnTo>
                  <a:lnTo>
                    <a:pt x="565" y="179"/>
                  </a:lnTo>
                  <a:lnTo>
                    <a:pt x="579" y="175"/>
                  </a:lnTo>
                  <a:lnTo>
                    <a:pt x="613" y="184"/>
                  </a:lnTo>
                  <a:lnTo>
                    <a:pt x="656" y="193"/>
                  </a:lnTo>
                  <a:lnTo>
                    <a:pt x="693" y="204"/>
                  </a:lnTo>
                  <a:lnTo>
                    <a:pt x="681" y="218"/>
                  </a:lnTo>
                  <a:lnTo>
                    <a:pt x="656" y="243"/>
                  </a:lnTo>
                  <a:lnTo>
                    <a:pt x="652" y="250"/>
                  </a:lnTo>
                  <a:lnTo>
                    <a:pt x="654" y="268"/>
                  </a:lnTo>
                  <a:lnTo>
                    <a:pt x="636" y="268"/>
                  </a:lnTo>
                  <a:lnTo>
                    <a:pt x="620" y="254"/>
                  </a:lnTo>
                  <a:lnTo>
                    <a:pt x="604" y="250"/>
                  </a:lnTo>
                  <a:lnTo>
                    <a:pt x="558" y="261"/>
                  </a:lnTo>
                  <a:lnTo>
                    <a:pt x="549" y="270"/>
                  </a:lnTo>
                  <a:lnTo>
                    <a:pt x="536" y="286"/>
                  </a:lnTo>
                  <a:lnTo>
                    <a:pt x="513" y="300"/>
                  </a:lnTo>
                  <a:lnTo>
                    <a:pt x="499" y="300"/>
                  </a:lnTo>
                  <a:lnTo>
                    <a:pt x="483" y="288"/>
                  </a:lnTo>
                  <a:lnTo>
                    <a:pt x="472" y="288"/>
                  </a:lnTo>
                  <a:lnTo>
                    <a:pt x="427" y="309"/>
                  </a:lnTo>
                  <a:lnTo>
                    <a:pt x="406" y="320"/>
                  </a:lnTo>
                  <a:lnTo>
                    <a:pt x="388" y="323"/>
                  </a:lnTo>
                  <a:lnTo>
                    <a:pt x="352" y="320"/>
                  </a:lnTo>
                  <a:lnTo>
                    <a:pt x="338" y="320"/>
                  </a:lnTo>
                  <a:lnTo>
                    <a:pt x="327" y="304"/>
                  </a:lnTo>
                  <a:lnTo>
                    <a:pt x="320" y="297"/>
                  </a:lnTo>
                  <a:lnTo>
                    <a:pt x="309" y="291"/>
                  </a:lnTo>
                  <a:lnTo>
                    <a:pt x="302" y="284"/>
                  </a:lnTo>
                  <a:lnTo>
                    <a:pt x="297" y="268"/>
                  </a:lnTo>
                  <a:lnTo>
                    <a:pt x="297" y="247"/>
                  </a:lnTo>
                  <a:lnTo>
                    <a:pt x="268" y="229"/>
                  </a:lnTo>
                  <a:lnTo>
                    <a:pt x="249" y="238"/>
                  </a:lnTo>
                  <a:lnTo>
                    <a:pt x="234" y="243"/>
                  </a:lnTo>
                  <a:lnTo>
                    <a:pt x="222" y="220"/>
                  </a:lnTo>
                  <a:lnTo>
                    <a:pt x="181" y="222"/>
                  </a:lnTo>
                  <a:lnTo>
                    <a:pt x="170" y="232"/>
                  </a:lnTo>
                  <a:lnTo>
                    <a:pt x="161" y="241"/>
                  </a:lnTo>
                  <a:lnTo>
                    <a:pt x="145" y="241"/>
                  </a:lnTo>
                  <a:lnTo>
                    <a:pt x="127" y="243"/>
                  </a:lnTo>
                  <a:lnTo>
                    <a:pt x="111" y="238"/>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08" name="Freeform 48">
              <a:extLst>
                <a:ext uri="{FF2B5EF4-FFF2-40B4-BE49-F238E27FC236}">
                  <a16:creationId xmlns:a16="http://schemas.microsoft.com/office/drawing/2014/main" id="{0EADA578-3914-4BA0-A105-2649A765BDED}"/>
                </a:ext>
              </a:extLst>
            </p:cNvPr>
            <p:cNvSpPr>
              <a:spLocks noChangeAspect="1"/>
            </p:cNvSpPr>
            <p:nvPr/>
          </p:nvSpPr>
          <p:spPr bwMode="auto">
            <a:xfrm>
              <a:off x="2055495" y="3882744"/>
              <a:ext cx="1064895" cy="1076202"/>
            </a:xfrm>
            <a:custGeom>
              <a:avLst/>
              <a:gdLst/>
              <a:ahLst/>
              <a:cxnLst>
                <a:cxn ang="0">
                  <a:pos x="22" y="327"/>
                </a:cxn>
                <a:cxn ang="0">
                  <a:pos x="26" y="396"/>
                </a:cxn>
                <a:cxn ang="0">
                  <a:pos x="159" y="501"/>
                </a:cxn>
                <a:cxn ang="0">
                  <a:pos x="266" y="566"/>
                </a:cxn>
                <a:cxn ang="0">
                  <a:pos x="258" y="657"/>
                </a:cxn>
                <a:cxn ang="0">
                  <a:pos x="315" y="791"/>
                </a:cxn>
                <a:cxn ang="0">
                  <a:pos x="346" y="976"/>
                </a:cxn>
                <a:cxn ang="0">
                  <a:pos x="289" y="976"/>
                </a:cxn>
                <a:cxn ang="0">
                  <a:pos x="254" y="1069"/>
                </a:cxn>
                <a:cxn ang="0">
                  <a:pos x="212" y="1160"/>
                </a:cxn>
                <a:cxn ang="0">
                  <a:pos x="124" y="1327"/>
                </a:cxn>
                <a:cxn ang="0">
                  <a:pos x="128" y="1404"/>
                </a:cxn>
                <a:cxn ang="0">
                  <a:pos x="352" y="1556"/>
                </a:cxn>
                <a:cxn ang="0">
                  <a:pos x="543" y="1649"/>
                </a:cxn>
                <a:cxn ang="0">
                  <a:pos x="712" y="1696"/>
                </a:cxn>
                <a:cxn ang="0">
                  <a:pos x="771" y="1566"/>
                </a:cxn>
                <a:cxn ang="0">
                  <a:pos x="923" y="1511"/>
                </a:cxn>
                <a:cxn ang="0">
                  <a:pos x="1033" y="1566"/>
                </a:cxn>
                <a:cxn ang="0">
                  <a:pos x="1184" y="1649"/>
                </a:cxn>
                <a:cxn ang="0">
                  <a:pos x="1322" y="1617"/>
                </a:cxn>
                <a:cxn ang="0">
                  <a:pos x="1426" y="1505"/>
                </a:cxn>
                <a:cxn ang="0">
                  <a:pos x="1363" y="1461"/>
                </a:cxn>
                <a:cxn ang="0">
                  <a:pos x="1353" y="1302"/>
                </a:cxn>
                <a:cxn ang="0">
                  <a:pos x="1389" y="1160"/>
                </a:cxn>
                <a:cxn ang="0">
                  <a:pos x="1389" y="1031"/>
                </a:cxn>
                <a:cxn ang="0">
                  <a:pos x="1318" y="1037"/>
                </a:cxn>
                <a:cxn ang="0">
                  <a:pos x="1287" y="1012"/>
                </a:cxn>
                <a:cxn ang="0">
                  <a:pos x="1363" y="921"/>
                </a:cxn>
                <a:cxn ang="0">
                  <a:pos x="1483" y="801"/>
                </a:cxn>
                <a:cxn ang="0">
                  <a:pos x="1542" y="747"/>
                </a:cxn>
                <a:cxn ang="0">
                  <a:pos x="1589" y="631"/>
                </a:cxn>
                <a:cxn ang="0">
                  <a:pos x="1674" y="450"/>
                </a:cxn>
                <a:cxn ang="0">
                  <a:pos x="1578" y="483"/>
                </a:cxn>
                <a:cxn ang="0">
                  <a:pos x="1462" y="442"/>
                </a:cxn>
                <a:cxn ang="0">
                  <a:pos x="1381" y="367"/>
                </a:cxn>
                <a:cxn ang="0">
                  <a:pos x="1275" y="272"/>
                </a:cxn>
                <a:cxn ang="0">
                  <a:pos x="1180" y="170"/>
                </a:cxn>
                <a:cxn ang="0">
                  <a:pos x="1113" y="69"/>
                </a:cxn>
                <a:cxn ang="0">
                  <a:pos x="970" y="4"/>
                </a:cxn>
                <a:cxn ang="0">
                  <a:pos x="909" y="77"/>
                </a:cxn>
                <a:cxn ang="0">
                  <a:pos x="694" y="197"/>
                </a:cxn>
                <a:cxn ang="0">
                  <a:pos x="578" y="233"/>
                </a:cxn>
                <a:cxn ang="0">
                  <a:pos x="480" y="174"/>
                </a:cxn>
                <a:cxn ang="0">
                  <a:pos x="431" y="128"/>
                </a:cxn>
                <a:cxn ang="0">
                  <a:pos x="445" y="189"/>
                </a:cxn>
                <a:cxn ang="0">
                  <a:pos x="431" y="258"/>
                </a:cxn>
                <a:cxn ang="0">
                  <a:pos x="399" y="312"/>
                </a:cxn>
                <a:cxn ang="0">
                  <a:pos x="307" y="284"/>
                </a:cxn>
                <a:cxn ang="0">
                  <a:pos x="205" y="215"/>
                </a:cxn>
                <a:cxn ang="0">
                  <a:pos x="128" y="243"/>
                </a:cxn>
              </a:cxnLst>
              <a:rect l="0" t="0" r="r" b="b"/>
              <a:pathLst>
                <a:path w="1676" h="1696">
                  <a:moveTo>
                    <a:pt x="26" y="239"/>
                  </a:moveTo>
                  <a:lnTo>
                    <a:pt x="43" y="280"/>
                  </a:lnTo>
                  <a:lnTo>
                    <a:pt x="26" y="316"/>
                  </a:lnTo>
                  <a:lnTo>
                    <a:pt x="22" y="327"/>
                  </a:lnTo>
                  <a:lnTo>
                    <a:pt x="0" y="323"/>
                  </a:lnTo>
                  <a:lnTo>
                    <a:pt x="8" y="341"/>
                  </a:lnTo>
                  <a:lnTo>
                    <a:pt x="8" y="359"/>
                  </a:lnTo>
                  <a:lnTo>
                    <a:pt x="26" y="396"/>
                  </a:lnTo>
                  <a:lnTo>
                    <a:pt x="65" y="381"/>
                  </a:lnTo>
                  <a:lnTo>
                    <a:pt x="110" y="436"/>
                  </a:lnTo>
                  <a:lnTo>
                    <a:pt x="132" y="473"/>
                  </a:lnTo>
                  <a:lnTo>
                    <a:pt x="159" y="501"/>
                  </a:lnTo>
                  <a:lnTo>
                    <a:pt x="199" y="501"/>
                  </a:lnTo>
                  <a:lnTo>
                    <a:pt x="212" y="534"/>
                  </a:lnTo>
                  <a:lnTo>
                    <a:pt x="248" y="562"/>
                  </a:lnTo>
                  <a:lnTo>
                    <a:pt x="266" y="566"/>
                  </a:lnTo>
                  <a:lnTo>
                    <a:pt x="271" y="580"/>
                  </a:lnTo>
                  <a:lnTo>
                    <a:pt x="262" y="613"/>
                  </a:lnTo>
                  <a:lnTo>
                    <a:pt x="262" y="635"/>
                  </a:lnTo>
                  <a:lnTo>
                    <a:pt x="258" y="657"/>
                  </a:lnTo>
                  <a:lnTo>
                    <a:pt x="248" y="704"/>
                  </a:lnTo>
                  <a:lnTo>
                    <a:pt x="279" y="747"/>
                  </a:lnTo>
                  <a:lnTo>
                    <a:pt x="315" y="773"/>
                  </a:lnTo>
                  <a:lnTo>
                    <a:pt x="315" y="791"/>
                  </a:lnTo>
                  <a:lnTo>
                    <a:pt x="311" y="866"/>
                  </a:lnTo>
                  <a:lnTo>
                    <a:pt x="303" y="925"/>
                  </a:lnTo>
                  <a:lnTo>
                    <a:pt x="311" y="947"/>
                  </a:lnTo>
                  <a:lnTo>
                    <a:pt x="346" y="976"/>
                  </a:lnTo>
                  <a:lnTo>
                    <a:pt x="346" y="1027"/>
                  </a:lnTo>
                  <a:lnTo>
                    <a:pt x="346" y="1059"/>
                  </a:lnTo>
                  <a:lnTo>
                    <a:pt x="307" y="1008"/>
                  </a:lnTo>
                  <a:lnTo>
                    <a:pt x="289" y="976"/>
                  </a:lnTo>
                  <a:lnTo>
                    <a:pt x="275" y="986"/>
                  </a:lnTo>
                  <a:lnTo>
                    <a:pt x="285" y="1008"/>
                  </a:lnTo>
                  <a:lnTo>
                    <a:pt x="271" y="1041"/>
                  </a:lnTo>
                  <a:lnTo>
                    <a:pt x="254" y="1069"/>
                  </a:lnTo>
                  <a:lnTo>
                    <a:pt x="240" y="1091"/>
                  </a:lnTo>
                  <a:lnTo>
                    <a:pt x="258" y="1110"/>
                  </a:lnTo>
                  <a:lnTo>
                    <a:pt x="244" y="1132"/>
                  </a:lnTo>
                  <a:lnTo>
                    <a:pt x="212" y="1160"/>
                  </a:lnTo>
                  <a:lnTo>
                    <a:pt x="209" y="1189"/>
                  </a:lnTo>
                  <a:lnTo>
                    <a:pt x="195" y="1215"/>
                  </a:lnTo>
                  <a:lnTo>
                    <a:pt x="151" y="1272"/>
                  </a:lnTo>
                  <a:lnTo>
                    <a:pt x="124" y="1327"/>
                  </a:lnTo>
                  <a:lnTo>
                    <a:pt x="124" y="1335"/>
                  </a:lnTo>
                  <a:lnTo>
                    <a:pt x="138" y="1349"/>
                  </a:lnTo>
                  <a:lnTo>
                    <a:pt x="120" y="1377"/>
                  </a:lnTo>
                  <a:lnTo>
                    <a:pt x="128" y="1404"/>
                  </a:lnTo>
                  <a:lnTo>
                    <a:pt x="151" y="1442"/>
                  </a:lnTo>
                  <a:lnTo>
                    <a:pt x="258" y="1501"/>
                  </a:lnTo>
                  <a:lnTo>
                    <a:pt x="329" y="1566"/>
                  </a:lnTo>
                  <a:lnTo>
                    <a:pt x="352" y="1556"/>
                  </a:lnTo>
                  <a:lnTo>
                    <a:pt x="391" y="1544"/>
                  </a:lnTo>
                  <a:lnTo>
                    <a:pt x="515" y="1599"/>
                  </a:lnTo>
                  <a:lnTo>
                    <a:pt x="533" y="1617"/>
                  </a:lnTo>
                  <a:lnTo>
                    <a:pt x="543" y="1649"/>
                  </a:lnTo>
                  <a:lnTo>
                    <a:pt x="565" y="1664"/>
                  </a:lnTo>
                  <a:lnTo>
                    <a:pt x="592" y="1668"/>
                  </a:lnTo>
                  <a:lnTo>
                    <a:pt x="637" y="1690"/>
                  </a:lnTo>
                  <a:lnTo>
                    <a:pt x="712" y="1696"/>
                  </a:lnTo>
                  <a:lnTo>
                    <a:pt x="734" y="1668"/>
                  </a:lnTo>
                  <a:lnTo>
                    <a:pt x="740" y="1631"/>
                  </a:lnTo>
                  <a:lnTo>
                    <a:pt x="740" y="1595"/>
                  </a:lnTo>
                  <a:lnTo>
                    <a:pt x="771" y="1566"/>
                  </a:lnTo>
                  <a:lnTo>
                    <a:pt x="832" y="1534"/>
                  </a:lnTo>
                  <a:lnTo>
                    <a:pt x="864" y="1530"/>
                  </a:lnTo>
                  <a:lnTo>
                    <a:pt x="895" y="1511"/>
                  </a:lnTo>
                  <a:lnTo>
                    <a:pt x="923" y="1511"/>
                  </a:lnTo>
                  <a:lnTo>
                    <a:pt x="958" y="1534"/>
                  </a:lnTo>
                  <a:lnTo>
                    <a:pt x="980" y="1562"/>
                  </a:lnTo>
                  <a:lnTo>
                    <a:pt x="1011" y="1562"/>
                  </a:lnTo>
                  <a:lnTo>
                    <a:pt x="1033" y="1566"/>
                  </a:lnTo>
                  <a:lnTo>
                    <a:pt x="1082" y="1570"/>
                  </a:lnTo>
                  <a:lnTo>
                    <a:pt x="1113" y="1617"/>
                  </a:lnTo>
                  <a:lnTo>
                    <a:pt x="1145" y="1635"/>
                  </a:lnTo>
                  <a:lnTo>
                    <a:pt x="1184" y="1649"/>
                  </a:lnTo>
                  <a:lnTo>
                    <a:pt x="1220" y="1672"/>
                  </a:lnTo>
                  <a:lnTo>
                    <a:pt x="1237" y="1676"/>
                  </a:lnTo>
                  <a:lnTo>
                    <a:pt x="1292" y="1621"/>
                  </a:lnTo>
                  <a:lnTo>
                    <a:pt x="1322" y="1617"/>
                  </a:lnTo>
                  <a:lnTo>
                    <a:pt x="1349" y="1595"/>
                  </a:lnTo>
                  <a:lnTo>
                    <a:pt x="1381" y="1566"/>
                  </a:lnTo>
                  <a:lnTo>
                    <a:pt x="1430" y="1566"/>
                  </a:lnTo>
                  <a:lnTo>
                    <a:pt x="1426" y="1505"/>
                  </a:lnTo>
                  <a:lnTo>
                    <a:pt x="1416" y="1487"/>
                  </a:lnTo>
                  <a:lnTo>
                    <a:pt x="1395" y="1461"/>
                  </a:lnTo>
                  <a:lnTo>
                    <a:pt x="1381" y="1465"/>
                  </a:lnTo>
                  <a:lnTo>
                    <a:pt x="1363" y="1461"/>
                  </a:lnTo>
                  <a:lnTo>
                    <a:pt x="1349" y="1432"/>
                  </a:lnTo>
                  <a:lnTo>
                    <a:pt x="1346" y="1377"/>
                  </a:lnTo>
                  <a:lnTo>
                    <a:pt x="1377" y="1335"/>
                  </a:lnTo>
                  <a:lnTo>
                    <a:pt x="1353" y="1302"/>
                  </a:lnTo>
                  <a:lnTo>
                    <a:pt x="1353" y="1290"/>
                  </a:lnTo>
                  <a:lnTo>
                    <a:pt x="1399" y="1244"/>
                  </a:lnTo>
                  <a:lnTo>
                    <a:pt x="1399" y="1225"/>
                  </a:lnTo>
                  <a:lnTo>
                    <a:pt x="1389" y="1160"/>
                  </a:lnTo>
                  <a:lnTo>
                    <a:pt x="1420" y="1132"/>
                  </a:lnTo>
                  <a:lnTo>
                    <a:pt x="1395" y="1100"/>
                  </a:lnTo>
                  <a:lnTo>
                    <a:pt x="1395" y="1073"/>
                  </a:lnTo>
                  <a:lnTo>
                    <a:pt x="1389" y="1031"/>
                  </a:lnTo>
                  <a:lnTo>
                    <a:pt x="1381" y="1018"/>
                  </a:lnTo>
                  <a:lnTo>
                    <a:pt x="1353" y="1018"/>
                  </a:lnTo>
                  <a:lnTo>
                    <a:pt x="1328" y="1027"/>
                  </a:lnTo>
                  <a:lnTo>
                    <a:pt x="1318" y="1037"/>
                  </a:lnTo>
                  <a:lnTo>
                    <a:pt x="1300" y="1049"/>
                  </a:lnTo>
                  <a:lnTo>
                    <a:pt x="1279" y="1059"/>
                  </a:lnTo>
                  <a:lnTo>
                    <a:pt x="1269" y="1037"/>
                  </a:lnTo>
                  <a:lnTo>
                    <a:pt x="1287" y="1012"/>
                  </a:lnTo>
                  <a:lnTo>
                    <a:pt x="1296" y="994"/>
                  </a:lnTo>
                  <a:lnTo>
                    <a:pt x="1296" y="976"/>
                  </a:lnTo>
                  <a:lnTo>
                    <a:pt x="1342" y="929"/>
                  </a:lnTo>
                  <a:lnTo>
                    <a:pt x="1363" y="921"/>
                  </a:lnTo>
                  <a:lnTo>
                    <a:pt x="1367" y="889"/>
                  </a:lnTo>
                  <a:lnTo>
                    <a:pt x="1389" y="856"/>
                  </a:lnTo>
                  <a:lnTo>
                    <a:pt x="1462" y="801"/>
                  </a:lnTo>
                  <a:lnTo>
                    <a:pt x="1483" y="801"/>
                  </a:lnTo>
                  <a:lnTo>
                    <a:pt x="1493" y="783"/>
                  </a:lnTo>
                  <a:lnTo>
                    <a:pt x="1515" y="759"/>
                  </a:lnTo>
                  <a:lnTo>
                    <a:pt x="1532" y="759"/>
                  </a:lnTo>
                  <a:lnTo>
                    <a:pt x="1542" y="747"/>
                  </a:lnTo>
                  <a:lnTo>
                    <a:pt x="1554" y="736"/>
                  </a:lnTo>
                  <a:lnTo>
                    <a:pt x="1572" y="704"/>
                  </a:lnTo>
                  <a:lnTo>
                    <a:pt x="1586" y="657"/>
                  </a:lnTo>
                  <a:lnTo>
                    <a:pt x="1589" y="631"/>
                  </a:lnTo>
                  <a:lnTo>
                    <a:pt x="1589" y="607"/>
                  </a:lnTo>
                  <a:lnTo>
                    <a:pt x="1617" y="570"/>
                  </a:lnTo>
                  <a:lnTo>
                    <a:pt x="1652" y="552"/>
                  </a:lnTo>
                  <a:lnTo>
                    <a:pt x="1674" y="450"/>
                  </a:lnTo>
                  <a:lnTo>
                    <a:pt x="1676" y="519"/>
                  </a:lnTo>
                  <a:lnTo>
                    <a:pt x="1639" y="497"/>
                  </a:lnTo>
                  <a:lnTo>
                    <a:pt x="1627" y="487"/>
                  </a:lnTo>
                  <a:lnTo>
                    <a:pt x="1578" y="483"/>
                  </a:lnTo>
                  <a:lnTo>
                    <a:pt x="1523" y="473"/>
                  </a:lnTo>
                  <a:lnTo>
                    <a:pt x="1501" y="473"/>
                  </a:lnTo>
                  <a:lnTo>
                    <a:pt x="1483" y="465"/>
                  </a:lnTo>
                  <a:lnTo>
                    <a:pt x="1462" y="442"/>
                  </a:lnTo>
                  <a:lnTo>
                    <a:pt x="1444" y="410"/>
                  </a:lnTo>
                  <a:lnTo>
                    <a:pt x="1430" y="385"/>
                  </a:lnTo>
                  <a:lnTo>
                    <a:pt x="1408" y="377"/>
                  </a:lnTo>
                  <a:lnTo>
                    <a:pt x="1381" y="367"/>
                  </a:lnTo>
                  <a:lnTo>
                    <a:pt x="1371" y="363"/>
                  </a:lnTo>
                  <a:lnTo>
                    <a:pt x="1342" y="335"/>
                  </a:lnTo>
                  <a:lnTo>
                    <a:pt x="1296" y="302"/>
                  </a:lnTo>
                  <a:lnTo>
                    <a:pt x="1275" y="272"/>
                  </a:lnTo>
                  <a:lnTo>
                    <a:pt x="1243" y="262"/>
                  </a:lnTo>
                  <a:lnTo>
                    <a:pt x="1229" y="247"/>
                  </a:lnTo>
                  <a:lnTo>
                    <a:pt x="1216" y="215"/>
                  </a:lnTo>
                  <a:lnTo>
                    <a:pt x="1180" y="170"/>
                  </a:lnTo>
                  <a:lnTo>
                    <a:pt x="1170" y="142"/>
                  </a:lnTo>
                  <a:lnTo>
                    <a:pt x="1145" y="114"/>
                  </a:lnTo>
                  <a:lnTo>
                    <a:pt x="1131" y="87"/>
                  </a:lnTo>
                  <a:lnTo>
                    <a:pt x="1113" y="69"/>
                  </a:lnTo>
                  <a:lnTo>
                    <a:pt x="1086" y="45"/>
                  </a:lnTo>
                  <a:lnTo>
                    <a:pt x="1056" y="12"/>
                  </a:lnTo>
                  <a:lnTo>
                    <a:pt x="1033" y="0"/>
                  </a:lnTo>
                  <a:lnTo>
                    <a:pt x="970" y="4"/>
                  </a:lnTo>
                  <a:lnTo>
                    <a:pt x="948" y="4"/>
                  </a:lnTo>
                  <a:lnTo>
                    <a:pt x="913" y="26"/>
                  </a:lnTo>
                  <a:lnTo>
                    <a:pt x="934" y="49"/>
                  </a:lnTo>
                  <a:lnTo>
                    <a:pt x="909" y="77"/>
                  </a:lnTo>
                  <a:lnTo>
                    <a:pt x="850" y="160"/>
                  </a:lnTo>
                  <a:lnTo>
                    <a:pt x="818" y="174"/>
                  </a:lnTo>
                  <a:lnTo>
                    <a:pt x="734" y="183"/>
                  </a:lnTo>
                  <a:lnTo>
                    <a:pt x="694" y="197"/>
                  </a:lnTo>
                  <a:lnTo>
                    <a:pt x="677" y="215"/>
                  </a:lnTo>
                  <a:lnTo>
                    <a:pt x="667" y="233"/>
                  </a:lnTo>
                  <a:lnTo>
                    <a:pt x="631" y="225"/>
                  </a:lnTo>
                  <a:lnTo>
                    <a:pt x="578" y="233"/>
                  </a:lnTo>
                  <a:lnTo>
                    <a:pt x="547" y="229"/>
                  </a:lnTo>
                  <a:lnTo>
                    <a:pt x="521" y="211"/>
                  </a:lnTo>
                  <a:lnTo>
                    <a:pt x="498" y="183"/>
                  </a:lnTo>
                  <a:lnTo>
                    <a:pt x="480" y="174"/>
                  </a:lnTo>
                  <a:lnTo>
                    <a:pt x="494" y="156"/>
                  </a:lnTo>
                  <a:lnTo>
                    <a:pt x="472" y="132"/>
                  </a:lnTo>
                  <a:lnTo>
                    <a:pt x="449" y="128"/>
                  </a:lnTo>
                  <a:lnTo>
                    <a:pt x="431" y="128"/>
                  </a:lnTo>
                  <a:lnTo>
                    <a:pt x="431" y="132"/>
                  </a:lnTo>
                  <a:lnTo>
                    <a:pt x="445" y="150"/>
                  </a:lnTo>
                  <a:lnTo>
                    <a:pt x="437" y="164"/>
                  </a:lnTo>
                  <a:lnTo>
                    <a:pt x="445" y="189"/>
                  </a:lnTo>
                  <a:lnTo>
                    <a:pt x="449" y="215"/>
                  </a:lnTo>
                  <a:lnTo>
                    <a:pt x="449" y="239"/>
                  </a:lnTo>
                  <a:lnTo>
                    <a:pt x="445" y="243"/>
                  </a:lnTo>
                  <a:lnTo>
                    <a:pt x="431" y="258"/>
                  </a:lnTo>
                  <a:lnTo>
                    <a:pt x="427" y="276"/>
                  </a:lnTo>
                  <a:lnTo>
                    <a:pt x="427" y="298"/>
                  </a:lnTo>
                  <a:lnTo>
                    <a:pt x="423" y="316"/>
                  </a:lnTo>
                  <a:lnTo>
                    <a:pt x="399" y="312"/>
                  </a:lnTo>
                  <a:lnTo>
                    <a:pt x="370" y="294"/>
                  </a:lnTo>
                  <a:lnTo>
                    <a:pt x="352" y="312"/>
                  </a:lnTo>
                  <a:lnTo>
                    <a:pt x="325" y="290"/>
                  </a:lnTo>
                  <a:lnTo>
                    <a:pt x="307" y="284"/>
                  </a:lnTo>
                  <a:lnTo>
                    <a:pt x="289" y="302"/>
                  </a:lnTo>
                  <a:lnTo>
                    <a:pt x="271" y="298"/>
                  </a:lnTo>
                  <a:lnTo>
                    <a:pt x="271" y="284"/>
                  </a:lnTo>
                  <a:lnTo>
                    <a:pt x="205" y="215"/>
                  </a:lnTo>
                  <a:lnTo>
                    <a:pt x="187" y="215"/>
                  </a:lnTo>
                  <a:lnTo>
                    <a:pt x="173" y="225"/>
                  </a:lnTo>
                  <a:lnTo>
                    <a:pt x="146" y="239"/>
                  </a:lnTo>
                  <a:lnTo>
                    <a:pt x="128" y="243"/>
                  </a:lnTo>
                  <a:lnTo>
                    <a:pt x="106" y="221"/>
                  </a:lnTo>
                  <a:lnTo>
                    <a:pt x="61" y="221"/>
                  </a:lnTo>
                  <a:lnTo>
                    <a:pt x="26" y="239"/>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09" name="Freeform 49">
              <a:extLst>
                <a:ext uri="{FF2B5EF4-FFF2-40B4-BE49-F238E27FC236}">
                  <a16:creationId xmlns:a16="http://schemas.microsoft.com/office/drawing/2014/main" id="{BF6227FA-2427-4E0B-A54B-2A5D3414DAEA}"/>
                </a:ext>
              </a:extLst>
            </p:cNvPr>
            <p:cNvSpPr>
              <a:spLocks noChangeAspect="1"/>
            </p:cNvSpPr>
            <p:nvPr/>
          </p:nvSpPr>
          <p:spPr bwMode="auto">
            <a:xfrm>
              <a:off x="4082415" y="3168450"/>
              <a:ext cx="518160" cy="283178"/>
            </a:xfrm>
            <a:custGeom>
              <a:avLst/>
              <a:gdLst/>
              <a:ahLst/>
              <a:cxnLst>
                <a:cxn ang="0">
                  <a:pos x="102" y="73"/>
                </a:cxn>
                <a:cxn ang="0">
                  <a:pos x="93" y="43"/>
                </a:cxn>
                <a:cxn ang="0">
                  <a:pos x="65" y="29"/>
                </a:cxn>
                <a:cxn ang="0">
                  <a:pos x="36" y="52"/>
                </a:cxn>
                <a:cxn ang="0">
                  <a:pos x="18" y="100"/>
                </a:cxn>
                <a:cxn ang="0">
                  <a:pos x="13" y="116"/>
                </a:cxn>
                <a:cxn ang="0">
                  <a:pos x="0" y="134"/>
                </a:cxn>
                <a:cxn ang="0">
                  <a:pos x="4" y="168"/>
                </a:cxn>
                <a:cxn ang="0">
                  <a:pos x="15" y="189"/>
                </a:cxn>
                <a:cxn ang="0">
                  <a:pos x="54" y="171"/>
                </a:cxn>
                <a:cxn ang="0">
                  <a:pos x="77" y="168"/>
                </a:cxn>
                <a:cxn ang="0">
                  <a:pos x="109" y="175"/>
                </a:cxn>
                <a:cxn ang="0">
                  <a:pos x="141" y="168"/>
                </a:cxn>
                <a:cxn ang="0">
                  <a:pos x="161" y="173"/>
                </a:cxn>
                <a:cxn ang="0">
                  <a:pos x="188" y="168"/>
                </a:cxn>
                <a:cxn ang="0">
                  <a:pos x="220" y="166"/>
                </a:cxn>
                <a:cxn ang="0">
                  <a:pos x="250" y="187"/>
                </a:cxn>
                <a:cxn ang="0">
                  <a:pos x="293" y="205"/>
                </a:cxn>
                <a:cxn ang="0">
                  <a:pos x="318" y="219"/>
                </a:cxn>
                <a:cxn ang="0">
                  <a:pos x="354" y="209"/>
                </a:cxn>
                <a:cxn ang="0">
                  <a:pos x="373" y="189"/>
                </a:cxn>
                <a:cxn ang="0">
                  <a:pos x="407" y="150"/>
                </a:cxn>
                <a:cxn ang="0">
                  <a:pos x="409" y="102"/>
                </a:cxn>
                <a:cxn ang="0">
                  <a:pos x="382" y="77"/>
                </a:cxn>
                <a:cxn ang="0">
                  <a:pos x="366" y="36"/>
                </a:cxn>
                <a:cxn ang="0">
                  <a:pos x="338" y="22"/>
                </a:cxn>
                <a:cxn ang="0">
                  <a:pos x="291" y="34"/>
                </a:cxn>
                <a:cxn ang="0">
                  <a:pos x="263" y="22"/>
                </a:cxn>
                <a:cxn ang="0">
                  <a:pos x="238" y="4"/>
                </a:cxn>
                <a:cxn ang="0">
                  <a:pos x="213" y="0"/>
                </a:cxn>
                <a:cxn ang="0">
                  <a:pos x="186" y="4"/>
                </a:cxn>
                <a:cxn ang="0">
                  <a:pos x="172" y="22"/>
                </a:cxn>
                <a:cxn ang="0">
                  <a:pos x="177" y="68"/>
                </a:cxn>
                <a:cxn ang="0">
                  <a:pos x="161" y="95"/>
                </a:cxn>
                <a:cxn ang="0">
                  <a:pos x="143" y="95"/>
                </a:cxn>
              </a:cxnLst>
              <a:rect l="0" t="0" r="r" b="b"/>
              <a:pathLst>
                <a:path w="415" h="220">
                  <a:moveTo>
                    <a:pt x="122" y="86"/>
                  </a:moveTo>
                  <a:lnTo>
                    <a:pt x="102" y="73"/>
                  </a:lnTo>
                  <a:lnTo>
                    <a:pt x="97" y="59"/>
                  </a:lnTo>
                  <a:lnTo>
                    <a:pt x="93" y="43"/>
                  </a:lnTo>
                  <a:lnTo>
                    <a:pt x="81" y="29"/>
                  </a:lnTo>
                  <a:lnTo>
                    <a:pt x="65" y="29"/>
                  </a:lnTo>
                  <a:lnTo>
                    <a:pt x="54" y="36"/>
                  </a:lnTo>
                  <a:lnTo>
                    <a:pt x="36" y="52"/>
                  </a:lnTo>
                  <a:lnTo>
                    <a:pt x="15" y="91"/>
                  </a:lnTo>
                  <a:lnTo>
                    <a:pt x="18" y="100"/>
                  </a:lnTo>
                  <a:lnTo>
                    <a:pt x="18" y="111"/>
                  </a:lnTo>
                  <a:lnTo>
                    <a:pt x="13" y="116"/>
                  </a:lnTo>
                  <a:lnTo>
                    <a:pt x="6" y="125"/>
                  </a:lnTo>
                  <a:lnTo>
                    <a:pt x="0" y="134"/>
                  </a:lnTo>
                  <a:lnTo>
                    <a:pt x="4" y="143"/>
                  </a:lnTo>
                  <a:lnTo>
                    <a:pt x="4" y="168"/>
                  </a:lnTo>
                  <a:lnTo>
                    <a:pt x="6" y="187"/>
                  </a:lnTo>
                  <a:lnTo>
                    <a:pt x="15" y="189"/>
                  </a:lnTo>
                  <a:lnTo>
                    <a:pt x="34" y="184"/>
                  </a:lnTo>
                  <a:lnTo>
                    <a:pt x="54" y="171"/>
                  </a:lnTo>
                  <a:lnTo>
                    <a:pt x="63" y="164"/>
                  </a:lnTo>
                  <a:lnTo>
                    <a:pt x="77" y="168"/>
                  </a:lnTo>
                  <a:lnTo>
                    <a:pt x="95" y="171"/>
                  </a:lnTo>
                  <a:lnTo>
                    <a:pt x="109" y="175"/>
                  </a:lnTo>
                  <a:lnTo>
                    <a:pt x="120" y="180"/>
                  </a:lnTo>
                  <a:lnTo>
                    <a:pt x="141" y="168"/>
                  </a:lnTo>
                  <a:lnTo>
                    <a:pt x="152" y="168"/>
                  </a:lnTo>
                  <a:lnTo>
                    <a:pt x="161" y="173"/>
                  </a:lnTo>
                  <a:lnTo>
                    <a:pt x="175" y="177"/>
                  </a:lnTo>
                  <a:lnTo>
                    <a:pt x="188" y="168"/>
                  </a:lnTo>
                  <a:lnTo>
                    <a:pt x="207" y="164"/>
                  </a:lnTo>
                  <a:lnTo>
                    <a:pt x="220" y="166"/>
                  </a:lnTo>
                  <a:lnTo>
                    <a:pt x="229" y="184"/>
                  </a:lnTo>
                  <a:lnTo>
                    <a:pt x="250" y="187"/>
                  </a:lnTo>
                  <a:lnTo>
                    <a:pt x="275" y="184"/>
                  </a:lnTo>
                  <a:lnTo>
                    <a:pt x="293" y="205"/>
                  </a:lnTo>
                  <a:lnTo>
                    <a:pt x="304" y="216"/>
                  </a:lnTo>
                  <a:lnTo>
                    <a:pt x="318" y="219"/>
                  </a:lnTo>
                  <a:lnTo>
                    <a:pt x="336" y="212"/>
                  </a:lnTo>
                  <a:lnTo>
                    <a:pt x="354" y="209"/>
                  </a:lnTo>
                  <a:lnTo>
                    <a:pt x="366" y="198"/>
                  </a:lnTo>
                  <a:lnTo>
                    <a:pt x="373" y="189"/>
                  </a:lnTo>
                  <a:lnTo>
                    <a:pt x="395" y="164"/>
                  </a:lnTo>
                  <a:lnTo>
                    <a:pt x="407" y="150"/>
                  </a:lnTo>
                  <a:lnTo>
                    <a:pt x="414" y="132"/>
                  </a:lnTo>
                  <a:lnTo>
                    <a:pt x="409" y="102"/>
                  </a:lnTo>
                  <a:lnTo>
                    <a:pt x="400" y="95"/>
                  </a:lnTo>
                  <a:lnTo>
                    <a:pt x="382" y="77"/>
                  </a:lnTo>
                  <a:lnTo>
                    <a:pt x="373" y="59"/>
                  </a:lnTo>
                  <a:lnTo>
                    <a:pt x="366" y="36"/>
                  </a:lnTo>
                  <a:lnTo>
                    <a:pt x="348" y="22"/>
                  </a:lnTo>
                  <a:lnTo>
                    <a:pt x="338" y="22"/>
                  </a:lnTo>
                  <a:lnTo>
                    <a:pt x="304" y="22"/>
                  </a:lnTo>
                  <a:lnTo>
                    <a:pt x="291" y="34"/>
                  </a:lnTo>
                  <a:lnTo>
                    <a:pt x="279" y="36"/>
                  </a:lnTo>
                  <a:lnTo>
                    <a:pt x="263" y="22"/>
                  </a:lnTo>
                  <a:lnTo>
                    <a:pt x="247" y="15"/>
                  </a:lnTo>
                  <a:lnTo>
                    <a:pt x="238" y="4"/>
                  </a:lnTo>
                  <a:lnTo>
                    <a:pt x="232" y="2"/>
                  </a:lnTo>
                  <a:lnTo>
                    <a:pt x="213" y="0"/>
                  </a:lnTo>
                  <a:lnTo>
                    <a:pt x="200" y="4"/>
                  </a:lnTo>
                  <a:lnTo>
                    <a:pt x="186" y="4"/>
                  </a:lnTo>
                  <a:lnTo>
                    <a:pt x="179" y="11"/>
                  </a:lnTo>
                  <a:lnTo>
                    <a:pt x="172" y="22"/>
                  </a:lnTo>
                  <a:lnTo>
                    <a:pt x="172" y="43"/>
                  </a:lnTo>
                  <a:lnTo>
                    <a:pt x="177" y="68"/>
                  </a:lnTo>
                  <a:lnTo>
                    <a:pt x="177" y="79"/>
                  </a:lnTo>
                  <a:lnTo>
                    <a:pt x="161" y="95"/>
                  </a:lnTo>
                  <a:lnTo>
                    <a:pt x="152" y="104"/>
                  </a:lnTo>
                  <a:lnTo>
                    <a:pt x="143" y="95"/>
                  </a:lnTo>
                  <a:lnTo>
                    <a:pt x="122" y="86"/>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10" name="Freeform 50">
              <a:extLst>
                <a:ext uri="{FF2B5EF4-FFF2-40B4-BE49-F238E27FC236}">
                  <a16:creationId xmlns:a16="http://schemas.microsoft.com/office/drawing/2014/main" id="{1B26467C-9D11-45C6-8053-7F5DC93BA188}"/>
                </a:ext>
              </a:extLst>
            </p:cNvPr>
            <p:cNvSpPr>
              <a:spLocks noChangeAspect="1"/>
            </p:cNvSpPr>
            <p:nvPr/>
          </p:nvSpPr>
          <p:spPr bwMode="auto">
            <a:xfrm>
              <a:off x="2012315" y="2808446"/>
              <a:ext cx="630555" cy="1075567"/>
            </a:xfrm>
            <a:custGeom>
              <a:avLst/>
              <a:gdLst/>
              <a:ahLst/>
              <a:cxnLst>
                <a:cxn ang="0">
                  <a:pos x="163" y="576"/>
                </a:cxn>
                <a:cxn ang="0">
                  <a:pos x="108" y="614"/>
                </a:cxn>
                <a:cxn ang="0">
                  <a:pos x="92" y="648"/>
                </a:cxn>
                <a:cxn ang="0">
                  <a:pos x="126" y="669"/>
                </a:cxn>
                <a:cxn ang="0">
                  <a:pos x="151" y="680"/>
                </a:cxn>
                <a:cxn ang="0">
                  <a:pos x="201" y="692"/>
                </a:cxn>
                <a:cxn ang="0">
                  <a:pos x="169" y="728"/>
                </a:cxn>
                <a:cxn ang="0">
                  <a:pos x="97" y="707"/>
                </a:cxn>
                <a:cxn ang="0">
                  <a:pos x="45" y="751"/>
                </a:cxn>
                <a:cxn ang="0">
                  <a:pos x="2" y="773"/>
                </a:cxn>
                <a:cxn ang="0">
                  <a:pos x="24" y="791"/>
                </a:cxn>
                <a:cxn ang="0">
                  <a:pos x="65" y="785"/>
                </a:cxn>
                <a:cxn ang="0">
                  <a:pos x="122" y="810"/>
                </a:cxn>
                <a:cxn ang="0">
                  <a:pos x="165" y="771"/>
                </a:cxn>
                <a:cxn ang="0">
                  <a:pos x="203" y="794"/>
                </a:cxn>
                <a:cxn ang="0">
                  <a:pos x="256" y="803"/>
                </a:cxn>
                <a:cxn ang="0">
                  <a:pos x="294" y="798"/>
                </a:cxn>
                <a:cxn ang="0">
                  <a:pos x="351" y="821"/>
                </a:cxn>
                <a:cxn ang="0">
                  <a:pos x="396" y="825"/>
                </a:cxn>
                <a:cxn ang="0">
                  <a:pos x="444" y="810"/>
                </a:cxn>
                <a:cxn ang="0">
                  <a:pos x="423" y="771"/>
                </a:cxn>
                <a:cxn ang="0">
                  <a:pos x="425" y="746"/>
                </a:cxn>
                <a:cxn ang="0">
                  <a:pos x="487" y="707"/>
                </a:cxn>
                <a:cxn ang="0">
                  <a:pos x="503" y="653"/>
                </a:cxn>
                <a:cxn ang="0">
                  <a:pos x="459" y="623"/>
                </a:cxn>
                <a:cxn ang="0">
                  <a:pos x="428" y="621"/>
                </a:cxn>
                <a:cxn ang="0">
                  <a:pos x="439" y="571"/>
                </a:cxn>
                <a:cxn ang="0">
                  <a:pos x="439" y="501"/>
                </a:cxn>
                <a:cxn ang="0">
                  <a:pos x="394" y="417"/>
                </a:cxn>
                <a:cxn ang="0">
                  <a:pos x="394" y="353"/>
                </a:cxn>
                <a:cxn ang="0">
                  <a:pos x="378" y="304"/>
                </a:cxn>
                <a:cxn ang="0">
                  <a:pos x="330" y="276"/>
                </a:cxn>
                <a:cxn ang="0">
                  <a:pos x="326" y="256"/>
                </a:cxn>
                <a:cxn ang="0">
                  <a:pos x="367" y="263"/>
                </a:cxn>
                <a:cxn ang="0">
                  <a:pos x="432" y="183"/>
                </a:cxn>
                <a:cxn ang="0">
                  <a:pos x="428" y="133"/>
                </a:cxn>
                <a:cxn ang="0">
                  <a:pos x="367" y="108"/>
                </a:cxn>
                <a:cxn ang="0">
                  <a:pos x="335" y="111"/>
                </a:cxn>
                <a:cxn ang="0">
                  <a:pos x="353" y="81"/>
                </a:cxn>
                <a:cxn ang="0">
                  <a:pos x="419" y="40"/>
                </a:cxn>
                <a:cxn ang="0">
                  <a:pos x="376" y="13"/>
                </a:cxn>
                <a:cxn ang="0">
                  <a:pos x="308" y="24"/>
                </a:cxn>
                <a:cxn ang="0">
                  <a:pos x="278" y="54"/>
                </a:cxn>
                <a:cxn ang="0">
                  <a:pos x="256" y="93"/>
                </a:cxn>
                <a:cxn ang="0">
                  <a:pos x="203" y="161"/>
                </a:cxn>
                <a:cxn ang="0">
                  <a:pos x="237" y="172"/>
                </a:cxn>
                <a:cxn ang="0">
                  <a:pos x="188" y="256"/>
                </a:cxn>
                <a:cxn ang="0">
                  <a:pos x="206" y="270"/>
                </a:cxn>
                <a:cxn ang="0">
                  <a:pos x="235" y="288"/>
                </a:cxn>
                <a:cxn ang="0">
                  <a:pos x="201" y="338"/>
                </a:cxn>
                <a:cxn ang="0">
                  <a:pos x="251" y="369"/>
                </a:cxn>
                <a:cxn ang="0">
                  <a:pos x="280" y="381"/>
                </a:cxn>
                <a:cxn ang="0">
                  <a:pos x="271" y="453"/>
                </a:cxn>
                <a:cxn ang="0">
                  <a:pos x="269" y="503"/>
                </a:cxn>
                <a:cxn ang="0">
                  <a:pos x="246" y="526"/>
                </a:cxn>
              </a:cxnLst>
              <a:rect l="0" t="0" r="r" b="b"/>
              <a:pathLst>
                <a:path w="504" h="836">
                  <a:moveTo>
                    <a:pt x="149" y="535"/>
                  </a:moveTo>
                  <a:lnTo>
                    <a:pt x="174" y="555"/>
                  </a:lnTo>
                  <a:lnTo>
                    <a:pt x="163" y="576"/>
                  </a:lnTo>
                  <a:lnTo>
                    <a:pt x="149" y="594"/>
                  </a:lnTo>
                  <a:lnTo>
                    <a:pt x="126" y="605"/>
                  </a:lnTo>
                  <a:lnTo>
                    <a:pt x="108" y="614"/>
                  </a:lnTo>
                  <a:lnTo>
                    <a:pt x="88" y="617"/>
                  </a:lnTo>
                  <a:lnTo>
                    <a:pt x="79" y="623"/>
                  </a:lnTo>
                  <a:lnTo>
                    <a:pt x="92" y="648"/>
                  </a:lnTo>
                  <a:lnTo>
                    <a:pt x="115" y="648"/>
                  </a:lnTo>
                  <a:lnTo>
                    <a:pt x="126" y="651"/>
                  </a:lnTo>
                  <a:lnTo>
                    <a:pt x="126" y="669"/>
                  </a:lnTo>
                  <a:lnTo>
                    <a:pt x="138" y="669"/>
                  </a:lnTo>
                  <a:lnTo>
                    <a:pt x="147" y="664"/>
                  </a:lnTo>
                  <a:lnTo>
                    <a:pt x="151" y="680"/>
                  </a:lnTo>
                  <a:lnTo>
                    <a:pt x="165" y="696"/>
                  </a:lnTo>
                  <a:lnTo>
                    <a:pt x="185" y="696"/>
                  </a:lnTo>
                  <a:lnTo>
                    <a:pt x="201" y="692"/>
                  </a:lnTo>
                  <a:lnTo>
                    <a:pt x="212" y="696"/>
                  </a:lnTo>
                  <a:lnTo>
                    <a:pt x="181" y="721"/>
                  </a:lnTo>
                  <a:lnTo>
                    <a:pt x="169" y="728"/>
                  </a:lnTo>
                  <a:lnTo>
                    <a:pt x="151" y="721"/>
                  </a:lnTo>
                  <a:lnTo>
                    <a:pt x="115" y="707"/>
                  </a:lnTo>
                  <a:lnTo>
                    <a:pt x="97" y="707"/>
                  </a:lnTo>
                  <a:lnTo>
                    <a:pt x="79" y="721"/>
                  </a:lnTo>
                  <a:lnTo>
                    <a:pt x="56" y="741"/>
                  </a:lnTo>
                  <a:lnTo>
                    <a:pt x="45" y="751"/>
                  </a:lnTo>
                  <a:lnTo>
                    <a:pt x="31" y="755"/>
                  </a:lnTo>
                  <a:lnTo>
                    <a:pt x="13" y="764"/>
                  </a:lnTo>
                  <a:lnTo>
                    <a:pt x="2" y="773"/>
                  </a:lnTo>
                  <a:lnTo>
                    <a:pt x="0" y="780"/>
                  </a:lnTo>
                  <a:lnTo>
                    <a:pt x="13" y="782"/>
                  </a:lnTo>
                  <a:lnTo>
                    <a:pt x="24" y="791"/>
                  </a:lnTo>
                  <a:lnTo>
                    <a:pt x="38" y="798"/>
                  </a:lnTo>
                  <a:lnTo>
                    <a:pt x="52" y="791"/>
                  </a:lnTo>
                  <a:lnTo>
                    <a:pt x="65" y="785"/>
                  </a:lnTo>
                  <a:lnTo>
                    <a:pt x="79" y="787"/>
                  </a:lnTo>
                  <a:lnTo>
                    <a:pt x="101" y="800"/>
                  </a:lnTo>
                  <a:lnTo>
                    <a:pt x="122" y="810"/>
                  </a:lnTo>
                  <a:lnTo>
                    <a:pt x="135" y="800"/>
                  </a:lnTo>
                  <a:lnTo>
                    <a:pt x="142" y="785"/>
                  </a:lnTo>
                  <a:lnTo>
                    <a:pt x="165" y="771"/>
                  </a:lnTo>
                  <a:lnTo>
                    <a:pt x="178" y="771"/>
                  </a:lnTo>
                  <a:lnTo>
                    <a:pt x="192" y="785"/>
                  </a:lnTo>
                  <a:lnTo>
                    <a:pt x="203" y="794"/>
                  </a:lnTo>
                  <a:lnTo>
                    <a:pt x="219" y="794"/>
                  </a:lnTo>
                  <a:lnTo>
                    <a:pt x="242" y="796"/>
                  </a:lnTo>
                  <a:lnTo>
                    <a:pt x="256" y="803"/>
                  </a:lnTo>
                  <a:lnTo>
                    <a:pt x="271" y="791"/>
                  </a:lnTo>
                  <a:lnTo>
                    <a:pt x="283" y="791"/>
                  </a:lnTo>
                  <a:lnTo>
                    <a:pt x="294" y="798"/>
                  </a:lnTo>
                  <a:lnTo>
                    <a:pt x="310" y="814"/>
                  </a:lnTo>
                  <a:lnTo>
                    <a:pt x="328" y="816"/>
                  </a:lnTo>
                  <a:lnTo>
                    <a:pt x="351" y="821"/>
                  </a:lnTo>
                  <a:lnTo>
                    <a:pt x="364" y="830"/>
                  </a:lnTo>
                  <a:lnTo>
                    <a:pt x="382" y="835"/>
                  </a:lnTo>
                  <a:lnTo>
                    <a:pt x="396" y="825"/>
                  </a:lnTo>
                  <a:lnTo>
                    <a:pt x="416" y="814"/>
                  </a:lnTo>
                  <a:lnTo>
                    <a:pt x="428" y="812"/>
                  </a:lnTo>
                  <a:lnTo>
                    <a:pt x="444" y="810"/>
                  </a:lnTo>
                  <a:lnTo>
                    <a:pt x="457" y="796"/>
                  </a:lnTo>
                  <a:lnTo>
                    <a:pt x="446" y="785"/>
                  </a:lnTo>
                  <a:lnTo>
                    <a:pt x="423" y="771"/>
                  </a:lnTo>
                  <a:lnTo>
                    <a:pt x="416" y="764"/>
                  </a:lnTo>
                  <a:lnTo>
                    <a:pt x="416" y="755"/>
                  </a:lnTo>
                  <a:lnTo>
                    <a:pt x="425" y="746"/>
                  </a:lnTo>
                  <a:lnTo>
                    <a:pt x="444" y="744"/>
                  </a:lnTo>
                  <a:lnTo>
                    <a:pt x="459" y="737"/>
                  </a:lnTo>
                  <a:lnTo>
                    <a:pt x="487" y="707"/>
                  </a:lnTo>
                  <a:lnTo>
                    <a:pt x="498" y="694"/>
                  </a:lnTo>
                  <a:lnTo>
                    <a:pt x="503" y="669"/>
                  </a:lnTo>
                  <a:lnTo>
                    <a:pt x="503" y="653"/>
                  </a:lnTo>
                  <a:lnTo>
                    <a:pt x="491" y="644"/>
                  </a:lnTo>
                  <a:lnTo>
                    <a:pt x="473" y="630"/>
                  </a:lnTo>
                  <a:lnTo>
                    <a:pt x="459" y="623"/>
                  </a:lnTo>
                  <a:lnTo>
                    <a:pt x="444" y="626"/>
                  </a:lnTo>
                  <a:lnTo>
                    <a:pt x="432" y="633"/>
                  </a:lnTo>
                  <a:lnTo>
                    <a:pt x="428" y="621"/>
                  </a:lnTo>
                  <a:lnTo>
                    <a:pt x="437" y="605"/>
                  </a:lnTo>
                  <a:lnTo>
                    <a:pt x="441" y="594"/>
                  </a:lnTo>
                  <a:lnTo>
                    <a:pt x="439" y="571"/>
                  </a:lnTo>
                  <a:lnTo>
                    <a:pt x="437" y="540"/>
                  </a:lnTo>
                  <a:lnTo>
                    <a:pt x="444" y="515"/>
                  </a:lnTo>
                  <a:lnTo>
                    <a:pt x="439" y="501"/>
                  </a:lnTo>
                  <a:lnTo>
                    <a:pt x="428" y="481"/>
                  </a:lnTo>
                  <a:lnTo>
                    <a:pt x="403" y="437"/>
                  </a:lnTo>
                  <a:lnTo>
                    <a:pt x="394" y="417"/>
                  </a:lnTo>
                  <a:lnTo>
                    <a:pt x="389" y="392"/>
                  </a:lnTo>
                  <a:lnTo>
                    <a:pt x="387" y="378"/>
                  </a:lnTo>
                  <a:lnTo>
                    <a:pt x="394" y="353"/>
                  </a:lnTo>
                  <a:lnTo>
                    <a:pt x="394" y="335"/>
                  </a:lnTo>
                  <a:lnTo>
                    <a:pt x="389" y="315"/>
                  </a:lnTo>
                  <a:lnTo>
                    <a:pt x="378" y="304"/>
                  </a:lnTo>
                  <a:lnTo>
                    <a:pt x="360" y="285"/>
                  </a:lnTo>
                  <a:lnTo>
                    <a:pt x="346" y="279"/>
                  </a:lnTo>
                  <a:lnTo>
                    <a:pt x="330" y="276"/>
                  </a:lnTo>
                  <a:lnTo>
                    <a:pt x="321" y="274"/>
                  </a:lnTo>
                  <a:lnTo>
                    <a:pt x="321" y="265"/>
                  </a:lnTo>
                  <a:lnTo>
                    <a:pt x="326" y="256"/>
                  </a:lnTo>
                  <a:lnTo>
                    <a:pt x="344" y="254"/>
                  </a:lnTo>
                  <a:lnTo>
                    <a:pt x="357" y="260"/>
                  </a:lnTo>
                  <a:lnTo>
                    <a:pt x="367" y="263"/>
                  </a:lnTo>
                  <a:lnTo>
                    <a:pt x="373" y="251"/>
                  </a:lnTo>
                  <a:lnTo>
                    <a:pt x="371" y="240"/>
                  </a:lnTo>
                  <a:lnTo>
                    <a:pt x="432" y="183"/>
                  </a:lnTo>
                  <a:lnTo>
                    <a:pt x="444" y="172"/>
                  </a:lnTo>
                  <a:lnTo>
                    <a:pt x="444" y="147"/>
                  </a:lnTo>
                  <a:lnTo>
                    <a:pt x="428" y="133"/>
                  </a:lnTo>
                  <a:lnTo>
                    <a:pt x="412" y="131"/>
                  </a:lnTo>
                  <a:lnTo>
                    <a:pt x="396" y="108"/>
                  </a:lnTo>
                  <a:lnTo>
                    <a:pt x="367" y="108"/>
                  </a:lnTo>
                  <a:lnTo>
                    <a:pt x="342" y="113"/>
                  </a:lnTo>
                  <a:lnTo>
                    <a:pt x="335" y="111"/>
                  </a:lnTo>
                  <a:lnTo>
                    <a:pt x="328" y="102"/>
                  </a:lnTo>
                  <a:lnTo>
                    <a:pt x="342" y="93"/>
                  </a:lnTo>
                  <a:lnTo>
                    <a:pt x="353" y="81"/>
                  </a:lnTo>
                  <a:lnTo>
                    <a:pt x="378" y="58"/>
                  </a:lnTo>
                  <a:lnTo>
                    <a:pt x="398" y="56"/>
                  </a:lnTo>
                  <a:lnTo>
                    <a:pt x="419" y="40"/>
                  </a:lnTo>
                  <a:lnTo>
                    <a:pt x="437" y="27"/>
                  </a:lnTo>
                  <a:lnTo>
                    <a:pt x="394" y="15"/>
                  </a:lnTo>
                  <a:lnTo>
                    <a:pt x="376" y="13"/>
                  </a:lnTo>
                  <a:lnTo>
                    <a:pt x="355" y="11"/>
                  </a:lnTo>
                  <a:lnTo>
                    <a:pt x="330" y="0"/>
                  </a:lnTo>
                  <a:lnTo>
                    <a:pt x="308" y="24"/>
                  </a:lnTo>
                  <a:lnTo>
                    <a:pt x="310" y="36"/>
                  </a:lnTo>
                  <a:lnTo>
                    <a:pt x="296" y="40"/>
                  </a:lnTo>
                  <a:lnTo>
                    <a:pt x="278" y="54"/>
                  </a:lnTo>
                  <a:lnTo>
                    <a:pt x="258" y="61"/>
                  </a:lnTo>
                  <a:lnTo>
                    <a:pt x="258" y="79"/>
                  </a:lnTo>
                  <a:lnTo>
                    <a:pt x="256" y="93"/>
                  </a:lnTo>
                  <a:lnTo>
                    <a:pt x="240" y="115"/>
                  </a:lnTo>
                  <a:lnTo>
                    <a:pt x="212" y="145"/>
                  </a:lnTo>
                  <a:lnTo>
                    <a:pt x="203" y="161"/>
                  </a:lnTo>
                  <a:lnTo>
                    <a:pt x="208" y="170"/>
                  </a:lnTo>
                  <a:lnTo>
                    <a:pt x="235" y="167"/>
                  </a:lnTo>
                  <a:lnTo>
                    <a:pt x="237" y="172"/>
                  </a:lnTo>
                  <a:lnTo>
                    <a:pt x="237" y="183"/>
                  </a:lnTo>
                  <a:lnTo>
                    <a:pt x="201" y="231"/>
                  </a:lnTo>
                  <a:lnTo>
                    <a:pt x="188" y="256"/>
                  </a:lnTo>
                  <a:lnTo>
                    <a:pt x="178" y="279"/>
                  </a:lnTo>
                  <a:lnTo>
                    <a:pt x="188" y="290"/>
                  </a:lnTo>
                  <a:lnTo>
                    <a:pt x="206" y="270"/>
                  </a:lnTo>
                  <a:lnTo>
                    <a:pt x="222" y="245"/>
                  </a:lnTo>
                  <a:lnTo>
                    <a:pt x="233" y="251"/>
                  </a:lnTo>
                  <a:lnTo>
                    <a:pt x="235" y="288"/>
                  </a:lnTo>
                  <a:lnTo>
                    <a:pt x="237" y="310"/>
                  </a:lnTo>
                  <a:lnTo>
                    <a:pt x="215" y="322"/>
                  </a:lnTo>
                  <a:lnTo>
                    <a:pt x="201" y="338"/>
                  </a:lnTo>
                  <a:lnTo>
                    <a:pt x="197" y="349"/>
                  </a:lnTo>
                  <a:lnTo>
                    <a:pt x="224" y="374"/>
                  </a:lnTo>
                  <a:lnTo>
                    <a:pt x="251" y="369"/>
                  </a:lnTo>
                  <a:lnTo>
                    <a:pt x="256" y="385"/>
                  </a:lnTo>
                  <a:lnTo>
                    <a:pt x="283" y="367"/>
                  </a:lnTo>
                  <a:lnTo>
                    <a:pt x="280" y="381"/>
                  </a:lnTo>
                  <a:lnTo>
                    <a:pt x="258" y="408"/>
                  </a:lnTo>
                  <a:lnTo>
                    <a:pt x="269" y="437"/>
                  </a:lnTo>
                  <a:lnTo>
                    <a:pt x="271" y="453"/>
                  </a:lnTo>
                  <a:lnTo>
                    <a:pt x="294" y="456"/>
                  </a:lnTo>
                  <a:lnTo>
                    <a:pt x="294" y="469"/>
                  </a:lnTo>
                  <a:lnTo>
                    <a:pt x="269" y="503"/>
                  </a:lnTo>
                  <a:lnTo>
                    <a:pt x="258" y="499"/>
                  </a:lnTo>
                  <a:lnTo>
                    <a:pt x="249" y="508"/>
                  </a:lnTo>
                  <a:lnTo>
                    <a:pt x="246" y="526"/>
                  </a:lnTo>
                  <a:lnTo>
                    <a:pt x="219" y="510"/>
                  </a:lnTo>
                  <a:lnTo>
                    <a:pt x="149" y="535"/>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11" name="Freeform 51">
              <a:extLst>
                <a:ext uri="{FF2B5EF4-FFF2-40B4-BE49-F238E27FC236}">
                  <a16:creationId xmlns:a16="http://schemas.microsoft.com/office/drawing/2014/main" id="{BD53A265-061A-438D-9CBA-8E16F2800AFC}"/>
                </a:ext>
              </a:extLst>
            </p:cNvPr>
            <p:cNvSpPr>
              <a:spLocks noChangeAspect="1"/>
            </p:cNvSpPr>
            <p:nvPr/>
          </p:nvSpPr>
          <p:spPr bwMode="auto">
            <a:xfrm>
              <a:off x="2239645" y="3329087"/>
              <a:ext cx="53340" cy="48889"/>
            </a:xfrm>
            <a:custGeom>
              <a:avLst/>
              <a:gdLst/>
              <a:ahLst/>
              <a:cxnLst>
                <a:cxn ang="0">
                  <a:pos x="22" y="0"/>
                </a:cxn>
                <a:cxn ang="0">
                  <a:pos x="38" y="2"/>
                </a:cxn>
                <a:cxn ang="0">
                  <a:pos x="41" y="17"/>
                </a:cxn>
                <a:cxn ang="0">
                  <a:pos x="22" y="31"/>
                </a:cxn>
                <a:cxn ang="0">
                  <a:pos x="2" y="37"/>
                </a:cxn>
                <a:cxn ang="0">
                  <a:pos x="0" y="19"/>
                </a:cxn>
                <a:cxn ang="0">
                  <a:pos x="22" y="0"/>
                </a:cxn>
              </a:cxnLst>
              <a:rect l="0" t="0" r="r" b="b"/>
              <a:pathLst>
                <a:path w="42" h="38">
                  <a:moveTo>
                    <a:pt x="22" y="0"/>
                  </a:moveTo>
                  <a:lnTo>
                    <a:pt x="38" y="2"/>
                  </a:lnTo>
                  <a:lnTo>
                    <a:pt x="41" y="17"/>
                  </a:lnTo>
                  <a:lnTo>
                    <a:pt x="22" y="31"/>
                  </a:lnTo>
                  <a:lnTo>
                    <a:pt x="2" y="37"/>
                  </a:lnTo>
                  <a:lnTo>
                    <a:pt x="0" y="19"/>
                  </a:lnTo>
                  <a:lnTo>
                    <a:pt x="22" y="0"/>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12" name="Freeform 52">
              <a:extLst>
                <a:ext uri="{FF2B5EF4-FFF2-40B4-BE49-F238E27FC236}">
                  <a16:creationId xmlns:a16="http://schemas.microsoft.com/office/drawing/2014/main" id="{BB229949-B4B9-46BD-81DA-FBEB6E745992}"/>
                </a:ext>
              </a:extLst>
            </p:cNvPr>
            <p:cNvSpPr>
              <a:spLocks noChangeAspect="1"/>
            </p:cNvSpPr>
            <p:nvPr/>
          </p:nvSpPr>
          <p:spPr bwMode="auto">
            <a:xfrm>
              <a:off x="2202180" y="3076386"/>
              <a:ext cx="54610" cy="48889"/>
            </a:xfrm>
            <a:custGeom>
              <a:avLst/>
              <a:gdLst/>
              <a:ahLst/>
              <a:cxnLst>
                <a:cxn ang="0">
                  <a:pos x="35" y="0"/>
                </a:cxn>
                <a:cxn ang="0">
                  <a:pos x="42" y="17"/>
                </a:cxn>
                <a:cxn ang="0">
                  <a:pos x="22" y="31"/>
                </a:cxn>
                <a:cxn ang="0">
                  <a:pos x="4" y="37"/>
                </a:cxn>
                <a:cxn ang="0">
                  <a:pos x="0" y="19"/>
                </a:cxn>
                <a:cxn ang="0">
                  <a:pos x="8" y="5"/>
                </a:cxn>
                <a:cxn ang="0">
                  <a:pos x="35" y="0"/>
                </a:cxn>
              </a:cxnLst>
              <a:rect l="0" t="0" r="r" b="b"/>
              <a:pathLst>
                <a:path w="43" h="38">
                  <a:moveTo>
                    <a:pt x="35" y="0"/>
                  </a:moveTo>
                  <a:lnTo>
                    <a:pt x="42" y="17"/>
                  </a:lnTo>
                  <a:lnTo>
                    <a:pt x="22" y="31"/>
                  </a:lnTo>
                  <a:lnTo>
                    <a:pt x="4" y="37"/>
                  </a:lnTo>
                  <a:lnTo>
                    <a:pt x="0" y="19"/>
                  </a:lnTo>
                  <a:lnTo>
                    <a:pt x="8" y="5"/>
                  </a:lnTo>
                  <a:lnTo>
                    <a:pt x="35" y="0"/>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13" name="Freeform 53">
              <a:extLst>
                <a:ext uri="{FF2B5EF4-FFF2-40B4-BE49-F238E27FC236}">
                  <a16:creationId xmlns:a16="http://schemas.microsoft.com/office/drawing/2014/main" id="{68DC76D4-0C0E-42A4-9AE3-88BF91FD463E}"/>
                </a:ext>
              </a:extLst>
            </p:cNvPr>
            <p:cNvSpPr>
              <a:spLocks noChangeAspect="1"/>
            </p:cNvSpPr>
            <p:nvPr/>
          </p:nvSpPr>
          <p:spPr bwMode="auto">
            <a:xfrm>
              <a:off x="2282190" y="2880828"/>
              <a:ext cx="43815" cy="73017"/>
            </a:xfrm>
            <a:custGeom>
              <a:avLst/>
              <a:gdLst/>
              <a:ahLst/>
              <a:cxnLst>
                <a:cxn ang="0">
                  <a:pos x="14" y="57"/>
                </a:cxn>
                <a:cxn ang="0">
                  <a:pos x="35" y="43"/>
                </a:cxn>
                <a:cxn ang="0">
                  <a:pos x="28" y="25"/>
                </a:cxn>
                <a:cxn ang="0">
                  <a:pos x="21" y="13"/>
                </a:cxn>
                <a:cxn ang="0">
                  <a:pos x="14" y="0"/>
                </a:cxn>
                <a:cxn ang="0">
                  <a:pos x="0" y="6"/>
                </a:cxn>
                <a:cxn ang="0">
                  <a:pos x="7" y="27"/>
                </a:cxn>
                <a:cxn ang="0">
                  <a:pos x="14" y="57"/>
                </a:cxn>
              </a:cxnLst>
              <a:rect l="0" t="0" r="r" b="b"/>
              <a:pathLst>
                <a:path w="36" h="58">
                  <a:moveTo>
                    <a:pt x="14" y="57"/>
                  </a:moveTo>
                  <a:lnTo>
                    <a:pt x="35" y="43"/>
                  </a:lnTo>
                  <a:lnTo>
                    <a:pt x="28" y="25"/>
                  </a:lnTo>
                  <a:lnTo>
                    <a:pt x="21" y="13"/>
                  </a:lnTo>
                  <a:lnTo>
                    <a:pt x="14" y="0"/>
                  </a:lnTo>
                  <a:lnTo>
                    <a:pt x="0" y="6"/>
                  </a:lnTo>
                  <a:lnTo>
                    <a:pt x="7" y="27"/>
                  </a:lnTo>
                  <a:lnTo>
                    <a:pt x="14" y="57"/>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14" name="Freeform 54">
              <a:extLst>
                <a:ext uri="{FF2B5EF4-FFF2-40B4-BE49-F238E27FC236}">
                  <a16:creationId xmlns:a16="http://schemas.microsoft.com/office/drawing/2014/main" id="{B53B0128-ED38-45FC-BE45-ACF3F6B6789E}"/>
                </a:ext>
              </a:extLst>
            </p:cNvPr>
            <p:cNvSpPr>
              <a:spLocks noChangeAspect="1"/>
            </p:cNvSpPr>
            <p:nvPr/>
          </p:nvSpPr>
          <p:spPr bwMode="auto">
            <a:xfrm>
              <a:off x="2072640" y="3173530"/>
              <a:ext cx="137160" cy="139684"/>
            </a:xfrm>
            <a:custGeom>
              <a:avLst/>
              <a:gdLst/>
              <a:ahLst/>
              <a:cxnLst>
                <a:cxn ang="0">
                  <a:pos x="38" y="0"/>
                </a:cxn>
                <a:cxn ang="0">
                  <a:pos x="63" y="0"/>
                </a:cxn>
                <a:cxn ang="0">
                  <a:pos x="81" y="4"/>
                </a:cxn>
                <a:cxn ang="0">
                  <a:pos x="94" y="22"/>
                </a:cxn>
                <a:cxn ang="0">
                  <a:pos x="105" y="49"/>
                </a:cxn>
                <a:cxn ang="0">
                  <a:pos x="108" y="74"/>
                </a:cxn>
                <a:cxn ang="0">
                  <a:pos x="96" y="87"/>
                </a:cxn>
                <a:cxn ang="0">
                  <a:pos x="92" y="103"/>
                </a:cxn>
                <a:cxn ang="0">
                  <a:pos x="78" y="108"/>
                </a:cxn>
                <a:cxn ang="0">
                  <a:pos x="67" y="94"/>
                </a:cxn>
                <a:cxn ang="0">
                  <a:pos x="56" y="67"/>
                </a:cxn>
                <a:cxn ang="0">
                  <a:pos x="49" y="58"/>
                </a:cxn>
                <a:cxn ang="0">
                  <a:pos x="27" y="56"/>
                </a:cxn>
                <a:cxn ang="0">
                  <a:pos x="0" y="29"/>
                </a:cxn>
                <a:cxn ang="0">
                  <a:pos x="38" y="0"/>
                </a:cxn>
              </a:cxnLst>
              <a:rect l="0" t="0" r="r" b="b"/>
              <a:pathLst>
                <a:path w="109" h="109">
                  <a:moveTo>
                    <a:pt x="38" y="0"/>
                  </a:moveTo>
                  <a:lnTo>
                    <a:pt x="63" y="0"/>
                  </a:lnTo>
                  <a:lnTo>
                    <a:pt x="81" y="4"/>
                  </a:lnTo>
                  <a:lnTo>
                    <a:pt x="94" y="22"/>
                  </a:lnTo>
                  <a:lnTo>
                    <a:pt x="105" y="49"/>
                  </a:lnTo>
                  <a:lnTo>
                    <a:pt x="108" y="74"/>
                  </a:lnTo>
                  <a:lnTo>
                    <a:pt x="96" y="87"/>
                  </a:lnTo>
                  <a:lnTo>
                    <a:pt x="92" y="103"/>
                  </a:lnTo>
                  <a:lnTo>
                    <a:pt x="78" y="108"/>
                  </a:lnTo>
                  <a:lnTo>
                    <a:pt x="67" y="94"/>
                  </a:lnTo>
                  <a:lnTo>
                    <a:pt x="56" y="67"/>
                  </a:lnTo>
                  <a:lnTo>
                    <a:pt x="49" y="58"/>
                  </a:lnTo>
                  <a:lnTo>
                    <a:pt x="27" y="56"/>
                  </a:lnTo>
                  <a:lnTo>
                    <a:pt x="0" y="29"/>
                  </a:lnTo>
                  <a:lnTo>
                    <a:pt x="38" y="0"/>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15" name="Freeform 55">
              <a:extLst>
                <a:ext uri="{FF2B5EF4-FFF2-40B4-BE49-F238E27FC236}">
                  <a16:creationId xmlns:a16="http://schemas.microsoft.com/office/drawing/2014/main" id="{73E368F1-EF25-4DD2-B1AB-1A3684EDA726}"/>
                </a:ext>
              </a:extLst>
            </p:cNvPr>
            <p:cNvSpPr>
              <a:spLocks noChangeAspect="1"/>
            </p:cNvSpPr>
            <p:nvPr/>
          </p:nvSpPr>
          <p:spPr bwMode="auto">
            <a:xfrm>
              <a:off x="2275205" y="2792573"/>
              <a:ext cx="71755" cy="56509"/>
            </a:xfrm>
            <a:custGeom>
              <a:avLst/>
              <a:gdLst/>
              <a:ahLst/>
              <a:cxnLst>
                <a:cxn ang="0">
                  <a:pos x="50" y="0"/>
                </a:cxn>
                <a:cxn ang="0">
                  <a:pos x="57" y="9"/>
                </a:cxn>
                <a:cxn ang="0">
                  <a:pos x="34" y="21"/>
                </a:cxn>
                <a:cxn ang="0">
                  <a:pos x="13" y="42"/>
                </a:cxn>
                <a:cxn ang="0">
                  <a:pos x="2" y="37"/>
                </a:cxn>
                <a:cxn ang="0">
                  <a:pos x="0" y="14"/>
                </a:cxn>
                <a:cxn ang="0">
                  <a:pos x="0" y="7"/>
                </a:cxn>
                <a:cxn ang="0">
                  <a:pos x="34" y="0"/>
                </a:cxn>
                <a:cxn ang="0">
                  <a:pos x="50" y="0"/>
                </a:cxn>
              </a:cxnLst>
              <a:rect l="0" t="0" r="r" b="b"/>
              <a:pathLst>
                <a:path w="58" h="43">
                  <a:moveTo>
                    <a:pt x="50" y="0"/>
                  </a:moveTo>
                  <a:lnTo>
                    <a:pt x="57" y="9"/>
                  </a:lnTo>
                  <a:lnTo>
                    <a:pt x="34" y="21"/>
                  </a:lnTo>
                  <a:lnTo>
                    <a:pt x="13" y="42"/>
                  </a:lnTo>
                  <a:lnTo>
                    <a:pt x="2" y="37"/>
                  </a:lnTo>
                  <a:lnTo>
                    <a:pt x="0" y="14"/>
                  </a:lnTo>
                  <a:lnTo>
                    <a:pt x="0" y="7"/>
                  </a:lnTo>
                  <a:lnTo>
                    <a:pt x="34" y="0"/>
                  </a:lnTo>
                  <a:lnTo>
                    <a:pt x="50" y="0"/>
                  </a:lnTo>
                </a:path>
              </a:pathLst>
            </a:custGeom>
            <a:solidFill>
              <a:sysClr val="window" lastClr="FFFFFF">
                <a:lumMod val="85000"/>
                <a:alpha val="50000"/>
              </a:sys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16" name="Freeform 56">
              <a:extLst>
                <a:ext uri="{FF2B5EF4-FFF2-40B4-BE49-F238E27FC236}">
                  <a16:creationId xmlns:a16="http://schemas.microsoft.com/office/drawing/2014/main" id="{DD7146BF-BC20-4682-A921-8E2090E895D4}"/>
                </a:ext>
              </a:extLst>
            </p:cNvPr>
            <p:cNvSpPr>
              <a:spLocks noChangeAspect="1"/>
            </p:cNvSpPr>
            <p:nvPr/>
          </p:nvSpPr>
          <p:spPr bwMode="auto">
            <a:xfrm>
              <a:off x="1839595" y="1416050"/>
              <a:ext cx="520700" cy="467307"/>
            </a:xfrm>
            <a:custGeom>
              <a:avLst/>
              <a:gdLst/>
              <a:ahLst/>
              <a:cxnLst>
                <a:cxn ang="0">
                  <a:pos x="20" y="97"/>
                </a:cxn>
                <a:cxn ang="0">
                  <a:pos x="49" y="127"/>
                </a:cxn>
                <a:cxn ang="0">
                  <a:pos x="65" y="177"/>
                </a:cxn>
                <a:cxn ang="0">
                  <a:pos x="38" y="211"/>
                </a:cxn>
                <a:cxn ang="0">
                  <a:pos x="0" y="209"/>
                </a:cxn>
                <a:cxn ang="0">
                  <a:pos x="54" y="257"/>
                </a:cxn>
                <a:cxn ang="0">
                  <a:pos x="74" y="316"/>
                </a:cxn>
                <a:cxn ang="0">
                  <a:pos x="126" y="341"/>
                </a:cxn>
                <a:cxn ang="0">
                  <a:pos x="158" y="355"/>
                </a:cxn>
                <a:cxn ang="0">
                  <a:pos x="213" y="355"/>
                </a:cxn>
                <a:cxn ang="0">
                  <a:pos x="258" y="357"/>
                </a:cxn>
                <a:cxn ang="0">
                  <a:pos x="288" y="341"/>
                </a:cxn>
                <a:cxn ang="0">
                  <a:pos x="312" y="357"/>
                </a:cxn>
                <a:cxn ang="0">
                  <a:pos x="340" y="339"/>
                </a:cxn>
                <a:cxn ang="0">
                  <a:pos x="380" y="323"/>
                </a:cxn>
                <a:cxn ang="0">
                  <a:pos x="392" y="298"/>
                </a:cxn>
                <a:cxn ang="0">
                  <a:pos x="415" y="268"/>
                </a:cxn>
                <a:cxn ang="0">
                  <a:pos x="396" y="245"/>
                </a:cxn>
                <a:cxn ang="0">
                  <a:pos x="410" y="186"/>
                </a:cxn>
                <a:cxn ang="0">
                  <a:pos x="387" y="170"/>
                </a:cxn>
                <a:cxn ang="0">
                  <a:pos x="383" y="161"/>
                </a:cxn>
                <a:cxn ang="0">
                  <a:pos x="369" y="141"/>
                </a:cxn>
                <a:cxn ang="0">
                  <a:pos x="337" y="163"/>
                </a:cxn>
                <a:cxn ang="0">
                  <a:pos x="317" y="154"/>
                </a:cxn>
                <a:cxn ang="0">
                  <a:pos x="283" y="141"/>
                </a:cxn>
                <a:cxn ang="0">
                  <a:pos x="265" y="138"/>
                </a:cxn>
                <a:cxn ang="0">
                  <a:pos x="256" y="122"/>
                </a:cxn>
                <a:cxn ang="0">
                  <a:pos x="219" y="125"/>
                </a:cxn>
                <a:cxn ang="0">
                  <a:pos x="213" y="107"/>
                </a:cxn>
                <a:cxn ang="0">
                  <a:pos x="195" y="116"/>
                </a:cxn>
                <a:cxn ang="0">
                  <a:pos x="183" y="116"/>
                </a:cxn>
                <a:cxn ang="0">
                  <a:pos x="158" y="129"/>
                </a:cxn>
                <a:cxn ang="0">
                  <a:pos x="151" y="91"/>
                </a:cxn>
                <a:cxn ang="0">
                  <a:pos x="170" y="66"/>
                </a:cxn>
                <a:cxn ang="0">
                  <a:pos x="170" y="22"/>
                </a:cxn>
                <a:cxn ang="0">
                  <a:pos x="158" y="0"/>
                </a:cxn>
                <a:cxn ang="0">
                  <a:pos x="145" y="29"/>
                </a:cxn>
                <a:cxn ang="0">
                  <a:pos x="129" y="31"/>
                </a:cxn>
                <a:cxn ang="0">
                  <a:pos x="124" y="6"/>
                </a:cxn>
                <a:cxn ang="0">
                  <a:pos x="99" y="20"/>
                </a:cxn>
                <a:cxn ang="0">
                  <a:pos x="97" y="40"/>
                </a:cxn>
                <a:cxn ang="0">
                  <a:pos x="79" y="27"/>
                </a:cxn>
                <a:cxn ang="0">
                  <a:pos x="63" y="40"/>
                </a:cxn>
                <a:cxn ang="0">
                  <a:pos x="88" y="59"/>
                </a:cxn>
                <a:cxn ang="0">
                  <a:pos x="113" y="81"/>
                </a:cxn>
                <a:cxn ang="0">
                  <a:pos x="97" y="95"/>
                </a:cxn>
                <a:cxn ang="0">
                  <a:pos x="106" y="120"/>
                </a:cxn>
                <a:cxn ang="0">
                  <a:pos x="86" y="127"/>
                </a:cxn>
                <a:cxn ang="0">
                  <a:pos x="49" y="93"/>
                </a:cxn>
              </a:cxnLst>
              <a:rect l="0" t="0" r="r" b="b"/>
              <a:pathLst>
                <a:path w="416" h="363">
                  <a:moveTo>
                    <a:pt x="31" y="84"/>
                  </a:moveTo>
                  <a:lnTo>
                    <a:pt x="20" y="97"/>
                  </a:lnTo>
                  <a:lnTo>
                    <a:pt x="34" y="122"/>
                  </a:lnTo>
                  <a:lnTo>
                    <a:pt x="49" y="127"/>
                  </a:lnTo>
                  <a:lnTo>
                    <a:pt x="65" y="138"/>
                  </a:lnTo>
                  <a:lnTo>
                    <a:pt x="65" y="177"/>
                  </a:lnTo>
                  <a:lnTo>
                    <a:pt x="52" y="204"/>
                  </a:lnTo>
                  <a:lnTo>
                    <a:pt x="38" y="211"/>
                  </a:lnTo>
                  <a:lnTo>
                    <a:pt x="4" y="204"/>
                  </a:lnTo>
                  <a:lnTo>
                    <a:pt x="0" y="209"/>
                  </a:lnTo>
                  <a:lnTo>
                    <a:pt x="40" y="250"/>
                  </a:lnTo>
                  <a:lnTo>
                    <a:pt x="54" y="257"/>
                  </a:lnTo>
                  <a:lnTo>
                    <a:pt x="61" y="286"/>
                  </a:lnTo>
                  <a:lnTo>
                    <a:pt x="74" y="316"/>
                  </a:lnTo>
                  <a:lnTo>
                    <a:pt x="99" y="336"/>
                  </a:lnTo>
                  <a:lnTo>
                    <a:pt x="126" y="341"/>
                  </a:lnTo>
                  <a:lnTo>
                    <a:pt x="142" y="355"/>
                  </a:lnTo>
                  <a:lnTo>
                    <a:pt x="158" y="355"/>
                  </a:lnTo>
                  <a:lnTo>
                    <a:pt x="176" y="346"/>
                  </a:lnTo>
                  <a:lnTo>
                    <a:pt x="213" y="355"/>
                  </a:lnTo>
                  <a:lnTo>
                    <a:pt x="233" y="362"/>
                  </a:lnTo>
                  <a:lnTo>
                    <a:pt x="258" y="357"/>
                  </a:lnTo>
                  <a:lnTo>
                    <a:pt x="274" y="355"/>
                  </a:lnTo>
                  <a:lnTo>
                    <a:pt x="288" y="341"/>
                  </a:lnTo>
                  <a:lnTo>
                    <a:pt x="299" y="346"/>
                  </a:lnTo>
                  <a:lnTo>
                    <a:pt x="312" y="357"/>
                  </a:lnTo>
                  <a:lnTo>
                    <a:pt x="328" y="350"/>
                  </a:lnTo>
                  <a:lnTo>
                    <a:pt x="340" y="339"/>
                  </a:lnTo>
                  <a:lnTo>
                    <a:pt x="349" y="330"/>
                  </a:lnTo>
                  <a:lnTo>
                    <a:pt x="380" y="323"/>
                  </a:lnTo>
                  <a:lnTo>
                    <a:pt x="387" y="314"/>
                  </a:lnTo>
                  <a:lnTo>
                    <a:pt x="392" y="298"/>
                  </a:lnTo>
                  <a:lnTo>
                    <a:pt x="412" y="282"/>
                  </a:lnTo>
                  <a:lnTo>
                    <a:pt x="415" y="268"/>
                  </a:lnTo>
                  <a:lnTo>
                    <a:pt x="408" y="259"/>
                  </a:lnTo>
                  <a:lnTo>
                    <a:pt x="396" y="245"/>
                  </a:lnTo>
                  <a:lnTo>
                    <a:pt x="394" y="193"/>
                  </a:lnTo>
                  <a:lnTo>
                    <a:pt x="410" y="186"/>
                  </a:lnTo>
                  <a:lnTo>
                    <a:pt x="401" y="170"/>
                  </a:lnTo>
                  <a:lnTo>
                    <a:pt x="387" y="170"/>
                  </a:lnTo>
                  <a:lnTo>
                    <a:pt x="378" y="170"/>
                  </a:lnTo>
                  <a:lnTo>
                    <a:pt x="383" y="161"/>
                  </a:lnTo>
                  <a:lnTo>
                    <a:pt x="378" y="145"/>
                  </a:lnTo>
                  <a:lnTo>
                    <a:pt x="369" y="141"/>
                  </a:lnTo>
                  <a:lnTo>
                    <a:pt x="351" y="150"/>
                  </a:lnTo>
                  <a:lnTo>
                    <a:pt x="337" y="163"/>
                  </a:lnTo>
                  <a:lnTo>
                    <a:pt x="328" y="161"/>
                  </a:lnTo>
                  <a:lnTo>
                    <a:pt x="317" y="154"/>
                  </a:lnTo>
                  <a:lnTo>
                    <a:pt x="301" y="145"/>
                  </a:lnTo>
                  <a:lnTo>
                    <a:pt x="283" y="141"/>
                  </a:lnTo>
                  <a:lnTo>
                    <a:pt x="274" y="145"/>
                  </a:lnTo>
                  <a:lnTo>
                    <a:pt x="265" y="138"/>
                  </a:lnTo>
                  <a:lnTo>
                    <a:pt x="265" y="125"/>
                  </a:lnTo>
                  <a:lnTo>
                    <a:pt x="256" y="122"/>
                  </a:lnTo>
                  <a:lnTo>
                    <a:pt x="238" y="127"/>
                  </a:lnTo>
                  <a:lnTo>
                    <a:pt x="219" y="125"/>
                  </a:lnTo>
                  <a:lnTo>
                    <a:pt x="219" y="116"/>
                  </a:lnTo>
                  <a:lnTo>
                    <a:pt x="213" y="107"/>
                  </a:lnTo>
                  <a:lnTo>
                    <a:pt x="201" y="104"/>
                  </a:lnTo>
                  <a:lnTo>
                    <a:pt x="195" y="116"/>
                  </a:lnTo>
                  <a:lnTo>
                    <a:pt x="190" y="120"/>
                  </a:lnTo>
                  <a:lnTo>
                    <a:pt x="183" y="116"/>
                  </a:lnTo>
                  <a:lnTo>
                    <a:pt x="170" y="118"/>
                  </a:lnTo>
                  <a:lnTo>
                    <a:pt x="158" y="129"/>
                  </a:lnTo>
                  <a:lnTo>
                    <a:pt x="149" y="120"/>
                  </a:lnTo>
                  <a:lnTo>
                    <a:pt x="151" y="91"/>
                  </a:lnTo>
                  <a:lnTo>
                    <a:pt x="161" y="75"/>
                  </a:lnTo>
                  <a:lnTo>
                    <a:pt x="170" y="66"/>
                  </a:lnTo>
                  <a:lnTo>
                    <a:pt x="167" y="45"/>
                  </a:lnTo>
                  <a:lnTo>
                    <a:pt x="170" y="22"/>
                  </a:lnTo>
                  <a:lnTo>
                    <a:pt x="165" y="0"/>
                  </a:lnTo>
                  <a:lnTo>
                    <a:pt x="158" y="0"/>
                  </a:lnTo>
                  <a:lnTo>
                    <a:pt x="149" y="9"/>
                  </a:lnTo>
                  <a:lnTo>
                    <a:pt x="145" y="29"/>
                  </a:lnTo>
                  <a:lnTo>
                    <a:pt x="138" y="45"/>
                  </a:lnTo>
                  <a:lnTo>
                    <a:pt x="129" y="31"/>
                  </a:lnTo>
                  <a:lnTo>
                    <a:pt x="136" y="15"/>
                  </a:lnTo>
                  <a:lnTo>
                    <a:pt x="124" y="6"/>
                  </a:lnTo>
                  <a:lnTo>
                    <a:pt x="106" y="9"/>
                  </a:lnTo>
                  <a:lnTo>
                    <a:pt x="99" y="20"/>
                  </a:lnTo>
                  <a:lnTo>
                    <a:pt x="104" y="29"/>
                  </a:lnTo>
                  <a:lnTo>
                    <a:pt x="97" y="40"/>
                  </a:lnTo>
                  <a:lnTo>
                    <a:pt x="90" y="36"/>
                  </a:lnTo>
                  <a:lnTo>
                    <a:pt x="79" y="27"/>
                  </a:lnTo>
                  <a:lnTo>
                    <a:pt x="70" y="29"/>
                  </a:lnTo>
                  <a:lnTo>
                    <a:pt x="63" y="40"/>
                  </a:lnTo>
                  <a:lnTo>
                    <a:pt x="72" y="56"/>
                  </a:lnTo>
                  <a:lnTo>
                    <a:pt x="88" y="59"/>
                  </a:lnTo>
                  <a:lnTo>
                    <a:pt x="106" y="77"/>
                  </a:lnTo>
                  <a:lnTo>
                    <a:pt x="113" y="81"/>
                  </a:lnTo>
                  <a:lnTo>
                    <a:pt x="113" y="93"/>
                  </a:lnTo>
                  <a:lnTo>
                    <a:pt x="97" y="95"/>
                  </a:lnTo>
                  <a:lnTo>
                    <a:pt x="99" y="111"/>
                  </a:lnTo>
                  <a:lnTo>
                    <a:pt x="106" y="120"/>
                  </a:lnTo>
                  <a:lnTo>
                    <a:pt x="99" y="129"/>
                  </a:lnTo>
                  <a:lnTo>
                    <a:pt x="86" y="127"/>
                  </a:lnTo>
                  <a:lnTo>
                    <a:pt x="65" y="107"/>
                  </a:lnTo>
                  <a:lnTo>
                    <a:pt x="49" y="93"/>
                  </a:lnTo>
                  <a:lnTo>
                    <a:pt x="31" y="84"/>
                  </a:lnTo>
                </a:path>
              </a:pathLst>
            </a:custGeom>
            <a:solidFill>
              <a:srgbClr val="009DE0">
                <a:lumMod val="60000"/>
                <a:lumOff val="40000"/>
              </a:srgbClr>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grpSp>
          <p:nvGrpSpPr>
            <p:cNvPr id="317" name="Group 57">
              <a:extLst>
                <a:ext uri="{FF2B5EF4-FFF2-40B4-BE49-F238E27FC236}">
                  <a16:creationId xmlns:a16="http://schemas.microsoft.com/office/drawing/2014/main" id="{F8053091-2CB6-440C-B6F4-C23842838D42}"/>
                </a:ext>
              </a:extLst>
            </p:cNvPr>
            <p:cNvGrpSpPr>
              <a:grpSpLocks noChangeAspect="1"/>
            </p:cNvGrpSpPr>
            <p:nvPr/>
          </p:nvGrpSpPr>
          <p:grpSpPr bwMode="auto">
            <a:xfrm>
              <a:off x="3458845" y="1769070"/>
              <a:ext cx="782320" cy="1717479"/>
              <a:chOff x="3324" y="947"/>
              <a:chExt cx="626" cy="1332"/>
            </a:xfrm>
          </p:grpSpPr>
          <p:sp>
            <p:nvSpPr>
              <p:cNvPr id="331" name="Freeform 58">
                <a:extLst>
                  <a:ext uri="{FF2B5EF4-FFF2-40B4-BE49-F238E27FC236}">
                    <a16:creationId xmlns:a16="http://schemas.microsoft.com/office/drawing/2014/main" id="{A7DCAE2B-7A49-45C3-847F-51DC4795D3B8}"/>
                  </a:ext>
                </a:extLst>
              </p:cNvPr>
              <p:cNvSpPr>
                <a:spLocks noChangeAspect="1"/>
              </p:cNvSpPr>
              <p:nvPr/>
            </p:nvSpPr>
            <p:spPr bwMode="auto">
              <a:xfrm>
                <a:off x="3573" y="2099"/>
                <a:ext cx="42" cy="103"/>
              </a:xfrm>
              <a:custGeom>
                <a:avLst/>
                <a:gdLst/>
                <a:ahLst/>
                <a:cxnLst>
                  <a:cxn ang="0">
                    <a:pos x="41" y="0"/>
                  </a:cxn>
                  <a:cxn ang="0">
                    <a:pos x="38" y="34"/>
                  </a:cxn>
                  <a:cxn ang="0">
                    <a:pos x="27" y="61"/>
                  </a:cxn>
                  <a:cxn ang="0">
                    <a:pos x="6" y="77"/>
                  </a:cxn>
                  <a:cxn ang="0">
                    <a:pos x="11" y="95"/>
                  </a:cxn>
                  <a:cxn ang="0">
                    <a:pos x="4" y="102"/>
                  </a:cxn>
                  <a:cxn ang="0">
                    <a:pos x="0" y="79"/>
                  </a:cxn>
                  <a:cxn ang="0">
                    <a:pos x="6" y="63"/>
                  </a:cxn>
                  <a:cxn ang="0">
                    <a:pos x="11" y="43"/>
                  </a:cxn>
                  <a:cxn ang="0">
                    <a:pos x="41" y="0"/>
                  </a:cxn>
                </a:cxnLst>
                <a:rect l="0" t="0" r="r" b="b"/>
                <a:pathLst>
                  <a:path w="42" h="103">
                    <a:moveTo>
                      <a:pt x="41" y="0"/>
                    </a:moveTo>
                    <a:lnTo>
                      <a:pt x="38" y="34"/>
                    </a:lnTo>
                    <a:lnTo>
                      <a:pt x="27" y="61"/>
                    </a:lnTo>
                    <a:lnTo>
                      <a:pt x="6" y="77"/>
                    </a:lnTo>
                    <a:lnTo>
                      <a:pt x="11" y="95"/>
                    </a:lnTo>
                    <a:lnTo>
                      <a:pt x="4" y="102"/>
                    </a:lnTo>
                    <a:lnTo>
                      <a:pt x="0" y="79"/>
                    </a:lnTo>
                    <a:lnTo>
                      <a:pt x="6" y="63"/>
                    </a:lnTo>
                    <a:lnTo>
                      <a:pt x="11" y="43"/>
                    </a:lnTo>
                    <a:lnTo>
                      <a:pt x="41" y="0"/>
                    </a:lnTo>
                  </a:path>
                </a:pathLst>
              </a:custGeom>
              <a:solidFill>
                <a:srgbClr val="00B0F0"/>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32" name="Freeform 59">
                <a:extLst>
                  <a:ext uri="{FF2B5EF4-FFF2-40B4-BE49-F238E27FC236}">
                    <a16:creationId xmlns:a16="http://schemas.microsoft.com/office/drawing/2014/main" id="{277BB501-F478-4354-806A-3C526558A477}"/>
                  </a:ext>
                </a:extLst>
              </p:cNvPr>
              <p:cNvSpPr>
                <a:spLocks noChangeAspect="1"/>
              </p:cNvSpPr>
              <p:nvPr/>
            </p:nvSpPr>
            <p:spPr bwMode="auto">
              <a:xfrm>
                <a:off x="3666" y="2053"/>
                <a:ext cx="58" cy="81"/>
              </a:xfrm>
              <a:custGeom>
                <a:avLst/>
                <a:gdLst/>
                <a:ahLst/>
                <a:cxnLst>
                  <a:cxn ang="0">
                    <a:pos x="45" y="0"/>
                  </a:cxn>
                  <a:cxn ang="0">
                    <a:pos x="57" y="0"/>
                  </a:cxn>
                  <a:cxn ang="0">
                    <a:pos x="43" y="15"/>
                  </a:cxn>
                  <a:cxn ang="0">
                    <a:pos x="41" y="26"/>
                  </a:cxn>
                  <a:cxn ang="0">
                    <a:pos x="45" y="44"/>
                  </a:cxn>
                  <a:cxn ang="0">
                    <a:pos x="29" y="60"/>
                  </a:cxn>
                  <a:cxn ang="0">
                    <a:pos x="11" y="80"/>
                  </a:cxn>
                  <a:cxn ang="0">
                    <a:pos x="6" y="60"/>
                  </a:cxn>
                  <a:cxn ang="0">
                    <a:pos x="0" y="53"/>
                  </a:cxn>
                  <a:cxn ang="0">
                    <a:pos x="0" y="37"/>
                  </a:cxn>
                  <a:cxn ang="0">
                    <a:pos x="18" y="22"/>
                  </a:cxn>
                  <a:cxn ang="0">
                    <a:pos x="45" y="0"/>
                  </a:cxn>
                </a:cxnLst>
                <a:rect l="0" t="0" r="r" b="b"/>
                <a:pathLst>
                  <a:path w="58" h="81">
                    <a:moveTo>
                      <a:pt x="45" y="0"/>
                    </a:moveTo>
                    <a:lnTo>
                      <a:pt x="57" y="0"/>
                    </a:lnTo>
                    <a:lnTo>
                      <a:pt x="43" y="15"/>
                    </a:lnTo>
                    <a:lnTo>
                      <a:pt x="41" y="26"/>
                    </a:lnTo>
                    <a:lnTo>
                      <a:pt x="45" y="44"/>
                    </a:lnTo>
                    <a:lnTo>
                      <a:pt x="29" y="60"/>
                    </a:lnTo>
                    <a:lnTo>
                      <a:pt x="11" y="80"/>
                    </a:lnTo>
                    <a:lnTo>
                      <a:pt x="6" y="60"/>
                    </a:lnTo>
                    <a:lnTo>
                      <a:pt x="0" y="53"/>
                    </a:lnTo>
                    <a:lnTo>
                      <a:pt x="0" y="37"/>
                    </a:lnTo>
                    <a:lnTo>
                      <a:pt x="18" y="22"/>
                    </a:lnTo>
                    <a:lnTo>
                      <a:pt x="45" y="0"/>
                    </a:lnTo>
                  </a:path>
                </a:pathLst>
              </a:custGeom>
              <a:solidFill>
                <a:srgbClr val="00B0F0"/>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grpSp>
            <p:nvGrpSpPr>
              <p:cNvPr id="333" name="Group 60">
                <a:extLst>
                  <a:ext uri="{FF2B5EF4-FFF2-40B4-BE49-F238E27FC236}">
                    <a16:creationId xmlns:a16="http://schemas.microsoft.com/office/drawing/2014/main" id="{BEC4F3C0-C0C3-45FA-AC34-15294CA904A6}"/>
                  </a:ext>
                </a:extLst>
              </p:cNvPr>
              <p:cNvGrpSpPr>
                <a:grpSpLocks noChangeAspect="1"/>
              </p:cNvGrpSpPr>
              <p:nvPr/>
            </p:nvGrpSpPr>
            <p:grpSpPr bwMode="auto">
              <a:xfrm>
                <a:off x="3324" y="947"/>
                <a:ext cx="626" cy="1332"/>
                <a:chOff x="3324" y="947"/>
                <a:chExt cx="626" cy="1332"/>
              </a:xfrm>
            </p:grpSpPr>
            <p:sp>
              <p:nvSpPr>
                <p:cNvPr id="334" name="Freeform 61">
                  <a:extLst>
                    <a:ext uri="{FF2B5EF4-FFF2-40B4-BE49-F238E27FC236}">
                      <a16:creationId xmlns:a16="http://schemas.microsoft.com/office/drawing/2014/main" id="{5C38E2AC-88C8-48C7-8279-EDBF50745130}"/>
                    </a:ext>
                  </a:extLst>
                </p:cNvPr>
                <p:cNvSpPr>
                  <a:spLocks noChangeAspect="1"/>
                </p:cNvSpPr>
                <p:nvPr/>
              </p:nvSpPr>
              <p:spPr bwMode="auto">
                <a:xfrm>
                  <a:off x="3324" y="947"/>
                  <a:ext cx="626" cy="1332"/>
                </a:xfrm>
                <a:custGeom>
                  <a:avLst/>
                  <a:gdLst/>
                  <a:ahLst/>
                  <a:cxnLst>
                    <a:cxn ang="0">
                      <a:pos x="492" y="24"/>
                    </a:cxn>
                    <a:cxn ang="0">
                      <a:pos x="577" y="81"/>
                    </a:cxn>
                    <a:cxn ang="0">
                      <a:pos x="583" y="131"/>
                    </a:cxn>
                    <a:cxn ang="0">
                      <a:pos x="604" y="177"/>
                    </a:cxn>
                    <a:cxn ang="0">
                      <a:pos x="599" y="236"/>
                    </a:cxn>
                    <a:cxn ang="0">
                      <a:pos x="618" y="277"/>
                    </a:cxn>
                    <a:cxn ang="0">
                      <a:pos x="613" y="311"/>
                    </a:cxn>
                    <a:cxn ang="0">
                      <a:pos x="538" y="317"/>
                    </a:cxn>
                    <a:cxn ang="0">
                      <a:pos x="504" y="367"/>
                    </a:cxn>
                    <a:cxn ang="0">
                      <a:pos x="494" y="406"/>
                    </a:cxn>
                    <a:cxn ang="0">
                      <a:pos x="499" y="458"/>
                    </a:cxn>
                    <a:cxn ang="0">
                      <a:pos x="476" y="508"/>
                    </a:cxn>
                    <a:cxn ang="0">
                      <a:pos x="406" y="551"/>
                    </a:cxn>
                    <a:cxn ang="0">
                      <a:pos x="378" y="576"/>
                    </a:cxn>
                    <a:cxn ang="0">
                      <a:pos x="346" y="638"/>
                    </a:cxn>
                    <a:cxn ang="0">
                      <a:pos x="335" y="688"/>
                    </a:cxn>
                    <a:cxn ang="0">
                      <a:pos x="305" y="754"/>
                    </a:cxn>
                    <a:cxn ang="0">
                      <a:pos x="348" y="842"/>
                    </a:cxn>
                    <a:cxn ang="0">
                      <a:pos x="383" y="908"/>
                    </a:cxn>
                    <a:cxn ang="0">
                      <a:pos x="346" y="933"/>
                    </a:cxn>
                    <a:cxn ang="0">
                      <a:pos x="312" y="938"/>
                    </a:cxn>
                    <a:cxn ang="0">
                      <a:pos x="241" y="942"/>
                    </a:cxn>
                    <a:cxn ang="0">
                      <a:pos x="307" y="958"/>
                    </a:cxn>
                    <a:cxn ang="0">
                      <a:pos x="346" y="978"/>
                    </a:cxn>
                    <a:cxn ang="0">
                      <a:pos x="321" y="994"/>
                    </a:cxn>
                    <a:cxn ang="0">
                      <a:pos x="278" y="1033"/>
                    </a:cxn>
                    <a:cxn ang="0">
                      <a:pos x="266" y="1069"/>
                    </a:cxn>
                    <a:cxn ang="0">
                      <a:pos x="250" y="1156"/>
                    </a:cxn>
                    <a:cxn ang="0">
                      <a:pos x="230" y="1215"/>
                    </a:cxn>
                    <a:cxn ang="0">
                      <a:pos x="177" y="1260"/>
                    </a:cxn>
                    <a:cxn ang="0">
                      <a:pos x="130" y="1276"/>
                    </a:cxn>
                    <a:cxn ang="0">
                      <a:pos x="120" y="1319"/>
                    </a:cxn>
                    <a:cxn ang="0">
                      <a:pos x="70" y="1331"/>
                    </a:cxn>
                    <a:cxn ang="0">
                      <a:pos x="50" y="1310"/>
                    </a:cxn>
                    <a:cxn ang="0">
                      <a:pos x="29" y="1235"/>
                    </a:cxn>
                    <a:cxn ang="0">
                      <a:pos x="45" y="1219"/>
                    </a:cxn>
                    <a:cxn ang="0">
                      <a:pos x="50" y="1194"/>
                    </a:cxn>
                    <a:cxn ang="0">
                      <a:pos x="29" y="1126"/>
                    </a:cxn>
                    <a:cxn ang="0">
                      <a:pos x="11" y="1074"/>
                    </a:cxn>
                    <a:cxn ang="0">
                      <a:pos x="0" y="990"/>
                    </a:cxn>
                    <a:cxn ang="0">
                      <a:pos x="20" y="958"/>
                    </a:cxn>
                    <a:cxn ang="0">
                      <a:pos x="36" y="874"/>
                    </a:cxn>
                    <a:cxn ang="0">
                      <a:pos x="79" y="824"/>
                    </a:cxn>
                    <a:cxn ang="0">
                      <a:pos x="66" y="738"/>
                    </a:cxn>
                    <a:cxn ang="0">
                      <a:pos x="84" y="697"/>
                    </a:cxn>
                    <a:cxn ang="0">
                      <a:pos x="75" y="622"/>
                    </a:cxn>
                    <a:cxn ang="0">
                      <a:pos x="91" y="533"/>
                    </a:cxn>
                    <a:cxn ang="0">
                      <a:pos x="145" y="476"/>
                    </a:cxn>
                    <a:cxn ang="0">
                      <a:pos x="196" y="458"/>
                    </a:cxn>
                    <a:cxn ang="0">
                      <a:pos x="175" y="406"/>
                    </a:cxn>
                    <a:cxn ang="0">
                      <a:pos x="196" y="361"/>
                    </a:cxn>
                    <a:cxn ang="0">
                      <a:pos x="207" y="293"/>
                    </a:cxn>
                    <a:cxn ang="0">
                      <a:pos x="262" y="252"/>
                    </a:cxn>
                    <a:cxn ang="0">
                      <a:pos x="287" y="199"/>
                    </a:cxn>
                    <a:cxn ang="0">
                      <a:pos x="328" y="115"/>
                    </a:cxn>
                    <a:cxn ang="0">
                      <a:pos x="374" y="77"/>
                    </a:cxn>
                    <a:cxn ang="0">
                      <a:pos x="415" y="47"/>
                    </a:cxn>
                    <a:cxn ang="0">
                      <a:pos x="467" y="0"/>
                    </a:cxn>
                  </a:cxnLst>
                  <a:rect l="0" t="0" r="r" b="b"/>
                  <a:pathLst>
                    <a:path w="626" h="1332">
                      <a:moveTo>
                        <a:pt x="472" y="0"/>
                      </a:moveTo>
                      <a:lnTo>
                        <a:pt x="479" y="4"/>
                      </a:lnTo>
                      <a:lnTo>
                        <a:pt x="492" y="24"/>
                      </a:lnTo>
                      <a:lnTo>
                        <a:pt x="547" y="77"/>
                      </a:lnTo>
                      <a:lnTo>
                        <a:pt x="554" y="65"/>
                      </a:lnTo>
                      <a:lnTo>
                        <a:pt x="577" y="81"/>
                      </a:lnTo>
                      <a:lnTo>
                        <a:pt x="583" y="99"/>
                      </a:lnTo>
                      <a:lnTo>
                        <a:pt x="583" y="111"/>
                      </a:lnTo>
                      <a:lnTo>
                        <a:pt x="583" y="131"/>
                      </a:lnTo>
                      <a:lnTo>
                        <a:pt x="577" y="145"/>
                      </a:lnTo>
                      <a:lnTo>
                        <a:pt x="590" y="161"/>
                      </a:lnTo>
                      <a:lnTo>
                        <a:pt x="604" y="177"/>
                      </a:lnTo>
                      <a:lnTo>
                        <a:pt x="604" y="190"/>
                      </a:lnTo>
                      <a:lnTo>
                        <a:pt x="604" y="211"/>
                      </a:lnTo>
                      <a:lnTo>
                        <a:pt x="599" y="236"/>
                      </a:lnTo>
                      <a:lnTo>
                        <a:pt x="590" y="245"/>
                      </a:lnTo>
                      <a:lnTo>
                        <a:pt x="604" y="256"/>
                      </a:lnTo>
                      <a:lnTo>
                        <a:pt x="618" y="277"/>
                      </a:lnTo>
                      <a:lnTo>
                        <a:pt x="625" y="297"/>
                      </a:lnTo>
                      <a:lnTo>
                        <a:pt x="625" y="306"/>
                      </a:lnTo>
                      <a:lnTo>
                        <a:pt x="613" y="311"/>
                      </a:lnTo>
                      <a:lnTo>
                        <a:pt x="558" y="311"/>
                      </a:lnTo>
                      <a:lnTo>
                        <a:pt x="547" y="311"/>
                      </a:lnTo>
                      <a:lnTo>
                        <a:pt x="538" y="317"/>
                      </a:lnTo>
                      <a:lnTo>
                        <a:pt x="538" y="336"/>
                      </a:lnTo>
                      <a:lnTo>
                        <a:pt x="529" y="347"/>
                      </a:lnTo>
                      <a:lnTo>
                        <a:pt x="504" y="367"/>
                      </a:lnTo>
                      <a:lnTo>
                        <a:pt x="508" y="386"/>
                      </a:lnTo>
                      <a:lnTo>
                        <a:pt x="504" y="397"/>
                      </a:lnTo>
                      <a:lnTo>
                        <a:pt x="494" y="406"/>
                      </a:lnTo>
                      <a:lnTo>
                        <a:pt x="504" y="431"/>
                      </a:lnTo>
                      <a:lnTo>
                        <a:pt x="508" y="447"/>
                      </a:lnTo>
                      <a:lnTo>
                        <a:pt x="499" y="458"/>
                      </a:lnTo>
                      <a:lnTo>
                        <a:pt x="483" y="472"/>
                      </a:lnTo>
                      <a:lnTo>
                        <a:pt x="479" y="488"/>
                      </a:lnTo>
                      <a:lnTo>
                        <a:pt x="476" y="508"/>
                      </a:lnTo>
                      <a:lnTo>
                        <a:pt x="447" y="522"/>
                      </a:lnTo>
                      <a:lnTo>
                        <a:pt x="428" y="533"/>
                      </a:lnTo>
                      <a:lnTo>
                        <a:pt x="406" y="551"/>
                      </a:lnTo>
                      <a:lnTo>
                        <a:pt x="408" y="563"/>
                      </a:lnTo>
                      <a:lnTo>
                        <a:pt x="387" y="567"/>
                      </a:lnTo>
                      <a:lnTo>
                        <a:pt x="378" y="576"/>
                      </a:lnTo>
                      <a:lnTo>
                        <a:pt x="358" y="604"/>
                      </a:lnTo>
                      <a:lnTo>
                        <a:pt x="342" y="617"/>
                      </a:lnTo>
                      <a:lnTo>
                        <a:pt x="346" y="638"/>
                      </a:lnTo>
                      <a:lnTo>
                        <a:pt x="335" y="647"/>
                      </a:lnTo>
                      <a:lnTo>
                        <a:pt x="326" y="656"/>
                      </a:lnTo>
                      <a:lnTo>
                        <a:pt x="335" y="688"/>
                      </a:lnTo>
                      <a:lnTo>
                        <a:pt x="330" y="708"/>
                      </a:lnTo>
                      <a:lnTo>
                        <a:pt x="307" y="722"/>
                      </a:lnTo>
                      <a:lnTo>
                        <a:pt x="305" y="754"/>
                      </a:lnTo>
                      <a:lnTo>
                        <a:pt x="307" y="797"/>
                      </a:lnTo>
                      <a:lnTo>
                        <a:pt x="317" y="815"/>
                      </a:lnTo>
                      <a:lnTo>
                        <a:pt x="348" y="842"/>
                      </a:lnTo>
                      <a:lnTo>
                        <a:pt x="362" y="867"/>
                      </a:lnTo>
                      <a:lnTo>
                        <a:pt x="376" y="890"/>
                      </a:lnTo>
                      <a:lnTo>
                        <a:pt x="383" y="908"/>
                      </a:lnTo>
                      <a:lnTo>
                        <a:pt x="376" y="924"/>
                      </a:lnTo>
                      <a:lnTo>
                        <a:pt x="358" y="938"/>
                      </a:lnTo>
                      <a:lnTo>
                        <a:pt x="346" y="933"/>
                      </a:lnTo>
                      <a:lnTo>
                        <a:pt x="335" y="919"/>
                      </a:lnTo>
                      <a:lnTo>
                        <a:pt x="317" y="924"/>
                      </a:lnTo>
                      <a:lnTo>
                        <a:pt x="312" y="938"/>
                      </a:lnTo>
                      <a:lnTo>
                        <a:pt x="287" y="938"/>
                      </a:lnTo>
                      <a:lnTo>
                        <a:pt x="250" y="933"/>
                      </a:lnTo>
                      <a:lnTo>
                        <a:pt x="241" y="942"/>
                      </a:lnTo>
                      <a:lnTo>
                        <a:pt x="266" y="953"/>
                      </a:lnTo>
                      <a:lnTo>
                        <a:pt x="301" y="942"/>
                      </a:lnTo>
                      <a:lnTo>
                        <a:pt x="307" y="958"/>
                      </a:lnTo>
                      <a:lnTo>
                        <a:pt x="335" y="963"/>
                      </a:lnTo>
                      <a:lnTo>
                        <a:pt x="353" y="969"/>
                      </a:lnTo>
                      <a:lnTo>
                        <a:pt x="346" y="978"/>
                      </a:lnTo>
                      <a:lnTo>
                        <a:pt x="321" y="974"/>
                      </a:lnTo>
                      <a:lnTo>
                        <a:pt x="317" y="983"/>
                      </a:lnTo>
                      <a:lnTo>
                        <a:pt x="321" y="994"/>
                      </a:lnTo>
                      <a:lnTo>
                        <a:pt x="307" y="1013"/>
                      </a:lnTo>
                      <a:lnTo>
                        <a:pt x="287" y="1028"/>
                      </a:lnTo>
                      <a:lnTo>
                        <a:pt x="278" y="1033"/>
                      </a:lnTo>
                      <a:lnTo>
                        <a:pt x="271" y="1037"/>
                      </a:lnTo>
                      <a:lnTo>
                        <a:pt x="276" y="1056"/>
                      </a:lnTo>
                      <a:lnTo>
                        <a:pt x="266" y="1069"/>
                      </a:lnTo>
                      <a:lnTo>
                        <a:pt x="253" y="1094"/>
                      </a:lnTo>
                      <a:lnTo>
                        <a:pt x="257" y="1119"/>
                      </a:lnTo>
                      <a:lnTo>
                        <a:pt x="250" y="1156"/>
                      </a:lnTo>
                      <a:lnTo>
                        <a:pt x="241" y="1174"/>
                      </a:lnTo>
                      <a:lnTo>
                        <a:pt x="241" y="1196"/>
                      </a:lnTo>
                      <a:lnTo>
                        <a:pt x="230" y="1215"/>
                      </a:lnTo>
                      <a:lnTo>
                        <a:pt x="212" y="1244"/>
                      </a:lnTo>
                      <a:lnTo>
                        <a:pt x="207" y="1265"/>
                      </a:lnTo>
                      <a:lnTo>
                        <a:pt x="177" y="1260"/>
                      </a:lnTo>
                      <a:lnTo>
                        <a:pt x="150" y="1260"/>
                      </a:lnTo>
                      <a:lnTo>
                        <a:pt x="145" y="1271"/>
                      </a:lnTo>
                      <a:lnTo>
                        <a:pt x="130" y="1276"/>
                      </a:lnTo>
                      <a:lnTo>
                        <a:pt x="120" y="1281"/>
                      </a:lnTo>
                      <a:lnTo>
                        <a:pt x="125" y="1296"/>
                      </a:lnTo>
                      <a:lnTo>
                        <a:pt x="120" y="1319"/>
                      </a:lnTo>
                      <a:lnTo>
                        <a:pt x="100" y="1331"/>
                      </a:lnTo>
                      <a:lnTo>
                        <a:pt x="88" y="1319"/>
                      </a:lnTo>
                      <a:lnTo>
                        <a:pt x="70" y="1331"/>
                      </a:lnTo>
                      <a:lnTo>
                        <a:pt x="50" y="1331"/>
                      </a:lnTo>
                      <a:lnTo>
                        <a:pt x="41" y="1319"/>
                      </a:lnTo>
                      <a:lnTo>
                        <a:pt x="50" y="1310"/>
                      </a:lnTo>
                      <a:lnTo>
                        <a:pt x="54" y="1285"/>
                      </a:lnTo>
                      <a:lnTo>
                        <a:pt x="36" y="1253"/>
                      </a:lnTo>
                      <a:lnTo>
                        <a:pt x="29" y="1235"/>
                      </a:lnTo>
                      <a:lnTo>
                        <a:pt x="34" y="1226"/>
                      </a:lnTo>
                      <a:lnTo>
                        <a:pt x="41" y="1226"/>
                      </a:lnTo>
                      <a:lnTo>
                        <a:pt x="45" y="1219"/>
                      </a:lnTo>
                      <a:lnTo>
                        <a:pt x="50" y="1210"/>
                      </a:lnTo>
                      <a:lnTo>
                        <a:pt x="54" y="1201"/>
                      </a:lnTo>
                      <a:lnTo>
                        <a:pt x="50" y="1194"/>
                      </a:lnTo>
                      <a:lnTo>
                        <a:pt x="41" y="1178"/>
                      </a:lnTo>
                      <a:lnTo>
                        <a:pt x="25" y="1153"/>
                      </a:lnTo>
                      <a:lnTo>
                        <a:pt x="29" y="1126"/>
                      </a:lnTo>
                      <a:lnTo>
                        <a:pt x="15" y="1108"/>
                      </a:lnTo>
                      <a:lnTo>
                        <a:pt x="4" y="1094"/>
                      </a:lnTo>
                      <a:lnTo>
                        <a:pt x="11" y="1074"/>
                      </a:lnTo>
                      <a:lnTo>
                        <a:pt x="20" y="1033"/>
                      </a:lnTo>
                      <a:lnTo>
                        <a:pt x="4" y="1013"/>
                      </a:lnTo>
                      <a:lnTo>
                        <a:pt x="0" y="990"/>
                      </a:lnTo>
                      <a:lnTo>
                        <a:pt x="0" y="978"/>
                      </a:lnTo>
                      <a:lnTo>
                        <a:pt x="9" y="953"/>
                      </a:lnTo>
                      <a:lnTo>
                        <a:pt x="20" y="958"/>
                      </a:lnTo>
                      <a:lnTo>
                        <a:pt x="34" y="924"/>
                      </a:lnTo>
                      <a:lnTo>
                        <a:pt x="34" y="888"/>
                      </a:lnTo>
                      <a:lnTo>
                        <a:pt x="36" y="874"/>
                      </a:lnTo>
                      <a:lnTo>
                        <a:pt x="54" y="863"/>
                      </a:lnTo>
                      <a:lnTo>
                        <a:pt x="79" y="844"/>
                      </a:lnTo>
                      <a:lnTo>
                        <a:pt x="79" y="824"/>
                      </a:lnTo>
                      <a:lnTo>
                        <a:pt x="75" y="763"/>
                      </a:lnTo>
                      <a:lnTo>
                        <a:pt x="66" y="754"/>
                      </a:lnTo>
                      <a:lnTo>
                        <a:pt x="66" y="738"/>
                      </a:lnTo>
                      <a:lnTo>
                        <a:pt x="88" y="729"/>
                      </a:lnTo>
                      <a:lnTo>
                        <a:pt x="95" y="722"/>
                      </a:lnTo>
                      <a:lnTo>
                        <a:pt x="84" y="697"/>
                      </a:lnTo>
                      <a:lnTo>
                        <a:pt x="66" y="672"/>
                      </a:lnTo>
                      <a:lnTo>
                        <a:pt x="70" y="642"/>
                      </a:lnTo>
                      <a:lnTo>
                        <a:pt x="75" y="622"/>
                      </a:lnTo>
                      <a:lnTo>
                        <a:pt x="91" y="583"/>
                      </a:lnTo>
                      <a:lnTo>
                        <a:pt x="91" y="567"/>
                      </a:lnTo>
                      <a:lnTo>
                        <a:pt x="91" y="533"/>
                      </a:lnTo>
                      <a:lnTo>
                        <a:pt x="104" y="506"/>
                      </a:lnTo>
                      <a:lnTo>
                        <a:pt x="125" y="488"/>
                      </a:lnTo>
                      <a:lnTo>
                        <a:pt x="145" y="476"/>
                      </a:lnTo>
                      <a:lnTo>
                        <a:pt x="166" y="481"/>
                      </a:lnTo>
                      <a:lnTo>
                        <a:pt x="187" y="488"/>
                      </a:lnTo>
                      <a:lnTo>
                        <a:pt x="196" y="458"/>
                      </a:lnTo>
                      <a:lnTo>
                        <a:pt x="187" y="433"/>
                      </a:lnTo>
                      <a:lnTo>
                        <a:pt x="177" y="417"/>
                      </a:lnTo>
                      <a:lnTo>
                        <a:pt x="175" y="406"/>
                      </a:lnTo>
                      <a:lnTo>
                        <a:pt x="177" y="392"/>
                      </a:lnTo>
                      <a:lnTo>
                        <a:pt x="191" y="388"/>
                      </a:lnTo>
                      <a:lnTo>
                        <a:pt x="196" y="361"/>
                      </a:lnTo>
                      <a:lnTo>
                        <a:pt x="205" y="336"/>
                      </a:lnTo>
                      <a:lnTo>
                        <a:pt x="207" y="315"/>
                      </a:lnTo>
                      <a:lnTo>
                        <a:pt x="207" y="293"/>
                      </a:lnTo>
                      <a:lnTo>
                        <a:pt x="221" y="274"/>
                      </a:lnTo>
                      <a:lnTo>
                        <a:pt x="246" y="256"/>
                      </a:lnTo>
                      <a:lnTo>
                        <a:pt x="262" y="252"/>
                      </a:lnTo>
                      <a:lnTo>
                        <a:pt x="262" y="231"/>
                      </a:lnTo>
                      <a:lnTo>
                        <a:pt x="271" y="218"/>
                      </a:lnTo>
                      <a:lnTo>
                        <a:pt x="287" y="199"/>
                      </a:lnTo>
                      <a:lnTo>
                        <a:pt x="305" y="186"/>
                      </a:lnTo>
                      <a:lnTo>
                        <a:pt x="296" y="149"/>
                      </a:lnTo>
                      <a:lnTo>
                        <a:pt x="328" y="115"/>
                      </a:lnTo>
                      <a:lnTo>
                        <a:pt x="335" y="102"/>
                      </a:lnTo>
                      <a:lnTo>
                        <a:pt x="358" y="97"/>
                      </a:lnTo>
                      <a:lnTo>
                        <a:pt x="374" y="77"/>
                      </a:lnTo>
                      <a:lnTo>
                        <a:pt x="374" y="65"/>
                      </a:lnTo>
                      <a:lnTo>
                        <a:pt x="387" y="49"/>
                      </a:lnTo>
                      <a:lnTo>
                        <a:pt x="415" y="47"/>
                      </a:lnTo>
                      <a:lnTo>
                        <a:pt x="447" y="47"/>
                      </a:lnTo>
                      <a:lnTo>
                        <a:pt x="472" y="24"/>
                      </a:lnTo>
                      <a:lnTo>
                        <a:pt x="467" y="0"/>
                      </a:lnTo>
                      <a:lnTo>
                        <a:pt x="472" y="0"/>
                      </a:lnTo>
                    </a:path>
                  </a:pathLst>
                </a:custGeom>
                <a:solidFill>
                  <a:srgbClr val="00B0F0"/>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35" name="Freeform 62">
                  <a:extLst>
                    <a:ext uri="{FF2B5EF4-FFF2-40B4-BE49-F238E27FC236}">
                      <a16:creationId xmlns:a16="http://schemas.microsoft.com/office/drawing/2014/main" id="{8326C654-72F2-41B9-9172-4485C2AA4562}"/>
                    </a:ext>
                  </a:extLst>
                </p:cNvPr>
                <p:cNvSpPr>
                  <a:spLocks noChangeAspect="1"/>
                </p:cNvSpPr>
                <p:nvPr/>
              </p:nvSpPr>
              <p:spPr bwMode="auto">
                <a:xfrm>
                  <a:off x="3324" y="947"/>
                  <a:ext cx="626" cy="1332"/>
                </a:xfrm>
                <a:custGeom>
                  <a:avLst/>
                  <a:gdLst/>
                  <a:ahLst/>
                  <a:cxnLst>
                    <a:cxn ang="0">
                      <a:pos x="492" y="24"/>
                    </a:cxn>
                    <a:cxn ang="0">
                      <a:pos x="577" y="81"/>
                    </a:cxn>
                    <a:cxn ang="0">
                      <a:pos x="583" y="131"/>
                    </a:cxn>
                    <a:cxn ang="0">
                      <a:pos x="604" y="177"/>
                    </a:cxn>
                    <a:cxn ang="0">
                      <a:pos x="599" y="236"/>
                    </a:cxn>
                    <a:cxn ang="0">
                      <a:pos x="618" y="277"/>
                    </a:cxn>
                    <a:cxn ang="0">
                      <a:pos x="613" y="311"/>
                    </a:cxn>
                    <a:cxn ang="0">
                      <a:pos x="538" y="317"/>
                    </a:cxn>
                    <a:cxn ang="0">
                      <a:pos x="504" y="367"/>
                    </a:cxn>
                    <a:cxn ang="0">
                      <a:pos x="494" y="406"/>
                    </a:cxn>
                    <a:cxn ang="0">
                      <a:pos x="499" y="458"/>
                    </a:cxn>
                    <a:cxn ang="0">
                      <a:pos x="476" y="508"/>
                    </a:cxn>
                    <a:cxn ang="0">
                      <a:pos x="406" y="551"/>
                    </a:cxn>
                    <a:cxn ang="0">
                      <a:pos x="378" y="576"/>
                    </a:cxn>
                    <a:cxn ang="0">
                      <a:pos x="346" y="638"/>
                    </a:cxn>
                    <a:cxn ang="0">
                      <a:pos x="335" y="688"/>
                    </a:cxn>
                    <a:cxn ang="0">
                      <a:pos x="305" y="754"/>
                    </a:cxn>
                    <a:cxn ang="0">
                      <a:pos x="348" y="842"/>
                    </a:cxn>
                    <a:cxn ang="0">
                      <a:pos x="383" y="908"/>
                    </a:cxn>
                    <a:cxn ang="0">
                      <a:pos x="346" y="933"/>
                    </a:cxn>
                    <a:cxn ang="0">
                      <a:pos x="312" y="938"/>
                    </a:cxn>
                    <a:cxn ang="0">
                      <a:pos x="241" y="942"/>
                    </a:cxn>
                    <a:cxn ang="0">
                      <a:pos x="307" y="958"/>
                    </a:cxn>
                    <a:cxn ang="0">
                      <a:pos x="346" y="978"/>
                    </a:cxn>
                    <a:cxn ang="0">
                      <a:pos x="321" y="994"/>
                    </a:cxn>
                    <a:cxn ang="0">
                      <a:pos x="278" y="1033"/>
                    </a:cxn>
                    <a:cxn ang="0">
                      <a:pos x="266" y="1069"/>
                    </a:cxn>
                    <a:cxn ang="0">
                      <a:pos x="250" y="1156"/>
                    </a:cxn>
                    <a:cxn ang="0">
                      <a:pos x="230" y="1215"/>
                    </a:cxn>
                    <a:cxn ang="0">
                      <a:pos x="177" y="1260"/>
                    </a:cxn>
                    <a:cxn ang="0">
                      <a:pos x="130" y="1276"/>
                    </a:cxn>
                    <a:cxn ang="0">
                      <a:pos x="120" y="1319"/>
                    </a:cxn>
                    <a:cxn ang="0">
                      <a:pos x="70" y="1331"/>
                    </a:cxn>
                    <a:cxn ang="0">
                      <a:pos x="50" y="1310"/>
                    </a:cxn>
                    <a:cxn ang="0">
                      <a:pos x="29" y="1235"/>
                    </a:cxn>
                    <a:cxn ang="0">
                      <a:pos x="45" y="1219"/>
                    </a:cxn>
                    <a:cxn ang="0">
                      <a:pos x="50" y="1194"/>
                    </a:cxn>
                    <a:cxn ang="0">
                      <a:pos x="29" y="1126"/>
                    </a:cxn>
                    <a:cxn ang="0">
                      <a:pos x="11" y="1074"/>
                    </a:cxn>
                    <a:cxn ang="0">
                      <a:pos x="0" y="990"/>
                    </a:cxn>
                    <a:cxn ang="0">
                      <a:pos x="20" y="958"/>
                    </a:cxn>
                    <a:cxn ang="0">
                      <a:pos x="36" y="874"/>
                    </a:cxn>
                    <a:cxn ang="0">
                      <a:pos x="79" y="824"/>
                    </a:cxn>
                    <a:cxn ang="0">
                      <a:pos x="66" y="738"/>
                    </a:cxn>
                    <a:cxn ang="0">
                      <a:pos x="84" y="697"/>
                    </a:cxn>
                    <a:cxn ang="0">
                      <a:pos x="75" y="622"/>
                    </a:cxn>
                    <a:cxn ang="0">
                      <a:pos x="91" y="533"/>
                    </a:cxn>
                    <a:cxn ang="0">
                      <a:pos x="145" y="476"/>
                    </a:cxn>
                    <a:cxn ang="0">
                      <a:pos x="196" y="458"/>
                    </a:cxn>
                    <a:cxn ang="0">
                      <a:pos x="175" y="406"/>
                    </a:cxn>
                    <a:cxn ang="0">
                      <a:pos x="196" y="361"/>
                    </a:cxn>
                    <a:cxn ang="0">
                      <a:pos x="207" y="293"/>
                    </a:cxn>
                    <a:cxn ang="0">
                      <a:pos x="262" y="252"/>
                    </a:cxn>
                    <a:cxn ang="0">
                      <a:pos x="287" y="199"/>
                    </a:cxn>
                    <a:cxn ang="0">
                      <a:pos x="328" y="115"/>
                    </a:cxn>
                    <a:cxn ang="0">
                      <a:pos x="374" y="77"/>
                    </a:cxn>
                    <a:cxn ang="0">
                      <a:pos x="415" y="47"/>
                    </a:cxn>
                    <a:cxn ang="0">
                      <a:pos x="467" y="0"/>
                    </a:cxn>
                  </a:cxnLst>
                  <a:rect l="0" t="0" r="r" b="b"/>
                  <a:pathLst>
                    <a:path w="626" h="1332">
                      <a:moveTo>
                        <a:pt x="472" y="0"/>
                      </a:moveTo>
                      <a:lnTo>
                        <a:pt x="479" y="4"/>
                      </a:lnTo>
                      <a:lnTo>
                        <a:pt x="492" y="24"/>
                      </a:lnTo>
                      <a:lnTo>
                        <a:pt x="547" y="77"/>
                      </a:lnTo>
                      <a:lnTo>
                        <a:pt x="554" y="65"/>
                      </a:lnTo>
                      <a:lnTo>
                        <a:pt x="577" y="81"/>
                      </a:lnTo>
                      <a:lnTo>
                        <a:pt x="583" y="99"/>
                      </a:lnTo>
                      <a:lnTo>
                        <a:pt x="583" y="111"/>
                      </a:lnTo>
                      <a:lnTo>
                        <a:pt x="583" y="131"/>
                      </a:lnTo>
                      <a:lnTo>
                        <a:pt x="577" y="145"/>
                      </a:lnTo>
                      <a:lnTo>
                        <a:pt x="590" y="161"/>
                      </a:lnTo>
                      <a:lnTo>
                        <a:pt x="604" y="177"/>
                      </a:lnTo>
                      <a:lnTo>
                        <a:pt x="604" y="190"/>
                      </a:lnTo>
                      <a:lnTo>
                        <a:pt x="604" y="211"/>
                      </a:lnTo>
                      <a:lnTo>
                        <a:pt x="599" y="236"/>
                      </a:lnTo>
                      <a:lnTo>
                        <a:pt x="590" y="245"/>
                      </a:lnTo>
                      <a:lnTo>
                        <a:pt x="604" y="256"/>
                      </a:lnTo>
                      <a:lnTo>
                        <a:pt x="618" y="277"/>
                      </a:lnTo>
                      <a:lnTo>
                        <a:pt x="625" y="297"/>
                      </a:lnTo>
                      <a:lnTo>
                        <a:pt x="625" y="306"/>
                      </a:lnTo>
                      <a:lnTo>
                        <a:pt x="613" y="311"/>
                      </a:lnTo>
                      <a:lnTo>
                        <a:pt x="558" y="311"/>
                      </a:lnTo>
                      <a:lnTo>
                        <a:pt x="547" y="311"/>
                      </a:lnTo>
                      <a:lnTo>
                        <a:pt x="538" y="317"/>
                      </a:lnTo>
                      <a:lnTo>
                        <a:pt x="538" y="336"/>
                      </a:lnTo>
                      <a:lnTo>
                        <a:pt x="529" y="347"/>
                      </a:lnTo>
                      <a:lnTo>
                        <a:pt x="504" y="367"/>
                      </a:lnTo>
                      <a:lnTo>
                        <a:pt x="508" y="386"/>
                      </a:lnTo>
                      <a:lnTo>
                        <a:pt x="504" y="397"/>
                      </a:lnTo>
                      <a:lnTo>
                        <a:pt x="494" y="406"/>
                      </a:lnTo>
                      <a:lnTo>
                        <a:pt x="504" y="431"/>
                      </a:lnTo>
                      <a:lnTo>
                        <a:pt x="508" y="447"/>
                      </a:lnTo>
                      <a:lnTo>
                        <a:pt x="499" y="458"/>
                      </a:lnTo>
                      <a:lnTo>
                        <a:pt x="483" y="472"/>
                      </a:lnTo>
                      <a:lnTo>
                        <a:pt x="479" y="488"/>
                      </a:lnTo>
                      <a:lnTo>
                        <a:pt x="476" y="508"/>
                      </a:lnTo>
                      <a:lnTo>
                        <a:pt x="447" y="522"/>
                      </a:lnTo>
                      <a:lnTo>
                        <a:pt x="428" y="533"/>
                      </a:lnTo>
                      <a:lnTo>
                        <a:pt x="406" y="551"/>
                      </a:lnTo>
                      <a:lnTo>
                        <a:pt x="408" y="563"/>
                      </a:lnTo>
                      <a:lnTo>
                        <a:pt x="387" y="567"/>
                      </a:lnTo>
                      <a:lnTo>
                        <a:pt x="378" y="576"/>
                      </a:lnTo>
                      <a:lnTo>
                        <a:pt x="358" y="604"/>
                      </a:lnTo>
                      <a:lnTo>
                        <a:pt x="342" y="617"/>
                      </a:lnTo>
                      <a:lnTo>
                        <a:pt x="346" y="638"/>
                      </a:lnTo>
                      <a:lnTo>
                        <a:pt x="335" y="647"/>
                      </a:lnTo>
                      <a:lnTo>
                        <a:pt x="326" y="656"/>
                      </a:lnTo>
                      <a:lnTo>
                        <a:pt x="335" y="688"/>
                      </a:lnTo>
                      <a:lnTo>
                        <a:pt x="330" y="708"/>
                      </a:lnTo>
                      <a:lnTo>
                        <a:pt x="307" y="722"/>
                      </a:lnTo>
                      <a:lnTo>
                        <a:pt x="305" y="754"/>
                      </a:lnTo>
                      <a:lnTo>
                        <a:pt x="307" y="797"/>
                      </a:lnTo>
                      <a:lnTo>
                        <a:pt x="317" y="815"/>
                      </a:lnTo>
                      <a:lnTo>
                        <a:pt x="348" y="842"/>
                      </a:lnTo>
                      <a:lnTo>
                        <a:pt x="362" y="867"/>
                      </a:lnTo>
                      <a:lnTo>
                        <a:pt x="376" y="890"/>
                      </a:lnTo>
                      <a:lnTo>
                        <a:pt x="383" y="908"/>
                      </a:lnTo>
                      <a:lnTo>
                        <a:pt x="376" y="924"/>
                      </a:lnTo>
                      <a:lnTo>
                        <a:pt x="358" y="938"/>
                      </a:lnTo>
                      <a:lnTo>
                        <a:pt x="346" y="933"/>
                      </a:lnTo>
                      <a:lnTo>
                        <a:pt x="335" y="919"/>
                      </a:lnTo>
                      <a:lnTo>
                        <a:pt x="317" y="924"/>
                      </a:lnTo>
                      <a:lnTo>
                        <a:pt x="312" y="938"/>
                      </a:lnTo>
                      <a:lnTo>
                        <a:pt x="287" y="938"/>
                      </a:lnTo>
                      <a:lnTo>
                        <a:pt x="250" y="933"/>
                      </a:lnTo>
                      <a:lnTo>
                        <a:pt x="241" y="942"/>
                      </a:lnTo>
                      <a:lnTo>
                        <a:pt x="266" y="953"/>
                      </a:lnTo>
                      <a:lnTo>
                        <a:pt x="301" y="942"/>
                      </a:lnTo>
                      <a:lnTo>
                        <a:pt x="307" y="958"/>
                      </a:lnTo>
                      <a:lnTo>
                        <a:pt x="335" y="963"/>
                      </a:lnTo>
                      <a:lnTo>
                        <a:pt x="353" y="969"/>
                      </a:lnTo>
                      <a:lnTo>
                        <a:pt x="346" y="978"/>
                      </a:lnTo>
                      <a:lnTo>
                        <a:pt x="321" y="974"/>
                      </a:lnTo>
                      <a:lnTo>
                        <a:pt x="317" y="983"/>
                      </a:lnTo>
                      <a:lnTo>
                        <a:pt x="321" y="994"/>
                      </a:lnTo>
                      <a:lnTo>
                        <a:pt x="307" y="1013"/>
                      </a:lnTo>
                      <a:lnTo>
                        <a:pt x="287" y="1028"/>
                      </a:lnTo>
                      <a:lnTo>
                        <a:pt x="278" y="1033"/>
                      </a:lnTo>
                      <a:lnTo>
                        <a:pt x="271" y="1037"/>
                      </a:lnTo>
                      <a:lnTo>
                        <a:pt x="276" y="1056"/>
                      </a:lnTo>
                      <a:lnTo>
                        <a:pt x="266" y="1069"/>
                      </a:lnTo>
                      <a:lnTo>
                        <a:pt x="253" y="1094"/>
                      </a:lnTo>
                      <a:lnTo>
                        <a:pt x="257" y="1119"/>
                      </a:lnTo>
                      <a:lnTo>
                        <a:pt x="250" y="1156"/>
                      </a:lnTo>
                      <a:lnTo>
                        <a:pt x="241" y="1174"/>
                      </a:lnTo>
                      <a:lnTo>
                        <a:pt x="241" y="1196"/>
                      </a:lnTo>
                      <a:lnTo>
                        <a:pt x="230" y="1215"/>
                      </a:lnTo>
                      <a:lnTo>
                        <a:pt x="212" y="1244"/>
                      </a:lnTo>
                      <a:lnTo>
                        <a:pt x="207" y="1265"/>
                      </a:lnTo>
                      <a:lnTo>
                        <a:pt x="177" y="1260"/>
                      </a:lnTo>
                      <a:lnTo>
                        <a:pt x="150" y="1260"/>
                      </a:lnTo>
                      <a:lnTo>
                        <a:pt x="145" y="1271"/>
                      </a:lnTo>
                      <a:lnTo>
                        <a:pt x="130" y="1276"/>
                      </a:lnTo>
                      <a:lnTo>
                        <a:pt x="120" y="1281"/>
                      </a:lnTo>
                      <a:lnTo>
                        <a:pt x="125" y="1296"/>
                      </a:lnTo>
                      <a:lnTo>
                        <a:pt x="120" y="1319"/>
                      </a:lnTo>
                      <a:lnTo>
                        <a:pt x="100" y="1331"/>
                      </a:lnTo>
                      <a:lnTo>
                        <a:pt x="88" y="1319"/>
                      </a:lnTo>
                      <a:lnTo>
                        <a:pt x="70" y="1331"/>
                      </a:lnTo>
                      <a:lnTo>
                        <a:pt x="50" y="1331"/>
                      </a:lnTo>
                      <a:lnTo>
                        <a:pt x="41" y="1319"/>
                      </a:lnTo>
                      <a:lnTo>
                        <a:pt x="50" y="1310"/>
                      </a:lnTo>
                      <a:lnTo>
                        <a:pt x="54" y="1285"/>
                      </a:lnTo>
                      <a:lnTo>
                        <a:pt x="36" y="1253"/>
                      </a:lnTo>
                      <a:lnTo>
                        <a:pt x="29" y="1235"/>
                      </a:lnTo>
                      <a:lnTo>
                        <a:pt x="34" y="1226"/>
                      </a:lnTo>
                      <a:lnTo>
                        <a:pt x="41" y="1226"/>
                      </a:lnTo>
                      <a:lnTo>
                        <a:pt x="45" y="1219"/>
                      </a:lnTo>
                      <a:lnTo>
                        <a:pt x="50" y="1210"/>
                      </a:lnTo>
                      <a:lnTo>
                        <a:pt x="54" y="1201"/>
                      </a:lnTo>
                      <a:lnTo>
                        <a:pt x="50" y="1194"/>
                      </a:lnTo>
                      <a:lnTo>
                        <a:pt x="41" y="1178"/>
                      </a:lnTo>
                      <a:lnTo>
                        <a:pt x="25" y="1153"/>
                      </a:lnTo>
                      <a:lnTo>
                        <a:pt x="29" y="1126"/>
                      </a:lnTo>
                      <a:lnTo>
                        <a:pt x="15" y="1108"/>
                      </a:lnTo>
                      <a:lnTo>
                        <a:pt x="4" y="1094"/>
                      </a:lnTo>
                      <a:lnTo>
                        <a:pt x="11" y="1074"/>
                      </a:lnTo>
                      <a:lnTo>
                        <a:pt x="20" y="1033"/>
                      </a:lnTo>
                      <a:lnTo>
                        <a:pt x="4" y="1013"/>
                      </a:lnTo>
                      <a:lnTo>
                        <a:pt x="0" y="990"/>
                      </a:lnTo>
                      <a:lnTo>
                        <a:pt x="0" y="978"/>
                      </a:lnTo>
                      <a:lnTo>
                        <a:pt x="9" y="953"/>
                      </a:lnTo>
                      <a:lnTo>
                        <a:pt x="20" y="958"/>
                      </a:lnTo>
                      <a:lnTo>
                        <a:pt x="34" y="924"/>
                      </a:lnTo>
                      <a:lnTo>
                        <a:pt x="34" y="888"/>
                      </a:lnTo>
                      <a:lnTo>
                        <a:pt x="36" y="874"/>
                      </a:lnTo>
                      <a:lnTo>
                        <a:pt x="54" y="863"/>
                      </a:lnTo>
                      <a:lnTo>
                        <a:pt x="79" y="844"/>
                      </a:lnTo>
                      <a:lnTo>
                        <a:pt x="79" y="824"/>
                      </a:lnTo>
                      <a:lnTo>
                        <a:pt x="75" y="763"/>
                      </a:lnTo>
                      <a:lnTo>
                        <a:pt x="66" y="754"/>
                      </a:lnTo>
                      <a:lnTo>
                        <a:pt x="66" y="738"/>
                      </a:lnTo>
                      <a:lnTo>
                        <a:pt x="88" y="729"/>
                      </a:lnTo>
                      <a:lnTo>
                        <a:pt x="95" y="722"/>
                      </a:lnTo>
                      <a:lnTo>
                        <a:pt x="84" y="697"/>
                      </a:lnTo>
                      <a:lnTo>
                        <a:pt x="66" y="672"/>
                      </a:lnTo>
                      <a:lnTo>
                        <a:pt x="70" y="642"/>
                      </a:lnTo>
                      <a:lnTo>
                        <a:pt x="75" y="622"/>
                      </a:lnTo>
                      <a:lnTo>
                        <a:pt x="91" y="583"/>
                      </a:lnTo>
                      <a:lnTo>
                        <a:pt x="91" y="567"/>
                      </a:lnTo>
                      <a:lnTo>
                        <a:pt x="91" y="533"/>
                      </a:lnTo>
                      <a:lnTo>
                        <a:pt x="104" y="506"/>
                      </a:lnTo>
                      <a:lnTo>
                        <a:pt x="125" y="488"/>
                      </a:lnTo>
                      <a:lnTo>
                        <a:pt x="145" y="476"/>
                      </a:lnTo>
                      <a:lnTo>
                        <a:pt x="166" y="481"/>
                      </a:lnTo>
                      <a:lnTo>
                        <a:pt x="187" y="488"/>
                      </a:lnTo>
                      <a:lnTo>
                        <a:pt x="196" y="458"/>
                      </a:lnTo>
                      <a:lnTo>
                        <a:pt x="187" y="433"/>
                      </a:lnTo>
                      <a:lnTo>
                        <a:pt x="177" y="417"/>
                      </a:lnTo>
                      <a:lnTo>
                        <a:pt x="175" y="406"/>
                      </a:lnTo>
                      <a:lnTo>
                        <a:pt x="177" y="392"/>
                      </a:lnTo>
                      <a:lnTo>
                        <a:pt x="191" y="388"/>
                      </a:lnTo>
                      <a:lnTo>
                        <a:pt x="196" y="361"/>
                      </a:lnTo>
                      <a:lnTo>
                        <a:pt x="205" y="336"/>
                      </a:lnTo>
                      <a:lnTo>
                        <a:pt x="207" y="315"/>
                      </a:lnTo>
                      <a:lnTo>
                        <a:pt x="207" y="293"/>
                      </a:lnTo>
                      <a:lnTo>
                        <a:pt x="221" y="274"/>
                      </a:lnTo>
                      <a:lnTo>
                        <a:pt x="246" y="256"/>
                      </a:lnTo>
                      <a:lnTo>
                        <a:pt x="262" y="252"/>
                      </a:lnTo>
                      <a:lnTo>
                        <a:pt x="262" y="231"/>
                      </a:lnTo>
                      <a:lnTo>
                        <a:pt x="271" y="218"/>
                      </a:lnTo>
                      <a:lnTo>
                        <a:pt x="287" y="199"/>
                      </a:lnTo>
                      <a:lnTo>
                        <a:pt x="305" y="186"/>
                      </a:lnTo>
                      <a:lnTo>
                        <a:pt x="296" y="149"/>
                      </a:lnTo>
                      <a:lnTo>
                        <a:pt x="328" y="115"/>
                      </a:lnTo>
                      <a:lnTo>
                        <a:pt x="335" y="102"/>
                      </a:lnTo>
                      <a:lnTo>
                        <a:pt x="358" y="97"/>
                      </a:lnTo>
                      <a:lnTo>
                        <a:pt x="374" y="77"/>
                      </a:lnTo>
                      <a:lnTo>
                        <a:pt x="374" y="65"/>
                      </a:lnTo>
                      <a:lnTo>
                        <a:pt x="387" y="49"/>
                      </a:lnTo>
                      <a:lnTo>
                        <a:pt x="415" y="47"/>
                      </a:lnTo>
                      <a:lnTo>
                        <a:pt x="447" y="47"/>
                      </a:lnTo>
                      <a:lnTo>
                        <a:pt x="472" y="24"/>
                      </a:lnTo>
                      <a:lnTo>
                        <a:pt x="467" y="0"/>
                      </a:lnTo>
                    </a:path>
                  </a:pathLst>
                </a:custGeom>
                <a:solidFill>
                  <a:srgbClr val="00B0F0"/>
                </a:solidFill>
                <a:ln w="2540" cap="rnd">
                  <a:solidFill>
                    <a:srgbClr val="FFFFFF"/>
                  </a:solidFill>
                  <a:round/>
                  <a:headEnd type="none" w="sm" len="sm"/>
                  <a:tailEnd type="none" w="sm" len="sm"/>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grpSp>
        </p:grpSp>
        <p:sp>
          <p:nvSpPr>
            <p:cNvPr id="318" name="Freeform 64">
              <a:extLst>
                <a:ext uri="{FF2B5EF4-FFF2-40B4-BE49-F238E27FC236}">
                  <a16:creationId xmlns:a16="http://schemas.microsoft.com/office/drawing/2014/main" id="{595CABA7-BAA5-4460-8433-A9A14A405F0A}"/>
                </a:ext>
              </a:extLst>
            </p:cNvPr>
            <p:cNvSpPr>
              <a:spLocks noChangeAspect="1"/>
            </p:cNvSpPr>
            <p:nvPr/>
          </p:nvSpPr>
          <p:spPr bwMode="auto">
            <a:xfrm>
              <a:off x="3081020" y="1493511"/>
              <a:ext cx="1421765" cy="1604462"/>
            </a:xfrm>
            <a:custGeom>
              <a:avLst/>
              <a:gdLst/>
              <a:ahLst/>
              <a:cxnLst>
                <a:cxn ang="0">
                  <a:pos x="332" y="1137"/>
                </a:cxn>
                <a:cxn ang="0">
                  <a:pos x="377" y="1066"/>
                </a:cxn>
                <a:cxn ang="0">
                  <a:pos x="366" y="969"/>
                </a:cxn>
                <a:cxn ang="0">
                  <a:pos x="375" y="887"/>
                </a:cxn>
                <a:cxn ang="0">
                  <a:pos x="393" y="771"/>
                </a:cxn>
                <a:cxn ang="0">
                  <a:pos x="452" y="692"/>
                </a:cxn>
                <a:cxn ang="0">
                  <a:pos x="482" y="631"/>
                </a:cxn>
                <a:cxn ang="0">
                  <a:pos x="502" y="569"/>
                </a:cxn>
                <a:cxn ang="0">
                  <a:pos x="564" y="465"/>
                </a:cxn>
                <a:cxn ang="0">
                  <a:pos x="598" y="381"/>
                </a:cxn>
                <a:cxn ang="0">
                  <a:pos x="677" y="299"/>
                </a:cxn>
                <a:cxn ang="0">
                  <a:pos x="739" y="270"/>
                </a:cxn>
                <a:cxn ang="0">
                  <a:pos x="782" y="195"/>
                </a:cxn>
                <a:cxn ang="0">
                  <a:pos x="880" y="236"/>
                </a:cxn>
                <a:cxn ang="0">
                  <a:pos x="934" y="249"/>
                </a:cxn>
                <a:cxn ang="0">
                  <a:pos x="964" y="149"/>
                </a:cxn>
                <a:cxn ang="0">
                  <a:pos x="1046" y="140"/>
                </a:cxn>
                <a:cxn ang="0">
                  <a:pos x="1075" y="179"/>
                </a:cxn>
                <a:cxn ang="0">
                  <a:pos x="1100" y="129"/>
                </a:cxn>
                <a:cxn ang="0">
                  <a:pos x="1130" y="70"/>
                </a:cxn>
                <a:cxn ang="0">
                  <a:pos x="1075" y="22"/>
                </a:cxn>
                <a:cxn ang="0">
                  <a:pos x="1028" y="24"/>
                </a:cxn>
                <a:cxn ang="0">
                  <a:pos x="998" y="22"/>
                </a:cxn>
                <a:cxn ang="0">
                  <a:pos x="957" y="49"/>
                </a:cxn>
                <a:cxn ang="0">
                  <a:pos x="939" y="34"/>
                </a:cxn>
                <a:cxn ang="0">
                  <a:pos x="877" y="108"/>
                </a:cxn>
                <a:cxn ang="0">
                  <a:pos x="814" y="129"/>
                </a:cxn>
                <a:cxn ang="0">
                  <a:pos x="748" y="149"/>
                </a:cxn>
                <a:cxn ang="0">
                  <a:pos x="668" y="165"/>
                </a:cxn>
                <a:cxn ang="0">
                  <a:pos x="659" y="229"/>
                </a:cxn>
                <a:cxn ang="0">
                  <a:pos x="652" y="281"/>
                </a:cxn>
                <a:cxn ang="0">
                  <a:pos x="586" y="295"/>
                </a:cxn>
                <a:cxn ang="0">
                  <a:pos x="564" y="340"/>
                </a:cxn>
                <a:cxn ang="0">
                  <a:pos x="516" y="406"/>
                </a:cxn>
                <a:cxn ang="0">
                  <a:pos x="466" y="490"/>
                </a:cxn>
                <a:cxn ang="0">
                  <a:pos x="423" y="572"/>
                </a:cxn>
                <a:cxn ang="0">
                  <a:pos x="398" y="622"/>
                </a:cxn>
                <a:cxn ang="0">
                  <a:pos x="318" y="692"/>
                </a:cxn>
                <a:cxn ang="0">
                  <a:pos x="366" y="701"/>
                </a:cxn>
                <a:cxn ang="0">
                  <a:pos x="295" y="715"/>
                </a:cxn>
                <a:cxn ang="0">
                  <a:pos x="229" y="755"/>
                </a:cxn>
                <a:cxn ang="0">
                  <a:pos x="172" y="758"/>
                </a:cxn>
                <a:cxn ang="0">
                  <a:pos x="127" y="789"/>
                </a:cxn>
                <a:cxn ang="0">
                  <a:pos x="97" y="821"/>
                </a:cxn>
                <a:cxn ang="0">
                  <a:pos x="38" y="860"/>
                </a:cxn>
                <a:cxn ang="0">
                  <a:pos x="22" y="996"/>
                </a:cxn>
                <a:cxn ang="0">
                  <a:pos x="45" y="1028"/>
                </a:cxn>
                <a:cxn ang="0">
                  <a:pos x="22" y="1089"/>
                </a:cxn>
                <a:cxn ang="0">
                  <a:pos x="36" y="1123"/>
                </a:cxn>
                <a:cxn ang="0">
                  <a:pos x="0" y="1155"/>
                </a:cxn>
                <a:cxn ang="0">
                  <a:pos x="95" y="1244"/>
                </a:cxn>
                <a:cxn ang="0">
                  <a:pos x="234" y="1141"/>
                </a:cxn>
                <a:cxn ang="0">
                  <a:pos x="284" y="1085"/>
                </a:cxn>
                <a:cxn ang="0">
                  <a:pos x="295" y="1171"/>
                </a:cxn>
              </a:cxnLst>
              <a:rect l="0" t="0" r="r" b="b"/>
              <a:pathLst>
                <a:path w="1136" h="1245">
                  <a:moveTo>
                    <a:pt x="304" y="1171"/>
                  </a:moveTo>
                  <a:lnTo>
                    <a:pt x="307" y="1169"/>
                  </a:lnTo>
                  <a:lnTo>
                    <a:pt x="318" y="1166"/>
                  </a:lnTo>
                  <a:lnTo>
                    <a:pt x="327" y="1153"/>
                  </a:lnTo>
                  <a:lnTo>
                    <a:pt x="332" y="1137"/>
                  </a:lnTo>
                  <a:lnTo>
                    <a:pt x="336" y="1128"/>
                  </a:lnTo>
                  <a:lnTo>
                    <a:pt x="332" y="1103"/>
                  </a:lnTo>
                  <a:lnTo>
                    <a:pt x="336" y="1087"/>
                  </a:lnTo>
                  <a:lnTo>
                    <a:pt x="348" y="1078"/>
                  </a:lnTo>
                  <a:lnTo>
                    <a:pt x="377" y="1066"/>
                  </a:lnTo>
                  <a:lnTo>
                    <a:pt x="382" y="1053"/>
                  </a:lnTo>
                  <a:lnTo>
                    <a:pt x="377" y="1012"/>
                  </a:lnTo>
                  <a:lnTo>
                    <a:pt x="375" y="1003"/>
                  </a:lnTo>
                  <a:lnTo>
                    <a:pt x="375" y="978"/>
                  </a:lnTo>
                  <a:lnTo>
                    <a:pt x="366" y="969"/>
                  </a:lnTo>
                  <a:lnTo>
                    <a:pt x="370" y="951"/>
                  </a:lnTo>
                  <a:lnTo>
                    <a:pt x="377" y="951"/>
                  </a:lnTo>
                  <a:lnTo>
                    <a:pt x="398" y="937"/>
                  </a:lnTo>
                  <a:lnTo>
                    <a:pt x="382" y="898"/>
                  </a:lnTo>
                  <a:lnTo>
                    <a:pt x="375" y="887"/>
                  </a:lnTo>
                  <a:lnTo>
                    <a:pt x="375" y="883"/>
                  </a:lnTo>
                  <a:lnTo>
                    <a:pt x="375" y="851"/>
                  </a:lnTo>
                  <a:lnTo>
                    <a:pt x="386" y="826"/>
                  </a:lnTo>
                  <a:lnTo>
                    <a:pt x="391" y="799"/>
                  </a:lnTo>
                  <a:lnTo>
                    <a:pt x="393" y="771"/>
                  </a:lnTo>
                  <a:lnTo>
                    <a:pt x="391" y="746"/>
                  </a:lnTo>
                  <a:lnTo>
                    <a:pt x="398" y="728"/>
                  </a:lnTo>
                  <a:lnTo>
                    <a:pt x="402" y="717"/>
                  </a:lnTo>
                  <a:lnTo>
                    <a:pt x="427" y="701"/>
                  </a:lnTo>
                  <a:lnTo>
                    <a:pt x="452" y="692"/>
                  </a:lnTo>
                  <a:lnTo>
                    <a:pt x="475" y="701"/>
                  </a:lnTo>
                  <a:lnTo>
                    <a:pt x="482" y="705"/>
                  </a:lnTo>
                  <a:lnTo>
                    <a:pt x="493" y="687"/>
                  </a:lnTo>
                  <a:lnTo>
                    <a:pt x="493" y="667"/>
                  </a:lnTo>
                  <a:lnTo>
                    <a:pt x="482" y="631"/>
                  </a:lnTo>
                  <a:lnTo>
                    <a:pt x="477" y="615"/>
                  </a:lnTo>
                  <a:lnTo>
                    <a:pt x="482" y="606"/>
                  </a:lnTo>
                  <a:lnTo>
                    <a:pt x="489" y="606"/>
                  </a:lnTo>
                  <a:lnTo>
                    <a:pt x="498" y="592"/>
                  </a:lnTo>
                  <a:lnTo>
                    <a:pt x="502" y="569"/>
                  </a:lnTo>
                  <a:lnTo>
                    <a:pt x="507" y="535"/>
                  </a:lnTo>
                  <a:lnTo>
                    <a:pt x="511" y="501"/>
                  </a:lnTo>
                  <a:lnTo>
                    <a:pt x="523" y="490"/>
                  </a:lnTo>
                  <a:lnTo>
                    <a:pt x="548" y="474"/>
                  </a:lnTo>
                  <a:lnTo>
                    <a:pt x="564" y="465"/>
                  </a:lnTo>
                  <a:lnTo>
                    <a:pt x="568" y="440"/>
                  </a:lnTo>
                  <a:lnTo>
                    <a:pt x="577" y="422"/>
                  </a:lnTo>
                  <a:lnTo>
                    <a:pt x="598" y="406"/>
                  </a:lnTo>
                  <a:lnTo>
                    <a:pt x="602" y="394"/>
                  </a:lnTo>
                  <a:lnTo>
                    <a:pt x="598" y="381"/>
                  </a:lnTo>
                  <a:lnTo>
                    <a:pt x="598" y="365"/>
                  </a:lnTo>
                  <a:lnTo>
                    <a:pt x="616" y="351"/>
                  </a:lnTo>
                  <a:lnTo>
                    <a:pt x="636" y="315"/>
                  </a:lnTo>
                  <a:lnTo>
                    <a:pt x="652" y="320"/>
                  </a:lnTo>
                  <a:lnTo>
                    <a:pt x="677" y="299"/>
                  </a:lnTo>
                  <a:lnTo>
                    <a:pt x="673" y="281"/>
                  </a:lnTo>
                  <a:lnTo>
                    <a:pt x="689" y="265"/>
                  </a:lnTo>
                  <a:lnTo>
                    <a:pt x="698" y="270"/>
                  </a:lnTo>
                  <a:lnTo>
                    <a:pt x="716" y="265"/>
                  </a:lnTo>
                  <a:lnTo>
                    <a:pt x="739" y="270"/>
                  </a:lnTo>
                  <a:lnTo>
                    <a:pt x="773" y="240"/>
                  </a:lnTo>
                  <a:lnTo>
                    <a:pt x="768" y="224"/>
                  </a:lnTo>
                  <a:lnTo>
                    <a:pt x="773" y="215"/>
                  </a:lnTo>
                  <a:lnTo>
                    <a:pt x="764" y="211"/>
                  </a:lnTo>
                  <a:lnTo>
                    <a:pt x="782" y="195"/>
                  </a:lnTo>
                  <a:lnTo>
                    <a:pt x="805" y="190"/>
                  </a:lnTo>
                  <a:lnTo>
                    <a:pt x="823" y="215"/>
                  </a:lnTo>
                  <a:lnTo>
                    <a:pt x="852" y="249"/>
                  </a:lnTo>
                  <a:lnTo>
                    <a:pt x="864" y="249"/>
                  </a:lnTo>
                  <a:lnTo>
                    <a:pt x="880" y="236"/>
                  </a:lnTo>
                  <a:lnTo>
                    <a:pt x="893" y="233"/>
                  </a:lnTo>
                  <a:lnTo>
                    <a:pt x="900" y="236"/>
                  </a:lnTo>
                  <a:lnTo>
                    <a:pt x="914" y="249"/>
                  </a:lnTo>
                  <a:lnTo>
                    <a:pt x="930" y="254"/>
                  </a:lnTo>
                  <a:lnTo>
                    <a:pt x="934" y="249"/>
                  </a:lnTo>
                  <a:lnTo>
                    <a:pt x="943" y="233"/>
                  </a:lnTo>
                  <a:lnTo>
                    <a:pt x="948" y="224"/>
                  </a:lnTo>
                  <a:lnTo>
                    <a:pt x="964" y="195"/>
                  </a:lnTo>
                  <a:lnTo>
                    <a:pt x="968" y="190"/>
                  </a:lnTo>
                  <a:lnTo>
                    <a:pt x="964" y="149"/>
                  </a:lnTo>
                  <a:lnTo>
                    <a:pt x="984" y="129"/>
                  </a:lnTo>
                  <a:lnTo>
                    <a:pt x="993" y="133"/>
                  </a:lnTo>
                  <a:lnTo>
                    <a:pt x="1018" y="108"/>
                  </a:lnTo>
                  <a:lnTo>
                    <a:pt x="1039" y="133"/>
                  </a:lnTo>
                  <a:lnTo>
                    <a:pt x="1046" y="140"/>
                  </a:lnTo>
                  <a:lnTo>
                    <a:pt x="1059" y="136"/>
                  </a:lnTo>
                  <a:lnTo>
                    <a:pt x="1069" y="149"/>
                  </a:lnTo>
                  <a:lnTo>
                    <a:pt x="1069" y="158"/>
                  </a:lnTo>
                  <a:lnTo>
                    <a:pt x="1075" y="165"/>
                  </a:lnTo>
                  <a:lnTo>
                    <a:pt x="1075" y="179"/>
                  </a:lnTo>
                  <a:lnTo>
                    <a:pt x="1089" y="163"/>
                  </a:lnTo>
                  <a:lnTo>
                    <a:pt x="1109" y="145"/>
                  </a:lnTo>
                  <a:lnTo>
                    <a:pt x="1121" y="120"/>
                  </a:lnTo>
                  <a:lnTo>
                    <a:pt x="1114" y="115"/>
                  </a:lnTo>
                  <a:lnTo>
                    <a:pt x="1100" y="129"/>
                  </a:lnTo>
                  <a:lnTo>
                    <a:pt x="1098" y="108"/>
                  </a:lnTo>
                  <a:lnTo>
                    <a:pt x="1089" y="104"/>
                  </a:lnTo>
                  <a:lnTo>
                    <a:pt x="1084" y="93"/>
                  </a:lnTo>
                  <a:lnTo>
                    <a:pt x="1119" y="65"/>
                  </a:lnTo>
                  <a:lnTo>
                    <a:pt x="1130" y="70"/>
                  </a:lnTo>
                  <a:lnTo>
                    <a:pt x="1135" y="54"/>
                  </a:lnTo>
                  <a:lnTo>
                    <a:pt x="1125" y="49"/>
                  </a:lnTo>
                  <a:lnTo>
                    <a:pt x="1105" y="40"/>
                  </a:lnTo>
                  <a:lnTo>
                    <a:pt x="1094" y="36"/>
                  </a:lnTo>
                  <a:lnTo>
                    <a:pt x="1075" y="22"/>
                  </a:lnTo>
                  <a:lnTo>
                    <a:pt x="1059" y="18"/>
                  </a:lnTo>
                  <a:lnTo>
                    <a:pt x="1041" y="34"/>
                  </a:lnTo>
                  <a:lnTo>
                    <a:pt x="1034" y="45"/>
                  </a:lnTo>
                  <a:lnTo>
                    <a:pt x="1018" y="34"/>
                  </a:lnTo>
                  <a:lnTo>
                    <a:pt x="1028" y="24"/>
                  </a:lnTo>
                  <a:lnTo>
                    <a:pt x="1030" y="4"/>
                  </a:lnTo>
                  <a:lnTo>
                    <a:pt x="1028" y="0"/>
                  </a:lnTo>
                  <a:lnTo>
                    <a:pt x="1005" y="0"/>
                  </a:lnTo>
                  <a:lnTo>
                    <a:pt x="1000" y="9"/>
                  </a:lnTo>
                  <a:lnTo>
                    <a:pt x="998" y="22"/>
                  </a:lnTo>
                  <a:lnTo>
                    <a:pt x="1000" y="34"/>
                  </a:lnTo>
                  <a:lnTo>
                    <a:pt x="984" y="49"/>
                  </a:lnTo>
                  <a:lnTo>
                    <a:pt x="971" y="24"/>
                  </a:lnTo>
                  <a:lnTo>
                    <a:pt x="959" y="29"/>
                  </a:lnTo>
                  <a:lnTo>
                    <a:pt x="957" y="49"/>
                  </a:lnTo>
                  <a:lnTo>
                    <a:pt x="948" y="79"/>
                  </a:lnTo>
                  <a:lnTo>
                    <a:pt x="928" y="99"/>
                  </a:lnTo>
                  <a:lnTo>
                    <a:pt x="914" y="74"/>
                  </a:lnTo>
                  <a:lnTo>
                    <a:pt x="934" y="59"/>
                  </a:lnTo>
                  <a:lnTo>
                    <a:pt x="939" y="34"/>
                  </a:lnTo>
                  <a:lnTo>
                    <a:pt x="928" y="34"/>
                  </a:lnTo>
                  <a:lnTo>
                    <a:pt x="905" y="34"/>
                  </a:lnTo>
                  <a:lnTo>
                    <a:pt x="889" y="59"/>
                  </a:lnTo>
                  <a:lnTo>
                    <a:pt x="868" y="93"/>
                  </a:lnTo>
                  <a:lnTo>
                    <a:pt x="877" y="108"/>
                  </a:lnTo>
                  <a:lnTo>
                    <a:pt x="864" y="115"/>
                  </a:lnTo>
                  <a:lnTo>
                    <a:pt x="848" y="104"/>
                  </a:lnTo>
                  <a:lnTo>
                    <a:pt x="830" y="111"/>
                  </a:lnTo>
                  <a:lnTo>
                    <a:pt x="834" y="129"/>
                  </a:lnTo>
                  <a:lnTo>
                    <a:pt x="814" y="129"/>
                  </a:lnTo>
                  <a:lnTo>
                    <a:pt x="800" y="133"/>
                  </a:lnTo>
                  <a:lnTo>
                    <a:pt x="786" y="154"/>
                  </a:lnTo>
                  <a:lnTo>
                    <a:pt x="764" y="149"/>
                  </a:lnTo>
                  <a:lnTo>
                    <a:pt x="764" y="163"/>
                  </a:lnTo>
                  <a:lnTo>
                    <a:pt x="748" y="149"/>
                  </a:lnTo>
                  <a:lnTo>
                    <a:pt x="727" y="158"/>
                  </a:lnTo>
                  <a:lnTo>
                    <a:pt x="723" y="174"/>
                  </a:lnTo>
                  <a:lnTo>
                    <a:pt x="707" y="179"/>
                  </a:lnTo>
                  <a:lnTo>
                    <a:pt x="693" y="163"/>
                  </a:lnTo>
                  <a:lnTo>
                    <a:pt x="668" y="165"/>
                  </a:lnTo>
                  <a:lnTo>
                    <a:pt x="643" y="174"/>
                  </a:lnTo>
                  <a:lnTo>
                    <a:pt x="643" y="199"/>
                  </a:lnTo>
                  <a:lnTo>
                    <a:pt x="659" y="204"/>
                  </a:lnTo>
                  <a:lnTo>
                    <a:pt x="659" y="211"/>
                  </a:lnTo>
                  <a:lnTo>
                    <a:pt x="659" y="229"/>
                  </a:lnTo>
                  <a:lnTo>
                    <a:pt x="648" y="224"/>
                  </a:lnTo>
                  <a:lnTo>
                    <a:pt x="632" y="233"/>
                  </a:lnTo>
                  <a:lnTo>
                    <a:pt x="636" y="249"/>
                  </a:lnTo>
                  <a:lnTo>
                    <a:pt x="652" y="263"/>
                  </a:lnTo>
                  <a:lnTo>
                    <a:pt x="652" y="281"/>
                  </a:lnTo>
                  <a:lnTo>
                    <a:pt x="636" y="274"/>
                  </a:lnTo>
                  <a:lnTo>
                    <a:pt x="623" y="276"/>
                  </a:lnTo>
                  <a:lnTo>
                    <a:pt x="623" y="295"/>
                  </a:lnTo>
                  <a:lnTo>
                    <a:pt x="602" y="295"/>
                  </a:lnTo>
                  <a:lnTo>
                    <a:pt x="586" y="295"/>
                  </a:lnTo>
                  <a:lnTo>
                    <a:pt x="582" y="306"/>
                  </a:lnTo>
                  <a:lnTo>
                    <a:pt x="577" y="315"/>
                  </a:lnTo>
                  <a:lnTo>
                    <a:pt x="564" y="320"/>
                  </a:lnTo>
                  <a:lnTo>
                    <a:pt x="559" y="329"/>
                  </a:lnTo>
                  <a:lnTo>
                    <a:pt x="564" y="340"/>
                  </a:lnTo>
                  <a:lnTo>
                    <a:pt x="541" y="347"/>
                  </a:lnTo>
                  <a:lnTo>
                    <a:pt x="557" y="365"/>
                  </a:lnTo>
                  <a:lnTo>
                    <a:pt x="559" y="374"/>
                  </a:lnTo>
                  <a:lnTo>
                    <a:pt x="545" y="385"/>
                  </a:lnTo>
                  <a:lnTo>
                    <a:pt x="516" y="406"/>
                  </a:lnTo>
                  <a:lnTo>
                    <a:pt x="493" y="422"/>
                  </a:lnTo>
                  <a:lnTo>
                    <a:pt x="482" y="447"/>
                  </a:lnTo>
                  <a:lnTo>
                    <a:pt x="461" y="465"/>
                  </a:lnTo>
                  <a:lnTo>
                    <a:pt x="461" y="476"/>
                  </a:lnTo>
                  <a:lnTo>
                    <a:pt x="466" y="490"/>
                  </a:lnTo>
                  <a:lnTo>
                    <a:pt x="448" y="501"/>
                  </a:lnTo>
                  <a:lnTo>
                    <a:pt x="452" y="517"/>
                  </a:lnTo>
                  <a:lnTo>
                    <a:pt x="436" y="547"/>
                  </a:lnTo>
                  <a:lnTo>
                    <a:pt x="423" y="551"/>
                  </a:lnTo>
                  <a:lnTo>
                    <a:pt x="423" y="572"/>
                  </a:lnTo>
                  <a:lnTo>
                    <a:pt x="432" y="585"/>
                  </a:lnTo>
                  <a:lnTo>
                    <a:pt x="418" y="597"/>
                  </a:lnTo>
                  <a:lnTo>
                    <a:pt x="411" y="587"/>
                  </a:lnTo>
                  <a:lnTo>
                    <a:pt x="393" y="597"/>
                  </a:lnTo>
                  <a:lnTo>
                    <a:pt x="398" y="622"/>
                  </a:lnTo>
                  <a:lnTo>
                    <a:pt x="382" y="631"/>
                  </a:lnTo>
                  <a:lnTo>
                    <a:pt x="357" y="635"/>
                  </a:lnTo>
                  <a:lnTo>
                    <a:pt x="341" y="656"/>
                  </a:lnTo>
                  <a:lnTo>
                    <a:pt x="336" y="676"/>
                  </a:lnTo>
                  <a:lnTo>
                    <a:pt x="318" y="692"/>
                  </a:lnTo>
                  <a:lnTo>
                    <a:pt x="318" y="705"/>
                  </a:lnTo>
                  <a:lnTo>
                    <a:pt x="341" y="687"/>
                  </a:lnTo>
                  <a:lnTo>
                    <a:pt x="366" y="671"/>
                  </a:lnTo>
                  <a:lnTo>
                    <a:pt x="375" y="676"/>
                  </a:lnTo>
                  <a:lnTo>
                    <a:pt x="366" y="701"/>
                  </a:lnTo>
                  <a:lnTo>
                    <a:pt x="345" y="715"/>
                  </a:lnTo>
                  <a:lnTo>
                    <a:pt x="322" y="710"/>
                  </a:lnTo>
                  <a:lnTo>
                    <a:pt x="327" y="726"/>
                  </a:lnTo>
                  <a:lnTo>
                    <a:pt x="300" y="737"/>
                  </a:lnTo>
                  <a:lnTo>
                    <a:pt x="295" y="715"/>
                  </a:lnTo>
                  <a:lnTo>
                    <a:pt x="282" y="705"/>
                  </a:lnTo>
                  <a:lnTo>
                    <a:pt x="266" y="728"/>
                  </a:lnTo>
                  <a:lnTo>
                    <a:pt x="247" y="728"/>
                  </a:lnTo>
                  <a:lnTo>
                    <a:pt x="232" y="733"/>
                  </a:lnTo>
                  <a:lnTo>
                    <a:pt x="229" y="755"/>
                  </a:lnTo>
                  <a:lnTo>
                    <a:pt x="220" y="758"/>
                  </a:lnTo>
                  <a:lnTo>
                    <a:pt x="220" y="769"/>
                  </a:lnTo>
                  <a:lnTo>
                    <a:pt x="209" y="765"/>
                  </a:lnTo>
                  <a:lnTo>
                    <a:pt x="195" y="755"/>
                  </a:lnTo>
                  <a:lnTo>
                    <a:pt x="172" y="758"/>
                  </a:lnTo>
                  <a:lnTo>
                    <a:pt x="172" y="771"/>
                  </a:lnTo>
                  <a:lnTo>
                    <a:pt x="175" y="783"/>
                  </a:lnTo>
                  <a:lnTo>
                    <a:pt x="166" y="785"/>
                  </a:lnTo>
                  <a:lnTo>
                    <a:pt x="145" y="776"/>
                  </a:lnTo>
                  <a:lnTo>
                    <a:pt x="127" y="789"/>
                  </a:lnTo>
                  <a:lnTo>
                    <a:pt x="131" y="801"/>
                  </a:lnTo>
                  <a:lnTo>
                    <a:pt x="129" y="810"/>
                  </a:lnTo>
                  <a:lnTo>
                    <a:pt x="109" y="801"/>
                  </a:lnTo>
                  <a:lnTo>
                    <a:pt x="104" y="812"/>
                  </a:lnTo>
                  <a:lnTo>
                    <a:pt x="97" y="821"/>
                  </a:lnTo>
                  <a:lnTo>
                    <a:pt x="75" y="817"/>
                  </a:lnTo>
                  <a:lnTo>
                    <a:pt x="63" y="819"/>
                  </a:lnTo>
                  <a:lnTo>
                    <a:pt x="61" y="835"/>
                  </a:lnTo>
                  <a:lnTo>
                    <a:pt x="52" y="839"/>
                  </a:lnTo>
                  <a:lnTo>
                    <a:pt x="38" y="860"/>
                  </a:lnTo>
                  <a:lnTo>
                    <a:pt x="40" y="883"/>
                  </a:lnTo>
                  <a:lnTo>
                    <a:pt x="36" y="917"/>
                  </a:lnTo>
                  <a:lnTo>
                    <a:pt x="31" y="951"/>
                  </a:lnTo>
                  <a:lnTo>
                    <a:pt x="27" y="980"/>
                  </a:lnTo>
                  <a:lnTo>
                    <a:pt x="22" y="996"/>
                  </a:lnTo>
                  <a:lnTo>
                    <a:pt x="34" y="1012"/>
                  </a:lnTo>
                  <a:lnTo>
                    <a:pt x="52" y="998"/>
                  </a:lnTo>
                  <a:lnTo>
                    <a:pt x="63" y="1005"/>
                  </a:lnTo>
                  <a:lnTo>
                    <a:pt x="63" y="1019"/>
                  </a:lnTo>
                  <a:lnTo>
                    <a:pt x="45" y="1028"/>
                  </a:lnTo>
                  <a:lnTo>
                    <a:pt x="43" y="1048"/>
                  </a:lnTo>
                  <a:lnTo>
                    <a:pt x="38" y="1060"/>
                  </a:lnTo>
                  <a:lnTo>
                    <a:pt x="20" y="1057"/>
                  </a:lnTo>
                  <a:lnTo>
                    <a:pt x="13" y="1082"/>
                  </a:lnTo>
                  <a:lnTo>
                    <a:pt x="22" y="1089"/>
                  </a:lnTo>
                  <a:lnTo>
                    <a:pt x="38" y="1085"/>
                  </a:lnTo>
                  <a:lnTo>
                    <a:pt x="47" y="1096"/>
                  </a:lnTo>
                  <a:lnTo>
                    <a:pt x="50" y="1100"/>
                  </a:lnTo>
                  <a:lnTo>
                    <a:pt x="36" y="1110"/>
                  </a:lnTo>
                  <a:lnTo>
                    <a:pt x="36" y="1123"/>
                  </a:lnTo>
                  <a:lnTo>
                    <a:pt x="20" y="1128"/>
                  </a:lnTo>
                  <a:lnTo>
                    <a:pt x="9" y="1119"/>
                  </a:lnTo>
                  <a:lnTo>
                    <a:pt x="11" y="1139"/>
                  </a:lnTo>
                  <a:lnTo>
                    <a:pt x="9" y="1155"/>
                  </a:lnTo>
                  <a:lnTo>
                    <a:pt x="0" y="1155"/>
                  </a:lnTo>
                  <a:lnTo>
                    <a:pt x="25" y="1180"/>
                  </a:lnTo>
                  <a:lnTo>
                    <a:pt x="36" y="1194"/>
                  </a:lnTo>
                  <a:lnTo>
                    <a:pt x="43" y="1214"/>
                  </a:lnTo>
                  <a:lnTo>
                    <a:pt x="68" y="1230"/>
                  </a:lnTo>
                  <a:lnTo>
                    <a:pt x="95" y="1244"/>
                  </a:lnTo>
                  <a:lnTo>
                    <a:pt x="120" y="1244"/>
                  </a:lnTo>
                  <a:lnTo>
                    <a:pt x="156" y="1219"/>
                  </a:lnTo>
                  <a:lnTo>
                    <a:pt x="195" y="1191"/>
                  </a:lnTo>
                  <a:lnTo>
                    <a:pt x="229" y="1146"/>
                  </a:lnTo>
                  <a:lnTo>
                    <a:pt x="234" y="1141"/>
                  </a:lnTo>
                  <a:lnTo>
                    <a:pt x="243" y="1157"/>
                  </a:lnTo>
                  <a:lnTo>
                    <a:pt x="259" y="1146"/>
                  </a:lnTo>
                  <a:lnTo>
                    <a:pt x="266" y="1130"/>
                  </a:lnTo>
                  <a:lnTo>
                    <a:pt x="268" y="1110"/>
                  </a:lnTo>
                  <a:lnTo>
                    <a:pt x="284" y="1085"/>
                  </a:lnTo>
                  <a:lnTo>
                    <a:pt x="277" y="1112"/>
                  </a:lnTo>
                  <a:lnTo>
                    <a:pt x="286" y="1116"/>
                  </a:lnTo>
                  <a:lnTo>
                    <a:pt x="282" y="1130"/>
                  </a:lnTo>
                  <a:lnTo>
                    <a:pt x="286" y="1153"/>
                  </a:lnTo>
                  <a:lnTo>
                    <a:pt x="295" y="1171"/>
                  </a:lnTo>
                  <a:lnTo>
                    <a:pt x="304" y="1166"/>
                  </a:lnTo>
                  <a:lnTo>
                    <a:pt x="304" y="1171"/>
                  </a:lnTo>
                </a:path>
              </a:pathLst>
            </a:custGeom>
            <a:solidFill>
              <a:srgbClr val="99CC00"/>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19" name="Freeform 65">
              <a:extLst>
                <a:ext uri="{FF2B5EF4-FFF2-40B4-BE49-F238E27FC236}">
                  <a16:creationId xmlns:a16="http://schemas.microsoft.com/office/drawing/2014/main" id="{DFF7F636-E3D5-4757-8E46-FB47B21C50DB}"/>
                </a:ext>
              </a:extLst>
            </p:cNvPr>
            <p:cNvSpPr>
              <a:spLocks noChangeAspect="1"/>
            </p:cNvSpPr>
            <p:nvPr/>
          </p:nvSpPr>
          <p:spPr bwMode="auto">
            <a:xfrm>
              <a:off x="3081020" y="1493511"/>
              <a:ext cx="1421765" cy="1604462"/>
            </a:xfrm>
            <a:custGeom>
              <a:avLst/>
              <a:gdLst/>
              <a:ahLst/>
              <a:cxnLst>
                <a:cxn ang="0">
                  <a:pos x="332" y="1137"/>
                </a:cxn>
                <a:cxn ang="0">
                  <a:pos x="377" y="1066"/>
                </a:cxn>
                <a:cxn ang="0">
                  <a:pos x="366" y="969"/>
                </a:cxn>
                <a:cxn ang="0">
                  <a:pos x="375" y="887"/>
                </a:cxn>
                <a:cxn ang="0">
                  <a:pos x="393" y="771"/>
                </a:cxn>
                <a:cxn ang="0">
                  <a:pos x="452" y="692"/>
                </a:cxn>
                <a:cxn ang="0">
                  <a:pos x="482" y="631"/>
                </a:cxn>
                <a:cxn ang="0">
                  <a:pos x="502" y="569"/>
                </a:cxn>
                <a:cxn ang="0">
                  <a:pos x="564" y="465"/>
                </a:cxn>
                <a:cxn ang="0">
                  <a:pos x="598" y="381"/>
                </a:cxn>
                <a:cxn ang="0">
                  <a:pos x="677" y="299"/>
                </a:cxn>
                <a:cxn ang="0">
                  <a:pos x="739" y="270"/>
                </a:cxn>
                <a:cxn ang="0">
                  <a:pos x="782" y="195"/>
                </a:cxn>
                <a:cxn ang="0">
                  <a:pos x="880" y="236"/>
                </a:cxn>
                <a:cxn ang="0">
                  <a:pos x="934" y="249"/>
                </a:cxn>
                <a:cxn ang="0">
                  <a:pos x="964" y="149"/>
                </a:cxn>
                <a:cxn ang="0">
                  <a:pos x="1046" y="140"/>
                </a:cxn>
                <a:cxn ang="0">
                  <a:pos x="1075" y="179"/>
                </a:cxn>
                <a:cxn ang="0">
                  <a:pos x="1100" y="129"/>
                </a:cxn>
                <a:cxn ang="0">
                  <a:pos x="1130" y="70"/>
                </a:cxn>
                <a:cxn ang="0">
                  <a:pos x="1075" y="22"/>
                </a:cxn>
                <a:cxn ang="0">
                  <a:pos x="1028" y="24"/>
                </a:cxn>
                <a:cxn ang="0">
                  <a:pos x="998" y="22"/>
                </a:cxn>
                <a:cxn ang="0">
                  <a:pos x="957" y="49"/>
                </a:cxn>
                <a:cxn ang="0">
                  <a:pos x="939" y="34"/>
                </a:cxn>
                <a:cxn ang="0">
                  <a:pos x="877" y="108"/>
                </a:cxn>
                <a:cxn ang="0">
                  <a:pos x="814" y="129"/>
                </a:cxn>
                <a:cxn ang="0">
                  <a:pos x="748" y="149"/>
                </a:cxn>
                <a:cxn ang="0">
                  <a:pos x="668" y="165"/>
                </a:cxn>
                <a:cxn ang="0">
                  <a:pos x="659" y="229"/>
                </a:cxn>
                <a:cxn ang="0">
                  <a:pos x="652" y="281"/>
                </a:cxn>
                <a:cxn ang="0">
                  <a:pos x="586" y="295"/>
                </a:cxn>
                <a:cxn ang="0">
                  <a:pos x="564" y="340"/>
                </a:cxn>
                <a:cxn ang="0">
                  <a:pos x="516" y="406"/>
                </a:cxn>
                <a:cxn ang="0">
                  <a:pos x="466" y="490"/>
                </a:cxn>
                <a:cxn ang="0">
                  <a:pos x="423" y="572"/>
                </a:cxn>
                <a:cxn ang="0">
                  <a:pos x="398" y="622"/>
                </a:cxn>
                <a:cxn ang="0">
                  <a:pos x="318" y="692"/>
                </a:cxn>
                <a:cxn ang="0">
                  <a:pos x="366" y="701"/>
                </a:cxn>
                <a:cxn ang="0">
                  <a:pos x="295" y="715"/>
                </a:cxn>
                <a:cxn ang="0">
                  <a:pos x="229" y="755"/>
                </a:cxn>
                <a:cxn ang="0">
                  <a:pos x="172" y="758"/>
                </a:cxn>
                <a:cxn ang="0">
                  <a:pos x="127" y="789"/>
                </a:cxn>
                <a:cxn ang="0">
                  <a:pos x="97" y="821"/>
                </a:cxn>
                <a:cxn ang="0">
                  <a:pos x="38" y="860"/>
                </a:cxn>
                <a:cxn ang="0">
                  <a:pos x="22" y="996"/>
                </a:cxn>
                <a:cxn ang="0">
                  <a:pos x="45" y="1028"/>
                </a:cxn>
                <a:cxn ang="0">
                  <a:pos x="22" y="1089"/>
                </a:cxn>
                <a:cxn ang="0">
                  <a:pos x="36" y="1123"/>
                </a:cxn>
                <a:cxn ang="0">
                  <a:pos x="0" y="1155"/>
                </a:cxn>
                <a:cxn ang="0">
                  <a:pos x="95" y="1244"/>
                </a:cxn>
                <a:cxn ang="0">
                  <a:pos x="234" y="1141"/>
                </a:cxn>
                <a:cxn ang="0">
                  <a:pos x="284" y="1085"/>
                </a:cxn>
                <a:cxn ang="0">
                  <a:pos x="295" y="1171"/>
                </a:cxn>
              </a:cxnLst>
              <a:rect l="0" t="0" r="r" b="b"/>
              <a:pathLst>
                <a:path w="1136" h="1245">
                  <a:moveTo>
                    <a:pt x="304" y="1171"/>
                  </a:moveTo>
                  <a:lnTo>
                    <a:pt x="307" y="1169"/>
                  </a:lnTo>
                  <a:lnTo>
                    <a:pt x="318" y="1166"/>
                  </a:lnTo>
                  <a:lnTo>
                    <a:pt x="327" y="1153"/>
                  </a:lnTo>
                  <a:lnTo>
                    <a:pt x="332" y="1137"/>
                  </a:lnTo>
                  <a:lnTo>
                    <a:pt x="336" y="1128"/>
                  </a:lnTo>
                  <a:lnTo>
                    <a:pt x="332" y="1103"/>
                  </a:lnTo>
                  <a:lnTo>
                    <a:pt x="336" y="1087"/>
                  </a:lnTo>
                  <a:lnTo>
                    <a:pt x="348" y="1078"/>
                  </a:lnTo>
                  <a:lnTo>
                    <a:pt x="377" y="1066"/>
                  </a:lnTo>
                  <a:lnTo>
                    <a:pt x="382" y="1053"/>
                  </a:lnTo>
                  <a:lnTo>
                    <a:pt x="377" y="1012"/>
                  </a:lnTo>
                  <a:lnTo>
                    <a:pt x="375" y="1003"/>
                  </a:lnTo>
                  <a:lnTo>
                    <a:pt x="375" y="978"/>
                  </a:lnTo>
                  <a:lnTo>
                    <a:pt x="366" y="969"/>
                  </a:lnTo>
                  <a:lnTo>
                    <a:pt x="370" y="951"/>
                  </a:lnTo>
                  <a:lnTo>
                    <a:pt x="377" y="951"/>
                  </a:lnTo>
                  <a:lnTo>
                    <a:pt x="398" y="937"/>
                  </a:lnTo>
                  <a:lnTo>
                    <a:pt x="382" y="898"/>
                  </a:lnTo>
                  <a:lnTo>
                    <a:pt x="375" y="887"/>
                  </a:lnTo>
                  <a:lnTo>
                    <a:pt x="375" y="883"/>
                  </a:lnTo>
                  <a:lnTo>
                    <a:pt x="375" y="851"/>
                  </a:lnTo>
                  <a:lnTo>
                    <a:pt x="386" y="826"/>
                  </a:lnTo>
                  <a:lnTo>
                    <a:pt x="391" y="799"/>
                  </a:lnTo>
                  <a:lnTo>
                    <a:pt x="393" y="771"/>
                  </a:lnTo>
                  <a:lnTo>
                    <a:pt x="391" y="746"/>
                  </a:lnTo>
                  <a:lnTo>
                    <a:pt x="398" y="728"/>
                  </a:lnTo>
                  <a:lnTo>
                    <a:pt x="402" y="717"/>
                  </a:lnTo>
                  <a:lnTo>
                    <a:pt x="427" y="701"/>
                  </a:lnTo>
                  <a:lnTo>
                    <a:pt x="452" y="692"/>
                  </a:lnTo>
                  <a:lnTo>
                    <a:pt x="475" y="701"/>
                  </a:lnTo>
                  <a:lnTo>
                    <a:pt x="482" y="705"/>
                  </a:lnTo>
                  <a:lnTo>
                    <a:pt x="493" y="687"/>
                  </a:lnTo>
                  <a:lnTo>
                    <a:pt x="493" y="667"/>
                  </a:lnTo>
                  <a:lnTo>
                    <a:pt x="482" y="631"/>
                  </a:lnTo>
                  <a:lnTo>
                    <a:pt x="477" y="615"/>
                  </a:lnTo>
                  <a:lnTo>
                    <a:pt x="482" y="606"/>
                  </a:lnTo>
                  <a:lnTo>
                    <a:pt x="489" y="606"/>
                  </a:lnTo>
                  <a:lnTo>
                    <a:pt x="498" y="592"/>
                  </a:lnTo>
                  <a:lnTo>
                    <a:pt x="502" y="569"/>
                  </a:lnTo>
                  <a:lnTo>
                    <a:pt x="507" y="535"/>
                  </a:lnTo>
                  <a:lnTo>
                    <a:pt x="511" y="501"/>
                  </a:lnTo>
                  <a:lnTo>
                    <a:pt x="523" y="490"/>
                  </a:lnTo>
                  <a:lnTo>
                    <a:pt x="548" y="474"/>
                  </a:lnTo>
                  <a:lnTo>
                    <a:pt x="564" y="465"/>
                  </a:lnTo>
                  <a:lnTo>
                    <a:pt x="568" y="440"/>
                  </a:lnTo>
                  <a:lnTo>
                    <a:pt x="577" y="422"/>
                  </a:lnTo>
                  <a:lnTo>
                    <a:pt x="598" y="406"/>
                  </a:lnTo>
                  <a:lnTo>
                    <a:pt x="602" y="394"/>
                  </a:lnTo>
                  <a:lnTo>
                    <a:pt x="598" y="381"/>
                  </a:lnTo>
                  <a:lnTo>
                    <a:pt x="598" y="365"/>
                  </a:lnTo>
                  <a:lnTo>
                    <a:pt x="616" y="351"/>
                  </a:lnTo>
                  <a:lnTo>
                    <a:pt x="636" y="315"/>
                  </a:lnTo>
                  <a:lnTo>
                    <a:pt x="652" y="320"/>
                  </a:lnTo>
                  <a:lnTo>
                    <a:pt x="677" y="299"/>
                  </a:lnTo>
                  <a:lnTo>
                    <a:pt x="673" y="281"/>
                  </a:lnTo>
                  <a:lnTo>
                    <a:pt x="689" y="265"/>
                  </a:lnTo>
                  <a:lnTo>
                    <a:pt x="698" y="270"/>
                  </a:lnTo>
                  <a:lnTo>
                    <a:pt x="716" y="265"/>
                  </a:lnTo>
                  <a:lnTo>
                    <a:pt x="739" y="270"/>
                  </a:lnTo>
                  <a:lnTo>
                    <a:pt x="773" y="240"/>
                  </a:lnTo>
                  <a:lnTo>
                    <a:pt x="768" y="224"/>
                  </a:lnTo>
                  <a:lnTo>
                    <a:pt x="773" y="215"/>
                  </a:lnTo>
                  <a:lnTo>
                    <a:pt x="764" y="211"/>
                  </a:lnTo>
                  <a:lnTo>
                    <a:pt x="782" y="195"/>
                  </a:lnTo>
                  <a:lnTo>
                    <a:pt x="805" y="190"/>
                  </a:lnTo>
                  <a:lnTo>
                    <a:pt x="823" y="215"/>
                  </a:lnTo>
                  <a:lnTo>
                    <a:pt x="852" y="249"/>
                  </a:lnTo>
                  <a:lnTo>
                    <a:pt x="864" y="249"/>
                  </a:lnTo>
                  <a:lnTo>
                    <a:pt x="880" y="236"/>
                  </a:lnTo>
                  <a:lnTo>
                    <a:pt x="893" y="233"/>
                  </a:lnTo>
                  <a:lnTo>
                    <a:pt x="900" y="236"/>
                  </a:lnTo>
                  <a:lnTo>
                    <a:pt x="914" y="249"/>
                  </a:lnTo>
                  <a:lnTo>
                    <a:pt x="930" y="254"/>
                  </a:lnTo>
                  <a:lnTo>
                    <a:pt x="934" y="249"/>
                  </a:lnTo>
                  <a:lnTo>
                    <a:pt x="943" y="233"/>
                  </a:lnTo>
                  <a:lnTo>
                    <a:pt x="948" y="224"/>
                  </a:lnTo>
                  <a:lnTo>
                    <a:pt x="964" y="195"/>
                  </a:lnTo>
                  <a:lnTo>
                    <a:pt x="968" y="190"/>
                  </a:lnTo>
                  <a:lnTo>
                    <a:pt x="964" y="149"/>
                  </a:lnTo>
                  <a:lnTo>
                    <a:pt x="984" y="129"/>
                  </a:lnTo>
                  <a:lnTo>
                    <a:pt x="993" y="133"/>
                  </a:lnTo>
                  <a:lnTo>
                    <a:pt x="1018" y="108"/>
                  </a:lnTo>
                  <a:lnTo>
                    <a:pt x="1039" y="133"/>
                  </a:lnTo>
                  <a:lnTo>
                    <a:pt x="1046" y="140"/>
                  </a:lnTo>
                  <a:lnTo>
                    <a:pt x="1059" y="136"/>
                  </a:lnTo>
                  <a:lnTo>
                    <a:pt x="1069" y="149"/>
                  </a:lnTo>
                  <a:lnTo>
                    <a:pt x="1069" y="158"/>
                  </a:lnTo>
                  <a:lnTo>
                    <a:pt x="1075" y="165"/>
                  </a:lnTo>
                  <a:lnTo>
                    <a:pt x="1075" y="179"/>
                  </a:lnTo>
                  <a:lnTo>
                    <a:pt x="1089" y="163"/>
                  </a:lnTo>
                  <a:lnTo>
                    <a:pt x="1109" y="145"/>
                  </a:lnTo>
                  <a:lnTo>
                    <a:pt x="1121" y="120"/>
                  </a:lnTo>
                  <a:lnTo>
                    <a:pt x="1114" y="115"/>
                  </a:lnTo>
                  <a:lnTo>
                    <a:pt x="1100" y="129"/>
                  </a:lnTo>
                  <a:lnTo>
                    <a:pt x="1098" y="108"/>
                  </a:lnTo>
                  <a:lnTo>
                    <a:pt x="1089" y="104"/>
                  </a:lnTo>
                  <a:lnTo>
                    <a:pt x="1084" y="93"/>
                  </a:lnTo>
                  <a:lnTo>
                    <a:pt x="1119" y="65"/>
                  </a:lnTo>
                  <a:lnTo>
                    <a:pt x="1130" y="70"/>
                  </a:lnTo>
                  <a:lnTo>
                    <a:pt x="1135" y="54"/>
                  </a:lnTo>
                  <a:lnTo>
                    <a:pt x="1125" y="49"/>
                  </a:lnTo>
                  <a:lnTo>
                    <a:pt x="1105" y="40"/>
                  </a:lnTo>
                  <a:lnTo>
                    <a:pt x="1094" y="36"/>
                  </a:lnTo>
                  <a:lnTo>
                    <a:pt x="1075" y="22"/>
                  </a:lnTo>
                  <a:lnTo>
                    <a:pt x="1059" y="18"/>
                  </a:lnTo>
                  <a:lnTo>
                    <a:pt x="1041" y="34"/>
                  </a:lnTo>
                  <a:lnTo>
                    <a:pt x="1034" y="45"/>
                  </a:lnTo>
                  <a:lnTo>
                    <a:pt x="1018" y="34"/>
                  </a:lnTo>
                  <a:lnTo>
                    <a:pt x="1028" y="24"/>
                  </a:lnTo>
                  <a:lnTo>
                    <a:pt x="1030" y="4"/>
                  </a:lnTo>
                  <a:lnTo>
                    <a:pt x="1028" y="0"/>
                  </a:lnTo>
                  <a:lnTo>
                    <a:pt x="1005" y="0"/>
                  </a:lnTo>
                  <a:lnTo>
                    <a:pt x="1000" y="9"/>
                  </a:lnTo>
                  <a:lnTo>
                    <a:pt x="998" y="22"/>
                  </a:lnTo>
                  <a:lnTo>
                    <a:pt x="1000" y="34"/>
                  </a:lnTo>
                  <a:lnTo>
                    <a:pt x="984" y="49"/>
                  </a:lnTo>
                  <a:lnTo>
                    <a:pt x="971" y="24"/>
                  </a:lnTo>
                  <a:lnTo>
                    <a:pt x="959" y="29"/>
                  </a:lnTo>
                  <a:lnTo>
                    <a:pt x="957" y="49"/>
                  </a:lnTo>
                  <a:lnTo>
                    <a:pt x="948" y="79"/>
                  </a:lnTo>
                  <a:lnTo>
                    <a:pt x="928" y="99"/>
                  </a:lnTo>
                  <a:lnTo>
                    <a:pt x="914" y="74"/>
                  </a:lnTo>
                  <a:lnTo>
                    <a:pt x="934" y="59"/>
                  </a:lnTo>
                  <a:lnTo>
                    <a:pt x="939" y="34"/>
                  </a:lnTo>
                  <a:lnTo>
                    <a:pt x="928" y="34"/>
                  </a:lnTo>
                  <a:lnTo>
                    <a:pt x="905" y="34"/>
                  </a:lnTo>
                  <a:lnTo>
                    <a:pt x="889" y="59"/>
                  </a:lnTo>
                  <a:lnTo>
                    <a:pt x="868" y="93"/>
                  </a:lnTo>
                  <a:lnTo>
                    <a:pt x="877" y="108"/>
                  </a:lnTo>
                  <a:lnTo>
                    <a:pt x="864" y="115"/>
                  </a:lnTo>
                  <a:lnTo>
                    <a:pt x="848" y="104"/>
                  </a:lnTo>
                  <a:lnTo>
                    <a:pt x="830" y="111"/>
                  </a:lnTo>
                  <a:lnTo>
                    <a:pt x="834" y="129"/>
                  </a:lnTo>
                  <a:lnTo>
                    <a:pt x="814" y="129"/>
                  </a:lnTo>
                  <a:lnTo>
                    <a:pt x="800" y="133"/>
                  </a:lnTo>
                  <a:lnTo>
                    <a:pt x="786" y="154"/>
                  </a:lnTo>
                  <a:lnTo>
                    <a:pt x="764" y="149"/>
                  </a:lnTo>
                  <a:lnTo>
                    <a:pt x="764" y="163"/>
                  </a:lnTo>
                  <a:lnTo>
                    <a:pt x="748" y="149"/>
                  </a:lnTo>
                  <a:lnTo>
                    <a:pt x="727" y="158"/>
                  </a:lnTo>
                  <a:lnTo>
                    <a:pt x="723" y="174"/>
                  </a:lnTo>
                  <a:lnTo>
                    <a:pt x="707" y="179"/>
                  </a:lnTo>
                  <a:lnTo>
                    <a:pt x="693" y="163"/>
                  </a:lnTo>
                  <a:lnTo>
                    <a:pt x="668" y="165"/>
                  </a:lnTo>
                  <a:lnTo>
                    <a:pt x="643" y="174"/>
                  </a:lnTo>
                  <a:lnTo>
                    <a:pt x="643" y="199"/>
                  </a:lnTo>
                  <a:lnTo>
                    <a:pt x="659" y="204"/>
                  </a:lnTo>
                  <a:lnTo>
                    <a:pt x="659" y="211"/>
                  </a:lnTo>
                  <a:lnTo>
                    <a:pt x="659" y="229"/>
                  </a:lnTo>
                  <a:lnTo>
                    <a:pt x="648" y="224"/>
                  </a:lnTo>
                  <a:lnTo>
                    <a:pt x="632" y="233"/>
                  </a:lnTo>
                  <a:lnTo>
                    <a:pt x="636" y="249"/>
                  </a:lnTo>
                  <a:lnTo>
                    <a:pt x="652" y="263"/>
                  </a:lnTo>
                  <a:lnTo>
                    <a:pt x="652" y="281"/>
                  </a:lnTo>
                  <a:lnTo>
                    <a:pt x="636" y="274"/>
                  </a:lnTo>
                  <a:lnTo>
                    <a:pt x="623" y="276"/>
                  </a:lnTo>
                  <a:lnTo>
                    <a:pt x="623" y="295"/>
                  </a:lnTo>
                  <a:lnTo>
                    <a:pt x="602" y="295"/>
                  </a:lnTo>
                  <a:lnTo>
                    <a:pt x="586" y="295"/>
                  </a:lnTo>
                  <a:lnTo>
                    <a:pt x="582" y="306"/>
                  </a:lnTo>
                  <a:lnTo>
                    <a:pt x="577" y="315"/>
                  </a:lnTo>
                  <a:lnTo>
                    <a:pt x="564" y="320"/>
                  </a:lnTo>
                  <a:lnTo>
                    <a:pt x="559" y="329"/>
                  </a:lnTo>
                  <a:lnTo>
                    <a:pt x="564" y="340"/>
                  </a:lnTo>
                  <a:lnTo>
                    <a:pt x="541" y="347"/>
                  </a:lnTo>
                  <a:lnTo>
                    <a:pt x="557" y="365"/>
                  </a:lnTo>
                  <a:lnTo>
                    <a:pt x="559" y="374"/>
                  </a:lnTo>
                  <a:lnTo>
                    <a:pt x="545" y="385"/>
                  </a:lnTo>
                  <a:lnTo>
                    <a:pt x="516" y="406"/>
                  </a:lnTo>
                  <a:lnTo>
                    <a:pt x="493" y="422"/>
                  </a:lnTo>
                  <a:lnTo>
                    <a:pt x="482" y="447"/>
                  </a:lnTo>
                  <a:lnTo>
                    <a:pt x="461" y="465"/>
                  </a:lnTo>
                  <a:lnTo>
                    <a:pt x="461" y="476"/>
                  </a:lnTo>
                  <a:lnTo>
                    <a:pt x="466" y="490"/>
                  </a:lnTo>
                  <a:lnTo>
                    <a:pt x="448" y="501"/>
                  </a:lnTo>
                  <a:lnTo>
                    <a:pt x="452" y="517"/>
                  </a:lnTo>
                  <a:lnTo>
                    <a:pt x="436" y="547"/>
                  </a:lnTo>
                  <a:lnTo>
                    <a:pt x="423" y="551"/>
                  </a:lnTo>
                  <a:lnTo>
                    <a:pt x="423" y="572"/>
                  </a:lnTo>
                  <a:lnTo>
                    <a:pt x="432" y="585"/>
                  </a:lnTo>
                  <a:lnTo>
                    <a:pt x="418" y="597"/>
                  </a:lnTo>
                  <a:lnTo>
                    <a:pt x="411" y="587"/>
                  </a:lnTo>
                  <a:lnTo>
                    <a:pt x="393" y="597"/>
                  </a:lnTo>
                  <a:lnTo>
                    <a:pt x="398" y="622"/>
                  </a:lnTo>
                  <a:lnTo>
                    <a:pt x="382" y="631"/>
                  </a:lnTo>
                  <a:lnTo>
                    <a:pt x="357" y="635"/>
                  </a:lnTo>
                  <a:lnTo>
                    <a:pt x="341" y="656"/>
                  </a:lnTo>
                  <a:lnTo>
                    <a:pt x="336" y="676"/>
                  </a:lnTo>
                  <a:lnTo>
                    <a:pt x="318" y="692"/>
                  </a:lnTo>
                  <a:lnTo>
                    <a:pt x="318" y="705"/>
                  </a:lnTo>
                  <a:lnTo>
                    <a:pt x="341" y="687"/>
                  </a:lnTo>
                  <a:lnTo>
                    <a:pt x="366" y="671"/>
                  </a:lnTo>
                  <a:lnTo>
                    <a:pt x="375" y="676"/>
                  </a:lnTo>
                  <a:lnTo>
                    <a:pt x="366" y="701"/>
                  </a:lnTo>
                  <a:lnTo>
                    <a:pt x="345" y="715"/>
                  </a:lnTo>
                  <a:lnTo>
                    <a:pt x="322" y="710"/>
                  </a:lnTo>
                  <a:lnTo>
                    <a:pt x="327" y="726"/>
                  </a:lnTo>
                  <a:lnTo>
                    <a:pt x="300" y="737"/>
                  </a:lnTo>
                  <a:lnTo>
                    <a:pt x="295" y="715"/>
                  </a:lnTo>
                  <a:lnTo>
                    <a:pt x="282" y="705"/>
                  </a:lnTo>
                  <a:lnTo>
                    <a:pt x="266" y="728"/>
                  </a:lnTo>
                  <a:lnTo>
                    <a:pt x="247" y="728"/>
                  </a:lnTo>
                  <a:lnTo>
                    <a:pt x="232" y="733"/>
                  </a:lnTo>
                  <a:lnTo>
                    <a:pt x="229" y="755"/>
                  </a:lnTo>
                  <a:lnTo>
                    <a:pt x="220" y="758"/>
                  </a:lnTo>
                  <a:lnTo>
                    <a:pt x="220" y="769"/>
                  </a:lnTo>
                  <a:lnTo>
                    <a:pt x="209" y="765"/>
                  </a:lnTo>
                  <a:lnTo>
                    <a:pt x="195" y="755"/>
                  </a:lnTo>
                  <a:lnTo>
                    <a:pt x="172" y="758"/>
                  </a:lnTo>
                  <a:lnTo>
                    <a:pt x="172" y="771"/>
                  </a:lnTo>
                  <a:lnTo>
                    <a:pt x="175" y="783"/>
                  </a:lnTo>
                  <a:lnTo>
                    <a:pt x="166" y="785"/>
                  </a:lnTo>
                  <a:lnTo>
                    <a:pt x="145" y="776"/>
                  </a:lnTo>
                  <a:lnTo>
                    <a:pt x="127" y="789"/>
                  </a:lnTo>
                  <a:lnTo>
                    <a:pt x="131" y="801"/>
                  </a:lnTo>
                  <a:lnTo>
                    <a:pt x="129" y="810"/>
                  </a:lnTo>
                  <a:lnTo>
                    <a:pt x="109" y="801"/>
                  </a:lnTo>
                  <a:lnTo>
                    <a:pt x="104" y="812"/>
                  </a:lnTo>
                  <a:lnTo>
                    <a:pt x="97" y="821"/>
                  </a:lnTo>
                  <a:lnTo>
                    <a:pt x="75" y="817"/>
                  </a:lnTo>
                  <a:lnTo>
                    <a:pt x="63" y="819"/>
                  </a:lnTo>
                  <a:lnTo>
                    <a:pt x="61" y="835"/>
                  </a:lnTo>
                  <a:lnTo>
                    <a:pt x="52" y="839"/>
                  </a:lnTo>
                  <a:lnTo>
                    <a:pt x="38" y="860"/>
                  </a:lnTo>
                  <a:lnTo>
                    <a:pt x="40" y="883"/>
                  </a:lnTo>
                  <a:lnTo>
                    <a:pt x="36" y="917"/>
                  </a:lnTo>
                  <a:lnTo>
                    <a:pt x="31" y="951"/>
                  </a:lnTo>
                  <a:lnTo>
                    <a:pt x="27" y="980"/>
                  </a:lnTo>
                  <a:lnTo>
                    <a:pt x="22" y="996"/>
                  </a:lnTo>
                  <a:lnTo>
                    <a:pt x="34" y="1012"/>
                  </a:lnTo>
                  <a:lnTo>
                    <a:pt x="52" y="998"/>
                  </a:lnTo>
                  <a:lnTo>
                    <a:pt x="63" y="1005"/>
                  </a:lnTo>
                  <a:lnTo>
                    <a:pt x="63" y="1019"/>
                  </a:lnTo>
                  <a:lnTo>
                    <a:pt x="45" y="1028"/>
                  </a:lnTo>
                  <a:lnTo>
                    <a:pt x="43" y="1048"/>
                  </a:lnTo>
                  <a:lnTo>
                    <a:pt x="38" y="1060"/>
                  </a:lnTo>
                  <a:lnTo>
                    <a:pt x="20" y="1057"/>
                  </a:lnTo>
                  <a:lnTo>
                    <a:pt x="13" y="1082"/>
                  </a:lnTo>
                  <a:lnTo>
                    <a:pt x="22" y="1089"/>
                  </a:lnTo>
                  <a:lnTo>
                    <a:pt x="38" y="1085"/>
                  </a:lnTo>
                  <a:lnTo>
                    <a:pt x="47" y="1096"/>
                  </a:lnTo>
                  <a:lnTo>
                    <a:pt x="50" y="1100"/>
                  </a:lnTo>
                  <a:lnTo>
                    <a:pt x="36" y="1110"/>
                  </a:lnTo>
                  <a:lnTo>
                    <a:pt x="36" y="1123"/>
                  </a:lnTo>
                  <a:lnTo>
                    <a:pt x="20" y="1128"/>
                  </a:lnTo>
                  <a:lnTo>
                    <a:pt x="9" y="1119"/>
                  </a:lnTo>
                  <a:lnTo>
                    <a:pt x="11" y="1139"/>
                  </a:lnTo>
                  <a:lnTo>
                    <a:pt x="9" y="1155"/>
                  </a:lnTo>
                  <a:lnTo>
                    <a:pt x="0" y="1155"/>
                  </a:lnTo>
                  <a:lnTo>
                    <a:pt x="25" y="1180"/>
                  </a:lnTo>
                  <a:lnTo>
                    <a:pt x="36" y="1194"/>
                  </a:lnTo>
                  <a:lnTo>
                    <a:pt x="43" y="1214"/>
                  </a:lnTo>
                  <a:lnTo>
                    <a:pt x="68" y="1230"/>
                  </a:lnTo>
                  <a:lnTo>
                    <a:pt x="95" y="1244"/>
                  </a:lnTo>
                  <a:lnTo>
                    <a:pt x="120" y="1244"/>
                  </a:lnTo>
                  <a:lnTo>
                    <a:pt x="156" y="1219"/>
                  </a:lnTo>
                  <a:lnTo>
                    <a:pt x="195" y="1191"/>
                  </a:lnTo>
                  <a:lnTo>
                    <a:pt x="229" y="1146"/>
                  </a:lnTo>
                  <a:lnTo>
                    <a:pt x="234" y="1141"/>
                  </a:lnTo>
                  <a:lnTo>
                    <a:pt x="243" y="1157"/>
                  </a:lnTo>
                  <a:lnTo>
                    <a:pt x="259" y="1146"/>
                  </a:lnTo>
                  <a:lnTo>
                    <a:pt x="266" y="1130"/>
                  </a:lnTo>
                  <a:lnTo>
                    <a:pt x="268" y="1110"/>
                  </a:lnTo>
                  <a:lnTo>
                    <a:pt x="284" y="1085"/>
                  </a:lnTo>
                  <a:lnTo>
                    <a:pt x="277" y="1112"/>
                  </a:lnTo>
                  <a:lnTo>
                    <a:pt x="286" y="1116"/>
                  </a:lnTo>
                  <a:lnTo>
                    <a:pt x="282" y="1130"/>
                  </a:lnTo>
                  <a:lnTo>
                    <a:pt x="286" y="1153"/>
                  </a:lnTo>
                  <a:lnTo>
                    <a:pt x="295" y="1171"/>
                  </a:lnTo>
                  <a:lnTo>
                    <a:pt x="304" y="1166"/>
                  </a:lnTo>
                </a:path>
              </a:pathLst>
            </a:custGeom>
            <a:solidFill>
              <a:srgbClr val="17416C"/>
            </a:solidFill>
            <a:ln w="2540" cap="rnd">
              <a:solidFill>
                <a:srgbClr val="FFFFFF"/>
              </a:solidFill>
              <a:round/>
              <a:headEnd type="none" w="sm" len="sm"/>
              <a:tailEnd type="none" w="sm" len="sm"/>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20" name="Freeform 66">
              <a:extLst>
                <a:ext uri="{FF2B5EF4-FFF2-40B4-BE49-F238E27FC236}">
                  <a16:creationId xmlns:a16="http://schemas.microsoft.com/office/drawing/2014/main" id="{3DA41CA1-7268-4DB1-8C12-E7DDE7FA97CF}"/>
                </a:ext>
              </a:extLst>
            </p:cNvPr>
            <p:cNvSpPr>
              <a:spLocks noChangeAspect="1"/>
            </p:cNvSpPr>
            <p:nvPr/>
          </p:nvSpPr>
          <p:spPr bwMode="auto">
            <a:xfrm>
              <a:off x="3793490" y="1773514"/>
              <a:ext cx="44450" cy="62223"/>
            </a:xfrm>
            <a:custGeom>
              <a:avLst/>
              <a:gdLst/>
              <a:ahLst/>
              <a:cxnLst>
                <a:cxn ang="0">
                  <a:pos x="35" y="6"/>
                </a:cxn>
                <a:cxn ang="0">
                  <a:pos x="30" y="18"/>
                </a:cxn>
                <a:cxn ang="0">
                  <a:pos x="35" y="39"/>
                </a:cxn>
                <a:cxn ang="0">
                  <a:pos x="9" y="46"/>
                </a:cxn>
                <a:cxn ang="0">
                  <a:pos x="0" y="34"/>
                </a:cxn>
                <a:cxn ang="0">
                  <a:pos x="0" y="18"/>
                </a:cxn>
                <a:cxn ang="0">
                  <a:pos x="7" y="0"/>
                </a:cxn>
                <a:cxn ang="0">
                  <a:pos x="35" y="6"/>
                </a:cxn>
              </a:cxnLst>
              <a:rect l="0" t="0" r="r" b="b"/>
              <a:pathLst>
                <a:path w="36" h="47">
                  <a:moveTo>
                    <a:pt x="35" y="6"/>
                  </a:moveTo>
                  <a:lnTo>
                    <a:pt x="30" y="18"/>
                  </a:lnTo>
                  <a:lnTo>
                    <a:pt x="35" y="39"/>
                  </a:lnTo>
                  <a:lnTo>
                    <a:pt x="9" y="46"/>
                  </a:lnTo>
                  <a:lnTo>
                    <a:pt x="0" y="34"/>
                  </a:lnTo>
                  <a:lnTo>
                    <a:pt x="0" y="18"/>
                  </a:lnTo>
                  <a:lnTo>
                    <a:pt x="7" y="0"/>
                  </a:lnTo>
                  <a:lnTo>
                    <a:pt x="35" y="6"/>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21" name="Freeform 67">
              <a:extLst>
                <a:ext uri="{FF2B5EF4-FFF2-40B4-BE49-F238E27FC236}">
                  <a16:creationId xmlns:a16="http://schemas.microsoft.com/office/drawing/2014/main" id="{58DA6393-782A-4A80-B733-D6B637C17B0F}"/>
                </a:ext>
              </a:extLst>
            </p:cNvPr>
            <p:cNvSpPr>
              <a:spLocks noChangeAspect="1"/>
            </p:cNvSpPr>
            <p:nvPr/>
          </p:nvSpPr>
          <p:spPr bwMode="auto">
            <a:xfrm>
              <a:off x="3725545" y="1813515"/>
              <a:ext cx="45720" cy="48889"/>
            </a:xfrm>
            <a:custGeom>
              <a:avLst/>
              <a:gdLst/>
              <a:ahLst/>
              <a:cxnLst>
                <a:cxn ang="0">
                  <a:pos x="31" y="0"/>
                </a:cxn>
                <a:cxn ang="0">
                  <a:pos x="37" y="25"/>
                </a:cxn>
                <a:cxn ang="0">
                  <a:pos x="7" y="37"/>
                </a:cxn>
                <a:cxn ang="0">
                  <a:pos x="0" y="11"/>
                </a:cxn>
                <a:cxn ang="0">
                  <a:pos x="31" y="0"/>
                </a:cxn>
              </a:cxnLst>
              <a:rect l="0" t="0" r="r" b="b"/>
              <a:pathLst>
                <a:path w="38" h="38">
                  <a:moveTo>
                    <a:pt x="31" y="0"/>
                  </a:moveTo>
                  <a:lnTo>
                    <a:pt x="37" y="25"/>
                  </a:lnTo>
                  <a:lnTo>
                    <a:pt x="7" y="37"/>
                  </a:lnTo>
                  <a:lnTo>
                    <a:pt x="0" y="11"/>
                  </a:lnTo>
                  <a:lnTo>
                    <a:pt x="31" y="0"/>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22" name="Freeform 68">
              <a:extLst>
                <a:ext uri="{FF2B5EF4-FFF2-40B4-BE49-F238E27FC236}">
                  <a16:creationId xmlns:a16="http://schemas.microsoft.com/office/drawing/2014/main" id="{E49011D4-5301-41A6-B7F0-8D689D7E0150}"/>
                </a:ext>
              </a:extLst>
            </p:cNvPr>
            <p:cNvSpPr>
              <a:spLocks noChangeAspect="1"/>
            </p:cNvSpPr>
            <p:nvPr/>
          </p:nvSpPr>
          <p:spPr bwMode="auto">
            <a:xfrm>
              <a:off x="3738245" y="1748117"/>
              <a:ext cx="47625" cy="44445"/>
            </a:xfrm>
            <a:custGeom>
              <a:avLst/>
              <a:gdLst/>
              <a:ahLst/>
              <a:cxnLst>
                <a:cxn ang="0">
                  <a:pos x="0" y="22"/>
                </a:cxn>
                <a:cxn ang="0">
                  <a:pos x="28" y="35"/>
                </a:cxn>
                <a:cxn ang="0">
                  <a:pos x="38" y="7"/>
                </a:cxn>
                <a:cxn ang="0">
                  <a:pos x="21" y="0"/>
                </a:cxn>
                <a:cxn ang="0">
                  <a:pos x="9" y="7"/>
                </a:cxn>
                <a:cxn ang="0">
                  <a:pos x="0" y="15"/>
                </a:cxn>
                <a:cxn ang="0">
                  <a:pos x="0" y="22"/>
                </a:cxn>
              </a:cxnLst>
              <a:rect l="0" t="0" r="r" b="b"/>
              <a:pathLst>
                <a:path w="39" h="36">
                  <a:moveTo>
                    <a:pt x="0" y="22"/>
                  </a:moveTo>
                  <a:lnTo>
                    <a:pt x="28" y="35"/>
                  </a:lnTo>
                  <a:lnTo>
                    <a:pt x="38" y="7"/>
                  </a:lnTo>
                  <a:lnTo>
                    <a:pt x="21" y="0"/>
                  </a:lnTo>
                  <a:lnTo>
                    <a:pt x="9" y="7"/>
                  </a:lnTo>
                  <a:lnTo>
                    <a:pt x="0" y="15"/>
                  </a:lnTo>
                  <a:lnTo>
                    <a:pt x="0" y="22"/>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23" name="Freeform 69">
              <a:extLst>
                <a:ext uri="{FF2B5EF4-FFF2-40B4-BE49-F238E27FC236}">
                  <a16:creationId xmlns:a16="http://schemas.microsoft.com/office/drawing/2014/main" id="{D01E4B4F-6948-4F67-BCE1-1C7680078884}"/>
                </a:ext>
              </a:extLst>
            </p:cNvPr>
            <p:cNvSpPr>
              <a:spLocks noChangeAspect="1"/>
            </p:cNvSpPr>
            <p:nvPr/>
          </p:nvSpPr>
          <p:spPr bwMode="auto">
            <a:xfrm>
              <a:off x="3793490" y="1713196"/>
              <a:ext cx="44450" cy="48889"/>
            </a:xfrm>
            <a:custGeom>
              <a:avLst/>
              <a:gdLst/>
              <a:ahLst/>
              <a:cxnLst>
                <a:cxn ang="0">
                  <a:pos x="0" y="37"/>
                </a:cxn>
                <a:cxn ang="0">
                  <a:pos x="26" y="0"/>
                </a:cxn>
                <a:cxn ang="0">
                  <a:pos x="35" y="15"/>
                </a:cxn>
                <a:cxn ang="0">
                  <a:pos x="0" y="37"/>
                </a:cxn>
              </a:cxnLst>
              <a:rect l="0" t="0" r="r" b="b"/>
              <a:pathLst>
                <a:path w="36" h="38">
                  <a:moveTo>
                    <a:pt x="0" y="37"/>
                  </a:moveTo>
                  <a:lnTo>
                    <a:pt x="26" y="0"/>
                  </a:lnTo>
                  <a:lnTo>
                    <a:pt x="35" y="15"/>
                  </a:lnTo>
                  <a:lnTo>
                    <a:pt x="0" y="37"/>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24" name="Freeform 70">
              <a:extLst>
                <a:ext uri="{FF2B5EF4-FFF2-40B4-BE49-F238E27FC236}">
                  <a16:creationId xmlns:a16="http://schemas.microsoft.com/office/drawing/2014/main" id="{7A31CF00-3C39-404A-AE4D-2433BF9A7672}"/>
                </a:ext>
              </a:extLst>
            </p:cNvPr>
            <p:cNvSpPr>
              <a:spLocks noChangeAspect="1"/>
            </p:cNvSpPr>
            <p:nvPr/>
          </p:nvSpPr>
          <p:spPr bwMode="auto">
            <a:xfrm>
              <a:off x="3670935" y="1824943"/>
              <a:ext cx="46990" cy="48889"/>
            </a:xfrm>
            <a:custGeom>
              <a:avLst/>
              <a:gdLst/>
              <a:ahLst/>
              <a:cxnLst>
                <a:cxn ang="0">
                  <a:pos x="28" y="0"/>
                </a:cxn>
                <a:cxn ang="0">
                  <a:pos x="37" y="28"/>
                </a:cxn>
                <a:cxn ang="0">
                  <a:pos x="0" y="36"/>
                </a:cxn>
                <a:cxn ang="0">
                  <a:pos x="28" y="0"/>
                </a:cxn>
              </a:cxnLst>
              <a:rect l="0" t="0" r="r" b="b"/>
              <a:pathLst>
                <a:path w="38" h="37">
                  <a:moveTo>
                    <a:pt x="28" y="0"/>
                  </a:moveTo>
                  <a:lnTo>
                    <a:pt x="37" y="28"/>
                  </a:lnTo>
                  <a:lnTo>
                    <a:pt x="0" y="36"/>
                  </a:lnTo>
                  <a:lnTo>
                    <a:pt x="28" y="0"/>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25" name="Freeform 71">
              <a:extLst>
                <a:ext uri="{FF2B5EF4-FFF2-40B4-BE49-F238E27FC236}">
                  <a16:creationId xmlns:a16="http://schemas.microsoft.com/office/drawing/2014/main" id="{54A9C707-CE6D-4610-8376-2C1A2374E3BD}"/>
                </a:ext>
              </a:extLst>
            </p:cNvPr>
            <p:cNvSpPr>
              <a:spLocks noChangeAspect="1"/>
            </p:cNvSpPr>
            <p:nvPr/>
          </p:nvSpPr>
          <p:spPr bwMode="auto">
            <a:xfrm>
              <a:off x="3940175" y="1645259"/>
              <a:ext cx="48260" cy="46985"/>
            </a:xfrm>
            <a:custGeom>
              <a:avLst/>
              <a:gdLst/>
              <a:ahLst/>
              <a:cxnLst>
                <a:cxn ang="0">
                  <a:pos x="16" y="0"/>
                </a:cxn>
                <a:cxn ang="0">
                  <a:pos x="0" y="16"/>
                </a:cxn>
                <a:cxn ang="0">
                  <a:pos x="23" y="35"/>
                </a:cxn>
                <a:cxn ang="0">
                  <a:pos x="37" y="16"/>
                </a:cxn>
                <a:cxn ang="0">
                  <a:pos x="16" y="0"/>
                </a:cxn>
              </a:cxnLst>
              <a:rect l="0" t="0" r="r" b="b"/>
              <a:pathLst>
                <a:path w="38" h="36">
                  <a:moveTo>
                    <a:pt x="16" y="0"/>
                  </a:moveTo>
                  <a:lnTo>
                    <a:pt x="0" y="16"/>
                  </a:lnTo>
                  <a:lnTo>
                    <a:pt x="23" y="35"/>
                  </a:lnTo>
                  <a:lnTo>
                    <a:pt x="37" y="16"/>
                  </a:lnTo>
                  <a:lnTo>
                    <a:pt x="16" y="0"/>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26" name="Freeform 72">
              <a:extLst>
                <a:ext uri="{FF2B5EF4-FFF2-40B4-BE49-F238E27FC236}">
                  <a16:creationId xmlns:a16="http://schemas.microsoft.com/office/drawing/2014/main" id="{157FF4EC-9FD7-4938-AA2F-0600A354FD08}"/>
                </a:ext>
              </a:extLst>
            </p:cNvPr>
            <p:cNvSpPr>
              <a:spLocks noChangeAspect="1"/>
            </p:cNvSpPr>
            <p:nvPr/>
          </p:nvSpPr>
          <p:spPr bwMode="auto">
            <a:xfrm>
              <a:off x="3982720" y="1610338"/>
              <a:ext cx="47625" cy="46985"/>
            </a:xfrm>
            <a:custGeom>
              <a:avLst/>
              <a:gdLst/>
              <a:ahLst/>
              <a:cxnLst>
                <a:cxn ang="0">
                  <a:pos x="0" y="13"/>
                </a:cxn>
                <a:cxn ang="0">
                  <a:pos x="17" y="35"/>
                </a:cxn>
                <a:cxn ang="0">
                  <a:pos x="38" y="21"/>
                </a:cxn>
                <a:cxn ang="0">
                  <a:pos x="20" y="0"/>
                </a:cxn>
                <a:cxn ang="0">
                  <a:pos x="0" y="13"/>
                </a:cxn>
              </a:cxnLst>
              <a:rect l="0" t="0" r="r" b="b"/>
              <a:pathLst>
                <a:path w="39" h="36">
                  <a:moveTo>
                    <a:pt x="0" y="13"/>
                  </a:moveTo>
                  <a:lnTo>
                    <a:pt x="17" y="35"/>
                  </a:lnTo>
                  <a:lnTo>
                    <a:pt x="38" y="21"/>
                  </a:lnTo>
                  <a:lnTo>
                    <a:pt x="20" y="0"/>
                  </a:lnTo>
                  <a:lnTo>
                    <a:pt x="0" y="13"/>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27" name="Freeform 73">
              <a:extLst>
                <a:ext uri="{FF2B5EF4-FFF2-40B4-BE49-F238E27FC236}">
                  <a16:creationId xmlns:a16="http://schemas.microsoft.com/office/drawing/2014/main" id="{18557320-6549-4FB3-9CF6-082841A845B0}"/>
                </a:ext>
              </a:extLst>
            </p:cNvPr>
            <p:cNvSpPr>
              <a:spLocks noChangeAspect="1"/>
            </p:cNvSpPr>
            <p:nvPr/>
          </p:nvSpPr>
          <p:spPr bwMode="auto">
            <a:xfrm>
              <a:off x="4102735" y="1536686"/>
              <a:ext cx="70485" cy="46350"/>
            </a:xfrm>
            <a:custGeom>
              <a:avLst/>
              <a:gdLst/>
              <a:ahLst/>
              <a:cxnLst>
                <a:cxn ang="0">
                  <a:pos x="25" y="8"/>
                </a:cxn>
                <a:cxn ang="0">
                  <a:pos x="35" y="15"/>
                </a:cxn>
                <a:cxn ang="0">
                  <a:pos x="56" y="0"/>
                </a:cxn>
                <a:cxn ang="0">
                  <a:pos x="46" y="32"/>
                </a:cxn>
                <a:cxn ang="0">
                  <a:pos x="25" y="35"/>
                </a:cxn>
                <a:cxn ang="0">
                  <a:pos x="0" y="13"/>
                </a:cxn>
                <a:cxn ang="0">
                  <a:pos x="25" y="8"/>
                </a:cxn>
              </a:cxnLst>
              <a:rect l="0" t="0" r="r" b="b"/>
              <a:pathLst>
                <a:path w="57" h="36">
                  <a:moveTo>
                    <a:pt x="25" y="8"/>
                  </a:moveTo>
                  <a:lnTo>
                    <a:pt x="35" y="15"/>
                  </a:lnTo>
                  <a:lnTo>
                    <a:pt x="56" y="0"/>
                  </a:lnTo>
                  <a:lnTo>
                    <a:pt x="46" y="32"/>
                  </a:lnTo>
                  <a:lnTo>
                    <a:pt x="25" y="35"/>
                  </a:lnTo>
                  <a:lnTo>
                    <a:pt x="0" y="13"/>
                  </a:lnTo>
                  <a:lnTo>
                    <a:pt x="25" y="8"/>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28" name="Freeform 74">
              <a:extLst>
                <a:ext uri="{FF2B5EF4-FFF2-40B4-BE49-F238E27FC236}">
                  <a16:creationId xmlns:a16="http://schemas.microsoft.com/office/drawing/2014/main" id="{31CD1C47-3640-47F8-ABE6-3D66BAB4E3F8}"/>
                </a:ext>
              </a:extLst>
            </p:cNvPr>
            <p:cNvSpPr>
              <a:spLocks noChangeAspect="1"/>
            </p:cNvSpPr>
            <p:nvPr/>
          </p:nvSpPr>
          <p:spPr bwMode="auto">
            <a:xfrm>
              <a:off x="4233545" y="1493511"/>
              <a:ext cx="46990" cy="46350"/>
            </a:xfrm>
            <a:custGeom>
              <a:avLst/>
              <a:gdLst/>
              <a:ahLst/>
              <a:cxnLst>
                <a:cxn ang="0">
                  <a:pos x="18" y="0"/>
                </a:cxn>
                <a:cxn ang="0">
                  <a:pos x="33" y="11"/>
                </a:cxn>
                <a:cxn ang="0">
                  <a:pos x="37" y="35"/>
                </a:cxn>
                <a:cxn ang="0">
                  <a:pos x="0" y="35"/>
                </a:cxn>
                <a:cxn ang="0">
                  <a:pos x="18" y="0"/>
                </a:cxn>
              </a:cxnLst>
              <a:rect l="0" t="0" r="r" b="b"/>
              <a:pathLst>
                <a:path w="38" h="36">
                  <a:moveTo>
                    <a:pt x="18" y="0"/>
                  </a:moveTo>
                  <a:lnTo>
                    <a:pt x="33" y="11"/>
                  </a:lnTo>
                  <a:lnTo>
                    <a:pt x="37" y="35"/>
                  </a:lnTo>
                  <a:lnTo>
                    <a:pt x="0" y="35"/>
                  </a:lnTo>
                  <a:lnTo>
                    <a:pt x="18" y="0"/>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29" name="Freeform 75">
              <a:extLst>
                <a:ext uri="{FF2B5EF4-FFF2-40B4-BE49-F238E27FC236}">
                  <a16:creationId xmlns:a16="http://schemas.microsoft.com/office/drawing/2014/main" id="{F6208D0C-2082-47A1-8512-56130CCCC0BB}"/>
                </a:ext>
              </a:extLst>
            </p:cNvPr>
            <p:cNvSpPr>
              <a:spLocks noChangeAspect="1"/>
            </p:cNvSpPr>
            <p:nvPr/>
          </p:nvSpPr>
          <p:spPr bwMode="auto">
            <a:xfrm>
              <a:off x="3369945" y="2379235"/>
              <a:ext cx="48260" cy="47620"/>
            </a:xfrm>
            <a:custGeom>
              <a:avLst/>
              <a:gdLst/>
              <a:ahLst/>
              <a:cxnLst>
                <a:cxn ang="0">
                  <a:pos x="38" y="19"/>
                </a:cxn>
                <a:cxn ang="0">
                  <a:pos x="8" y="0"/>
                </a:cxn>
                <a:cxn ang="0">
                  <a:pos x="0" y="16"/>
                </a:cxn>
                <a:cxn ang="0">
                  <a:pos x="2" y="36"/>
                </a:cxn>
                <a:cxn ang="0">
                  <a:pos x="38" y="19"/>
                </a:cxn>
              </a:cxnLst>
              <a:rect l="0" t="0" r="r" b="b"/>
              <a:pathLst>
                <a:path w="39" h="37">
                  <a:moveTo>
                    <a:pt x="38" y="19"/>
                  </a:moveTo>
                  <a:lnTo>
                    <a:pt x="8" y="0"/>
                  </a:lnTo>
                  <a:lnTo>
                    <a:pt x="0" y="16"/>
                  </a:lnTo>
                  <a:lnTo>
                    <a:pt x="2" y="36"/>
                  </a:lnTo>
                  <a:lnTo>
                    <a:pt x="38" y="19"/>
                  </a:lnTo>
                </a:path>
              </a:pathLst>
            </a:custGeom>
            <a:solidFill>
              <a:srgbClr val="17416C"/>
            </a:solidFill>
            <a:ln w="2540" cap="rnd">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30" name="Freeform 76">
              <a:extLst>
                <a:ext uri="{FF2B5EF4-FFF2-40B4-BE49-F238E27FC236}">
                  <a16:creationId xmlns:a16="http://schemas.microsoft.com/office/drawing/2014/main" id="{CA5B868B-CABC-4D2B-A869-833130E6CABC}"/>
                </a:ext>
              </a:extLst>
            </p:cNvPr>
            <p:cNvSpPr>
              <a:spLocks noChangeAspect="1"/>
            </p:cNvSpPr>
            <p:nvPr/>
          </p:nvSpPr>
          <p:spPr bwMode="auto">
            <a:xfrm>
              <a:off x="3747770" y="4204652"/>
              <a:ext cx="501015" cy="257781"/>
            </a:xfrm>
            <a:custGeom>
              <a:avLst/>
              <a:gdLst/>
              <a:ahLst/>
              <a:cxnLst>
                <a:cxn ang="0">
                  <a:pos x="0" y="121"/>
                </a:cxn>
                <a:cxn ang="0">
                  <a:pos x="23" y="96"/>
                </a:cxn>
                <a:cxn ang="0">
                  <a:pos x="41" y="69"/>
                </a:cxn>
                <a:cxn ang="0">
                  <a:pos x="59" y="42"/>
                </a:cxn>
                <a:cxn ang="0">
                  <a:pos x="80" y="9"/>
                </a:cxn>
                <a:cxn ang="0">
                  <a:pos x="95" y="10"/>
                </a:cxn>
                <a:cxn ang="0">
                  <a:pos x="123" y="12"/>
                </a:cxn>
                <a:cxn ang="0">
                  <a:pos x="141" y="7"/>
                </a:cxn>
                <a:cxn ang="0">
                  <a:pos x="186" y="36"/>
                </a:cxn>
                <a:cxn ang="0">
                  <a:pos x="198" y="28"/>
                </a:cxn>
                <a:cxn ang="0">
                  <a:pos x="233" y="49"/>
                </a:cxn>
                <a:cxn ang="0">
                  <a:pos x="258" y="66"/>
                </a:cxn>
                <a:cxn ang="0">
                  <a:pos x="284" y="58"/>
                </a:cxn>
                <a:cxn ang="0">
                  <a:pos x="338" y="67"/>
                </a:cxn>
                <a:cxn ang="0">
                  <a:pos x="363" y="73"/>
                </a:cxn>
                <a:cxn ang="0">
                  <a:pos x="383" y="79"/>
                </a:cxn>
                <a:cxn ang="0">
                  <a:pos x="401" y="85"/>
                </a:cxn>
                <a:cxn ang="0">
                  <a:pos x="381" y="108"/>
                </a:cxn>
                <a:cxn ang="0">
                  <a:pos x="366" y="129"/>
                </a:cxn>
                <a:cxn ang="0">
                  <a:pos x="357" y="151"/>
                </a:cxn>
                <a:cxn ang="0">
                  <a:pos x="330" y="141"/>
                </a:cxn>
                <a:cxn ang="0">
                  <a:pos x="318" y="132"/>
                </a:cxn>
                <a:cxn ang="0">
                  <a:pos x="290" y="133"/>
                </a:cxn>
                <a:cxn ang="0">
                  <a:pos x="266" y="145"/>
                </a:cxn>
                <a:cxn ang="0">
                  <a:pos x="249" y="159"/>
                </a:cxn>
                <a:cxn ang="0">
                  <a:pos x="222" y="175"/>
                </a:cxn>
                <a:cxn ang="0">
                  <a:pos x="195" y="171"/>
                </a:cxn>
                <a:cxn ang="0">
                  <a:pos x="174" y="172"/>
                </a:cxn>
                <a:cxn ang="0">
                  <a:pos x="156" y="178"/>
                </a:cxn>
                <a:cxn ang="0">
                  <a:pos x="138" y="187"/>
                </a:cxn>
                <a:cxn ang="0">
                  <a:pos x="120" y="193"/>
                </a:cxn>
                <a:cxn ang="0">
                  <a:pos x="93" y="201"/>
                </a:cxn>
                <a:cxn ang="0">
                  <a:pos x="65" y="196"/>
                </a:cxn>
                <a:cxn ang="0">
                  <a:pos x="27" y="181"/>
                </a:cxn>
                <a:cxn ang="0">
                  <a:pos x="9" y="156"/>
                </a:cxn>
                <a:cxn ang="0">
                  <a:pos x="0" y="121"/>
                </a:cxn>
              </a:cxnLst>
              <a:rect l="0" t="0" r="r" b="b"/>
              <a:pathLst>
                <a:path w="401" h="201">
                  <a:moveTo>
                    <a:pt x="0" y="121"/>
                  </a:moveTo>
                  <a:cubicBezTo>
                    <a:pt x="8" y="116"/>
                    <a:pt x="17" y="104"/>
                    <a:pt x="23" y="96"/>
                  </a:cubicBezTo>
                  <a:cubicBezTo>
                    <a:pt x="25" y="88"/>
                    <a:pt x="35" y="76"/>
                    <a:pt x="41" y="69"/>
                  </a:cubicBezTo>
                  <a:cubicBezTo>
                    <a:pt x="43" y="59"/>
                    <a:pt x="51" y="48"/>
                    <a:pt x="59" y="42"/>
                  </a:cubicBezTo>
                  <a:cubicBezTo>
                    <a:pt x="66" y="31"/>
                    <a:pt x="72" y="20"/>
                    <a:pt x="80" y="9"/>
                  </a:cubicBezTo>
                  <a:cubicBezTo>
                    <a:pt x="82" y="0"/>
                    <a:pt x="88" y="9"/>
                    <a:pt x="95" y="10"/>
                  </a:cubicBezTo>
                  <a:cubicBezTo>
                    <a:pt x="105" y="15"/>
                    <a:pt x="111" y="13"/>
                    <a:pt x="123" y="12"/>
                  </a:cubicBezTo>
                  <a:cubicBezTo>
                    <a:pt x="129" y="10"/>
                    <a:pt x="135" y="9"/>
                    <a:pt x="141" y="7"/>
                  </a:cubicBezTo>
                  <a:cubicBezTo>
                    <a:pt x="167" y="11"/>
                    <a:pt x="167" y="26"/>
                    <a:pt x="186" y="36"/>
                  </a:cubicBezTo>
                  <a:cubicBezTo>
                    <a:pt x="190" y="30"/>
                    <a:pt x="192" y="31"/>
                    <a:pt x="198" y="28"/>
                  </a:cubicBezTo>
                  <a:cubicBezTo>
                    <a:pt x="211" y="33"/>
                    <a:pt x="219" y="46"/>
                    <a:pt x="233" y="49"/>
                  </a:cubicBezTo>
                  <a:cubicBezTo>
                    <a:pt x="242" y="54"/>
                    <a:pt x="250" y="60"/>
                    <a:pt x="258" y="66"/>
                  </a:cubicBezTo>
                  <a:cubicBezTo>
                    <a:pt x="276" y="63"/>
                    <a:pt x="271" y="63"/>
                    <a:pt x="284" y="58"/>
                  </a:cubicBezTo>
                  <a:cubicBezTo>
                    <a:pt x="312" y="60"/>
                    <a:pt x="317" y="63"/>
                    <a:pt x="338" y="67"/>
                  </a:cubicBezTo>
                  <a:cubicBezTo>
                    <a:pt x="346" y="71"/>
                    <a:pt x="355" y="72"/>
                    <a:pt x="363" y="73"/>
                  </a:cubicBezTo>
                  <a:cubicBezTo>
                    <a:pt x="369" y="76"/>
                    <a:pt x="376" y="78"/>
                    <a:pt x="383" y="79"/>
                  </a:cubicBezTo>
                  <a:cubicBezTo>
                    <a:pt x="389" y="82"/>
                    <a:pt x="395" y="84"/>
                    <a:pt x="401" y="85"/>
                  </a:cubicBezTo>
                  <a:cubicBezTo>
                    <a:pt x="396" y="97"/>
                    <a:pt x="392" y="102"/>
                    <a:pt x="381" y="108"/>
                  </a:cubicBezTo>
                  <a:cubicBezTo>
                    <a:pt x="376" y="115"/>
                    <a:pt x="370" y="120"/>
                    <a:pt x="366" y="129"/>
                  </a:cubicBezTo>
                  <a:cubicBezTo>
                    <a:pt x="364" y="139"/>
                    <a:pt x="369" y="149"/>
                    <a:pt x="357" y="151"/>
                  </a:cubicBezTo>
                  <a:cubicBezTo>
                    <a:pt x="338" y="150"/>
                    <a:pt x="343" y="143"/>
                    <a:pt x="330" y="141"/>
                  </a:cubicBezTo>
                  <a:cubicBezTo>
                    <a:pt x="325" y="137"/>
                    <a:pt x="325" y="133"/>
                    <a:pt x="318" y="132"/>
                  </a:cubicBezTo>
                  <a:cubicBezTo>
                    <a:pt x="309" y="128"/>
                    <a:pt x="299" y="131"/>
                    <a:pt x="290" y="133"/>
                  </a:cubicBezTo>
                  <a:cubicBezTo>
                    <a:pt x="281" y="137"/>
                    <a:pt x="274" y="138"/>
                    <a:pt x="266" y="145"/>
                  </a:cubicBezTo>
                  <a:cubicBezTo>
                    <a:pt x="260" y="151"/>
                    <a:pt x="257" y="156"/>
                    <a:pt x="249" y="159"/>
                  </a:cubicBezTo>
                  <a:cubicBezTo>
                    <a:pt x="243" y="168"/>
                    <a:pt x="232" y="173"/>
                    <a:pt x="222" y="175"/>
                  </a:cubicBezTo>
                  <a:cubicBezTo>
                    <a:pt x="213" y="180"/>
                    <a:pt x="204" y="173"/>
                    <a:pt x="195" y="171"/>
                  </a:cubicBezTo>
                  <a:cubicBezTo>
                    <a:pt x="188" y="165"/>
                    <a:pt x="182" y="170"/>
                    <a:pt x="174" y="172"/>
                  </a:cubicBezTo>
                  <a:cubicBezTo>
                    <a:pt x="168" y="175"/>
                    <a:pt x="162" y="177"/>
                    <a:pt x="156" y="178"/>
                  </a:cubicBezTo>
                  <a:cubicBezTo>
                    <a:pt x="151" y="182"/>
                    <a:pt x="144" y="186"/>
                    <a:pt x="138" y="187"/>
                  </a:cubicBezTo>
                  <a:cubicBezTo>
                    <a:pt x="132" y="190"/>
                    <a:pt x="126" y="192"/>
                    <a:pt x="120" y="193"/>
                  </a:cubicBezTo>
                  <a:cubicBezTo>
                    <a:pt x="112" y="197"/>
                    <a:pt x="102" y="199"/>
                    <a:pt x="93" y="201"/>
                  </a:cubicBezTo>
                  <a:cubicBezTo>
                    <a:pt x="69" y="198"/>
                    <a:pt x="78" y="200"/>
                    <a:pt x="65" y="196"/>
                  </a:cubicBezTo>
                  <a:cubicBezTo>
                    <a:pt x="34" y="200"/>
                    <a:pt x="47" y="193"/>
                    <a:pt x="27" y="181"/>
                  </a:cubicBezTo>
                  <a:cubicBezTo>
                    <a:pt x="21" y="173"/>
                    <a:pt x="15" y="164"/>
                    <a:pt x="9" y="156"/>
                  </a:cubicBezTo>
                  <a:cubicBezTo>
                    <a:pt x="7" y="145"/>
                    <a:pt x="6" y="130"/>
                    <a:pt x="0" y="121"/>
                  </a:cubicBezTo>
                  <a:close/>
                </a:path>
              </a:pathLst>
            </a:custGeom>
            <a:solidFill>
              <a:sysClr val="window" lastClr="FFFFFF">
                <a:lumMod val="85000"/>
                <a:alpha val="50000"/>
              </a:sysClr>
            </a:solidFill>
            <a:ln w="2540">
              <a:solidFill>
                <a:srgbClr val="FFFFFF"/>
              </a:solidFill>
              <a:round/>
              <a:headEnd/>
              <a:tailEnd/>
            </a:ln>
          </p:spPr>
          <p:txBody>
            <a:bodyPr vert="horz" wrap="square" lIns="91440" tIns="45720" rIns="91440" bIns="45720" numCol="1"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grpSp>
      <p:sp>
        <p:nvSpPr>
          <p:cNvPr id="387" name="Rectangle 386">
            <a:extLst>
              <a:ext uri="{FF2B5EF4-FFF2-40B4-BE49-F238E27FC236}">
                <a16:creationId xmlns:a16="http://schemas.microsoft.com/office/drawing/2014/main" id="{04FA64E4-AD40-4E9B-80AB-809B0CF90D9D}"/>
              </a:ext>
            </a:extLst>
          </p:cNvPr>
          <p:cNvSpPr/>
          <p:nvPr/>
        </p:nvSpPr>
        <p:spPr>
          <a:xfrm>
            <a:off x="436635" y="7466555"/>
            <a:ext cx="1212637" cy="13609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algn="ctr"/>
            <a:r>
              <a:rPr lang="en-US" sz="900" b="1" noProof="0"/>
              <a:t>Denmark</a:t>
            </a:r>
          </a:p>
          <a:p>
            <a:pPr algn="ctr"/>
            <a:endParaRPr lang="en-US" sz="900"/>
          </a:p>
          <a:p>
            <a:pPr>
              <a:spcAft>
                <a:spcPts val="1800"/>
              </a:spcAft>
            </a:pPr>
            <a:r>
              <a:rPr lang="en-US" sz="900">
                <a:solidFill>
                  <a:schemeClr val="bg1"/>
                </a:solidFill>
                <a:hlinkClick r:id="rId15">
                  <a:extLst>
                    <a:ext uri="{A12FA001-AC4F-418D-AE19-62706E023703}">
                      <ahyp:hlinkClr xmlns:ahyp="http://schemas.microsoft.com/office/drawing/2018/hyperlinkcolor" val="tx"/>
                    </a:ext>
                  </a:extLst>
                </a:hlinkClick>
              </a:rPr>
              <a:t>Traffic events</a:t>
            </a:r>
            <a:endParaRPr lang="en-US" sz="900" noProof="0">
              <a:solidFill>
                <a:schemeClr val="bg1"/>
              </a:solidFill>
            </a:endParaRPr>
          </a:p>
          <a:p>
            <a:pPr>
              <a:spcAft>
                <a:spcPts val="1800"/>
              </a:spcAft>
            </a:pPr>
            <a:r>
              <a:rPr lang="en-US" sz="900">
                <a:solidFill>
                  <a:schemeClr val="bg1"/>
                </a:solidFill>
                <a:hlinkClick r:id="rId16">
                  <a:extLst>
                    <a:ext uri="{A12FA001-AC4F-418D-AE19-62706E023703}">
                      <ahyp:hlinkClr xmlns:ahyp="http://schemas.microsoft.com/office/drawing/2018/hyperlinkcolor" val="tx"/>
                    </a:ext>
                  </a:extLst>
                </a:hlinkClick>
              </a:rPr>
              <a:t>Weather</a:t>
            </a:r>
            <a:endParaRPr lang="en-US" sz="900">
              <a:solidFill>
                <a:schemeClr val="bg1"/>
              </a:solidFill>
            </a:endParaRPr>
          </a:p>
          <a:p>
            <a:pPr>
              <a:spcAft>
                <a:spcPts val="1800"/>
              </a:spcAft>
            </a:pPr>
            <a:r>
              <a:rPr lang="en-US" sz="900">
                <a:solidFill>
                  <a:schemeClr val="bg1"/>
                </a:solidFill>
                <a:hlinkClick r:id="rId17">
                  <a:extLst>
                    <a:ext uri="{A12FA001-AC4F-418D-AE19-62706E023703}">
                      <ahyp:hlinkClr xmlns:ahyp="http://schemas.microsoft.com/office/drawing/2018/hyperlinkcolor" val="tx"/>
                    </a:ext>
                  </a:extLst>
                </a:hlinkClick>
              </a:rPr>
              <a:t>Air quality</a:t>
            </a:r>
            <a:r>
              <a:rPr lang="en-US" sz="900">
                <a:solidFill>
                  <a:schemeClr val="bg1"/>
                </a:solidFill>
              </a:rPr>
              <a:t> </a:t>
            </a:r>
          </a:p>
          <a:p>
            <a:endParaRPr lang="en-US" sz="900" noProof="0"/>
          </a:p>
        </p:txBody>
      </p:sp>
      <p:sp>
        <p:nvSpPr>
          <p:cNvPr id="390" name="Rectangle 389">
            <a:extLst>
              <a:ext uri="{FF2B5EF4-FFF2-40B4-BE49-F238E27FC236}">
                <a16:creationId xmlns:a16="http://schemas.microsoft.com/office/drawing/2014/main" id="{28DE678F-ED8B-403B-A823-5FD047D9B85D}"/>
              </a:ext>
            </a:extLst>
          </p:cNvPr>
          <p:cNvSpPr/>
          <p:nvPr/>
        </p:nvSpPr>
        <p:spPr>
          <a:xfrm>
            <a:off x="4869891" y="8256893"/>
            <a:ext cx="1212637" cy="13609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algn="ctr"/>
            <a:r>
              <a:rPr lang="en-US" sz="900" b="1"/>
              <a:t>Sweden</a:t>
            </a:r>
            <a:endParaRPr lang="en-US" sz="900" b="1" noProof="0"/>
          </a:p>
          <a:p>
            <a:pPr algn="ctr"/>
            <a:endParaRPr lang="en-US" sz="900"/>
          </a:p>
          <a:p>
            <a:pPr>
              <a:spcAft>
                <a:spcPts val="1800"/>
              </a:spcAft>
            </a:pPr>
            <a:r>
              <a:rPr lang="en-US" sz="900">
                <a:solidFill>
                  <a:schemeClr val="bg1"/>
                </a:solidFill>
                <a:hlinkClick r:id="rId18">
                  <a:extLst>
                    <a:ext uri="{A12FA001-AC4F-418D-AE19-62706E023703}">
                      <ahyp:hlinkClr xmlns:ahyp="http://schemas.microsoft.com/office/drawing/2018/hyperlinkcolor" val="tx"/>
                    </a:ext>
                  </a:extLst>
                </a:hlinkClick>
              </a:rPr>
              <a:t>Traffic events</a:t>
            </a:r>
            <a:endParaRPr lang="en-US" sz="900" noProof="0">
              <a:solidFill>
                <a:schemeClr val="bg1"/>
              </a:solidFill>
            </a:endParaRPr>
          </a:p>
          <a:p>
            <a:pPr>
              <a:spcAft>
                <a:spcPts val="1800"/>
              </a:spcAft>
            </a:pPr>
            <a:r>
              <a:rPr lang="en-US" sz="900">
                <a:solidFill>
                  <a:schemeClr val="bg1"/>
                </a:solidFill>
                <a:hlinkClick r:id="rId19">
                  <a:extLst>
                    <a:ext uri="{A12FA001-AC4F-418D-AE19-62706E023703}">
                      <ahyp:hlinkClr xmlns:ahyp="http://schemas.microsoft.com/office/drawing/2018/hyperlinkcolor" val="tx"/>
                    </a:ext>
                  </a:extLst>
                </a:hlinkClick>
              </a:rPr>
              <a:t>Weather</a:t>
            </a:r>
            <a:endParaRPr lang="en-US" sz="900">
              <a:solidFill>
                <a:schemeClr val="bg1"/>
              </a:solidFill>
            </a:endParaRPr>
          </a:p>
          <a:p>
            <a:pPr>
              <a:spcAft>
                <a:spcPts val="1800"/>
              </a:spcAft>
            </a:pPr>
            <a:r>
              <a:rPr lang="en-US" sz="900">
                <a:solidFill>
                  <a:schemeClr val="bg1"/>
                </a:solidFill>
                <a:hlinkClick r:id="rId20">
                  <a:extLst>
                    <a:ext uri="{A12FA001-AC4F-418D-AE19-62706E023703}">
                      <ahyp:hlinkClr xmlns:ahyp="http://schemas.microsoft.com/office/drawing/2018/hyperlinkcolor" val="tx"/>
                    </a:ext>
                  </a:extLst>
                </a:hlinkClick>
              </a:rPr>
              <a:t>Air quality</a:t>
            </a:r>
            <a:endParaRPr lang="en-US" sz="900">
              <a:solidFill>
                <a:schemeClr val="bg1"/>
              </a:solidFill>
            </a:endParaRPr>
          </a:p>
          <a:p>
            <a:r>
              <a:rPr lang="en-US" sz="900"/>
              <a:t> </a:t>
            </a:r>
          </a:p>
          <a:p>
            <a:endParaRPr lang="en-US" sz="900" noProof="0"/>
          </a:p>
        </p:txBody>
      </p:sp>
      <p:cxnSp>
        <p:nvCxnSpPr>
          <p:cNvPr id="392" name="Straight Connector 391">
            <a:extLst>
              <a:ext uri="{FF2B5EF4-FFF2-40B4-BE49-F238E27FC236}">
                <a16:creationId xmlns:a16="http://schemas.microsoft.com/office/drawing/2014/main" id="{D364762D-7FCD-43EC-BFD6-185FF24D58F1}"/>
              </a:ext>
            </a:extLst>
          </p:cNvPr>
          <p:cNvCxnSpPr/>
          <p:nvPr/>
        </p:nvCxnSpPr>
        <p:spPr>
          <a:xfrm flipH="1" flipV="1">
            <a:off x="1649272" y="8381781"/>
            <a:ext cx="1606813" cy="409873"/>
          </a:xfrm>
          <a:prstGeom prst="line">
            <a:avLst/>
          </a:prstGeom>
          <a:ln w="63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AB777F93-8780-4EBC-80D0-6A3B9704D37B}"/>
              </a:ext>
            </a:extLst>
          </p:cNvPr>
          <p:cNvCxnSpPr>
            <a:cxnSpLocks/>
          </p:cNvCxnSpPr>
          <p:nvPr/>
        </p:nvCxnSpPr>
        <p:spPr>
          <a:xfrm flipH="1" flipV="1">
            <a:off x="4173122" y="8481709"/>
            <a:ext cx="691653" cy="230164"/>
          </a:xfrm>
          <a:prstGeom prst="line">
            <a:avLst/>
          </a:prstGeom>
          <a:ln w="635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6" name="Graphic 5" descr="Slippery Road with solid fill">
            <a:extLst>
              <a:ext uri="{FF2B5EF4-FFF2-40B4-BE49-F238E27FC236}">
                <a16:creationId xmlns:a16="http://schemas.microsoft.com/office/drawing/2014/main" id="{8BC36BDC-F4D3-42BB-A5DF-E7337F4D0D2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94926" y="2516398"/>
            <a:ext cx="1101664" cy="1101664"/>
          </a:xfrm>
          <a:prstGeom prst="rect">
            <a:avLst/>
          </a:prstGeom>
        </p:spPr>
      </p:pic>
      <p:sp>
        <p:nvSpPr>
          <p:cNvPr id="398" name="Rectangle 397">
            <a:extLst>
              <a:ext uri="{FF2B5EF4-FFF2-40B4-BE49-F238E27FC236}">
                <a16:creationId xmlns:a16="http://schemas.microsoft.com/office/drawing/2014/main" id="{959F41FC-C962-4273-9D02-5CD848735A5E}"/>
              </a:ext>
            </a:extLst>
          </p:cNvPr>
          <p:cNvSpPr/>
          <p:nvPr/>
        </p:nvSpPr>
        <p:spPr>
          <a:xfrm>
            <a:off x="67217" y="1098801"/>
            <a:ext cx="1596081" cy="41909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r>
              <a:rPr lang="en-US" sz="1100" b="1" noProof="0" err="1">
                <a:solidFill>
                  <a:schemeClr val="tx1"/>
                </a:solidFill>
              </a:rPr>
              <a:t>Traffi</a:t>
            </a:r>
            <a:r>
              <a:rPr lang="en-US" sz="1100" b="1">
                <a:solidFill>
                  <a:schemeClr val="tx1"/>
                </a:solidFill>
              </a:rPr>
              <a:t>c events and roadworks </a:t>
            </a:r>
            <a:endParaRPr lang="en-US" sz="1100" b="1" noProof="0">
              <a:solidFill>
                <a:schemeClr val="tx1"/>
              </a:solidFill>
            </a:endParaRPr>
          </a:p>
          <a:p>
            <a:endParaRPr lang="en-US" sz="1050">
              <a:solidFill>
                <a:schemeClr val="tx1"/>
              </a:solidFill>
            </a:endParaRPr>
          </a:p>
          <a:p>
            <a:r>
              <a:rPr lang="en-US" sz="1050">
                <a:solidFill>
                  <a:schemeClr val="tx1"/>
                </a:solidFill>
              </a:rPr>
              <a:t>D</a:t>
            </a:r>
            <a:r>
              <a:rPr lang="en-US" sz="1050" noProof="0" err="1">
                <a:solidFill>
                  <a:schemeClr val="tx1"/>
                </a:solidFill>
              </a:rPr>
              <a:t>atasets</a:t>
            </a:r>
            <a:r>
              <a:rPr lang="en-US" sz="1050">
                <a:solidFill>
                  <a:schemeClr val="tx1"/>
                </a:solidFill>
              </a:rPr>
              <a:t> </a:t>
            </a:r>
            <a:r>
              <a:rPr lang="en-US" sz="1050" noProof="0">
                <a:solidFill>
                  <a:schemeClr val="tx1"/>
                </a:solidFill>
              </a:rPr>
              <a:t>providing information on roadworks, traffic incidents, road conditions, traffic disorders etc.</a:t>
            </a:r>
          </a:p>
          <a:p>
            <a:endParaRPr lang="en-US" sz="1050">
              <a:solidFill>
                <a:schemeClr val="tx1"/>
              </a:solidFill>
            </a:endParaRPr>
          </a:p>
          <a:p>
            <a:r>
              <a:rPr lang="en-US" sz="1050">
                <a:solidFill>
                  <a:schemeClr val="tx1"/>
                </a:solidFill>
              </a:rPr>
              <a:t>These datasets provide context to the road camera photos and could e.g. be an important parameter in explaining current traffic flows and conditions. </a:t>
            </a:r>
          </a:p>
          <a:p>
            <a:endParaRPr lang="en-US" sz="1050">
              <a:solidFill>
                <a:schemeClr val="tx1"/>
              </a:solidFill>
            </a:endParaRPr>
          </a:p>
          <a:p>
            <a:r>
              <a:rPr lang="en-US" sz="1050" noProof="0">
                <a:solidFill>
                  <a:schemeClr val="tx1"/>
                </a:solidFill>
              </a:rPr>
              <a:t>Data is </a:t>
            </a:r>
            <a:r>
              <a:rPr lang="en-US" sz="1050">
                <a:solidFill>
                  <a:schemeClr val="tx1"/>
                </a:solidFill>
              </a:rPr>
              <a:t>relatively similar across countries. It is </a:t>
            </a:r>
            <a:r>
              <a:rPr lang="en-US" sz="1050" noProof="0">
                <a:solidFill>
                  <a:schemeClr val="tx1"/>
                </a:solidFill>
              </a:rPr>
              <a:t>available from all Nordic countries except Iceland.  </a:t>
            </a:r>
          </a:p>
          <a:p>
            <a:endParaRPr lang="en-US" sz="1050" noProof="0">
              <a:solidFill>
                <a:schemeClr val="tx1"/>
              </a:solidFill>
            </a:endParaRPr>
          </a:p>
        </p:txBody>
      </p:sp>
      <p:pic>
        <p:nvPicPr>
          <p:cNvPr id="8" name="Graphic 7" descr="Rain with solid fill">
            <a:extLst>
              <a:ext uri="{FF2B5EF4-FFF2-40B4-BE49-F238E27FC236}">
                <a16:creationId xmlns:a16="http://schemas.microsoft.com/office/drawing/2014/main" id="{0A742513-BC74-44FB-9DF7-AAFD087249FA}"/>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930986" y="2465543"/>
            <a:ext cx="1271934" cy="1271934"/>
          </a:xfrm>
          <a:prstGeom prst="rect">
            <a:avLst/>
          </a:prstGeom>
        </p:spPr>
      </p:pic>
      <p:sp>
        <p:nvSpPr>
          <p:cNvPr id="72" name="Rectangle 71">
            <a:extLst>
              <a:ext uri="{FF2B5EF4-FFF2-40B4-BE49-F238E27FC236}">
                <a16:creationId xmlns:a16="http://schemas.microsoft.com/office/drawing/2014/main" id="{2987A0A8-DE24-4758-8EBD-40ADC969E9F4}"/>
              </a:ext>
            </a:extLst>
          </p:cNvPr>
          <p:cNvSpPr/>
          <p:nvPr/>
        </p:nvSpPr>
        <p:spPr>
          <a:xfrm>
            <a:off x="1770562" y="1098801"/>
            <a:ext cx="1596081" cy="41909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r>
              <a:rPr lang="en-US" sz="1100" b="1" noProof="0">
                <a:solidFill>
                  <a:schemeClr val="tx1"/>
                </a:solidFill>
              </a:rPr>
              <a:t>Weather</a:t>
            </a:r>
          </a:p>
          <a:p>
            <a:endParaRPr lang="en-US" sz="1050">
              <a:solidFill>
                <a:schemeClr val="tx1"/>
              </a:solidFill>
            </a:endParaRPr>
          </a:p>
          <a:p>
            <a:r>
              <a:rPr lang="en-US" sz="1050">
                <a:solidFill>
                  <a:schemeClr val="tx1"/>
                </a:solidFill>
              </a:rPr>
              <a:t>D</a:t>
            </a:r>
            <a:r>
              <a:rPr lang="en-US" sz="1050" noProof="0" err="1">
                <a:solidFill>
                  <a:schemeClr val="tx1"/>
                </a:solidFill>
              </a:rPr>
              <a:t>atasets</a:t>
            </a:r>
            <a:r>
              <a:rPr lang="en-US" sz="1050" noProof="0">
                <a:solidFill>
                  <a:schemeClr val="tx1"/>
                </a:solidFill>
              </a:rPr>
              <a:t> providing information on wind, down pour, temperature, water levels, etc.</a:t>
            </a:r>
          </a:p>
          <a:p>
            <a:endParaRPr lang="en-US" sz="1050" noProof="0">
              <a:solidFill>
                <a:schemeClr val="tx1"/>
              </a:solidFill>
            </a:endParaRPr>
          </a:p>
          <a:p>
            <a:r>
              <a:rPr lang="en-US" sz="1050" noProof="0">
                <a:solidFill>
                  <a:schemeClr val="tx1"/>
                </a:solidFill>
              </a:rPr>
              <a:t>These datasets provide another level of context to road conditions and </a:t>
            </a:r>
            <a:r>
              <a:rPr lang="en-US" sz="1050">
                <a:solidFill>
                  <a:schemeClr val="tx1"/>
                </a:solidFill>
              </a:rPr>
              <a:t>traffic flows and could e.g. be used to predict when road accidents happen or how drivers act under certain weather situations. </a:t>
            </a:r>
          </a:p>
          <a:p>
            <a:endParaRPr lang="en-US" sz="1050" noProof="0">
              <a:solidFill>
                <a:schemeClr val="tx1"/>
              </a:solidFill>
            </a:endParaRPr>
          </a:p>
          <a:p>
            <a:r>
              <a:rPr lang="en-US" sz="1050">
                <a:solidFill>
                  <a:schemeClr val="tx1"/>
                </a:solidFill>
              </a:rPr>
              <a:t>Data is relatively similar across countries. It is mostly available in all five countries. </a:t>
            </a:r>
            <a:endParaRPr lang="en-US" sz="1050" noProof="0">
              <a:solidFill>
                <a:schemeClr val="tx1"/>
              </a:solidFill>
            </a:endParaRPr>
          </a:p>
        </p:txBody>
      </p:sp>
      <p:pic>
        <p:nvPicPr>
          <p:cNvPr id="10" name="Graphic 9" descr="Power Plant with solid fill">
            <a:extLst>
              <a:ext uri="{FF2B5EF4-FFF2-40B4-BE49-F238E27FC236}">
                <a16:creationId xmlns:a16="http://schemas.microsoft.com/office/drawing/2014/main" id="{3D7E23BC-1CA5-4571-A684-298C8A381740}"/>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782566" y="2558930"/>
            <a:ext cx="1039677" cy="1039677"/>
          </a:xfrm>
          <a:prstGeom prst="rect">
            <a:avLst/>
          </a:prstGeom>
        </p:spPr>
      </p:pic>
      <p:sp>
        <p:nvSpPr>
          <p:cNvPr id="74" name="Rectangle 73">
            <a:extLst>
              <a:ext uri="{FF2B5EF4-FFF2-40B4-BE49-F238E27FC236}">
                <a16:creationId xmlns:a16="http://schemas.microsoft.com/office/drawing/2014/main" id="{EB1D6EF5-90A6-443E-B32E-8B9DF1EF5DDB}"/>
              </a:ext>
            </a:extLst>
          </p:cNvPr>
          <p:cNvSpPr/>
          <p:nvPr/>
        </p:nvSpPr>
        <p:spPr>
          <a:xfrm>
            <a:off x="3487252" y="1104966"/>
            <a:ext cx="1596081" cy="41909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r>
              <a:rPr lang="en-US" sz="1100" b="1" noProof="0">
                <a:solidFill>
                  <a:schemeClr val="tx1"/>
                </a:solidFill>
              </a:rPr>
              <a:t>Air quality</a:t>
            </a:r>
          </a:p>
          <a:p>
            <a:endParaRPr lang="en-US" sz="1050">
              <a:solidFill>
                <a:schemeClr val="tx1"/>
              </a:solidFill>
            </a:endParaRPr>
          </a:p>
          <a:p>
            <a:r>
              <a:rPr lang="en-US" sz="1050">
                <a:solidFill>
                  <a:schemeClr val="tx1"/>
                </a:solidFill>
              </a:rPr>
              <a:t>Datasets providing information on the amount of air pollution in an area. </a:t>
            </a:r>
          </a:p>
          <a:p>
            <a:endParaRPr lang="en-US" sz="1050" noProof="0">
              <a:solidFill>
                <a:schemeClr val="tx1"/>
              </a:solidFill>
            </a:endParaRPr>
          </a:p>
          <a:p>
            <a:r>
              <a:rPr lang="en-US" sz="1050" noProof="0">
                <a:solidFill>
                  <a:schemeClr val="tx1"/>
                </a:solidFill>
              </a:rPr>
              <a:t>Datasets on air quality measurement provide information on the consequences of traffic in </a:t>
            </a:r>
            <a:r>
              <a:rPr lang="en-US" sz="1050">
                <a:solidFill>
                  <a:schemeClr val="tx1"/>
                </a:solidFill>
              </a:rPr>
              <a:t>the areas shown on the photos. </a:t>
            </a:r>
          </a:p>
          <a:p>
            <a:endParaRPr lang="en-US" sz="1050" noProof="0">
              <a:solidFill>
                <a:schemeClr val="tx1"/>
              </a:solidFill>
            </a:endParaRPr>
          </a:p>
          <a:p>
            <a:r>
              <a:rPr lang="en-US" sz="1050">
                <a:solidFill>
                  <a:schemeClr val="tx1"/>
                </a:solidFill>
              </a:rPr>
              <a:t>Coverage, update frequency and measurement detail vary greatly across countries. </a:t>
            </a:r>
          </a:p>
          <a:p>
            <a:endParaRPr lang="en-US" sz="1050" noProof="0">
              <a:solidFill>
                <a:schemeClr val="tx1"/>
              </a:solidFill>
            </a:endParaRPr>
          </a:p>
        </p:txBody>
      </p:sp>
      <p:pic>
        <p:nvPicPr>
          <p:cNvPr id="83" name="Graphic 82" descr="Internet Of Things with solid fill">
            <a:extLst>
              <a:ext uri="{FF2B5EF4-FFF2-40B4-BE49-F238E27FC236}">
                <a16:creationId xmlns:a16="http://schemas.microsoft.com/office/drawing/2014/main" id="{1522016E-2A0D-47FF-827F-A7B0FAD50F40}"/>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5419581" y="2529340"/>
            <a:ext cx="1157440" cy="1157440"/>
          </a:xfrm>
          <a:prstGeom prst="rect">
            <a:avLst/>
          </a:prstGeom>
        </p:spPr>
      </p:pic>
      <p:sp>
        <p:nvSpPr>
          <p:cNvPr id="84" name="Rectangle 83">
            <a:extLst>
              <a:ext uri="{FF2B5EF4-FFF2-40B4-BE49-F238E27FC236}">
                <a16:creationId xmlns:a16="http://schemas.microsoft.com/office/drawing/2014/main" id="{5D66A3E4-DEBD-45BA-BBB7-D0810405A42B}"/>
              </a:ext>
            </a:extLst>
          </p:cNvPr>
          <p:cNvSpPr/>
          <p:nvPr/>
        </p:nvSpPr>
        <p:spPr>
          <a:xfrm>
            <a:off x="5185917" y="1098801"/>
            <a:ext cx="1596081" cy="41909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a:lnSpc>
                <a:spcPct val="107000"/>
              </a:lnSpc>
              <a:spcAft>
                <a:spcPts val="800"/>
              </a:spcAft>
            </a:pPr>
            <a:r>
              <a:rPr lang="en-US" sz="1050" b="1">
                <a:solidFill>
                  <a:schemeClr val="tx1"/>
                </a:solidFill>
                <a:effectLst/>
                <a:ea typeface="Calibri" panose="020F0502020204030204" pitchFamily="34" charset="0"/>
                <a:cs typeface="Times New Roman" panose="02020603050405020304" pitchFamily="18" charset="0"/>
              </a:rPr>
              <a:t>Other data</a:t>
            </a:r>
          </a:p>
          <a:p>
            <a:pPr>
              <a:lnSpc>
                <a:spcPct val="107000"/>
              </a:lnSpc>
              <a:spcAft>
                <a:spcPts val="800"/>
              </a:spcAft>
            </a:pPr>
            <a:r>
              <a:rPr lang="en-US" sz="1050">
                <a:solidFill>
                  <a:schemeClr val="tx1"/>
                </a:solidFill>
                <a:effectLst/>
                <a:ea typeface="Calibri" panose="020F0502020204030204" pitchFamily="34" charset="0"/>
                <a:cs typeface="Times New Roman" panose="02020603050405020304" pitchFamily="18" charset="0"/>
              </a:rPr>
              <a:t>Besides curated datasets, a wealth of open government data is available:</a:t>
            </a:r>
          </a:p>
          <a:p>
            <a:pPr marL="85725" lvl="0" indent="-85725">
              <a:lnSpc>
                <a:spcPct val="107000"/>
              </a:lnSpc>
              <a:spcAft>
                <a:spcPts val="600"/>
              </a:spcAft>
              <a:buFont typeface="Arial" panose="020B0604020202020204" pitchFamily="34" charset="0"/>
              <a:buChar char="•"/>
            </a:pPr>
            <a:r>
              <a:rPr lang="en-US" sz="1050">
                <a:solidFill>
                  <a:schemeClr val="tx1"/>
                </a:solidFill>
                <a:effectLst/>
                <a:ea typeface="Calibri" panose="020F0502020204030204" pitchFamily="34" charset="0"/>
                <a:cs typeface="Times New Roman" panose="02020603050405020304" pitchFamily="18" charset="0"/>
              </a:rPr>
              <a:t>TMS data  from inductive loops installed in the pavement. When a vehicle passes over it creates info about average speeds and traffic volume</a:t>
            </a:r>
          </a:p>
          <a:p>
            <a:pPr marL="85725" lvl="0" indent="-85725">
              <a:lnSpc>
                <a:spcPct val="107000"/>
              </a:lnSpc>
              <a:spcAft>
                <a:spcPts val="600"/>
              </a:spcAft>
              <a:buFont typeface="Arial" panose="020B0604020202020204" pitchFamily="34" charset="0"/>
              <a:buChar char="•"/>
            </a:pPr>
            <a:r>
              <a:rPr lang="en-US" sz="1050">
                <a:solidFill>
                  <a:schemeClr val="tx1"/>
                </a:solidFill>
                <a:effectLst/>
                <a:ea typeface="Calibri" panose="020F0502020204030204" pitchFamily="34" charset="0"/>
                <a:cs typeface="Times New Roman" panose="02020603050405020304" pitchFamily="18" charset="0"/>
              </a:rPr>
              <a:t>Road weather station data, incl. road temperature measurements</a:t>
            </a:r>
          </a:p>
          <a:p>
            <a:pPr marL="85725" lvl="0" indent="-85725">
              <a:lnSpc>
                <a:spcPct val="107000"/>
              </a:lnSpc>
              <a:spcAft>
                <a:spcPts val="600"/>
              </a:spcAft>
              <a:buFont typeface="Arial" panose="020B0604020202020204" pitchFamily="34" charset="0"/>
              <a:buChar char="•"/>
            </a:pPr>
            <a:r>
              <a:rPr lang="en-US" sz="1050">
                <a:solidFill>
                  <a:schemeClr val="tx1"/>
                </a:solidFill>
                <a:effectLst/>
                <a:ea typeface="Calibri" panose="020F0502020204030204" pitchFamily="34" charset="0"/>
                <a:cs typeface="Times New Roman" panose="02020603050405020304" pitchFamily="18" charset="0"/>
              </a:rPr>
              <a:t>Travel times, public transport data</a:t>
            </a:r>
          </a:p>
          <a:p>
            <a:pPr marL="85725" lvl="0" indent="-85725">
              <a:lnSpc>
                <a:spcPct val="107000"/>
              </a:lnSpc>
              <a:spcAft>
                <a:spcPts val="600"/>
              </a:spcAft>
              <a:buFont typeface="Arial" panose="020B0604020202020204" pitchFamily="34" charset="0"/>
              <a:buChar char="•"/>
            </a:pPr>
            <a:r>
              <a:rPr lang="en-US" sz="1050">
                <a:solidFill>
                  <a:schemeClr val="tx1"/>
                </a:solidFill>
                <a:ea typeface="Calibri" panose="020F0502020204030204" pitchFamily="34" charset="0"/>
                <a:cs typeface="Times New Roman" panose="02020603050405020304" pitchFamily="18" charset="0"/>
              </a:rPr>
              <a:t>And much more…</a:t>
            </a:r>
            <a:endParaRPr lang="en-US" sz="1050">
              <a:solidFill>
                <a:schemeClr val="tx1"/>
              </a:solidFill>
              <a:effectLst/>
              <a:ea typeface="Calibri" panose="020F0502020204030204" pitchFamily="34" charset="0"/>
              <a:cs typeface="Times New Roman" panose="02020603050405020304" pitchFamily="18" charset="0"/>
            </a:endParaRPr>
          </a:p>
          <a:p>
            <a:endParaRPr lang="en-US" sz="1050" noProof="0">
              <a:solidFill>
                <a:schemeClr val="tx1"/>
              </a:solidFill>
            </a:endParaRPr>
          </a:p>
          <a:p>
            <a:endParaRPr lang="en-US" sz="1050" noProof="0">
              <a:solidFill>
                <a:schemeClr val="tx1"/>
              </a:solidFill>
            </a:endParaRPr>
          </a:p>
        </p:txBody>
      </p:sp>
    </p:spTree>
    <p:extLst>
      <p:ext uri="{BB962C8B-B14F-4D97-AF65-F5344CB8AC3E}">
        <p14:creationId xmlns:p14="http://schemas.microsoft.com/office/powerpoint/2010/main" val="3140885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6A2D7A43-61C2-44B1-92D8-F09A36262A80}"/>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0417" name="think-cell Slide" r:id="rId5" imgW="351" imgH="351" progId="TCLayout.ActiveDocument.1">
                  <p:embed/>
                </p:oleObj>
              </mc:Choice>
              <mc:Fallback>
                <p:oleObj name="think-cell Slide" r:id="rId5" imgW="351" imgH="351" progId="TCLayout.ActiveDocument.1">
                  <p:embed/>
                  <p:pic>
                    <p:nvPicPr>
                      <p:cNvPr id="5" name="Objekt 4" hidden="1">
                        <a:extLst>
                          <a:ext uri="{FF2B5EF4-FFF2-40B4-BE49-F238E27FC236}">
                            <a16:creationId xmlns:a16="http://schemas.microsoft.com/office/drawing/2014/main" id="{6A2D7A43-61C2-44B1-92D8-F09A36262A8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3" name="Rektangel 12">
            <a:extLst>
              <a:ext uri="{FF2B5EF4-FFF2-40B4-BE49-F238E27FC236}">
                <a16:creationId xmlns:a16="http://schemas.microsoft.com/office/drawing/2014/main" id="{6A7D3D8E-C447-43B6-9882-3DA427ADDE1E}"/>
              </a:ext>
            </a:extLst>
          </p:cNvPr>
          <p:cNvSpPr/>
          <p:nvPr/>
        </p:nvSpPr>
        <p:spPr>
          <a:xfrm>
            <a:off x="52251" y="1098800"/>
            <a:ext cx="6769099" cy="384475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000000"/>
              </a:solidFill>
              <a:effectLst/>
              <a:uLnTx/>
              <a:uFillTx/>
              <a:latin typeface="Verdana"/>
              <a:ea typeface="+mn-ea"/>
              <a:cs typeface="+mn-cs"/>
            </a:endParaRPr>
          </a:p>
        </p:txBody>
      </p:sp>
      <p:sp>
        <p:nvSpPr>
          <p:cNvPr id="2" name="Rectangle 1">
            <a:extLst>
              <a:ext uri="{FF2B5EF4-FFF2-40B4-BE49-F238E27FC236}">
                <a16:creationId xmlns:a16="http://schemas.microsoft.com/office/drawing/2014/main" id="{DF380C07-16AB-43CC-8392-6134BE9A3BE7}"/>
              </a:ext>
            </a:extLst>
          </p:cNvPr>
          <p:cNvSpPr/>
          <p:nvPr/>
        </p:nvSpPr>
        <p:spPr>
          <a:xfrm>
            <a:off x="52252" y="36365"/>
            <a:ext cx="6769100" cy="927100"/>
          </a:xfrm>
          <a:prstGeom prst="rect">
            <a:avLst/>
          </a:prstGeom>
          <a:solidFill>
            <a:srgbClr val="05326E"/>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FFFFFF"/>
                </a:solidFill>
                <a:effectLst/>
                <a:uLnTx/>
                <a:uFillTx/>
                <a:latin typeface="Verdana"/>
                <a:ea typeface="+mn-ea"/>
                <a:cs typeface="+mn-cs"/>
              </a:rPr>
              <a:t>HACKATHON DATA</a:t>
            </a:r>
          </a:p>
        </p:txBody>
      </p:sp>
      <p:pic>
        <p:nvPicPr>
          <p:cNvPr id="6" name="Graphic 5" descr="Test tubes with solid fill">
            <a:extLst>
              <a:ext uri="{FF2B5EF4-FFF2-40B4-BE49-F238E27FC236}">
                <a16:creationId xmlns:a16="http://schemas.microsoft.com/office/drawing/2014/main" id="{51F641A7-D61E-48A1-981C-6F38071EAFA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56981" y="2038490"/>
            <a:ext cx="2119095" cy="2119095"/>
          </a:xfrm>
          <a:prstGeom prst="rect">
            <a:avLst/>
          </a:prstGeom>
        </p:spPr>
      </p:pic>
      <p:sp>
        <p:nvSpPr>
          <p:cNvPr id="398" name="Rectangle 397">
            <a:extLst>
              <a:ext uri="{FF2B5EF4-FFF2-40B4-BE49-F238E27FC236}">
                <a16:creationId xmlns:a16="http://schemas.microsoft.com/office/drawing/2014/main" id="{959F41FC-C962-4273-9D02-5CD848735A5E}"/>
              </a:ext>
            </a:extLst>
          </p:cNvPr>
          <p:cNvSpPr/>
          <p:nvPr/>
        </p:nvSpPr>
        <p:spPr>
          <a:xfrm>
            <a:off x="52251" y="1098801"/>
            <a:ext cx="6753498" cy="38447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Verdana"/>
                <a:ea typeface="+mn-ea"/>
                <a:cs typeface="+mn-cs"/>
              </a:rPr>
              <a:t>Sample datasets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Verdan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a:ea typeface="+mn-ea"/>
                <a:cs typeface="+mn-cs"/>
              </a:rPr>
              <a:t>To get started curated sample datasets have been gathered by systematically scrapping data from main data sources across the Nordic countries – road camera data, traffic events and roadworks, weather data and air quality data. Sample data is made accessible on </a:t>
            </a:r>
            <a:r>
              <a:rPr kumimoji="0" lang="en-US" sz="1100" b="0" i="0" u="none" strike="noStrike" kern="1200" cap="none" spc="0" normalizeH="0" baseline="0" noProof="0" dirty="0" err="1">
                <a:ln>
                  <a:noFill/>
                </a:ln>
                <a:solidFill>
                  <a:srgbClr val="000000"/>
                </a:solidFill>
                <a:effectLst/>
                <a:uLnTx/>
                <a:uFillTx/>
                <a:latin typeface="Verdana"/>
                <a:ea typeface="+mn-ea"/>
                <a:cs typeface="+mn-cs"/>
              </a:rPr>
              <a:t>th</a:t>
            </a:r>
            <a:r>
              <a:rPr lang="en-US" sz="1100" dirty="0">
                <a:solidFill>
                  <a:srgbClr val="000000"/>
                </a:solidFill>
                <a:latin typeface="Verdana"/>
              </a:rPr>
              <a:t>e hackathon </a:t>
            </a:r>
            <a:r>
              <a:rPr kumimoji="0" lang="en-US" sz="1100" b="0" i="0" u="none" strike="noStrike" kern="1200" cap="none" spc="0" normalizeH="0" baseline="0" noProof="0" dirty="0">
                <a:ln>
                  <a:noFill/>
                </a:ln>
                <a:solidFill>
                  <a:srgbClr val="000000"/>
                </a:solidFill>
                <a:effectLst/>
                <a:uLnTx/>
                <a:uFillTx/>
                <a:latin typeface="Verdana"/>
                <a:ea typeface="+mn-ea"/>
                <a:cs typeface="+mn-cs"/>
              </a:rPr>
              <a:t>through a dedicated Azure account.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Verdan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a:ea typeface="+mn-ea"/>
                <a:cs typeface="+mn-cs"/>
              </a:rPr>
              <a:t>To optimize variation possibilities and scenario coverage of the main dataset, road camera sample data cover a time duration of one full day (24 hours). This should be a sufficient starting point for proof-of-concept AI applications and variety across traffic patterns and fluctuations, across weather conditions, across time of day, across light conditions etc.</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Verdan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latin typeface="Verdana"/>
              </a:rPr>
              <a:t>For the other datasets – traffic events and roadworks, weather data and air quality - representative examples are provided in the sample data to give ready-and-available data for investigating data combinations and possibilities. All sample data has been generated in conjunction with the road camera data to ensure alignment in temporal coverage.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Verdan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latin typeface="Verdana"/>
              </a:rPr>
              <a:t>To ensure room for different preferences in API and scripts</a:t>
            </a:r>
            <a:r>
              <a:rPr kumimoji="0" lang="en-US" sz="1100" b="0" i="0" u="none" strike="noStrike" kern="1200" cap="none" spc="0" normalizeH="0" baseline="0" noProof="0" dirty="0">
                <a:ln>
                  <a:noFill/>
                </a:ln>
                <a:solidFill>
                  <a:srgbClr val="000000"/>
                </a:solidFill>
                <a:effectLst/>
                <a:uLnTx/>
                <a:uFillTx/>
                <a:latin typeface="Verdana"/>
                <a:ea typeface="+mn-ea"/>
                <a:cs typeface="+mn-cs"/>
              </a:rPr>
              <a:t> sample data are delivered in </a:t>
            </a:r>
            <a:r>
              <a:rPr lang="en-US" sz="1100" dirty="0">
                <a:solidFill>
                  <a:srgbClr val="000000"/>
                </a:solidFill>
                <a:latin typeface="Verdana"/>
              </a:rPr>
              <a:t>csv-format </a:t>
            </a:r>
            <a:r>
              <a:rPr kumimoji="0" lang="en-US" sz="1100" b="0" i="0" u="none" strike="noStrike" kern="1200" cap="none" spc="0" normalizeH="0" baseline="0" noProof="0" dirty="0">
                <a:ln>
                  <a:noFill/>
                </a:ln>
                <a:solidFill>
                  <a:srgbClr val="000000"/>
                </a:solidFill>
                <a:effectLst/>
                <a:uLnTx/>
                <a:uFillTx/>
                <a:latin typeface="Verdana"/>
                <a:ea typeface="+mn-ea"/>
                <a:cs typeface="+mn-cs"/>
              </a:rPr>
              <a:t>directly available from the open data source.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Verdan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a:ea typeface="+mn-ea"/>
                <a:cs typeface="+mn-cs"/>
              </a:rPr>
              <a:t>For more thorough data descriptions please see the data appendix.</a:t>
            </a:r>
          </a:p>
        </p:txBody>
      </p:sp>
      <p:sp>
        <p:nvSpPr>
          <p:cNvPr id="64" name="Rectangle 63">
            <a:extLst>
              <a:ext uri="{FF2B5EF4-FFF2-40B4-BE49-F238E27FC236}">
                <a16:creationId xmlns:a16="http://schemas.microsoft.com/office/drawing/2014/main" id="{F6E82073-EE2B-4A42-93FD-8389F23F766D}"/>
              </a:ext>
            </a:extLst>
          </p:cNvPr>
          <p:cNvSpPr/>
          <p:nvPr/>
        </p:nvSpPr>
        <p:spPr>
          <a:xfrm>
            <a:off x="52250" y="5074187"/>
            <a:ext cx="3278779" cy="22540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Verdana"/>
                <a:ea typeface="+mn-ea"/>
                <a:cs typeface="+mn-cs"/>
              </a:rPr>
              <a:t>Road camera data</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Verdana"/>
                <a:ea typeface="+mn-ea"/>
                <a:cs typeface="+mn-cs"/>
              </a:rPr>
              <a:t>Sample data has been created by simultaneous scrape of live feed data across the Nordic countries on the </a:t>
            </a:r>
            <a:r>
              <a:rPr lang="en-US" sz="1000" dirty="0">
                <a:solidFill>
                  <a:srgbClr val="FFFFFF"/>
                </a:solidFill>
                <a:latin typeface="Verdana"/>
              </a:rPr>
              <a:t>16-17th</a:t>
            </a:r>
            <a:r>
              <a:rPr kumimoji="0" lang="en-US" sz="1000" b="0" i="0" u="none" strike="noStrike" kern="1200" cap="none" spc="0" normalizeH="0" baseline="0" noProof="0" dirty="0">
                <a:ln>
                  <a:noFill/>
                </a:ln>
                <a:solidFill>
                  <a:srgbClr val="FFFFFF"/>
                </a:solidFill>
                <a:effectLst/>
                <a:uLnTx/>
                <a:uFillTx/>
                <a:latin typeface="Verdana"/>
                <a:ea typeface="+mn-ea"/>
                <a:cs typeface="+mn-cs"/>
              </a:rPr>
              <a:t> March.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Verdana"/>
                <a:ea typeface="+mn-ea"/>
                <a:cs typeface="+mn-cs"/>
              </a:rPr>
              <a:t>Sample data covers a full day (24 hours). The full day is a normal weekday to ensure interesting traffic patterns representative of normal activity.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Verdana"/>
                <a:ea typeface="+mn-ea"/>
                <a:cs typeface="+mn-cs"/>
              </a:rPr>
              <a:t>To limit amount of data the scrape has been done for 30 selected cameras in each country.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Verdana"/>
              <a:ea typeface="+mn-ea"/>
              <a:cs typeface="+mn-cs"/>
            </a:endParaRPr>
          </a:p>
        </p:txBody>
      </p:sp>
      <p:sp>
        <p:nvSpPr>
          <p:cNvPr id="65" name="Rectangle 64">
            <a:extLst>
              <a:ext uri="{FF2B5EF4-FFF2-40B4-BE49-F238E27FC236}">
                <a16:creationId xmlns:a16="http://schemas.microsoft.com/office/drawing/2014/main" id="{30273E64-194B-4E26-8244-85EA506D90EB}"/>
              </a:ext>
            </a:extLst>
          </p:cNvPr>
          <p:cNvSpPr/>
          <p:nvPr/>
        </p:nvSpPr>
        <p:spPr>
          <a:xfrm>
            <a:off x="3526968" y="5074187"/>
            <a:ext cx="3278779" cy="22540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Verdana"/>
                <a:ea typeface="+mn-ea"/>
                <a:cs typeface="+mn-cs"/>
              </a:rPr>
              <a:t>Weather data</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Verdana"/>
                <a:ea typeface="+mn-ea"/>
                <a:cs typeface="+mn-cs"/>
              </a:rPr>
              <a:t>Exemplary sample data has been created by scrapping the available data sources from the following countries: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solidFill>
                <a:srgbClr val="FFFFFF"/>
              </a:solidFill>
              <a:latin typeface="Verdana"/>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FFFFFF"/>
                </a:solidFill>
                <a:effectLst/>
                <a:uLnTx/>
                <a:uFillTx/>
                <a:latin typeface="Verdana"/>
                <a:ea typeface="+mn-ea"/>
                <a:cs typeface="+mn-cs"/>
              </a:rPr>
              <a:t>Sweden</a:t>
            </a:r>
          </a:p>
          <a:p>
            <a:pPr marR="0" lvl="0" algn="l" defTabSz="914400" rtl="0" eaLnBrk="1" fontAlgn="auto" latinLnBrk="0" hangingPunct="1">
              <a:lnSpc>
                <a:spcPct val="100000"/>
              </a:lnSpc>
              <a:spcBef>
                <a:spcPts val="0"/>
              </a:spcBef>
              <a:spcAft>
                <a:spcPts val="0"/>
              </a:spcAft>
              <a:buClrTx/>
              <a:buSzTx/>
              <a:tabLst/>
              <a:defRPr/>
            </a:pPr>
            <a:endParaRPr kumimoji="0" lang="en-US" sz="1000" b="0" i="0" u="none" strike="noStrike" kern="1200" cap="none" spc="0" normalizeH="0" baseline="0" noProof="0" dirty="0">
              <a:ln>
                <a:noFill/>
              </a:ln>
              <a:solidFill>
                <a:srgbClr val="FFFFFF"/>
              </a:solidFill>
              <a:effectLst/>
              <a:uLnTx/>
              <a:uFillTx/>
              <a:latin typeface="Verdana"/>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FFFFFF"/>
                </a:solidFill>
                <a:effectLst/>
                <a:uLnTx/>
                <a:uFillTx/>
                <a:latin typeface="Verdana"/>
                <a:ea typeface="+mn-ea"/>
                <a:cs typeface="+mn-cs"/>
              </a:rPr>
              <a:t>Denmark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Verdana"/>
              <a:ea typeface="+mn-ea"/>
              <a:cs typeface="+mn-cs"/>
            </a:endParaRPr>
          </a:p>
        </p:txBody>
      </p:sp>
      <p:sp>
        <p:nvSpPr>
          <p:cNvPr id="66" name="Rectangle 65">
            <a:extLst>
              <a:ext uri="{FF2B5EF4-FFF2-40B4-BE49-F238E27FC236}">
                <a16:creationId xmlns:a16="http://schemas.microsoft.com/office/drawing/2014/main" id="{0A34E093-C17D-4CF0-AEEA-3B21AE1E2462}"/>
              </a:ext>
            </a:extLst>
          </p:cNvPr>
          <p:cNvSpPr/>
          <p:nvPr/>
        </p:nvSpPr>
        <p:spPr>
          <a:xfrm>
            <a:off x="52249" y="7512315"/>
            <a:ext cx="3278779" cy="22540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Verdana"/>
                <a:ea typeface="+mn-ea"/>
                <a:cs typeface="+mn-cs"/>
              </a:rPr>
              <a:t>Traffic events and roadworks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Verdana"/>
                <a:ea typeface="+mn-ea"/>
                <a:cs typeface="+mn-cs"/>
              </a:rPr>
              <a:t>Exemplary sample data has been created by scrapping the available data sources from the following countries: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solidFill>
                <a:srgbClr val="FFFFFF"/>
              </a:solidFill>
              <a:latin typeface="Verdana"/>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rgbClr val="FFFFFF"/>
                </a:solidFill>
                <a:latin typeface="Verdana"/>
              </a:rPr>
              <a:t>Norway</a:t>
            </a:r>
            <a:endParaRPr kumimoji="0" lang="en-US" sz="1000" b="0" i="0" u="none" strike="noStrike" kern="1200" cap="none" spc="0" normalizeH="0" baseline="0" noProof="0" dirty="0">
              <a:ln>
                <a:noFill/>
              </a:ln>
              <a:solidFill>
                <a:srgbClr val="FFFFFF"/>
              </a:solidFill>
              <a:effectLst/>
              <a:uLnTx/>
              <a:uFillTx/>
              <a:latin typeface="Verdana"/>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en-US" sz="1000" b="0" i="0" u="none" strike="noStrike" kern="1200" cap="none" spc="0" normalizeH="0" baseline="0" noProof="0" dirty="0">
              <a:ln>
                <a:noFill/>
              </a:ln>
              <a:solidFill>
                <a:srgbClr val="FFFFFF"/>
              </a:solidFill>
              <a:effectLst/>
              <a:uLnTx/>
              <a:uFillTx/>
              <a:latin typeface="Verdana"/>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rgbClr val="FFFFFF"/>
                </a:solidFill>
                <a:latin typeface="Verdana"/>
              </a:rPr>
              <a:t>Finland</a:t>
            </a:r>
            <a:endParaRPr kumimoji="0" lang="en-US" sz="1000" b="0" i="0" u="none" strike="noStrike" kern="1200" cap="none" spc="0" normalizeH="0" baseline="0" noProof="0" dirty="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Verdana"/>
              <a:ea typeface="+mn-ea"/>
              <a:cs typeface="+mn-cs"/>
            </a:endParaRPr>
          </a:p>
        </p:txBody>
      </p:sp>
      <p:sp>
        <p:nvSpPr>
          <p:cNvPr id="67" name="Rectangle 66">
            <a:extLst>
              <a:ext uri="{FF2B5EF4-FFF2-40B4-BE49-F238E27FC236}">
                <a16:creationId xmlns:a16="http://schemas.microsoft.com/office/drawing/2014/main" id="{44FAEFC7-B40E-47EB-8803-DF068389383F}"/>
              </a:ext>
            </a:extLst>
          </p:cNvPr>
          <p:cNvSpPr/>
          <p:nvPr/>
        </p:nvSpPr>
        <p:spPr>
          <a:xfrm>
            <a:off x="3526967" y="7512315"/>
            <a:ext cx="3278779" cy="22540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FFFFFF"/>
                </a:solidFill>
                <a:effectLst/>
                <a:uLnTx/>
                <a:uFillTx/>
                <a:latin typeface="Verdana"/>
                <a:ea typeface="+mn-ea"/>
                <a:cs typeface="+mn-cs"/>
              </a:rPr>
              <a:t>Air quality</a:t>
            </a:r>
            <a:endParaRPr kumimoji="0" lang="en-US" sz="1000" b="0" i="0" u="none" strike="noStrike" kern="1200" cap="none" spc="0" normalizeH="0" baseline="0" noProof="0">
              <a:ln>
                <a:noFill/>
              </a:ln>
              <a:solidFill>
                <a:srgbClr val="FFFFFF"/>
              </a:solidFill>
              <a:effectLst/>
              <a:uLnTx/>
              <a:uFillTx/>
              <a:latin typeface="Verdan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Verdana"/>
                <a:ea typeface="+mn-ea"/>
                <a:cs typeface="+mn-cs"/>
              </a:rPr>
              <a:t>Exemplary sample data has been created by scrapping the available data sources from the following countries: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a:solidFill>
                <a:srgbClr val="FFFFFF"/>
              </a:solidFill>
              <a:latin typeface="Verdana"/>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a:ln>
                  <a:noFill/>
                </a:ln>
                <a:solidFill>
                  <a:srgbClr val="FFFFFF"/>
                </a:solidFill>
                <a:effectLst/>
                <a:uLnTx/>
                <a:uFillTx/>
                <a:latin typeface="Verdana"/>
                <a:ea typeface="+mn-ea"/>
                <a:cs typeface="+mn-cs"/>
              </a:rPr>
              <a:t>Sweden</a:t>
            </a:r>
          </a:p>
          <a:p>
            <a:pPr marR="0" lvl="0" algn="l" defTabSz="914400" rtl="0" eaLnBrk="1" fontAlgn="auto" latinLnBrk="0" hangingPunct="1">
              <a:lnSpc>
                <a:spcPct val="100000"/>
              </a:lnSpc>
              <a:spcBef>
                <a:spcPts val="0"/>
              </a:spcBef>
              <a:spcAft>
                <a:spcPts val="0"/>
              </a:spcAft>
              <a:buClrTx/>
              <a:buSzTx/>
              <a:tabLst/>
              <a:defRPr/>
            </a:pPr>
            <a:endParaRPr kumimoji="0" lang="en-US" sz="1000" b="0" i="0" u="none" strike="noStrike" kern="1200" cap="none" spc="0" normalizeH="0" baseline="0" noProof="0">
              <a:ln>
                <a:noFill/>
              </a:ln>
              <a:solidFill>
                <a:srgbClr val="FFFFFF"/>
              </a:solidFill>
              <a:effectLst/>
              <a:uLnTx/>
              <a:uFillTx/>
              <a:latin typeface="Verdana"/>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a:ln>
                  <a:noFill/>
                </a:ln>
                <a:solidFill>
                  <a:srgbClr val="FFFFFF"/>
                </a:solidFill>
                <a:effectLst/>
                <a:uLnTx/>
                <a:uFillTx/>
                <a:latin typeface="Verdana"/>
                <a:ea typeface="+mn-ea"/>
                <a:cs typeface="+mn-cs"/>
              </a:rPr>
              <a:t>Iceland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1642489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6A2D7A43-61C2-44B1-92D8-F09A36262A80}"/>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41" name="think-cell Slide" r:id="rId5" imgW="351" imgH="351" progId="TCLayout.ActiveDocument.1">
                  <p:embed/>
                </p:oleObj>
              </mc:Choice>
              <mc:Fallback>
                <p:oleObj name="think-cell Slide" r:id="rId5" imgW="351" imgH="351" progId="TCLayout.ActiveDocument.1">
                  <p:embed/>
                  <p:pic>
                    <p:nvPicPr>
                      <p:cNvPr id="5" name="Objekt 4" hidden="1">
                        <a:extLst>
                          <a:ext uri="{FF2B5EF4-FFF2-40B4-BE49-F238E27FC236}">
                            <a16:creationId xmlns:a16="http://schemas.microsoft.com/office/drawing/2014/main" id="{6A2D7A43-61C2-44B1-92D8-F09A36262A8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Tekstfelt 7">
            <a:extLst>
              <a:ext uri="{FF2B5EF4-FFF2-40B4-BE49-F238E27FC236}">
                <a16:creationId xmlns:a16="http://schemas.microsoft.com/office/drawing/2014/main" id="{77649BC7-EEBC-409B-892F-08C22DA1668D}"/>
              </a:ext>
            </a:extLst>
          </p:cNvPr>
          <p:cNvSpPr txBox="1"/>
          <p:nvPr/>
        </p:nvSpPr>
        <p:spPr>
          <a:xfrm>
            <a:off x="222069" y="942087"/>
            <a:ext cx="6434106" cy="2369880"/>
          </a:xfrm>
          <a:prstGeom prst="rect">
            <a:avLst/>
          </a:prstGeom>
          <a:noFill/>
        </p:spPr>
        <p:txBody>
          <a:bodyPr wrap="square" lIns="0" tIns="0" rIns="0" bIns="0" rtlCol="0">
            <a:spAutoFit/>
          </a:bodyPr>
          <a:lstStyle/>
          <a:p>
            <a:pPr algn="ctr"/>
            <a:r>
              <a:rPr lang="en-US" sz="1400" b="1">
                <a:solidFill>
                  <a:schemeClr val="accent5">
                    <a:lumMod val="75000"/>
                  </a:schemeClr>
                </a:solidFill>
              </a:rPr>
              <a:t>In all Nordic countries, road traffic is expected to keep increasing, putting pressure on the existing infrastructure. </a:t>
            </a:r>
            <a:br>
              <a:rPr lang="en-US" sz="1400" b="1">
                <a:solidFill>
                  <a:schemeClr val="accent5">
                    <a:lumMod val="75000"/>
                  </a:schemeClr>
                </a:solidFill>
              </a:rPr>
            </a:br>
            <a:r>
              <a:rPr lang="en-US" sz="1400" b="1">
                <a:solidFill>
                  <a:schemeClr val="accent5">
                    <a:lumMod val="75000"/>
                  </a:schemeClr>
                </a:solidFill>
              </a:rPr>
              <a:t>Concerning the area of personal transportation, many existing applications guide us every day, wherever we go. Few of those applications use the road camera data publicly available in the Nordic countries. What kind of information can these camera data contribute with in addition to the existing data sources? </a:t>
            </a:r>
          </a:p>
          <a:p>
            <a:pPr algn="ctr"/>
            <a:endParaRPr lang="en-US" sz="1400" b="1">
              <a:solidFill>
                <a:schemeClr val="accent5">
                  <a:lumMod val="75000"/>
                </a:schemeClr>
              </a:solidFill>
            </a:endParaRPr>
          </a:p>
          <a:p>
            <a:pPr algn="ctr"/>
            <a:r>
              <a:rPr lang="en-US" sz="1400" b="1">
                <a:solidFill>
                  <a:schemeClr val="accent5">
                    <a:lumMod val="75000"/>
                  </a:schemeClr>
                </a:solidFill>
              </a:rPr>
              <a:t>In this challenge, focus is on freight transport and heavy vehicles since this</a:t>
            </a:r>
            <a:r>
              <a:rPr lang="en-GB" sz="1400" b="1">
                <a:solidFill>
                  <a:schemeClr val="accent5">
                    <a:lumMod val="75000"/>
                  </a:schemeClr>
                </a:solidFill>
              </a:rPr>
              <a:t> area of transportation has less coverage in other data sources and thus yields large untapped potential</a:t>
            </a:r>
            <a:endParaRPr lang="en-US" sz="1400" b="1">
              <a:solidFill>
                <a:schemeClr val="accent5">
                  <a:lumMod val="75000"/>
                </a:schemeClr>
              </a:solidFill>
            </a:endParaRPr>
          </a:p>
        </p:txBody>
      </p:sp>
      <p:sp>
        <p:nvSpPr>
          <p:cNvPr id="9" name="Tekstfelt 8">
            <a:extLst>
              <a:ext uri="{FF2B5EF4-FFF2-40B4-BE49-F238E27FC236}">
                <a16:creationId xmlns:a16="http://schemas.microsoft.com/office/drawing/2014/main" id="{B5AB7A63-BFA8-4EBB-956C-E36099189FC8}"/>
              </a:ext>
            </a:extLst>
          </p:cNvPr>
          <p:cNvSpPr txBox="1"/>
          <p:nvPr/>
        </p:nvSpPr>
        <p:spPr>
          <a:xfrm>
            <a:off x="656735" y="3670754"/>
            <a:ext cx="2520000" cy="2215991"/>
          </a:xfrm>
          <a:prstGeom prst="rect">
            <a:avLst/>
          </a:prstGeom>
          <a:noFill/>
          <a:ln>
            <a:solidFill>
              <a:schemeClr val="bg1"/>
            </a:solidFill>
          </a:ln>
        </p:spPr>
        <p:txBody>
          <a:bodyPr wrap="square" lIns="0" tIns="0" rIns="0" bIns="0" rtlCol="0">
            <a:spAutoFit/>
          </a:bodyPr>
          <a:lstStyle/>
          <a:p>
            <a:pPr algn="ctr"/>
            <a:r>
              <a:rPr lang="en-US">
                <a:solidFill>
                  <a:schemeClr val="accent5">
                    <a:lumMod val="75000"/>
                  </a:schemeClr>
                </a:solidFill>
              </a:rPr>
              <a:t>(How) can road camera data supplemented by other data be used to optimize freight transport and traffic flows around heavy vehicles?</a:t>
            </a:r>
          </a:p>
        </p:txBody>
      </p:sp>
      <p:sp>
        <p:nvSpPr>
          <p:cNvPr id="14" name="Rektangel 13">
            <a:extLst>
              <a:ext uri="{FF2B5EF4-FFF2-40B4-BE49-F238E27FC236}">
                <a16:creationId xmlns:a16="http://schemas.microsoft.com/office/drawing/2014/main" id="{9BD3170B-D7F1-4B33-BCDA-F9C01DDB57FD}"/>
              </a:ext>
            </a:extLst>
          </p:cNvPr>
          <p:cNvSpPr/>
          <p:nvPr/>
        </p:nvSpPr>
        <p:spPr>
          <a:xfrm>
            <a:off x="3619498" y="6250124"/>
            <a:ext cx="2782676" cy="30409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80000" rIns="108000" bIns="36000" rtlCol="0" anchor="t" anchorCtr="0"/>
          <a:lstStyle/>
          <a:p>
            <a:pPr algn="ctr"/>
            <a:r>
              <a:rPr lang="en-US" sz="1400" b="1"/>
              <a:t>Datasets of relevance</a:t>
            </a:r>
          </a:p>
          <a:p>
            <a:pPr algn="ctr"/>
            <a:endParaRPr lang="en-US" sz="1400" b="1"/>
          </a:p>
          <a:p>
            <a:pPr algn="ctr"/>
            <a:r>
              <a:rPr lang="en-US" sz="1200" u="sng"/>
              <a:t>Curated data</a:t>
            </a:r>
          </a:p>
          <a:p>
            <a:pPr algn="ctr"/>
            <a:endParaRPr lang="en-US" sz="1400" u="sng"/>
          </a:p>
          <a:p>
            <a:pPr marL="285750" indent="-285750">
              <a:buFont typeface="Arial" panose="020B0604020202020204" pitchFamily="34" charset="0"/>
              <a:buChar char="•"/>
            </a:pPr>
            <a:r>
              <a:rPr lang="en-US" sz="1100"/>
              <a:t>Road camera data</a:t>
            </a:r>
          </a:p>
          <a:p>
            <a:pPr marL="285750" indent="-285750">
              <a:buFont typeface="Arial" panose="020B0604020202020204" pitchFamily="34" charset="0"/>
              <a:buChar char="•"/>
            </a:pPr>
            <a:r>
              <a:rPr lang="en-US" sz="1100"/>
              <a:t>Weather data</a:t>
            </a:r>
          </a:p>
          <a:p>
            <a:pPr marL="285750" indent="-285750">
              <a:buFont typeface="Arial" panose="020B0604020202020204" pitchFamily="34" charset="0"/>
              <a:buChar char="•"/>
            </a:pPr>
            <a:r>
              <a:rPr lang="en-US" sz="1100"/>
              <a:t>Traffic events and roadworks</a:t>
            </a:r>
          </a:p>
          <a:p>
            <a:pPr marL="285750" indent="-285750">
              <a:buFont typeface="Arial" panose="020B0604020202020204" pitchFamily="34" charset="0"/>
              <a:buChar char="•"/>
            </a:pPr>
            <a:endParaRPr lang="en-US" sz="1200"/>
          </a:p>
          <a:p>
            <a:pPr algn="ctr"/>
            <a:r>
              <a:rPr lang="en-US" sz="1200" u="sng"/>
              <a:t>Other data</a:t>
            </a:r>
          </a:p>
          <a:p>
            <a:pPr algn="ctr"/>
            <a:endParaRPr lang="en-US" sz="1400" b="1" noProof="0"/>
          </a:p>
          <a:p>
            <a:pPr marL="285750" indent="-285750">
              <a:buFont typeface="Arial" panose="020B0604020202020204" pitchFamily="34" charset="0"/>
              <a:buChar char="•"/>
            </a:pPr>
            <a:r>
              <a:rPr lang="en-US" sz="1100" noProof="0"/>
              <a:t>TMS-data</a:t>
            </a:r>
          </a:p>
          <a:p>
            <a:pPr marL="285750" indent="-285750">
              <a:buFont typeface="Arial" panose="020B0604020202020204" pitchFamily="34" charset="0"/>
              <a:buChar char="•"/>
            </a:pPr>
            <a:r>
              <a:rPr lang="en-US" sz="1100" noProof="0"/>
              <a:t>Travel times</a:t>
            </a:r>
          </a:p>
          <a:p>
            <a:pPr marL="285750" indent="-285750">
              <a:buFont typeface="Arial" panose="020B0604020202020204" pitchFamily="34" charset="0"/>
              <a:buChar char="•"/>
            </a:pPr>
            <a:r>
              <a:rPr lang="en-US" sz="1100"/>
              <a:t>Road conditions</a:t>
            </a:r>
          </a:p>
          <a:p>
            <a:pPr marL="285750" indent="-285750">
              <a:buFont typeface="Arial" panose="020B0604020202020204" pitchFamily="34" charset="0"/>
              <a:buChar char="•"/>
            </a:pPr>
            <a:r>
              <a:rPr lang="en-US" sz="1100" noProof="0"/>
              <a:t>Open Street Map</a:t>
            </a:r>
          </a:p>
          <a:p>
            <a:pPr algn="ctr"/>
            <a:endParaRPr lang="en-US" sz="1400" b="1" noProof="0"/>
          </a:p>
        </p:txBody>
      </p:sp>
      <p:pic>
        <p:nvPicPr>
          <p:cNvPr id="15" name="Picture 14">
            <a:extLst>
              <a:ext uri="{FF2B5EF4-FFF2-40B4-BE49-F238E27FC236}">
                <a16:creationId xmlns:a16="http://schemas.microsoft.com/office/drawing/2014/main" id="{097445FD-6B2F-4689-B60E-04A9A17AB610}"/>
              </a:ext>
            </a:extLst>
          </p:cNvPr>
          <p:cNvPicPr>
            <a:picLocks noChangeAspect="1"/>
          </p:cNvPicPr>
          <p:nvPr/>
        </p:nvPicPr>
        <p:blipFill>
          <a:blip r:embed="rId7"/>
          <a:stretch>
            <a:fillRect/>
          </a:stretch>
        </p:blipFill>
        <p:spPr>
          <a:xfrm>
            <a:off x="15060" y="15379"/>
            <a:ext cx="6858000" cy="864912"/>
          </a:xfrm>
          <a:prstGeom prst="rect">
            <a:avLst/>
          </a:prstGeom>
        </p:spPr>
      </p:pic>
      <p:sp>
        <p:nvSpPr>
          <p:cNvPr id="16" name="Tekstfelt 15">
            <a:extLst>
              <a:ext uri="{FF2B5EF4-FFF2-40B4-BE49-F238E27FC236}">
                <a16:creationId xmlns:a16="http://schemas.microsoft.com/office/drawing/2014/main" id="{AE3B25D7-6DC6-499A-8FDC-1DC832DABB14}"/>
              </a:ext>
            </a:extLst>
          </p:cNvPr>
          <p:cNvSpPr txBox="1"/>
          <p:nvPr/>
        </p:nvSpPr>
        <p:spPr>
          <a:xfrm>
            <a:off x="3699292" y="3824641"/>
            <a:ext cx="2520000" cy="1661993"/>
          </a:xfrm>
          <a:prstGeom prst="rect">
            <a:avLst/>
          </a:prstGeom>
          <a:noFill/>
          <a:ln>
            <a:solidFill>
              <a:schemeClr val="bg1"/>
            </a:solidFill>
          </a:ln>
        </p:spPr>
        <p:txBody>
          <a:bodyPr wrap="square" lIns="0" tIns="0" rIns="0" bIns="0" rtlCol="0">
            <a:spAutoFit/>
          </a:bodyPr>
          <a:lstStyle/>
          <a:p>
            <a:pPr algn="ctr"/>
            <a:r>
              <a:rPr lang="en-US">
                <a:solidFill>
                  <a:schemeClr val="accent5">
                    <a:lumMod val="75000"/>
                  </a:schemeClr>
                </a:solidFill>
              </a:rPr>
              <a:t>(How) can road camera data be used to monitor the resilience and health of the transport infrastructure?</a:t>
            </a:r>
          </a:p>
        </p:txBody>
      </p:sp>
      <p:sp>
        <p:nvSpPr>
          <p:cNvPr id="17" name="Rektangel 16">
            <a:extLst>
              <a:ext uri="{FF2B5EF4-FFF2-40B4-BE49-F238E27FC236}">
                <a16:creationId xmlns:a16="http://schemas.microsoft.com/office/drawing/2014/main" id="{34229C86-F5FA-461F-B5BC-60C985B7E3A0}"/>
              </a:ext>
            </a:extLst>
          </p:cNvPr>
          <p:cNvSpPr/>
          <p:nvPr/>
        </p:nvSpPr>
        <p:spPr>
          <a:xfrm>
            <a:off x="952500" y="76200"/>
            <a:ext cx="5880100" cy="706769"/>
          </a:xfrm>
          <a:prstGeom prst="rect">
            <a:avLst/>
          </a:prstGeom>
          <a:solidFill>
            <a:srgbClr val="F36D2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1600" b="1" noProof="0"/>
              <a:t>Resilient infrastructure and freight transport</a:t>
            </a:r>
          </a:p>
        </p:txBody>
      </p:sp>
      <p:sp>
        <p:nvSpPr>
          <p:cNvPr id="11" name="Rektangel 13">
            <a:extLst>
              <a:ext uri="{FF2B5EF4-FFF2-40B4-BE49-F238E27FC236}">
                <a16:creationId xmlns:a16="http://schemas.microsoft.com/office/drawing/2014/main" id="{7F2660B9-254B-4E1F-8CA1-561BC8B44075}"/>
              </a:ext>
            </a:extLst>
          </p:cNvPr>
          <p:cNvSpPr/>
          <p:nvPr/>
        </p:nvSpPr>
        <p:spPr>
          <a:xfrm>
            <a:off x="518772" y="6250124"/>
            <a:ext cx="2782676" cy="30409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80000" rIns="108000" bIns="36000" rtlCol="0" anchor="t" anchorCtr="0"/>
          <a:lstStyle/>
          <a:p>
            <a:pPr algn="ctr"/>
            <a:r>
              <a:rPr lang="en-US" sz="1400" b="1">
                <a:solidFill>
                  <a:schemeClr val="bg1"/>
                </a:solidFill>
              </a:rPr>
              <a:t>Possible applications</a:t>
            </a:r>
          </a:p>
          <a:p>
            <a:endParaRPr lang="en-US" sz="1400">
              <a:solidFill>
                <a:schemeClr val="bg1"/>
              </a:solidFill>
            </a:endParaRPr>
          </a:p>
          <a:p>
            <a:pPr marL="342900" indent="-342900">
              <a:spcAft>
                <a:spcPts val="600"/>
              </a:spcAft>
              <a:buFont typeface="Arial" panose="020B0604020202020204" pitchFamily="34" charset="0"/>
              <a:buChar char="•"/>
            </a:pPr>
            <a:r>
              <a:rPr lang="en-US" sz="1100">
                <a:solidFill>
                  <a:schemeClr val="bg1"/>
                </a:solidFill>
              </a:rPr>
              <a:t>Optimizing freight transport routes and travel times</a:t>
            </a:r>
          </a:p>
          <a:p>
            <a:pPr marL="342900" indent="-342900">
              <a:spcAft>
                <a:spcPts val="600"/>
              </a:spcAft>
              <a:buFont typeface="Arial" panose="020B0604020202020204" pitchFamily="34" charset="0"/>
              <a:buChar char="•"/>
            </a:pPr>
            <a:r>
              <a:rPr lang="en-US" sz="1100">
                <a:solidFill>
                  <a:schemeClr val="bg1"/>
                </a:solidFill>
              </a:rPr>
              <a:t>Ensuring safe traffic flows in areas with heavy vehicle traffic</a:t>
            </a:r>
          </a:p>
          <a:p>
            <a:pPr marL="342900" indent="-342900">
              <a:spcAft>
                <a:spcPts val="600"/>
              </a:spcAft>
              <a:buFont typeface="Arial" panose="020B0604020202020204" pitchFamily="34" charset="0"/>
              <a:buChar char="•"/>
            </a:pPr>
            <a:r>
              <a:rPr lang="en-US" sz="1100">
                <a:solidFill>
                  <a:schemeClr val="bg1"/>
                </a:solidFill>
              </a:rPr>
              <a:t>Tracking freight transportation and heavy vehicles </a:t>
            </a:r>
          </a:p>
          <a:p>
            <a:pPr marL="342900" indent="-342900">
              <a:spcAft>
                <a:spcPts val="600"/>
              </a:spcAft>
              <a:buFont typeface="Arial" panose="020B0604020202020204" pitchFamily="34" charset="0"/>
              <a:buChar char="•"/>
            </a:pPr>
            <a:r>
              <a:rPr lang="en-US" sz="1100">
                <a:solidFill>
                  <a:schemeClr val="bg1"/>
                </a:solidFill>
              </a:rPr>
              <a:t>Identifying (climate) risk to critical infrastructure</a:t>
            </a:r>
          </a:p>
          <a:p>
            <a:pPr marL="342900" indent="-342900">
              <a:spcAft>
                <a:spcPts val="600"/>
              </a:spcAft>
              <a:buFont typeface="Arial" panose="020B0604020202020204" pitchFamily="34" charset="0"/>
              <a:buChar char="•"/>
            </a:pPr>
            <a:r>
              <a:rPr lang="en-US" sz="1100">
                <a:solidFill>
                  <a:schemeClr val="bg1"/>
                </a:solidFill>
              </a:rPr>
              <a:t>Identifying road conditions and their impact on traffic flows</a:t>
            </a:r>
          </a:p>
          <a:p>
            <a:pPr algn="ctr"/>
            <a:endParaRPr lang="en-US" sz="1400" b="1" noProof="0">
              <a:solidFill>
                <a:schemeClr val="bg1"/>
              </a:solidFill>
            </a:endParaRPr>
          </a:p>
        </p:txBody>
      </p:sp>
      <p:cxnSp>
        <p:nvCxnSpPr>
          <p:cNvPr id="13" name="Lige forbindelse 10">
            <a:extLst>
              <a:ext uri="{FF2B5EF4-FFF2-40B4-BE49-F238E27FC236}">
                <a16:creationId xmlns:a16="http://schemas.microsoft.com/office/drawing/2014/main" id="{B4E31758-CEFE-41B7-B2CD-E2088C4059CE}"/>
              </a:ext>
            </a:extLst>
          </p:cNvPr>
          <p:cNvCxnSpPr>
            <a:cxnSpLocks/>
          </p:cNvCxnSpPr>
          <p:nvPr/>
        </p:nvCxnSpPr>
        <p:spPr>
          <a:xfrm>
            <a:off x="3429000" y="3670754"/>
            <a:ext cx="0" cy="2056220"/>
          </a:xfrm>
          <a:prstGeom prst="line">
            <a:avLst/>
          </a:prstGeom>
          <a:ln w="63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633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6A2D7A43-61C2-44B1-92D8-F09A36262A80}"/>
              </a:ext>
            </a:extLst>
          </p:cNvPr>
          <p:cNvGraphicFramePr>
            <a:graphicFrameLocks noChangeAspect="1"/>
          </p:cNvGraphicFramePr>
          <p:nvPr>
            <p:custDataLst>
              <p:tags r:id="rId2"/>
            </p:custDataLst>
            <p:extLst>
              <p:ext uri="{D42A27DB-BD31-4B8C-83A1-F6EECF244321}">
                <p14:modId xmlns:p14="http://schemas.microsoft.com/office/powerpoint/2010/main" val="24127635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465" name="think-cell Slide" r:id="rId5" imgW="351" imgH="351" progId="TCLayout.ActiveDocument.1">
                  <p:embed/>
                </p:oleObj>
              </mc:Choice>
              <mc:Fallback>
                <p:oleObj name="think-cell Slide" r:id="rId5" imgW="351" imgH="351" progId="TCLayout.ActiveDocument.1">
                  <p:embed/>
                  <p:pic>
                    <p:nvPicPr>
                      <p:cNvPr id="5" name="Objekt 4" hidden="1">
                        <a:extLst>
                          <a:ext uri="{FF2B5EF4-FFF2-40B4-BE49-F238E27FC236}">
                            <a16:creationId xmlns:a16="http://schemas.microsoft.com/office/drawing/2014/main" id="{6A2D7A43-61C2-44B1-92D8-F09A36262A8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5" name="Rektangel 14">
            <a:extLst>
              <a:ext uri="{FF2B5EF4-FFF2-40B4-BE49-F238E27FC236}">
                <a16:creationId xmlns:a16="http://schemas.microsoft.com/office/drawing/2014/main" id="{59F589DC-983F-4DC2-AFC0-0C5506CF392C}"/>
              </a:ext>
            </a:extLst>
          </p:cNvPr>
          <p:cNvSpPr/>
          <p:nvPr/>
        </p:nvSpPr>
        <p:spPr>
          <a:xfrm>
            <a:off x="316813" y="1519422"/>
            <a:ext cx="6224374" cy="215087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200" b="1">
                <a:solidFill>
                  <a:schemeClr val="bg1"/>
                </a:solidFill>
                <a:effectLst/>
                <a:ea typeface="Calibri" panose="020F0502020204030204" pitchFamily="34" charset="0"/>
                <a:cs typeface="Times New Roman" panose="02020603050405020304" pitchFamily="18" charset="0"/>
              </a:rPr>
              <a:t>TMS-data:</a:t>
            </a:r>
            <a:r>
              <a:rPr lang="en-US" sz="1200">
                <a:solidFill>
                  <a:schemeClr val="bg1"/>
                </a:solidFill>
                <a:effectLst/>
                <a:ea typeface="Calibri" panose="020F0502020204030204" pitchFamily="34" charset="0"/>
                <a:cs typeface="Times New Roman" panose="02020603050405020304" pitchFamily="18" charset="0"/>
              </a:rPr>
              <a:t> TMS stations are composed of data collection units and induction loops embedded in roads. </a:t>
            </a:r>
            <a:r>
              <a:rPr lang="en-GB" sz="1200">
                <a:solidFill>
                  <a:schemeClr val="bg1"/>
                </a:solidFill>
                <a:effectLst/>
                <a:ea typeface="Calibri" panose="020F0502020204030204" pitchFamily="34" charset="0"/>
                <a:cs typeface="Times New Roman" panose="02020603050405020304" pitchFamily="18" charset="0"/>
              </a:rPr>
              <a:t>The stations contain sensors that produce computational data. The computations use sensor constants whose values are station-specific. The TMS device registers vehicles passing the point, recording data such as time, direction, lane, speed, vehicle length, time elapsed between vehicles and the vehicle class.</a:t>
            </a:r>
            <a:r>
              <a:rPr lang="en-US" sz="1200" noProof="0">
                <a:solidFill>
                  <a:schemeClr val="bg1"/>
                </a:solidFill>
              </a:rPr>
              <a:t> </a:t>
            </a:r>
          </a:p>
          <a:p>
            <a:endParaRPr lang="en-US" sz="1200">
              <a:solidFill>
                <a:schemeClr val="bg1"/>
              </a:solidFill>
            </a:endParaRPr>
          </a:p>
          <a:p>
            <a:r>
              <a:rPr lang="en-US" sz="1200" noProof="0">
                <a:solidFill>
                  <a:schemeClr val="bg1"/>
                </a:solidFill>
              </a:rPr>
              <a:t>Data is open in Finland and can be found at </a:t>
            </a:r>
            <a:r>
              <a:rPr lang="en-US" sz="1200" noProof="0">
                <a:solidFill>
                  <a:schemeClr val="bg1"/>
                </a:solidFill>
                <a:hlinkClick r:id="rId7">
                  <a:extLst>
                    <a:ext uri="{A12FA001-AC4F-418D-AE19-62706E023703}">
                      <ahyp:hlinkClr xmlns:ahyp="http://schemas.microsoft.com/office/drawing/2018/hyperlinkcolor" val="tx"/>
                    </a:ext>
                  </a:extLst>
                </a:hlinkClick>
              </a:rPr>
              <a:t>https://www.digitraffic.fi/en/road-traffic/lam/</a:t>
            </a:r>
            <a:endParaRPr lang="en-US" sz="1200" noProof="0">
              <a:solidFill>
                <a:schemeClr val="bg1"/>
              </a:solidFill>
            </a:endParaRPr>
          </a:p>
        </p:txBody>
      </p:sp>
      <p:sp>
        <p:nvSpPr>
          <p:cNvPr id="16" name="Rektangel 15">
            <a:extLst>
              <a:ext uri="{FF2B5EF4-FFF2-40B4-BE49-F238E27FC236}">
                <a16:creationId xmlns:a16="http://schemas.microsoft.com/office/drawing/2014/main" id="{4ECF3ADB-9AED-45AA-8D7C-6F89F53A0326}"/>
              </a:ext>
            </a:extLst>
          </p:cNvPr>
          <p:cNvSpPr/>
          <p:nvPr/>
        </p:nvSpPr>
        <p:spPr>
          <a:xfrm>
            <a:off x="316814" y="4084823"/>
            <a:ext cx="6224374" cy="215087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GB" sz="1200" noProof="0">
                <a:solidFill>
                  <a:schemeClr val="bg1"/>
                </a:solidFill>
              </a:rPr>
              <a:t>OpenStreetMap represents physical features on the ground (e.g., roads or buildings) using tags attached to its basic data structures (its nodes, ways, and relations). Each tag describes a geographic attribute of the feature being shown by that specific node, way or relation.</a:t>
            </a:r>
          </a:p>
          <a:p>
            <a:endParaRPr lang="en-GB" sz="1200">
              <a:solidFill>
                <a:schemeClr val="bg1"/>
              </a:solidFill>
            </a:endParaRPr>
          </a:p>
          <a:p>
            <a:pPr>
              <a:lnSpc>
                <a:spcPct val="107000"/>
              </a:lnSpc>
              <a:spcAft>
                <a:spcPts val="800"/>
              </a:spcAft>
            </a:pPr>
            <a:r>
              <a:rPr lang="en-GB" sz="1200">
                <a:solidFill>
                  <a:schemeClr val="bg1"/>
                </a:solidFill>
              </a:rPr>
              <a:t>Data is available at: </a:t>
            </a:r>
            <a:r>
              <a:rPr lang="en-US" sz="1200" u="sng">
                <a:solidFill>
                  <a:schemeClr val="bg1"/>
                </a:solidFill>
                <a:effectLst/>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https://www.openstreetmap.org/</a:t>
            </a:r>
            <a:endParaRPr lang="da-DK" sz="1200">
              <a:solidFill>
                <a:schemeClr val="bg1"/>
              </a:solidFill>
              <a:effectLst/>
              <a:ea typeface="Calibri" panose="020F0502020204030204" pitchFamily="34" charset="0"/>
              <a:cs typeface="Times New Roman" panose="02020603050405020304" pitchFamily="18" charset="0"/>
            </a:endParaRPr>
          </a:p>
          <a:p>
            <a:r>
              <a:rPr lang="en-US" sz="1200">
                <a:solidFill>
                  <a:schemeClr val="bg1"/>
                </a:solidFill>
                <a:effectLst/>
                <a:ea typeface="Calibri" panose="020F0502020204030204" pitchFamily="34" charset="0"/>
                <a:cs typeface="Times New Roman" panose="02020603050405020304" pitchFamily="18" charset="0"/>
              </a:rPr>
              <a:t>See </a:t>
            </a:r>
            <a:r>
              <a:rPr lang="en-US" sz="1200">
                <a:solidFill>
                  <a:schemeClr val="bg1"/>
                </a:solidFill>
                <a:effectLst/>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https://wiki.openstreetmap.org/wiki/Downloading_data</a:t>
            </a:r>
            <a:r>
              <a:rPr lang="en-US" sz="1200">
                <a:solidFill>
                  <a:schemeClr val="bg1"/>
                </a:solidFill>
                <a:effectLst/>
                <a:ea typeface="Calibri" panose="020F0502020204030204" pitchFamily="34" charset="0"/>
                <a:cs typeface="Times New Roman" panose="02020603050405020304" pitchFamily="18" charset="0"/>
              </a:rPr>
              <a:t> for tips on how to access the data</a:t>
            </a:r>
            <a:endParaRPr lang="en-US" sz="1200" noProof="0">
              <a:solidFill>
                <a:schemeClr val="bg1"/>
              </a:solidFill>
            </a:endParaRPr>
          </a:p>
        </p:txBody>
      </p:sp>
      <p:sp>
        <p:nvSpPr>
          <p:cNvPr id="17" name="Rektangel 16">
            <a:extLst>
              <a:ext uri="{FF2B5EF4-FFF2-40B4-BE49-F238E27FC236}">
                <a16:creationId xmlns:a16="http://schemas.microsoft.com/office/drawing/2014/main" id="{E41B3A70-1070-44B9-8556-B61217E94E60}"/>
              </a:ext>
            </a:extLst>
          </p:cNvPr>
          <p:cNvSpPr/>
          <p:nvPr/>
        </p:nvSpPr>
        <p:spPr>
          <a:xfrm>
            <a:off x="316813" y="6633977"/>
            <a:ext cx="6224374" cy="264065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200" noProof="0">
                <a:solidFill>
                  <a:schemeClr val="bg1"/>
                </a:solidFill>
              </a:rPr>
              <a:t>Data on travel times, road conditions (incl. road maintenance) and much more can be found at: </a:t>
            </a:r>
          </a:p>
          <a:p>
            <a:endParaRPr lang="en-US" sz="1200">
              <a:solidFill>
                <a:schemeClr val="bg1"/>
              </a:solidFill>
              <a:effectLst/>
              <a:ea typeface="Calibri" panose="020F0502020204030204" pitchFamily="34" charset="0"/>
              <a:cs typeface="Times New Roman" panose="02020603050405020304" pitchFamily="18" charset="0"/>
              <a:hlinkClick r:id="rId10">
                <a:extLst>
                  <a:ext uri="{A12FA001-AC4F-418D-AE19-62706E023703}">
                    <ahyp:hlinkClr xmlns:ahyp="http://schemas.microsoft.com/office/drawing/2018/hyperlinkcolor" val="tx"/>
                  </a:ext>
                </a:extLst>
              </a:hlinkClick>
            </a:endParaRPr>
          </a:p>
          <a:p>
            <a:pPr>
              <a:spcAft>
                <a:spcPts val="600"/>
              </a:spcAft>
            </a:pPr>
            <a:r>
              <a:rPr lang="en-US" sz="1200">
                <a:solidFill>
                  <a:schemeClr val="bg1"/>
                </a:solidFill>
                <a:ea typeface="Calibri" panose="020F0502020204030204" pitchFamily="34" charset="0"/>
                <a:cs typeface="Times New Roman" panose="02020603050405020304" pitchFamily="18" charset="0"/>
              </a:rPr>
              <a:t>The Nordics </a:t>
            </a:r>
            <a:br>
              <a:rPr lang="en-US" sz="1200">
                <a:solidFill>
                  <a:schemeClr val="bg1"/>
                </a:solidFill>
                <a:ea typeface="Calibri" panose="020F0502020204030204" pitchFamily="34" charset="0"/>
                <a:cs typeface="Times New Roman" panose="02020603050405020304" pitchFamily="18" charset="0"/>
              </a:rPr>
            </a:br>
            <a:r>
              <a:rPr lang="en-US" sz="1200">
                <a:solidFill>
                  <a:schemeClr val="bg1"/>
                </a:solidFill>
                <a:effectLst/>
                <a:ea typeface="Calibri" panose="020F0502020204030204" pitchFamily="34" charset="0"/>
                <a:cs typeface="Times New Roman" panose="02020603050405020304" pitchFamily="18" charset="0"/>
                <a:hlinkClick r:id="rId10">
                  <a:extLst>
                    <a:ext uri="{A12FA001-AC4F-418D-AE19-62706E023703}">
                      <ahyp:hlinkClr xmlns:ahyp="http://schemas.microsoft.com/office/drawing/2018/hyperlinkcolor" val="tx"/>
                    </a:ext>
                  </a:extLst>
                </a:hlinkClick>
              </a:rPr>
              <a:t>https://www.digitraffic.fi/en/road-traffic/</a:t>
            </a:r>
            <a:endParaRPr lang="en-US" sz="1200">
              <a:solidFill>
                <a:schemeClr val="bg1"/>
              </a:solidFill>
              <a:effectLst/>
              <a:ea typeface="Calibri" panose="020F0502020204030204" pitchFamily="34" charset="0"/>
              <a:cs typeface="Times New Roman" panose="02020603050405020304" pitchFamily="18" charset="0"/>
            </a:endParaRPr>
          </a:p>
          <a:p>
            <a:pPr>
              <a:spcAft>
                <a:spcPts val="600"/>
              </a:spcAft>
            </a:pPr>
            <a:r>
              <a:rPr lang="en-US" sz="1200">
                <a:solidFill>
                  <a:schemeClr val="bg1"/>
                </a:solidFill>
                <a:ea typeface="Calibri" panose="020F0502020204030204" pitchFamily="34" charset="0"/>
                <a:cs typeface="Times New Roman" panose="02020603050405020304" pitchFamily="18" charset="0"/>
                <a:hlinkClick r:id="rId11">
                  <a:extLst>
                    <a:ext uri="{A12FA001-AC4F-418D-AE19-62706E023703}">
                      <ahyp:hlinkClr xmlns:ahyp="http://schemas.microsoft.com/office/drawing/2018/hyperlinkcolor" val="tx"/>
                    </a:ext>
                  </a:extLst>
                </a:hlinkClick>
              </a:rPr>
              <a:t>https://du-portal-ui.dataudveksler.app.vd.dk/</a:t>
            </a:r>
            <a:endParaRPr lang="en-US" sz="1200">
              <a:solidFill>
                <a:schemeClr val="bg1"/>
              </a:solidFill>
              <a:ea typeface="Calibri" panose="020F0502020204030204" pitchFamily="34" charset="0"/>
              <a:cs typeface="Times New Roman" panose="02020603050405020304" pitchFamily="18" charset="0"/>
            </a:endParaRPr>
          </a:p>
          <a:p>
            <a:pPr>
              <a:spcAft>
                <a:spcPts val="600"/>
              </a:spcAft>
            </a:pPr>
            <a:r>
              <a:rPr lang="en-US" sz="1200">
                <a:solidFill>
                  <a:schemeClr val="bg1"/>
                </a:solidFill>
                <a:ea typeface="Calibri" panose="020F0502020204030204" pitchFamily="34" charset="0"/>
                <a:cs typeface="Times New Roman" panose="02020603050405020304" pitchFamily="18" charset="0"/>
                <a:hlinkClick r:id="rId12">
                  <a:extLst>
                    <a:ext uri="{A12FA001-AC4F-418D-AE19-62706E023703}">
                      <ahyp:hlinkClr xmlns:ahyp="http://schemas.microsoft.com/office/drawing/2018/hyperlinkcolor" val="tx"/>
                    </a:ext>
                  </a:extLst>
                </a:hlinkClick>
              </a:rPr>
              <a:t>https://www.vegvesen.no/en/about-us/about-the-organisation/open-data/et-utvalg-apne-data/datex/publications/travel-times/</a:t>
            </a:r>
            <a:endParaRPr lang="en-US" sz="1200">
              <a:solidFill>
                <a:schemeClr val="bg1"/>
              </a:solidFill>
              <a:ea typeface="Calibri" panose="020F0502020204030204" pitchFamily="34" charset="0"/>
              <a:cs typeface="Times New Roman" panose="02020603050405020304" pitchFamily="18" charset="0"/>
            </a:endParaRPr>
          </a:p>
          <a:p>
            <a:pPr>
              <a:spcAft>
                <a:spcPts val="600"/>
              </a:spcAft>
            </a:pPr>
            <a:r>
              <a:rPr lang="en-US" sz="1200">
                <a:solidFill>
                  <a:schemeClr val="bg1"/>
                </a:solidFill>
                <a:effectLst/>
                <a:ea typeface="Calibri" panose="020F0502020204030204" pitchFamily="34" charset="0"/>
                <a:cs typeface="Times New Roman" panose="02020603050405020304" pitchFamily="18" charset="0"/>
                <a:hlinkClick r:id="rId13">
                  <a:extLst>
                    <a:ext uri="{A12FA001-AC4F-418D-AE19-62706E023703}">
                      <ahyp:hlinkClr xmlns:ahyp="http://schemas.microsoft.com/office/drawing/2018/hyperlinkcolor" val="tx"/>
                    </a:ext>
                  </a:extLst>
                </a:hlinkClick>
              </a:rPr>
              <a:t>https://www.trafficdata.se/dataset</a:t>
            </a:r>
            <a:endParaRPr lang="en-US" sz="1200">
              <a:solidFill>
                <a:schemeClr val="bg1"/>
              </a:solidFill>
              <a:effectLst/>
              <a:ea typeface="Calibri" panose="020F0502020204030204" pitchFamily="34" charset="0"/>
              <a:cs typeface="Times New Roman" panose="02020603050405020304" pitchFamily="18" charset="0"/>
            </a:endParaRPr>
          </a:p>
          <a:p>
            <a:endParaRPr lang="en-US" sz="1200">
              <a:solidFill>
                <a:schemeClr val="bg1"/>
              </a:solidFill>
              <a:effectLst/>
              <a:ea typeface="Calibri" panose="020F0502020204030204" pitchFamily="34" charset="0"/>
              <a:cs typeface="Times New Roman" panose="02020603050405020304" pitchFamily="18" charset="0"/>
            </a:endParaRPr>
          </a:p>
          <a:p>
            <a:r>
              <a:rPr lang="en-US" sz="1200">
                <a:solidFill>
                  <a:schemeClr val="bg1"/>
                </a:solidFill>
                <a:effectLst/>
                <a:ea typeface="Calibri" panose="020F0502020204030204" pitchFamily="34" charset="0"/>
                <a:cs typeface="Times New Roman" panose="02020603050405020304" pitchFamily="18" charset="0"/>
              </a:rPr>
              <a:t>European level at </a:t>
            </a:r>
            <a:r>
              <a:rPr lang="en-US" sz="1200">
                <a:solidFill>
                  <a:schemeClr val="bg1"/>
                </a:solidFill>
                <a:effectLst/>
                <a:ea typeface="Calibri" panose="020F0502020204030204" pitchFamily="34" charset="0"/>
                <a:cs typeface="Times New Roman" panose="02020603050405020304" pitchFamily="18" charset="0"/>
                <a:hlinkClick r:id="rId14">
                  <a:extLst>
                    <a:ext uri="{A12FA001-AC4F-418D-AE19-62706E023703}">
                      <ahyp:hlinkClr xmlns:ahyp="http://schemas.microsoft.com/office/drawing/2018/hyperlinkcolor" val="tx"/>
                    </a:ext>
                  </a:extLst>
                </a:hlinkClick>
              </a:rPr>
              <a:t>https://nordicopenmobilitydata.eu/data/</a:t>
            </a:r>
            <a:endParaRPr lang="en-US" sz="1200">
              <a:solidFill>
                <a:schemeClr val="bg1"/>
              </a:solidFill>
              <a:effectLst/>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7569E59E-C416-4700-A8D0-BF3C50194EF7}"/>
              </a:ext>
            </a:extLst>
          </p:cNvPr>
          <p:cNvPicPr>
            <a:picLocks noChangeAspect="1"/>
          </p:cNvPicPr>
          <p:nvPr/>
        </p:nvPicPr>
        <p:blipFill>
          <a:blip r:embed="rId15"/>
          <a:stretch>
            <a:fillRect/>
          </a:stretch>
        </p:blipFill>
        <p:spPr>
          <a:xfrm>
            <a:off x="15060" y="15379"/>
            <a:ext cx="6858000" cy="864912"/>
          </a:xfrm>
          <a:prstGeom prst="rect">
            <a:avLst/>
          </a:prstGeom>
        </p:spPr>
      </p:pic>
      <p:sp>
        <p:nvSpPr>
          <p:cNvPr id="13" name="Tekstfelt 12">
            <a:extLst>
              <a:ext uri="{FF2B5EF4-FFF2-40B4-BE49-F238E27FC236}">
                <a16:creationId xmlns:a16="http://schemas.microsoft.com/office/drawing/2014/main" id="{B38047D9-007F-47BF-9A6C-BEFB4082B10D}"/>
              </a:ext>
            </a:extLst>
          </p:cNvPr>
          <p:cNvSpPr txBox="1"/>
          <p:nvPr/>
        </p:nvSpPr>
        <p:spPr>
          <a:xfrm>
            <a:off x="350182" y="1071251"/>
            <a:ext cx="6125690" cy="215444"/>
          </a:xfrm>
          <a:prstGeom prst="rect">
            <a:avLst/>
          </a:prstGeom>
          <a:noFill/>
          <a:ln>
            <a:solidFill>
              <a:schemeClr val="bg1"/>
            </a:solidFill>
          </a:ln>
        </p:spPr>
        <p:txBody>
          <a:bodyPr wrap="square" lIns="0" tIns="0" rIns="0" bIns="0" rtlCol="0">
            <a:spAutoFit/>
          </a:bodyPr>
          <a:lstStyle/>
          <a:p>
            <a:pPr algn="ctr"/>
            <a:r>
              <a:rPr lang="en-US" sz="1400" b="1">
                <a:solidFill>
                  <a:schemeClr val="accent5">
                    <a:lumMod val="75000"/>
                  </a:schemeClr>
                </a:solidFill>
              </a:rPr>
              <a:t>Supplementary datasets</a:t>
            </a:r>
          </a:p>
        </p:txBody>
      </p:sp>
      <p:sp>
        <p:nvSpPr>
          <p:cNvPr id="14" name="Rektangel 16">
            <a:extLst>
              <a:ext uri="{FF2B5EF4-FFF2-40B4-BE49-F238E27FC236}">
                <a16:creationId xmlns:a16="http://schemas.microsoft.com/office/drawing/2014/main" id="{A8A8CA8C-BBE2-48E9-98DA-471CF67D5DD8}"/>
              </a:ext>
            </a:extLst>
          </p:cNvPr>
          <p:cNvSpPr/>
          <p:nvPr/>
        </p:nvSpPr>
        <p:spPr>
          <a:xfrm>
            <a:off x="952500" y="76200"/>
            <a:ext cx="5880100" cy="706769"/>
          </a:xfrm>
          <a:prstGeom prst="rect">
            <a:avLst/>
          </a:prstGeom>
          <a:solidFill>
            <a:srgbClr val="F36D2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1600" b="1" noProof="0"/>
              <a:t>Resilient infrastructure and freight transport</a:t>
            </a:r>
          </a:p>
        </p:txBody>
      </p:sp>
    </p:spTree>
    <p:extLst>
      <p:ext uri="{BB962C8B-B14F-4D97-AF65-F5344CB8AC3E}">
        <p14:creationId xmlns:p14="http://schemas.microsoft.com/office/powerpoint/2010/main" val="3120185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6A2D7A43-61C2-44B1-92D8-F09A36262A80}"/>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489" name="think-cell Slide" r:id="rId5" imgW="351" imgH="351" progId="TCLayout.ActiveDocument.1">
                  <p:embed/>
                </p:oleObj>
              </mc:Choice>
              <mc:Fallback>
                <p:oleObj name="think-cell Slide" r:id="rId5" imgW="351" imgH="351" progId="TCLayout.ActiveDocument.1">
                  <p:embed/>
                  <p:pic>
                    <p:nvPicPr>
                      <p:cNvPr id="5" name="Objekt 4" hidden="1">
                        <a:extLst>
                          <a:ext uri="{FF2B5EF4-FFF2-40B4-BE49-F238E27FC236}">
                            <a16:creationId xmlns:a16="http://schemas.microsoft.com/office/drawing/2014/main" id="{6A2D7A43-61C2-44B1-92D8-F09A36262A8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 name="Tekstfelt 8">
            <a:extLst>
              <a:ext uri="{FF2B5EF4-FFF2-40B4-BE49-F238E27FC236}">
                <a16:creationId xmlns:a16="http://schemas.microsoft.com/office/drawing/2014/main" id="{B5AB7A63-BFA8-4EBB-956C-E36099189FC8}"/>
              </a:ext>
            </a:extLst>
          </p:cNvPr>
          <p:cNvSpPr txBox="1"/>
          <p:nvPr/>
        </p:nvSpPr>
        <p:spPr>
          <a:xfrm>
            <a:off x="1413297" y="3864884"/>
            <a:ext cx="4016939" cy="1231106"/>
          </a:xfrm>
          <a:prstGeom prst="rect">
            <a:avLst/>
          </a:prstGeom>
          <a:noFill/>
          <a:ln>
            <a:solidFill>
              <a:schemeClr val="bg1"/>
            </a:solidFill>
          </a:ln>
        </p:spPr>
        <p:txBody>
          <a:bodyPr wrap="square" lIns="0" tIns="0" rIns="0" bIns="0" rtlCol="0">
            <a:spAutoFit/>
          </a:bodyPr>
          <a:lstStyle/>
          <a:p>
            <a:pPr algn="ctr"/>
            <a:r>
              <a:rPr lang="en-US" sz="2000">
                <a:solidFill>
                  <a:srgbClr val="417B66"/>
                </a:solidFill>
              </a:rPr>
              <a:t>(How) can road camera data improve traffic flows, prevent congestion and ensure a greener transportation sector? </a:t>
            </a:r>
          </a:p>
        </p:txBody>
      </p:sp>
      <p:sp>
        <p:nvSpPr>
          <p:cNvPr id="14" name="Rektangel 13">
            <a:extLst>
              <a:ext uri="{FF2B5EF4-FFF2-40B4-BE49-F238E27FC236}">
                <a16:creationId xmlns:a16="http://schemas.microsoft.com/office/drawing/2014/main" id="{9BD3170B-D7F1-4B33-BCDA-F9C01DDB57FD}"/>
              </a:ext>
            </a:extLst>
          </p:cNvPr>
          <p:cNvSpPr/>
          <p:nvPr/>
        </p:nvSpPr>
        <p:spPr>
          <a:xfrm>
            <a:off x="3619498" y="6184809"/>
            <a:ext cx="2782676" cy="3040911"/>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80000" rIns="108000" bIns="36000" rtlCol="0" anchor="t" anchorCtr="0"/>
          <a:lstStyle/>
          <a:p>
            <a:pPr algn="ctr"/>
            <a:r>
              <a:rPr lang="en-US" sz="1400" b="1"/>
              <a:t>Datasets of relevance</a:t>
            </a:r>
          </a:p>
          <a:p>
            <a:pPr algn="ctr"/>
            <a:endParaRPr lang="en-US" sz="1400" b="1"/>
          </a:p>
          <a:p>
            <a:pPr algn="ctr"/>
            <a:r>
              <a:rPr lang="en-US" sz="1200" u="sng"/>
              <a:t>Curated data</a:t>
            </a:r>
          </a:p>
          <a:p>
            <a:pPr algn="ctr"/>
            <a:endParaRPr lang="en-US" sz="1400" u="sng"/>
          </a:p>
          <a:p>
            <a:pPr marL="285750" indent="-285750">
              <a:buFont typeface="Arial" panose="020B0604020202020204" pitchFamily="34" charset="0"/>
              <a:buChar char="•"/>
            </a:pPr>
            <a:r>
              <a:rPr lang="en-US" sz="1100"/>
              <a:t>Road camera data</a:t>
            </a:r>
          </a:p>
          <a:p>
            <a:pPr marL="285750" indent="-285750">
              <a:buFont typeface="Arial" panose="020B0604020202020204" pitchFamily="34" charset="0"/>
              <a:buChar char="•"/>
            </a:pPr>
            <a:r>
              <a:rPr lang="en-US" sz="1100"/>
              <a:t>Weather data</a:t>
            </a:r>
          </a:p>
          <a:p>
            <a:pPr marL="285750" indent="-285750">
              <a:buFont typeface="Arial" panose="020B0604020202020204" pitchFamily="34" charset="0"/>
              <a:buChar char="•"/>
            </a:pPr>
            <a:r>
              <a:rPr lang="en-US" sz="1100"/>
              <a:t>Air quality</a:t>
            </a:r>
          </a:p>
          <a:p>
            <a:pPr marL="285750" indent="-285750">
              <a:buFont typeface="Arial" panose="020B0604020202020204" pitchFamily="34" charset="0"/>
              <a:buChar char="•"/>
            </a:pPr>
            <a:endParaRPr lang="en-US" sz="1200"/>
          </a:p>
          <a:p>
            <a:pPr algn="ctr"/>
            <a:r>
              <a:rPr lang="en-US" sz="1200" u="sng"/>
              <a:t>Other data</a:t>
            </a:r>
          </a:p>
          <a:p>
            <a:pPr algn="ctr"/>
            <a:endParaRPr lang="en-US" sz="1400" b="1" noProof="0"/>
          </a:p>
          <a:p>
            <a:pPr marL="285750" indent="-285750">
              <a:buFont typeface="Arial" panose="020B0604020202020204" pitchFamily="34" charset="0"/>
              <a:buChar char="•"/>
            </a:pPr>
            <a:r>
              <a:rPr lang="en-US" sz="1100" noProof="0"/>
              <a:t>TMS-data</a:t>
            </a:r>
          </a:p>
          <a:p>
            <a:pPr marL="285750" indent="-285750">
              <a:buFont typeface="Arial" panose="020B0604020202020204" pitchFamily="34" charset="0"/>
              <a:buChar char="•"/>
            </a:pPr>
            <a:r>
              <a:rPr lang="en-US" sz="1100" noProof="0"/>
              <a:t>Travel times</a:t>
            </a:r>
          </a:p>
          <a:p>
            <a:pPr marL="285750" indent="-285750">
              <a:buFont typeface="Arial" panose="020B0604020202020204" pitchFamily="34" charset="0"/>
              <a:buChar char="•"/>
            </a:pPr>
            <a:r>
              <a:rPr lang="en-US" sz="1100"/>
              <a:t>Data on public transportation</a:t>
            </a:r>
            <a:endParaRPr lang="en-US" sz="1100" noProof="0"/>
          </a:p>
          <a:p>
            <a:pPr algn="ctr"/>
            <a:endParaRPr lang="en-US" sz="1400" b="1" noProof="0"/>
          </a:p>
        </p:txBody>
      </p:sp>
      <p:pic>
        <p:nvPicPr>
          <p:cNvPr id="16" name="Billede 6">
            <a:extLst>
              <a:ext uri="{FF2B5EF4-FFF2-40B4-BE49-F238E27FC236}">
                <a16:creationId xmlns:a16="http://schemas.microsoft.com/office/drawing/2014/main" id="{61E870CB-719C-45B0-98C5-01AC8DA707ED}"/>
              </a:ext>
            </a:extLst>
          </p:cNvPr>
          <p:cNvPicPr>
            <a:picLocks noChangeAspect="1"/>
          </p:cNvPicPr>
          <p:nvPr/>
        </p:nvPicPr>
        <p:blipFill>
          <a:blip r:embed="rId7"/>
          <a:stretch>
            <a:fillRect/>
          </a:stretch>
        </p:blipFill>
        <p:spPr>
          <a:xfrm>
            <a:off x="0" y="0"/>
            <a:ext cx="6858000" cy="871722"/>
          </a:xfrm>
          <a:prstGeom prst="rect">
            <a:avLst/>
          </a:prstGeom>
        </p:spPr>
      </p:pic>
      <p:sp>
        <p:nvSpPr>
          <p:cNvPr id="17" name="Tekstfelt 7">
            <a:extLst>
              <a:ext uri="{FF2B5EF4-FFF2-40B4-BE49-F238E27FC236}">
                <a16:creationId xmlns:a16="http://schemas.microsoft.com/office/drawing/2014/main" id="{8B8AA890-04D6-4163-B9E2-B931F41840B0}"/>
              </a:ext>
            </a:extLst>
          </p:cNvPr>
          <p:cNvSpPr txBox="1"/>
          <p:nvPr/>
        </p:nvSpPr>
        <p:spPr>
          <a:xfrm>
            <a:off x="349495" y="1089947"/>
            <a:ext cx="6208059" cy="1938992"/>
          </a:xfrm>
          <a:prstGeom prst="rect">
            <a:avLst/>
          </a:prstGeom>
          <a:noFill/>
        </p:spPr>
        <p:txBody>
          <a:bodyPr wrap="square" lIns="0" tIns="0" rIns="0" bIns="0" rtlCol="0">
            <a:spAutoFit/>
          </a:bodyPr>
          <a:lstStyle/>
          <a:p>
            <a:pPr algn="ctr"/>
            <a:r>
              <a:rPr lang="en-US" sz="1400" b="1" i="0">
                <a:solidFill>
                  <a:srgbClr val="417B66"/>
                </a:solidFill>
                <a:effectLst/>
              </a:rPr>
              <a:t>Transportation is on of the main culprits contributing to climate change – one of the greatest threats to our planet. </a:t>
            </a:r>
            <a:br>
              <a:rPr lang="en-US" sz="1400" b="1" i="0">
                <a:solidFill>
                  <a:srgbClr val="417B66"/>
                </a:solidFill>
                <a:effectLst/>
              </a:rPr>
            </a:br>
            <a:r>
              <a:rPr lang="en-US" sz="1400" b="1" i="0">
                <a:solidFill>
                  <a:srgbClr val="417B66"/>
                </a:solidFill>
                <a:effectLst/>
              </a:rPr>
              <a:t>It is responsible for almost a quarter of total energy related CO2 emissions.</a:t>
            </a:r>
            <a:r>
              <a:rPr lang="en-US" sz="1400" b="1">
                <a:solidFill>
                  <a:srgbClr val="417B66"/>
                </a:solidFill>
              </a:rPr>
              <a:t> </a:t>
            </a:r>
            <a:r>
              <a:rPr lang="en-US" sz="1400" b="1" i="0">
                <a:solidFill>
                  <a:srgbClr val="417B66"/>
                </a:solidFill>
                <a:effectLst/>
              </a:rPr>
              <a:t>Creating a more sustainable transportation system will be critical in combatting climate change and its associated impacts. Camera data provides “eyes on the road” in a way that other traffic datasets does not – can we leverage this information to create a more sustainable transportation system?</a:t>
            </a:r>
            <a:endParaRPr lang="en-US" sz="1400" b="1">
              <a:solidFill>
                <a:srgbClr val="417B66"/>
              </a:solidFill>
            </a:endParaRPr>
          </a:p>
        </p:txBody>
      </p:sp>
      <p:sp>
        <p:nvSpPr>
          <p:cNvPr id="2" name="Rektangel 1">
            <a:extLst>
              <a:ext uri="{FF2B5EF4-FFF2-40B4-BE49-F238E27FC236}">
                <a16:creationId xmlns:a16="http://schemas.microsoft.com/office/drawing/2014/main" id="{8E197891-DBC1-4AE3-88AD-BEFA6D7E6644}"/>
              </a:ext>
            </a:extLst>
          </p:cNvPr>
          <p:cNvSpPr/>
          <p:nvPr/>
        </p:nvSpPr>
        <p:spPr>
          <a:xfrm>
            <a:off x="952500" y="76200"/>
            <a:ext cx="5880100" cy="706769"/>
          </a:xfrm>
          <a:prstGeom prst="rect">
            <a:avLst/>
          </a:prstGeom>
          <a:solidFill>
            <a:srgbClr val="48773E"/>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b="1" noProof="0"/>
              <a:t>Green mobility</a:t>
            </a:r>
          </a:p>
        </p:txBody>
      </p:sp>
      <p:cxnSp>
        <p:nvCxnSpPr>
          <p:cNvPr id="10" name="Lige forbindelse 10">
            <a:extLst>
              <a:ext uri="{FF2B5EF4-FFF2-40B4-BE49-F238E27FC236}">
                <a16:creationId xmlns:a16="http://schemas.microsoft.com/office/drawing/2014/main" id="{A21495C0-4342-49FA-B28A-522769CA3D9B}"/>
              </a:ext>
            </a:extLst>
          </p:cNvPr>
          <p:cNvCxnSpPr>
            <a:cxnSpLocks/>
          </p:cNvCxnSpPr>
          <p:nvPr/>
        </p:nvCxnSpPr>
        <p:spPr>
          <a:xfrm>
            <a:off x="1254034" y="3513908"/>
            <a:ext cx="4336868" cy="0"/>
          </a:xfrm>
          <a:prstGeom prst="line">
            <a:avLst/>
          </a:prstGeom>
          <a:ln w="63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Lige forbindelse 10">
            <a:extLst>
              <a:ext uri="{FF2B5EF4-FFF2-40B4-BE49-F238E27FC236}">
                <a16:creationId xmlns:a16="http://schemas.microsoft.com/office/drawing/2014/main" id="{790F31FF-1059-40C5-A556-DEEA293C5AA2}"/>
              </a:ext>
            </a:extLst>
          </p:cNvPr>
          <p:cNvCxnSpPr>
            <a:cxnSpLocks/>
          </p:cNvCxnSpPr>
          <p:nvPr/>
        </p:nvCxnSpPr>
        <p:spPr>
          <a:xfrm>
            <a:off x="1260566" y="5547359"/>
            <a:ext cx="4336868" cy="0"/>
          </a:xfrm>
          <a:prstGeom prst="line">
            <a:avLst/>
          </a:prstGeom>
          <a:ln w="63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 name="Rektangel 13">
            <a:extLst>
              <a:ext uri="{FF2B5EF4-FFF2-40B4-BE49-F238E27FC236}">
                <a16:creationId xmlns:a16="http://schemas.microsoft.com/office/drawing/2014/main" id="{446BDF89-EE70-4C3C-B287-CD99796017CA}"/>
              </a:ext>
            </a:extLst>
          </p:cNvPr>
          <p:cNvSpPr/>
          <p:nvPr/>
        </p:nvSpPr>
        <p:spPr>
          <a:xfrm>
            <a:off x="455827" y="6184809"/>
            <a:ext cx="2782676" cy="3040911"/>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80000" rIns="108000" bIns="36000" rtlCol="0" anchor="t" anchorCtr="0"/>
          <a:lstStyle/>
          <a:p>
            <a:pPr algn="ctr"/>
            <a:r>
              <a:rPr lang="en-US" sz="1400" b="1">
                <a:solidFill>
                  <a:schemeClr val="bg1"/>
                </a:solidFill>
              </a:rPr>
              <a:t>Possible applications</a:t>
            </a:r>
          </a:p>
          <a:p>
            <a:endParaRPr lang="en-US" sz="1400">
              <a:solidFill>
                <a:schemeClr val="bg1"/>
              </a:solidFill>
            </a:endParaRPr>
          </a:p>
          <a:p>
            <a:pPr marL="342900" indent="-342900">
              <a:spcAft>
                <a:spcPts val="1200"/>
              </a:spcAft>
              <a:buFont typeface="Arial" panose="020B0604020202020204" pitchFamily="34" charset="0"/>
              <a:buChar char="•"/>
            </a:pPr>
            <a:r>
              <a:rPr lang="en-US" sz="1100">
                <a:solidFill>
                  <a:schemeClr val="bg1"/>
                </a:solidFill>
              </a:rPr>
              <a:t>Distributing traffic across the road network</a:t>
            </a:r>
          </a:p>
          <a:p>
            <a:pPr marL="342900" indent="-342900">
              <a:spcAft>
                <a:spcPts val="1200"/>
              </a:spcAft>
              <a:buFont typeface="Arial" panose="020B0604020202020204" pitchFamily="34" charset="0"/>
              <a:buChar char="•"/>
            </a:pPr>
            <a:r>
              <a:rPr lang="en-US" sz="1100">
                <a:solidFill>
                  <a:schemeClr val="bg1"/>
                </a:solidFill>
              </a:rPr>
              <a:t>Ensuring up-to-date information on traffic conditions</a:t>
            </a:r>
          </a:p>
          <a:p>
            <a:pPr marL="342900" indent="-342900">
              <a:spcAft>
                <a:spcPts val="1200"/>
              </a:spcAft>
              <a:buFont typeface="Arial" panose="020B0604020202020204" pitchFamily="34" charset="0"/>
              <a:buChar char="•"/>
            </a:pPr>
            <a:r>
              <a:rPr lang="en-US" sz="1100">
                <a:solidFill>
                  <a:schemeClr val="bg1"/>
                </a:solidFill>
              </a:rPr>
              <a:t>Counting and monitoring electrical vehicles</a:t>
            </a:r>
          </a:p>
          <a:p>
            <a:pPr marL="342900" indent="-342900">
              <a:spcAft>
                <a:spcPts val="1200"/>
              </a:spcAft>
              <a:buFont typeface="Arial" panose="020B0604020202020204" pitchFamily="34" charset="0"/>
              <a:buChar char="•"/>
            </a:pPr>
            <a:r>
              <a:rPr lang="en-US" sz="1100">
                <a:solidFill>
                  <a:schemeClr val="bg1"/>
                </a:solidFill>
              </a:rPr>
              <a:t>Identifying and preventing congestion</a:t>
            </a:r>
          </a:p>
          <a:p>
            <a:pPr marL="342900" indent="-342900">
              <a:spcAft>
                <a:spcPts val="1200"/>
              </a:spcAft>
              <a:buFont typeface="Arial" panose="020B0604020202020204" pitchFamily="34" charset="0"/>
              <a:buChar char="•"/>
            </a:pPr>
            <a:r>
              <a:rPr lang="en-US" sz="1100">
                <a:solidFill>
                  <a:schemeClr val="bg1"/>
                </a:solidFill>
              </a:rPr>
              <a:t>Enabling collaborative travel</a:t>
            </a:r>
          </a:p>
          <a:p>
            <a:pPr algn="ctr"/>
            <a:endParaRPr lang="en-US" sz="1400" b="1" noProof="0">
              <a:solidFill>
                <a:schemeClr val="bg1"/>
              </a:solidFill>
            </a:endParaRPr>
          </a:p>
        </p:txBody>
      </p:sp>
    </p:spTree>
    <p:extLst>
      <p:ext uri="{BB962C8B-B14F-4D97-AF65-F5344CB8AC3E}">
        <p14:creationId xmlns:p14="http://schemas.microsoft.com/office/powerpoint/2010/main" val="3882892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6A2D7A43-61C2-44B1-92D8-F09A36262A80}"/>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4513" name="think-cell Slide" r:id="rId5" imgW="351" imgH="351" progId="TCLayout.ActiveDocument.1">
                  <p:embed/>
                </p:oleObj>
              </mc:Choice>
              <mc:Fallback>
                <p:oleObj name="think-cell Slide" r:id="rId5" imgW="351" imgH="351" progId="TCLayout.ActiveDocument.1">
                  <p:embed/>
                  <p:pic>
                    <p:nvPicPr>
                      <p:cNvPr id="5" name="Objekt 4" hidden="1">
                        <a:extLst>
                          <a:ext uri="{FF2B5EF4-FFF2-40B4-BE49-F238E27FC236}">
                            <a16:creationId xmlns:a16="http://schemas.microsoft.com/office/drawing/2014/main" id="{6A2D7A43-61C2-44B1-92D8-F09A36262A8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5" name="Rektangel 14">
            <a:extLst>
              <a:ext uri="{FF2B5EF4-FFF2-40B4-BE49-F238E27FC236}">
                <a16:creationId xmlns:a16="http://schemas.microsoft.com/office/drawing/2014/main" id="{59F589DC-983F-4DC2-AFC0-0C5506CF392C}"/>
              </a:ext>
            </a:extLst>
          </p:cNvPr>
          <p:cNvSpPr/>
          <p:nvPr/>
        </p:nvSpPr>
        <p:spPr>
          <a:xfrm>
            <a:off x="316813" y="1532485"/>
            <a:ext cx="6224374" cy="2150878"/>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200" noProof="0">
                <a:solidFill>
                  <a:schemeClr val="bg1"/>
                </a:solidFill>
              </a:rPr>
              <a:t>Data on public transportation can be found at e.g.:</a:t>
            </a:r>
          </a:p>
          <a:p>
            <a:endParaRPr lang="en-US" sz="1200" noProof="0">
              <a:solidFill>
                <a:schemeClr val="bg1"/>
              </a:solidFill>
            </a:endParaRPr>
          </a:p>
          <a:p>
            <a:r>
              <a:rPr lang="en-US" sz="1200" noProof="0">
                <a:solidFill>
                  <a:schemeClr val="bg1"/>
                </a:solidFill>
                <a:hlinkClick r:id="rId7">
                  <a:extLst>
                    <a:ext uri="{A12FA001-AC4F-418D-AE19-62706E023703}">
                      <ahyp:hlinkClr xmlns:ahyp="http://schemas.microsoft.com/office/drawing/2018/hyperlinkcolor" val="tx"/>
                    </a:ext>
                  </a:extLst>
                </a:hlinkClick>
              </a:rPr>
              <a:t>https://www.trafiklab.se/api/</a:t>
            </a:r>
            <a:endParaRPr lang="en-US" sz="1200" noProof="0">
              <a:solidFill>
                <a:schemeClr val="bg1"/>
              </a:solidFill>
            </a:endParaRPr>
          </a:p>
          <a:p>
            <a:endParaRPr lang="en-US" sz="1200">
              <a:solidFill>
                <a:schemeClr val="bg1"/>
              </a:solidFill>
              <a:hlinkClick r:id="rId8">
                <a:extLst>
                  <a:ext uri="{A12FA001-AC4F-418D-AE19-62706E023703}">
                    <ahyp:hlinkClr xmlns:ahyp="http://schemas.microsoft.com/office/drawing/2018/hyperlinkcolor" val="tx"/>
                  </a:ext>
                </a:extLst>
              </a:hlinkClick>
            </a:endParaRPr>
          </a:p>
          <a:p>
            <a:r>
              <a:rPr lang="en-US" sz="1200" noProof="0">
                <a:solidFill>
                  <a:schemeClr val="bg1"/>
                </a:solidFill>
                <a:hlinkClick r:id="rId8">
                  <a:extLst>
                    <a:ext uri="{A12FA001-AC4F-418D-AE19-62706E023703}">
                      <ahyp:hlinkClr xmlns:ahyp="http://schemas.microsoft.com/office/drawing/2018/hyperlinkcolor" val="tx"/>
                    </a:ext>
                  </a:extLst>
                </a:hlinkClick>
              </a:rPr>
              <a:t>https://du-portal-ui.dataudveksler.app.vd.dk/data/62/overview</a:t>
            </a:r>
            <a:endParaRPr lang="en-US" sz="1200" noProof="0">
              <a:solidFill>
                <a:schemeClr val="bg1"/>
              </a:solidFill>
            </a:endParaRPr>
          </a:p>
          <a:p>
            <a:endParaRPr lang="en-US" sz="1200">
              <a:solidFill>
                <a:schemeClr val="bg1"/>
              </a:solidFill>
              <a:hlinkClick r:id="rId9">
                <a:extLst>
                  <a:ext uri="{A12FA001-AC4F-418D-AE19-62706E023703}">
                    <ahyp:hlinkClr xmlns:ahyp="http://schemas.microsoft.com/office/drawing/2018/hyperlinkcolor" val="tx"/>
                  </a:ext>
                </a:extLst>
              </a:hlinkClick>
            </a:endParaRPr>
          </a:p>
          <a:p>
            <a:r>
              <a:rPr lang="en-US" sz="1200" noProof="0">
                <a:solidFill>
                  <a:schemeClr val="bg1"/>
                </a:solidFill>
                <a:hlinkClick r:id="rId9">
                  <a:extLst>
                    <a:ext uri="{A12FA001-AC4F-418D-AE19-62706E023703}">
                      <ahyp:hlinkClr xmlns:ahyp="http://schemas.microsoft.com/office/drawing/2018/hyperlinkcolor" val="tx"/>
                    </a:ext>
                  </a:extLst>
                </a:hlinkClick>
              </a:rPr>
              <a:t>https://nordicopenmobilitydata.eu/data/</a:t>
            </a:r>
            <a:r>
              <a:rPr lang="en-US" sz="1200" noProof="0">
                <a:solidFill>
                  <a:schemeClr val="bg1"/>
                </a:solidFill>
              </a:rPr>
              <a:t> </a:t>
            </a:r>
          </a:p>
          <a:p>
            <a:endParaRPr lang="en-US" sz="1200">
              <a:solidFill>
                <a:schemeClr val="bg1"/>
              </a:solidFill>
            </a:endParaRPr>
          </a:p>
          <a:p>
            <a:r>
              <a:rPr lang="en-US" sz="1200" noProof="0">
                <a:solidFill>
                  <a:schemeClr val="bg1"/>
                </a:solidFill>
                <a:hlinkClick r:id="rId10">
                  <a:extLst>
                    <a:ext uri="{A12FA001-AC4F-418D-AE19-62706E023703}">
                      <ahyp:hlinkClr xmlns:ahyp="http://schemas.microsoft.com/office/drawing/2018/hyperlinkcolor" val="tx"/>
                    </a:ext>
                  </a:extLst>
                </a:hlinkClick>
              </a:rPr>
              <a:t>https://vayla.fi/en/transport-network/data/digiroad/data/bus-stop-data</a:t>
            </a:r>
            <a:r>
              <a:rPr lang="en-US" sz="1200" noProof="0">
                <a:solidFill>
                  <a:schemeClr val="bg1"/>
                </a:solidFill>
              </a:rPr>
              <a:t> </a:t>
            </a:r>
          </a:p>
        </p:txBody>
      </p:sp>
      <p:sp>
        <p:nvSpPr>
          <p:cNvPr id="16" name="Rektangel 15">
            <a:extLst>
              <a:ext uri="{FF2B5EF4-FFF2-40B4-BE49-F238E27FC236}">
                <a16:creationId xmlns:a16="http://schemas.microsoft.com/office/drawing/2014/main" id="{4ECF3ADB-9AED-45AA-8D7C-6F89F53A0326}"/>
              </a:ext>
            </a:extLst>
          </p:cNvPr>
          <p:cNvSpPr/>
          <p:nvPr/>
        </p:nvSpPr>
        <p:spPr>
          <a:xfrm>
            <a:off x="316814" y="4084823"/>
            <a:ext cx="6224374" cy="2150878"/>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GB" sz="1200" noProof="0"/>
              <a:t>TMS-data: TMS stations are composed of data collection units and induction loops embedded in roads. The stations contain sensors that produce computational data. The computations use sensor constants whose values are station-specific. The TMS device registers vehicles passing the point, recording data such as time, direction, lane, speed, vehicle length, time elapsed between vehicles and the vehicle class. </a:t>
            </a:r>
          </a:p>
          <a:p>
            <a:endParaRPr lang="en-GB" sz="1200" noProof="0"/>
          </a:p>
          <a:p>
            <a:r>
              <a:rPr lang="en-GB" sz="1200" noProof="0"/>
              <a:t>Data is open in Finland and can be found at </a:t>
            </a:r>
            <a:r>
              <a:rPr lang="en-GB" sz="1200" noProof="0">
                <a:solidFill>
                  <a:schemeClr val="bg1"/>
                </a:solidFill>
                <a:hlinkClick r:id="rId11">
                  <a:extLst>
                    <a:ext uri="{A12FA001-AC4F-418D-AE19-62706E023703}">
                      <ahyp:hlinkClr xmlns:ahyp="http://schemas.microsoft.com/office/drawing/2018/hyperlinkcolor" val="tx"/>
                    </a:ext>
                  </a:extLst>
                </a:hlinkClick>
              </a:rPr>
              <a:t>https://www.digitraffic.fi/en/road-traffic/lam/</a:t>
            </a:r>
            <a:endParaRPr lang="en-GB" sz="1200" noProof="0">
              <a:solidFill>
                <a:schemeClr val="bg1"/>
              </a:solidFill>
            </a:endParaRPr>
          </a:p>
        </p:txBody>
      </p:sp>
      <p:sp>
        <p:nvSpPr>
          <p:cNvPr id="17" name="Rektangel 16">
            <a:extLst>
              <a:ext uri="{FF2B5EF4-FFF2-40B4-BE49-F238E27FC236}">
                <a16:creationId xmlns:a16="http://schemas.microsoft.com/office/drawing/2014/main" id="{E41B3A70-1070-44B9-8556-B61217E94E60}"/>
              </a:ext>
            </a:extLst>
          </p:cNvPr>
          <p:cNvSpPr/>
          <p:nvPr/>
        </p:nvSpPr>
        <p:spPr>
          <a:xfrm>
            <a:off x="316813" y="6633977"/>
            <a:ext cx="6224374" cy="265371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GB" sz="1200" noProof="0"/>
              <a:t>Data on travel times, road conditions (incl. road maintenance) and much more can be found at:</a:t>
            </a:r>
          </a:p>
          <a:p>
            <a:endParaRPr lang="en-GB" sz="1200"/>
          </a:p>
          <a:p>
            <a:pPr>
              <a:spcAft>
                <a:spcPts val="600"/>
              </a:spcAft>
            </a:pPr>
            <a:r>
              <a:rPr lang="en-GB" sz="1200" noProof="0">
                <a:solidFill>
                  <a:schemeClr val="bg1"/>
                </a:solidFill>
                <a:hlinkClick r:id="rId12">
                  <a:extLst>
                    <a:ext uri="{A12FA001-AC4F-418D-AE19-62706E023703}">
                      <ahyp:hlinkClr xmlns:ahyp="http://schemas.microsoft.com/office/drawing/2018/hyperlinkcolor" val="tx"/>
                    </a:ext>
                  </a:extLst>
                </a:hlinkClick>
              </a:rPr>
              <a:t>https://www.digitraffic.fi/en/road-traffic/</a:t>
            </a:r>
            <a:endParaRPr lang="en-GB" sz="1200" noProof="0">
              <a:solidFill>
                <a:schemeClr val="bg1"/>
              </a:solidFill>
            </a:endParaRPr>
          </a:p>
          <a:p>
            <a:pPr>
              <a:spcAft>
                <a:spcPts val="600"/>
              </a:spcAft>
            </a:pPr>
            <a:r>
              <a:rPr lang="en-GB" sz="1200" noProof="0">
                <a:solidFill>
                  <a:schemeClr val="bg1"/>
                </a:solidFill>
                <a:hlinkClick r:id="rId13">
                  <a:extLst>
                    <a:ext uri="{A12FA001-AC4F-418D-AE19-62706E023703}">
                      <ahyp:hlinkClr xmlns:ahyp="http://schemas.microsoft.com/office/drawing/2018/hyperlinkcolor" val="tx"/>
                    </a:ext>
                  </a:extLst>
                </a:hlinkClick>
              </a:rPr>
              <a:t>https://du-portal-ui.dataudveksler.app.vd.dk/</a:t>
            </a:r>
            <a:endParaRPr lang="en-GB" sz="1200" noProof="0">
              <a:solidFill>
                <a:schemeClr val="bg1"/>
              </a:solidFill>
            </a:endParaRPr>
          </a:p>
          <a:p>
            <a:pPr>
              <a:spcAft>
                <a:spcPts val="600"/>
              </a:spcAft>
            </a:pPr>
            <a:r>
              <a:rPr lang="en-GB" sz="1200" noProof="0">
                <a:solidFill>
                  <a:schemeClr val="bg1"/>
                </a:solidFill>
                <a:hlinkClick r:id="rId14">
                  <a:extLst>
                    <a:ext uri="{A12FA001-AC4F-418D-AE19-62706E023703}">
                      <ahyp:hlinkClr xmlns:ahyp="http://schemas.microsoft.com/office/drawing/2018/hyperlinkcolor" val="tx"/>
                    </a:ext>
                  </a:extLst>
                </a:hlinkClick>
              </a:rPr>
              <a:t>https://www.vegvesen.no/en/about-us/about-the-organisation/open-data/et-utvalg-apne-data/datex/publications/travel-times/</a:t>
            </a:r>
            <a:endParaRPr lang="en-GB" sz="1200" noProof="0">
              <a:solidFill>
                <a:schemeClr val="bg1"/>
              </a:solidFill>
            </a:endParaRPr>
          </a:p>
          <a:p>
            <a:pPr>
              <a:spcAft>
                <a:spcPts val="600"/>
              </a:spcAft>
            </a:pPr>
            <a:r>
              <a:rPr lang="en-GB" sz="1200" noProof="0">
                <a:solidFill>
                  <a:schemeClr val="bg1"/>
                </a:solidFill>
                <a:hlinkClick r:id="rId15">
                  <a:extLst>
                    <a:ext uri="{A12FA001-AC4F-418D-AE19-62706E023703}">
                      <ahyp:hlinkClr xmlns:ahyp="http://schemas.microsoft.com/office/drawing/2018/hyperlinkcolor" val="tx"/>
                    </a:ext>
                  </a:extLst>
                </a:hlinkClick>
              </a:rPr>
              <a:t>https://www.trafficdata.se/dataset</a:t>
            </a:r>
            <a:endParaRPr lang="en-GB" sz="1200">
              <a:solidFill>
                <a:schemeClr val="bg1"/>
              </a:solidFill>
            </a:endParaRPr>
          </a:p>
          <a:p>
            <a:pPr>
              <a:spcAft>
                <a:spcPts val="600"/>
              </a:spcAft>
            </a:pPr>
            <a:r>
              <a:rPr lang="en-GB" sz="1200" noProof="0">
                <a:solidFill>
                  <a:schemeClr val="bg1"/>
                </a:solidFill>
                <a:hlinkClick r:id="rId9">
                  <a:extLst>
                    <a:ext uri="{A12FA001-AC4F-418D-AE19-62706E023703}">
                      <ahyp:hlinkClr xmlns:ahyp="http://schemas.microsoft.com/office/drawing/2018/hyperlinkcolor" val="tx"/>
                    </a:ext>
                  </a:extLst>
                </a:hlinkClick>
              </a:rPr>
              <a:t>https://nordicopenmobilitydata.eu/data/</a:t>
            </a:r>
            <a:endParaRPr lang="en-GB" sz="1200" noProof="0"/>
          </a:p>
        </p:txBody>
      </p:sp>
      <p:pic>
        <p:nvPicPr>
          <p:cNvPr id="12" name="Billede 6">
            <a:extLst>
              <a:ext uri="{FF2B5EF4-FFF2-40B4-BE49-F238E27FC236}">
                <a16:creationId xmlns:a16="http://schemas.microsoft.com/office/drawing/2014/main" id="{57FFC57E-1360-458E-9A91-3746EFF109E2}"/>
              </a:ext>
            </a:extLst>
          </p:cNvPr>
          <p:cNvPicPr>
            <a:picLocks noChangeAspect="1"/>
          </p:cNvPicPr>
          <p:nvPr/>
        </p:nvPicPr>
        <p:blipFill>
          <a:blip r:embed="rId16"/>
          <a:stretch>
            <a:fillRect/>
          </a:stretch>
        </p:blipFill>
        <p:spPr>
          <a:xfrm>
            <a:off x="0" y="0"/>
            <a:ext cx="6858000" cy="871722"/>
          </a:xfrm>
          <a:prstGeom prst="rect">
            <a:avLst/>
          </a:prstGeom>
        </p:spPr>
      </p:pic>
      <p:sp>
        <p:nvSpPr>
          <p:cNvPr id="11" name="Rektangel 10">
            <a:extLst>
              <a:ext uri="{FF2B5EF4-FFF2-40B4-BE49-F238E27FC236}">
                <a16:creationId xmlns:a16="http://schemas.microsoft.com/office/drawing/2014/main" id="{E4F5DACE-D743-45D6-9E27-28037996D945}"/>
              </a:ext>
            </a:extLst>
          </p:cNvPr>
          <p:cNvSpPr/>
          <p:nvPr/>
        </p:nvSpPr>
        <p:spPr>
          <a:xfrm>
            <a:off x="952500" y="76200"/>
            <a:ext cx="5880100" cy="706769"/>
          </a:xfrm>
          <a:prstGeom prst="rect">
            <a:avLst/>
          </a:prstGeom>
          <a:solidFill>
            <a:srgbClr val="48773E"/>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b="1" noProof="0"/>
              <a:t>Green mobility</a:t>
            </a:r>
          </a:p>
        </p:txBody>
      </p:sp>
      <p:sp>
        <p:nvSpPr>
          <p:cNvPr id="13" name="Tekstfelt 12">
            <a:extLst>
              <a:ext uri="{FF2B5EF4-FFF2-40B4-BE49-F238E27FC236}">
                <a16:creationId xmlns:a16="http://schemas.microsoft.com/office/drawing/2014/main" id="{45439714-8C20-471E-A276-9BECAAF270D5}"/>
              </a:ext>
            </a:extLst>
          </p:cNvPr>
          <p:cNvSpPr txBox="1"/>
          <p:nvPr/>
        </p:nvSpPr>
        <p:spPr>
          <a:xfrm>
            <a:off x="366155" y="1048435"/>
            <a:ext cx="6125690" cy="215444"/>
          </a:xfrm>
          <a:prstGeom prst="rect">
            <a:avLst/>
          </a:prstGeom>
          <a:noFill/>
          <a:ln>
            <a:solidFill>
              <a:schemeClr val="bg1"/>
            </a:solidFill>
          </a:ln>
        </p:spPr>
        <p:txBody>
          <a:bodyPr wrap="square" lIns="0" tIns="0" rIns="0" bIns="0" rtlCol="0">
            <a:spAutoFit/>
          </a:bodyPr>
          <a:lstStyle/>
          <a:p>
            <a:pPr algn="ctr"/>
            <a:r>
              <a:rPr lang="en-US" sz="1400" b="1">
                <a:solidFill>
                  <a:schemeClr val="accent2">
                    <a:lumMod val="75000"/>
                  </a:schemeClr>
                </a:solidFill>
              </a:rPr>
              <a:t>Supplementary datasets</a:t>
            </a:r>
          </a:p>
        </p:txBody>
      </p:sp>
    </p:spTree>
    <p:extLst>
      <p:ext uri="{BB962C8B-B14F-4D97-AF65-F5344CB8AC3E}">
        <p14:creationId xmlns:p14="http://schemas.microsoft.com/office/powerpoint/2010/main" val="2191551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6A2D7A43-61C2-44B1-92D8-F09A36262A80}"/>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537" name="think-cell Slide" r:id="rId5" imgW="351" imgH="351" progId="TCLayout.ActiveDocument.1">
                  <p:embed/>
                </p:oleObj>
              </mc:Choice>
              <mc:Fallback>
                <p:oleObj name="think-cell Slide" r:id="rId5" imgW="351" imgH="351" progId="TCLayout.ActiveDocument.1">
                  <p:embed/>
                  <p:pic>
                    <p:nvPicPr>
                      <p:cNvPr id="5" name="Objekt 4" hidden="1">
                        <a:extLst>
                          <a:ext uri="{FF2B5EF4-FFF2-40B4-BE49-F238E27FC236}">
                            <a16:creationId xmlns:a16="http://schemas.microsoft.com/office/drawing/2014/main" id="{6A2D7A43-61C2-44B1-92D8-F09A36262A8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 name="Tekstfelt 8">
            <a:extLst>
              <a:ext uri="{FF2B5EF4-FFF2-40B4-BE49-F238E27FC236}">
                <a16:creationId xmlns:a16="http://schemas.microsoft.com/office/drawing/2014/main" id="{B5AB7A63-BFA8-4EBB-956C-E36099189FC8}"/>
              </a:ext>
            </a:extLst>
          </p:cNvPr>
          <p:cNvSpPr txBox="1"/>
          <p:nvPr/>
        </p:nvSpPr>
        <p:spPr>
          <a:xfrm>
            <a:off x="422260" y="4052928"/>
            <a:ext cx="2763077" cy="1846659"/>
          </a:xfrm>
          <a:prstGeom prst="rect">
            <a:avLst/>
          </a:prstGeom>
          <a:noFill/>
          <a:ln>
            <a:solidFill>
              <a:schemeClr val="bg1"/>
            </a:solidFill>
          </a:ln>
        </p:spPr>
        <p:txBody>
          <a:bodyPr wrap="square" lIns="0" tIns="0" rIns="0" bIns="0" rtlCol="0">
            <a:spAutoFit/>
          </a:bodyPr>
          <a:lstStyle/>
          <a:p>
            <a:pPr algn="ctr"/>
            <a:r>
              <a:rPr lang="en-US" sz="2000">
                <a:solidFill>
                  <a:schemeClr val="accent3">
                    <a:lumMod val="75000"/>
                  </a:schemeClr>
                </a:solidFill>
              </a:rPr>
              <a:t>(How) can road camera data contribute to improved road safety and better human health?</a:t>
            </a:r>
          </a:p>
        </p:txBody>
      </p:sp>
      <p:sp>
        <p:nvSpPr>
          <p:cNvPr id="14" name="Rektangel 13">
            <a:extLst>
              <a:ext uri="{FF2B5EF4-FFF2-40B4-BE49-F238E27FC236}">
                <a16:creationId xmlns:a16="http://schemas.microsoft.com/office/drawing/2014/main" id="{9BD3170B-D7F1-4B33-BCDA-F9C01DDB57FD}"/>
              </a:ext>
            </a:extLst>
          </p:cNvPr>
          <p:cNvSpPr/>
          <p:nvPr/>
        </p:nvSpPr>
        <p:spPr>
          <a:xfrm>
            <a:off x="3619498" y="6289313"/>
            <a:ext cx="2782676" cy="304091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80000" rIns="108000" bIns="36000" rtlCol="0" anchor="t" anchorCtr="0"/>
          <a:lstStyle/>
          <a:p>
            <a:pPr algn="ctr"/>
            <a:r>
              <a:rPr lang="en-US" sz="1400" b="1"/>
              <a:t>Datasets of relevance</a:t>
            </a:r>
          </a:p>
          <a:p>
            <a:pPr algn="ctr"/>
            <a:endParaRPr lang="en-US" sz="1400" b="1"/>
          </a:p>
          <a:p>
            <a:pPr algn="ctr"/>
            <a:r>
              <a:rPr lang="en-US" sz="1200" u="sng"/>
              <a:t>Curated data</a:t>
            </a:r>
          </a:p>
          <a:p>
            <a:pPr algn="ctr"/>
            <a:endParaRPr lang="en-US" sz="1400" u="sng"/>
          </a:p>
          <a:p>
            <a:pPr marL="285750" indent="-285750">
              <a:buFont typeface="Arial" panose="020B0604020202020204" pitchFamily="34" charset="0"/>
              <a:buChar char="•"/>
            </a:pPr>
            <a:r>
              <a:rPr lang="en-US" sz="1100"/>
              <a:t>Road camera data</a:t>
            </a:r>
          </a:p>
          <a:p>
            <a:pPr marL="285750" indent="-285750">
              <a:buFont typeface="Arial" panose="020B0604020202020204" pitchFamily="34" charset="0"/>
              <a:buChar char="•"/>
            </a:pPr>
            <a:r>
              <a:rPr lang="en-US" sz="1100"/>
              <a:t>Weather data</a:t>
            </a:r>
          </a:p>
          <a:p>
            <a:pPr marL="285750" indent="-285750">
              <a:buFont typeface="Arial" panose="020B0604020202020204" pitchFamily="34" charset="0"/>
              <a:buChar char="•"/>
            </a:pPr>
            <a:r>
              <a:rPr lang="en-US" sz="1100"/>
              <a:t>Traffic events and roadworks</a:t>
            </a:r>
          </a:p>
          <a:p>
            <a:pPr marL="285750" indent="-285750">
              <a:buFont typeface="Arial" panose="020B0604020202020204" pitchFamily="34" charset="0"/>
              <a:buChar char="•"/>
            </a:pPr>
            <a:r>
              <a:rPr lang="en-US" sz="1100"/>
              <a:t>Air quality data</a:t>
            </a:r>
          </a:p>
          <a:p>
            <a:pPr marL="285750" indent="-285750">
              <a:buFont typeface="Arial" panose="020B0604020202020204" pitchFamily="34" charset="0"/>
              <a:buChar char="•"/>
            </a:pPr>
            <a:endParaRPr lang="en-US" sz="1200"/>
          </a:p>
          <a:p>
            <a:pPr algn="ctr"/>
            <a:r>
              <a:rPr lang="en-US" sz="1200" u="sng"/>
              <a:t>Other data</a:t>
            </a:r>
          </a:p>
          <a:p>
            <a:pPr algn="ctr"/>
            <a:endParaRPr lang="en-US" sz="1400" b="1" noProof="0"/>
          </a:p>
          <a:p>
            <a:pPr marL="285750" indent="-285750">
              <a:buFont typeface="Arial" panose="020B0604020202020204" pitchFamily="34" charset="0"/>
              <a:buChar char="•"/>
            </a:pPr>
            <a:r>
              <a:rPr lang="en-US" sz="1100" noProof="0"/>
              <a:t>TMS-data</a:t>
            </a:r>
          </a:p>
          <a:p>
            <a:pPr marL="285750" indent="-285750">
              <a:buFont typeface="Arial" panose="020B0604020202020204" pitchFamily="34" charset="0"/>
              <a:buChar char="•"/>
            </a:pPr>
            <a:r>
              <a:rPr lang="en-US" sz="1100" noProof="0"/>
              <a:t>Nature registration data</a:t>
            </a:r>
          </a:p>
          <a:p>
            <a:pPr marL="285750" indent="-285750">
              <a:buFont typeface="Arial" panose="020B0604020202020204" pitchFamily="34" charset="0"/>
              <a:buChar char="•"/>
            </a:pPr>
            <a:r>
              <a:rPr lang="en-US" sz="1100"/>
              <a:t>Traffic accidents</a:t>
            </a:r>
            <a:endParaRPr lang="en-US" sz="1100" noProof="0"/>
          </a:p>
          <a:p>
            <a:pPr algn="ctr"/>
            <a:endParaRPr lang="en-US" sz="1400" b="1" noProof="0"/>
          </a:p>
        </p:txBody>
      </p:sp>
      <p:sp>
        <p:nvSpPr>
          <p:cNvPr id="17" name="Tekstfelt 7">
            <a:extLst>
              <a:ext uri="{FF2B5EF4-FFF2-40B4-BE49-F238E27FC236}">
                <a16:creationId xmlns:a16="http://schemas.microsoft.com/office/drawing/2014/main" id="{8B8AA890-04D6-4163-B9E2-B931F41840B0}"/>
              </a:ext>
            </a:extLst>
          </p:cNvPr>
          <p:cNvSpPr txBox="1"/>
          <p:nvPr/>
        </p:nvSpPr>
        <p:spPr>
          <a:xfrm>
            <a:off x="251071" y="1011569"/>
            <a:ext cx="6276109" cy="2585323"/>
          </a:xfrm>
          <a:prstGeom prst="rect">
            <a:avLst/>
          </a:prstGeom>
          <a:noFill/>
        </p:spPr>
        <p:txBody>
          <a:bodyPr wrap="square" lIns="0" tIns="0" rIns="0" bIns="0" rtlCol="0">
            <a:spAutoFit/>
          </a:bodyPr>
          <a:lstStyle/>
          <a:p>
            <a:pPr algn="ctr"/>
            <a:r>
              <a:rPr lang="en-GB" sz="1400" b="1" i="0">
                <a:solidFill>
                  <a:schemeClr val="accent3">
                    <a:lumMod val="75000"/>
                  </a:schemeClr>
                </a:solidFill>
                <a:effectLst/>
              </a:rPr>
              <a:t>Road traffic injuries and deaths have a terrible</a:t>
            </a:r>
          </a:p>
          <a:p>
            <a:pPr algn="ctr"/>
            <a:r>
              <a:rPr lang="en-GB" sz="1400" b="1" i="0">
                <a:solidFill>
                  <a:schemeClr val="accent3">
                    <a:lumMod val="75000"/>
                  </a:schemeClr>
                </a:solidFill>
                <a:effectLst/>
              </a:rPr>
              <a:t>impact on individuals, communities and</a:t>
            </a:r>
          </a:p>
          <a:p>
            <a:pPr algn="ctr"/>
            <a:r>
              <a:rPr lang="en-GB" sz="1400" b="1" i="0">
                <a:solidFill>
                  <a:schemeClr val="accent3">
                    <a:lumMod val="75000"/>
                  </a:schemeClr>
                </a:solidFill>
                <a:effectLst/>
              </a:rPr>
              <a:t>countries. They involve massive costs to often</a:t>
            </a:r>
          </a:p>
          <a:p>
            <a:pPr algn="ctr"/>
            <a:r>
              <a:rPr lang="en-GB" sz="1400" b="1" i="0">
                <a:solidFill>
                  <a:schemeClr val="accent3">
                    <a:lumMod val="75000"/>
                  </a:schemeClr>
                </a:solidFill>
                <a:effectLst/>
              </a:rPr>
              <a:t>health care systems, consume resources and result in</a:t>
            </a:r>
          </a:p>
          <a:p>
            <a:pPr algn="ctr"/>
            <a:r>
              <a:rPr lang="en-GB" sz="1400" b="1" i="0">
                <a:solidFill>
                  <a:schemeClr val="accent3">
                    <a:lumMod val="75000"/>
                  </a:schemeClr>
                </a:solidFill>
                <a:effectLst/>
              </a:rPr>
              <a:t>significant losses of productivity and prosperity. Road cameras are conveniently located to identify safety risks to drivers and dangerous road and weather conditions</a:t>
            </a:r>
          </a:p>
          <a:p>
            <a:pPr algn="ctr"/>
            <a:endParaRPr lang="en-GB" sz="1400" b="1">
              <a:solidFill>
                <a:schemeClr val="accent3">
                  <a:lumMod val="75000"/>
                </a:schemeClr>
              </a:solidFill>
            </a:endParaRPr>
          </a:p>
          <a:p>
            <a:pPr algn="ctr"/>
            <a:r>
              <a:rPr lang="en-GB" sz="1400" b="1">
                <a:solidFill>
                  <a:schemeClr val="accent3">
                    <a:lumMod val="75000"/>
                  </a:schemeClr>
                </a:solidFill>
              </a:rPr>
              <a:t>Ecosystems all over the world are under pressure from climate change and human development. </a:t>
            </a:r>
            <a:br>
              <a:rPr lang="en-GB" sz="1400" b="1">
                <a:solidFill>
                  <a:schemeClr val="accent3">
                    <a:lumMod val="75000"/>
                  </a:schemeClr>
                </a:solidFill>
              </a:rPr>
            </a:br>
            <a:r>
              <a:rPr lang="en-GB" sz="1400" b="1">
                <a:solidFill>
                  <a:schemeClr val="accent3">
                    <a:lumMod val="75000"/>
                  </a:schemeClr>
                </a:solidFill>
              </a:rPr>
              <a:t>Could road cameras bring additional insights by monitoring roadside flora and fauna? </a:t>
            </a:r>
            <a:endParaRPr lang="en-GB" sz="1400" b="1" i="0">
              <a:solidFill>
                <a:schemeClr val="accent3">
                  <a:lumMod val="75000"/>
                </a:schemeClr>
              </a:solidFill>
              <a:effectLst/>
            </a:endParaRPr>
          </a:p>
        </p:txBody>
      </p:sp>
      <p:pic>
        <p:nvPicPr>
          <p:cNvPr id="3" name="Picture 2">
            <a:extLst>
              <a:ext uri="{FF2B5EF4-FFF2-40B4-BE49-F238E27FC236}">
                <a16:creationId xmlns:a16="http://schemas.microsoft.com/office/drawing/2014/main" id="{2C99A2D5-BE89-4896-A784-C8483838C4B4}"/>
              </a:ext>
            </a:extLst>
          </p:cNvPr>
          <p:cNvPicPr>
            <a:picLocks noChangeAspect="1"/>
          </p:cNvPicPr>
          <p:nvPr/>
        </p:nvPicPr>
        <p:blipFill>
          <a:blip r:embed="rId7"/>
          <a:stretch>
            <a:fillRect/>
          </a:stretch>
        </p:blipFill>
        <p:spPr>
          <a:xfrm>
            <a:off x="0" y="-31756"/>
            <a:ext cx="6858000" cy="875056"/>
          </a:xfrm>
          <a:prstGeom prst="rect">
            <a:avLst/>
          </a:prstGeom>
        </p:spPr>
      </p:pic>
      <p:sp>
        <p:nvSpPr>
          <p:cNvPr id="15" name="Rektangel 14">
            <a:extLst>
              <a:ext uri="{FF2B5EF4-FFF2-40B4-BE49-F238E27FC236}">
                <a16:creationId xmlns:a16="http://schemas.microsoft.com/office/drawing/2014/main" id="{C673A98B-488D-40AC-A0FA-A7EE72BA23D3}"/>
              </a:ext>
            </a:extLst>
          </p:cNvPr>
          <p:cNvSpPr/>
          <p:nvPr/>
        </p:nvSpPr>
        <p:spPr>
          <a:xfrm>
            <a:off x="952500" y="38100"/>
            <a:ext cx="5880100" cy="719469"/>
          </a:xfrm>
          <a:prstGeom prst="rect">
            <a:avLst/>
          </a:prstGeom>
          <a:solidFill>
            <a:srgbClr val="3EB049"/>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1600" b="1" noProof="0"/>
              <a:t>Human health and ecosystems</a:t>
            </a:r>
          </a:p>
        </p:txBody>
      </p:sp>
      <p:sp>
        <p:nvSpPr>
          <p:cNvPr id="16" name="Tekstfelt 15">
            <a:extLst>
              <a:ext uri="{FF2B5EF4-FFF2-40B4-BE49-F238E27FC236}">
                <a16:creationId xmlns:a16="http://schemas.microsoft.com/office/drawing/2014/main" id="{35D22FDD-DF43-4831-B01E-70E98A4B1FEF}"/>
              </a:ext>
            </a:extLst>
          </p:cNvPr>
          <p:cNvSpPr txBox="1"/>
          <p:nvPr/>
        </p:nvSpPr>
        <p:spPr>
          <a:xfrm>
            <a:off x="3653063" y="4232943"/>
            <a:ext cx="2782676" cy="1231106"/>
          </a:xfrm>
          <a:prstGeom prst="rect">
            <a:avLst/>
          </a:prstGeom>
          <a:noFill/>
          <a:ln>
            <a:solidFill>
              <a:schemeClr val="bg1"/>
            </a:solidFill>
          </a:ln>
        </p:spPr>
        <p:txBody>
          <a:bodyPr wrap="square" lIns="0" tIns="0" rIns="0" bIns="0" rtlCol="0">
            <a:spAutoFit/>
          </a:bodyPr>
          <a:lstStyle/>
          <a:p>
            <a:pPr algn="ctr"/>
            <a:r>
              <a:rPr lang="en-US" sz="2000">
                <a:solidFill>
                  <a:schemeClr val="accent3">
                    <a:lumMod val="75000"/>
                  </a:schemeClr>
                </a:solidFill>
              </a:rPr>
              <a:t>(How) can road camera data monitor roadside ecosystems and their health?</a:t>
            </a:r>
          </a:p>
        </p:txBody>
      </p:sp>
      <p:cxnSp>
        <p:nvCxnSpPr>
          <p:cNvPr id="11" name="Lige forbindelse 10">
            <a:extLst>
              <a:ext uri="{FF2B5EF4-FFF2-40B4-BE49-F238E27FC236}">
                <a16:creationId xmlns:a16="http://schemas.microsoft.com/office/drawing/2014/main" id="{22ACDC4D-A6AA-46FB-8DCB-67E8FDE7A36B}"/>
              </a:ext>
            </a:extLst>
          </p:cNvPr>
          <p:cNvCxnSpPr>
            <a:cxnSpLocks/>
          </p:cNvCxnSpPr>
          <p:nvPr/>
        </p:nvCxnSpPr>
        <p:spPr>
          <a:xfrm>
            <a:off x="3429000" y="3866699"/>
            <a:ext cx="0" cy="2056220"/>
          </a:xfrm>
          <a:prstGeom prst="line">
            <a:avLst/>
          </a:prstGeom>
          <a:ln w="635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Rektangel 13">
            <a:extLst>
              <a:ext uri="{FF2B5EF4-FFF2-40B4-BE49-F238E27FC236}">
                <a16:creationId xmlns:a16="http://schemas.microsoft.com/office/drawing/2014/main" id="{1BC9444F-FA9F-4F23-896A-F79C91EFFAEE}"/>
              </a:ext>
            </a:extLst>
          </p:cNvPr>
          <p:cNvSpPr/>
          <p:nvPr/>
        </p:nvSpPr>
        <p:spPr>
          <a:xfrm>
            <a:off x="449760" y="6276962"/>
            <a:ext cx="2782676" cy="304091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80000" rIns="108000" bIns="36000" rtlCol="0" anchor="t" anchorCtr="0"/>
          <a:lstStyle/>
          <a:p>
            <a:pPr algn="ctr"/>
            <a:r>
              <a:rPr lang="en-US" sz="1400" b="1">
                <a:solidFill>
                  <a:schemeClr val="bg1"/>
                </a:solidFill>
              </a:rPr>
              <a:t>Possible applications</a:t>
            </a:r>
          </a:p>
          <a:p>
            <a:endParaRPr lang="en-US" sz="1400">
              <a:solidFill>
                <a:schemeClr val="bg1"/>
              </a:solidFill>
            </a:endParaRPr>
          </a:p>
          <a:p>
            <a:pPr marL="342900" indent="-342900">
              <a:spcAft>
                <a:spcPts val="1200"/>
              </a:spcAft>
              <a:buFont typeface="Arial" panose="020B0604020202020204" pitchFamily="34" charset="0"/>
              <a:buChar char="•"/>
            </a:pPr>
            <a:r>
              <a:rPr lang="en-US" sz="1100">
                <a:solidFill>
                  <a:schemeClr val="bg1"/>
                </a:solidFill>
              </a:rPr>
              <a:t>Improving road safety</a:t>
            </a:r>
          </a:p>
          <a:p>
            <a:pPr marL="342900" indent="-342900">
              <a:spcAft>
                <a:spcPts val="1200"/>
              </a:spcAft>
              <a:buFont typeface="Arial" panose="020B0604020202020204" pitchFamily="34" charset="0"/>
              <a:buChar char="•"/>
            </a:pPr>
            <a:r>
              <a:rPr lang="en-US" sz="1100">
                <a:solidFill>
                  <a:schemeClr val="bg1"/>
                </a:solidFill>
              </a:rPr>
              <a:t>Identifying dangerous road conditions and warning drivers</a:t>
            </a:r>
          </a:p>
          <a:p>
            <a:pPr marL="342900" indent="-342900">
              <a:spcAft>
                <a:spcPts val="1200"/>
              </a:spcAft>
              <a:buFont typeface="Arial" panose="020B0604020202020204" pitchFamily="34" charset="0"/>
              <a:buChar char="•"/>
            </a:pPr>
            <a:r>
              <a:rPr lang="en-US" sz="1100">
                <a:solidFill>
                  <a:schemeClr val="bg1"/>
                </a:solidFill>
              </a:rPr>
              <a:t>Monitoring roadside ecosystems</a:t>
            </a:r>
          </a:p>
          <a:p>
            <a:pPr marL="342900" indent="-342900">
              <a:spcAft>
                <a:spcPts val="1200"/>
              </a:spcAft>
              <a:buFont typeface="Arial" panose="020B0604020202020204" pitchFamily="34" charset="0"/>
              <a:buChar char="•"/>
            </a:pPr>
            <a:r>
              <a:rPr lang="en-US" sz="1100">
                <a:solidFill>
                  <a:schemeClr val="bg1"/>
                </a:solidFill>
              </a:rPr>
              <a:t>Identifying trash in the roadside</a:t>
            </a:r>
          </a:p>
          <a:p>
            <a:pPr marL="342900" indent="-342900">
              <a:spcAft>
                <a:spcPts val="1200"/>
              </a:spcAft>
              <a:buFont typeface="Arial" panose="020B0604020202020204" pitchFamily="34" charset="0"/>
              <a:buChar char="•"/>
            </a:pPr>
            <a:r>
              <a:rPr lang="en-US" sz="1100">
                <a:solidFill>
                  <a:schemeClr val="bg1"/>
                </a:solidFill>
              </a:rPr>
              <a:t>Monitoring the impact of climate change on ecosystems</a:t>
            </a:r>
          </a:p>
          <a:p>
            <a:pPr algn="ctr"/>
            <a:endParaRPr lang="en-US" sz="1400" b="1" noProof="0">
              <a:solidFill>
                <a:schemeClr val="bg1"/>
              </a:solidFill>
            </a:endParaRPr>
          </a:p>
        </p:txBody>
      </p:sp>
    </p:spTree>
    <p:extLst>
      <p:ext uri="{BB962C8B-B14F-4D97-AF65-F5344CB8AC3E}">
        <p14:creationId xmlns:p14="http://schemas.microsoft.com/office/powerpoint/2010/main" val="29968345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lank">
  <a:themeElements>
    <a:clrScheme name="Ramboll 2021">
      <a:dk1>
        <a:srgbClr val="000000"/>
      </a:dk1>
      <a:lt1>
        <a:srgbClr val="FFFFFF"/>
      </a:lt1>
      <a:dk2>
        <a:srgbClr val="009DF0"/>
      </a:dk2>
      <a:lt2>
        <a:srgbClr val="273943"/>
      </a:lt2>
      <a:accent1>
        <a:srgbClr val="05326E"/>
      </a:accent1>
      <a:accent2>
        <a:srgbClr val="125A40"/>
      </a:accent2>
      <a:accent3>
        <a:srgbClr val="ADD095"/>
      </a:accent3>
      <a:accent4>
        <a:srgbClr val="62294B"/>
      </a:accent4>
      <a:accent5>
        <a:srgbClr val="FF8855"/>
      </a:accent5>
      <a:accent6>
        <a:srgbClr val="E3E1D8"/>
      </a:accent6>
      <a:hlink>
        <a:srgbClr val="009DF0"/>
      </a:hlink>
      <a:folHlink>
        <a:srgbClr val="CCEBFD"/>
      </a:folHlink>
    </a:clrScheme>
    <a:fontScheme name="Rambol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72000" tIns="36000" rIns="72000" bIns="36000" rtlCol="0" anchor="ctr"/>
      <a:lstStyle>
        <a:defPPr algn="ctr">
          <a:defRPr sz="2000" noProof="0" dirty="0" err="1"/>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000" dirty="0" err="1" smtClean="0"/>
        </a:defPPr>
      </a:lstStyle>
    </a:txDef>
  </a:objectDefaults>
  <a:extraClrSchemeLst/>
  <a:custClrLst>
    <a:custClr name="Black">
      <a:srgbClr val="000000"/>
    </a:custClr>
    <a:custClr name="Mountain 100%">
      <a:srgbClr val="273943"/>
    </a:custClr>
    <a:custClr name="Cyan 100%">
      <a:srgbClr val="009DF0"/>
    </a:custClr>
    <a:custClr name="Ocean 100%">
      <a:srgbClr val="05326E"/>
    </a:custClr>
    <a:custClr name="Forest 100%">
      <a:srgbClr val="125A40"/>
    </a:custClr>
    <a:custClr name="Grass 100%">
      <a:srgbClr val="ADD095"/>
    </a:custClr>
    <a:custClr name="Heath 100%">
      <a:srgbClr val="61294B"/>
    </a:custClr>
    <a:custClr name="Field 100%">
      <a:srgbClr val="FF8855"/>
    </a:custClr>
    <a:custClr name="Pebble 100%">
      <a:srgbClr val="E3E1D8"/>
    </a:custClr>
    <a:custClr name="Sand 100%">
      <a:srgbClr val="FFE682"/>
    </a:custClr>
    <a:custClr name="Text color">
      <a:srgbClr val="333333"/>
    </a:custClr>
    <a:custClr name="Mountain 80%">
      <a:srgbClr val="47525A"/>
    </a:custClr>
    <a:custClr name="Cyan 80%">
      <a:srgbClr val="33B1F3"/>
    </a:custClr>
    <a:custClr name="Ocean 80%">
      <a:srgbClr val="375B8B"/>
    </a:custClr>
    <a:custClr name="Forest 80%">
      <a:srgbClr val="417B66"/>
    </a:custClr>
    <a:custClr name="Grass 80%">
      <a:srgbClr val="BDD9AA"/>
    </a:custClr>
    <a:custClr name="Heath 80%">
      <a:srgbClr val="794B62"/>
    </a:custClr>
    <a:custClr name="Field 80%">
      <a:srgbClr val="F89D73"/>
    </a:custClr>
    <a:custClr name="Pebble 80%">
      <a:srgbClr val="E9E7E0"/>
    </a:custClr>
    <a:custClr name="Sand 80%">
      <a:srgbClr val="FCE783"/>
    </a:custClr>
    <a:custClr name="White">
      <a:srgbClr val="FFFFFF"/>
    </a:custClr>
    <a:custClr name="Mountain 60%">
      <a:srgbClr val="7D888E"/>
    </a:custClr>
    <a:custClr name="Cyan 60%">
      <a:srgbClr val="66C4F6"/>
    </a:custClr>
    <a:custClr name="Ocean 60%">
      <a:srgbClr val="6984A8"/>
    </a:custClr>
    <a:custClr name="Forest 60%">
      <a:srgbClr val="719C8C"/>
    </a:custClr>
    <a:custClr name="Grass 60%">
      <a:srgbClr val="CEE3BF"/>
    </a:custClr>
    <a:custClr name="Heath 60%">
      <a:srgbClr val="A17F93"/>
    </a:custClr>
    <a:custClr name="Field 60%">
      <a:srgbClr val="FFB899"/>
    </a:custClr>
    <a:custClr name="Pebble 60%">
      <a:srgbClr val="EEEDE8"/>
    </a:custClr>
    <a:custClr name="Sand 60%">
      <a:srgbClr val="FFFAB4"/>
    </a:custClr>
    <a:custClr name="White">
      <a:srgbClr val="FFFFFF"/>
    </a:custClr>
    <a:custClr name="Mountain 40%">
      <a:srgbClr val="D3D7D9"/>
    </a:custClr>
    <a:custClr name="Cyan 40%">
      <a:srgbClr val="CCEBFD"/>
    </a:custClr>
    <a:custClr name="Ocean 40%">
      <a:srgbClr val="CED6E3"/>
    </a:custClr>
    <a:custClr name="Forest 40%">
      <a:srgbClr val="CFDED9"/>
    </a:custClr>
    <a:custClr name="Grass 40%">
      <a:srgbClr val="EFF7EA"/>
    </a:custClr>
    <a:custClr name="Heath 40%">
      <a:srgbClr val="DFD4DA"/>
    </a:custClr>
    <a:custClr name="Field 40%">
      <a:srgbClr val="FFE7DD"/>
    </a:custClr>
    <a:custClr name="Pebble 40%">
      <a:srgbClr val="F9F9F7"/>
    </a:custClr>
    <a:custClr name="Sand 40%">
      <a:srgbClr val="FFFAE6"/>
    </a:custClr>
  </a:custClrLst>
  <a:extLst>
    <a:ext uri="{05A4C25C-085E-4340-85A3-A5531E510DB2}">
      <thm15:themeFamily xmlns:thm15="http://schemas.microsoft.com/office/thememl/2012/main" name="Blank.potx" id="{3D84172B-BC32-4829-9946-B47AC54719B7}" vid="{B0B1BEF7-9251-4B00-8C03-BD9B8A7F23A0}"/>
    </a:ext>
  </a:extLst>
</a:theme>
</file>

<file path=ppt/theme/theme2.xml><?xml version="1.0" encoding="utf-8"?>
<a:theme xmlns:a="http://schemas.openxmlformats.org/drawingml/2006/main" name="Office-tema">
  <a:themeElements>
    <a:clrScheme name="Kontor">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Black">
      <a:srgbClr val="000000"/>
    </a:custClr>
    <a:custClr name="Mountain 100%">
      <a:srgbClr val="273943"/>
    </a:custClr>
    <a:custClr name="Cyan 100%">
      <a:srgbClr val="009DF0"/>
    </a:custClr>
    <a:custClr name="Ocean 100%">
      <a:srgbClr val="05326E"/>
    </a:custClr>
    <a:custClr name="Forest 100%">
      <a:srgbClr val="125A40"/>
    </a:custClr>
    <a:custClr name="Grass 100%">
      <a:srgbClr val="ADD095"/>
    </a:custClr>
    <a:custClr name="Heath 100%">
      <a:srgbClr val="61294B"/>
    </a:custClr>
    <a:custClr name="Field 100%">
      <a:srgbClr val="FF8855"/>
    </a:custClr>
    <a:custClr name="Pebble 100%">
      <a:srgbClr val="E3E1D8"/>
    </a:custClr>
    <a:custClr name="Sand 100%">
      <a:srgbClr val="FFE682"/>
    </a:custClr>
    <a:custClr name="Text color">
      <a:srgbClr val="333333"/>
    </a:custClr>
    <a:custClr name="Mountain 80%">
      <a:srgbClr val="47525A"/>
    </a:custClr>
    <a:custClr name="Cyan 80%">
      <a:srgbClr val="33B1F3"/>
    </a:custClr>
    <a:custClr name="Ocean 80%">
      <a:srgbClr val="375B8B"/>
    </a:custClr>
    <a:custClr name="Forest 80%">
      <a:srgbClr val="417B66"/>
    </a:custClr>
    <a:custClr name="Grass 80%">
      <a:srgbClr val="BDD9AA"/>
    </a:custClr>
    <a:custClr name="Heath 80%">
      <a:srgbClr val="794B62"/>
    </a:custClr>
    <a:custClr name="Field 80%">
      <a:srgbClr val="F89D73"/>
    </a:custClr>
    <a:custClr name="Pebble 80%">
      <a:srgbClr val="E9E7E0"/>
    </a:custClr>
    <a:custClr name="Sand 80%">
      <a:srgbClr val="FCE783"/>
    </a:custClr>
    <a:custClr name="White">
      <a:srgbClr val="FFFFFF"/>
    </a:custClr>
    <a:custClr name="Mountain 60%">
      <a:srgbClr val="7D888E"/>
    </a:custClr>
    <a:custClr name="Cyan 60%">
      <a:srgbClr val="66C4F6"/>
    </a:custClr>
    <a:custClr name="Ocean 60%">
      <a:srgbClr val="6984A8"/>
    </a:custClr>
    <a:custClr name="Forest 60%">
      <a:srgbClr val="719C8C"/>
    </a:custClr>
    <a:custClr name="Grass 60%">
      <a:srgbClr val="CEE3BF"/>
    </a:custClr>
    <a:custClr name="Heath 60%">
      <a:srgbClr val="A17F93"/>
    </a:custClr>
    <a:custClr name="Field 60%">
      <a:srgbClr val="FFB899"/>
    </a:custClr>
    <a:custClr name="Pebble 60%">
      <a:srgbClr val="EEEDE8"/>
    </a:custClr>
    <a:custClr name="Sand 60%">
      <a:srgbClr val="FFFAB4"/>
    </a:custClr>
    <a:custClr name="White">
      <a:srgbClr val="FFFFFF"/>
    </a:custClr>
    <a:custClr name="Mountain 40%">
      <a:srgbClr val="D3D7D9"/>
    </a:custClr>
    <a:custClr name="Cyan 40%">
      <a:srgbClr val="CCEBFD"/>
    </a:custClr>
    <a:custClr name="Ocean 40%">
      <a:srgbClr val="CED6E3"/>
    </a:custClr>
    <a:custClr name="Forest 40%">
      <a:srgbClr val="CFDED9"/>
    </a:custClr>
    <a:custClr name="Grass 40%">
      <a:srgbClr val="EFF7EA"/>
    </a:custClr>
    <a:custClr name="Heath 40%">
      <a:srgbClr val="DFD4DA"/>
    </a:custClr>
    <a:custClr name="Field 40%">
      <a:srgbClr val="FFE7DD"/>
    </a:custClr>
    <a:custClr name="Pebble 40%">
      <a:srgbClr val="F9F9F7"/>
    </a:custClr>
    <a:custClr name="Sand 40%">
      <a:srgbClr val="FFFAE6"/>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Black">
      <a:srgbClr val="000000"/>
    </a:custClr>
    <a:custClr name="Mountain 100%">
      <a:srgbClr val="273943"/>
    </a:custClr>
    <a:custClr name="Cyan 100%">
      <a:srgbClr val="009DF0"/>
    </a:custClr>
    <a:custClr name="Ocean 100%">
      <a:srgbClr val="05326E"/>
    </a:custClr>
    <a:custClr name="Forest 100%">
      <a:srgbClr val="125A40"/>
    </a:custClr>
    <a:custClr name="Grass 100%">
      <a:srgbClr val="ADD095"/>
    </a:custClr>
    <a:custClr name="Heath 100%">
      <a:srgbClr val="61294B"/>
    </a:custClr>
    <a:custClr name="Field 100%">
      <a:srgbClr val="FF8855"/>
    </a:custClr>
    <a:custClr name="Pebble 100%">
      <a:srgbClr val="E3E1D8"/>
    </a:custClr>
    <a:custClr name="Sand 100%">
      <a:srgbClr val="FFE682"/>
    </a:custClr>
    <a:custClr name="Text color">
      <a:srgbClr val="333333"/>
    </a:custClr>
    <a:custClr name="Mountain 80%">
      <a:srgbClr val="47525A"/>
    </a:custClr>
    <a:custClr name="Cyan 80%">
      <a:srgbClr val="33B1F3"/>
    </a:custClr>
    <a:custClr name="Ocean 80%">
      <a:srgbClr val="375B8B"/>
    </a:custClr>
    <a:custClr name="Forest 80%">
      <a:srgbClr val="417B66"/>
    </a:custClr>
    <a:custClr name="Grass 80%">
      <a:srgbClr val="BDD9AA"/>
    </a:custClr>
    <a:custClr name="Heath 80%">
      <a:srgbClr val="794B62"/>
    </a:custClr>
    <a:custClr name="Field 80%">
      <a:srgbClr val="F89D73"/>
    </a:custClr>
    <a:custClr name="Pebble 80%">
      <a:srgbClr val="E9E7E0"/>
    </a:custClr>
    <a:custClr name="Sand 80%">
      <a:srgbClr val="FCE783"/>
    </a:custClr>
    <a:custClr name="White">
      <a:srgbClr val="FFFFFF"/>
    </a:custClr>
    <a:custClr name="Mountain 60%">
      <a:srgbClr val="7D888E"/>
    </a:custClr>
    <a:custClr name="Cyan 60%">
      <a:srgbClr val="66C4F6"/>
    </a:custClr>
    <a:custClr name="Ocean 60%">
      <a:srgbClr val="6984A8"/>
    </a:custClr>
    <a:custClr name="Forest 60%">
      <a:srgbClr val="719C8C"/>
    </a:custClr>
    <a:custClr name="Grass 60%">
      <a:srgbClr val="CEE3BF"/>
    </a:custClr>
    <a:custClr name="Heath 60%">
      <a:srgbClr val="A17F93"/>
    </a:custClr>
    <a:custClr name="Field 60%">
      <a:srgbClr val="FFB899"/>
    </a:custClr>
    <a:custClr name="Pebble 60%">
      <a:srgbClr val="EEEDE8"/>
    </a:custClr>
    <a:custClr name="Sand 60%">
      <a:srgbClr val="FFFAB4"/>
    </a:custClr>
    <a:custClr name="White">
      <a:srgbClr val="FFFFFF"/>
    </a:custClr>
    <a:custClr name="Mountain 40%">
      <a:srgbClr val="D3D7D9"/>
    </a:custClr>
    <a:custClr name="Cyan 40%">
      <a:srgbClr val="CCEBFD"/>
    </a:custClr>
    <a:custClr name="Ocean 40%">
      <a:srgbClr val="CED6E3"/>
    </a:custClr>
    <a:custClr name="Forest 40%">
      <a:srgbClr val="CFDED9"/>
    </a:custClr>
    <a:custClr name="Grass 40%">
      <a:srgbClr val="EFF7EA"/>
    </a:custClr>
    <a:custClr name="Heath 40%">
      <a:srgbClr val="DFD4DA"/>
    </a:custClr>
    <a:custClr name="Field 40%">
      <a:srgbClr val="FFE7DD"/>
    </a:custClr>
    <a:custClr name="Pebble 40%">
      <a:srgbClr val="F9F9F7"/>
    </a:custClr>
    <a:custClr name="Sand 40%">
      <a:srgbClr val="FFFAE6"/>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2E9FEE35F4D144FB69FFB2A40BBF2ED" ma:contentTypeVersion="11" ma:contentTypeDescription="Create a new document." ma:contentTypeScope="" ma:versionID="10c715d3bae32dffd3115fc34bc26747">
  <xsd:schema xmlns:xsd="http://www.w3.org/2001/XMLSchema" xmlns:xs="http://www.w3.org/2001/XMLSchema" xmlns:p="http://schemas.microsoft.com/office/2006/metadata/properties" xmlns:ns2="8440309d-f8c2-43ba-9717-fad475d411be" xmlns:ns3="237babd0-239c-4fc0-b5b1-213cd177e7eb" targetNamespace="http://schemas.microsoft.com/office/2006/metadata/properties" ma:root="true" ma:fieldsID="73bae5372490fc3c07437c757f4a739a" ns2:_="" ns3:_="">
    <xsd:import namespace="8440309d-f8c2-43ba-9717-fad475d411be"/>
    <xsd:import namespace="237babd0-239c-4fc0-b5b1-213cd177e7e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40309d-f8c2-43ba-9717-fad475d411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7babd0-239c-4fc0-b5b1-213cd177e7e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237babd0-239c-4fc0-b5b1-213cd177e7eb">
      <UserInfo>
        <DisplayName>linda</DisplayName>
        <AccountId>15</AccountId>
        <AccountType/>
      </UserInfo>
      <UserInfo>
        <DisplayName>Emil Bjørn Ørskov</DisplayName>
        <AccountId>14</AccountId>
        <AccountType/>
      </UserInfo>
    </SharedWithUsers>
  </documentManagement>
</p:properties>
</file>

<file path=customXml/itemProps1.xml><?xml version="1.0" encoding="utf-8"?>
<ds:datastoreItem xmlns:ds="http://schemas.openxmlformats.org/officeDocument/2006/customXml" ds:itemID="{D56B2DA9-DD55-48ED-9085-38493ACFB20E}">
  <ds:schemaRefs>
    <ds:schemaRef ds:uri="http://schemas.microsoft.com/sharepoint/v3/contenttype/forms"/>
  </ds:schemaRefs>
</ds:datastoreItem>
</file>

<file path=customXml/itemProps2.xml><?xml version="1.0" encoding="utf-8"?>
<ds:datastoreItem xmlns:ds="http://schemas.openxmlformats.org/officeDocument/2006/customXml" ds:itemID="{999AF4EE-2FE6-4CF1-A4D8-D559F75C63E9}">
  <ds:schemaRefs>
    <ds:schemaRef ds:uri="237babd0-239c-4fc0-b5b1-213cd177e7eb"/>
    <ds:schemaRef ds:uri="8440309d-f8c2-43ba-9717-fad475d411b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09DCC2C-1562-4D58-B60D-942BD7621042}">
  <ds:schemaRefs>
    <ds:schemaRef ds:uri="237babd0-239c-4fc0-b5b1-213cd177e7eb"/>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3865</Words>
  <Application>Microsoft Macintosh PowerPoint</Application>
  <PresentationFormat>A4-papir (210 x 297 mm)</PresentationFormat>
  <Paragraphs>624</Paragraphs>
  <Slides>18</Slides>
  <Notes>16</Notes>
  <HiddenSlides>0</HiddenSlides>
  <MMClips>0</MMClips>
  <ScaleCrop>false</ScaleCrop>
  <HeadingPairs>
    <vt:vector size="8" baseType="variant">
      <vt:variant>
        <vt:lpstr>Benyttede skrifttyper</vt:lpstr>
      </vt:variant>
      <vt:variant>
        <vt:i4>3</vt:i4>
      </vt:variant>
      <vt:variant>
        <vt:lpstr>Tema</vt:lpstr>
      </vt:variant>
      <vt:variant>
        <vt:i4>1</vt:i4>
      </vt:variant>
      <vt:variant>
        <vt:lpstr>Integrerede OLE-servere</vt:lpstr>
      </vt:variant>
      <vt:variant>
        <vt:i4>1</vt:i4>
      </vt:variant>
      <vt:variant>
        <vt:lpstr>Slidetitler</vt:lpstr>
      </vt:variant>
      <vt:variant>
        <vt:i4>18</vt:i4>
      </vt:variant>
    </vt:vector>
  </HeadingPairs>
  <TitlesOfParts>
    <vt:vector size="23" baseType="lpstr">
      <vt:lpstr>Arial</vt:lpstr>
      <vt:lpstr>Calibri</vt:lpstr>
      <vt:lpstr>Verdana</vt:lpstr>
      <vt:lpstr>Blank</vt:lpstr>
      <vt:lpstr>think-cell Slide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Andreas Lind</dc:creator>
  <cp:lastModifiedBy>Linda M. Pedersen</cp:lastModifiedBy>
  <cp:revision>2</cp:revision>
  <dcterms:created xsi:type="dcterms:W3CDTF">2021-11-26T07:53:19Z</dcterms:created>
  <dcterms:modified xsi:type="dcterms:W3CDTF">2022-03-16T15:12:27Z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0x01010052E9FEE35F4D144FB69FFB2A40BBF2ED</vt:lpwstr>
  </property>
</Properties>
</file>