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146847027" r:id="rId2"/>
    <p:sldId id="2146847029" r:id="rId3"/>
    <p:sldId id="2146847030" r:id="rId4"/>
    <p:sldId id="214684703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2" d="100"/>
          <a:sy n="62" d="100"/>
        </p:scale>
        <p:origin x="40"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3AD7D-4DF2-C6C9-30CB-269D7DED84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7F88628-9975-83E7-D041-D7C0C10650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744175E-0C41-C28D-F6AF-2D998B8A9286}"/>
              </a:ext>
            </a:extLst>
          </p:cNvPr>
          <p:cNvSpPr>
            <a:spLocks noGrp="1"/>
          </p:cNvSpPr>
          <p:nvPr>
            <p:ph type="dt" sz="half" idx="10"/>
          </p:nvPr>
        </p:nvSpPr>
        <p:spPr/>
        <p:txBody>
          <a:bodyPr/>
          <a:lstStyle/>
          <a:p>
            <a:fld id="{7047DDE6-ACB3-4A45-B865-A29B80C16B08}" type="datetimeFigureOut">
              <a:rPr lang="en-US" smtClean="0"/>
              <a:t>1/12/2024</a:t>
            </a:fld>
            <a:endParaRPr lang="en-US"/>
          </a:p>
        </p:txBody>
      </p:sp>
      <p:sp>
        <p:nvSpPr>
          <p:cNvPr id="5" name="Footer Placeholder 4">
            <a:extLst>
              <a:ext uri="{FF2B5EF4-FFF2-40B4-BE49-F238E27FC236}">
                <a16:creationId xmlns:a16="http://schemas.microsoft.com/office/drawing/2014/main" id="{3BFA0501-62B1-2852-9A8C-BB9EE92D11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781358-42D3-F35C-9DDC-38AD3A7CD5D1}"/>
              </a:ext>
            </a:extLst>
          </p:cNvPr>
          <p:cNvSpPr>
            <a:spLocks noGrp="1"/>
          </p:cNvSpPr>
          <p:nvPr>
            <p:ph type="sldNum" sz="quarter" idx="12"/>
          </p:nvPr>
        </p:nvSpPr>
        <p:spPr/>
        <p:txBody>
          <a:bodyPr/>
          <a:lstStyle/>
          <a:p>
            <a:fld id="{0699A42C-1957-4364-89F5-64690F80172D}" type="slidenum">
              <a:rPr lang="en-US" smtClean="0"/>
              <a:t>‹#›</a:t>
            </a:fld>
            <a:endParaRPr lang="en-US"/>
          </a:p>
        </p:txBody>
      </p:sp>
    </p:spTree>
    <p:extLst>
      <p:ext uri="{BB962C8B-B14F-4D97-AF65-F5344CB8AC3E}">
        <p14:creationId xmlns:p14="http://schemas.microsoft.com/office/powerpoint/2010/main" val="223438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4FAE0-3DCD-FF45-5F42-9E0CBEBD00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AFABDC3-9980-553E-EDB9-237D594C63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CC2C48-5B00-1266-36F2-E014BA63F710}"/>
              </a:ext>
            </a:extLst>
          </p:cNvPr>
          <p:cNvSpPr>
            <a:spLocks noGrp="1"/>
          </p:cNvSpPr>
          <p:nvPr>
            <p:ph type="dt" sz="half" idx="10"/>
          </p:nvPr>
        </p:nvSpPr>
        <p:spPr/>
        <p:txBody>
          <a:bodyPr/>
          <a:lstStyle/>
          <a:p>
            <a:fld id="{7047DDE6-ACB3-4A45-B865-A29B80C16B08}" type="datetimeFigureOut">
              <a:rPr lang="en-US" smtClean="0"/>
              <a:t>1/12/2024</a:t>
            </a:fld>
            <a:endParaRPr lang="en-US"/>
          </a:p>
        </p:txBody>
      </p:sp>
      <p:sp>
        <p:nvSpPr>
          <p:cNvPr id="5" name="Footer Placeholder 4">
            <a:extLst>
              <a:ext uri="{FF2B5EF4-FFF2-40B4-BE49-F238E27FC236}">
                <a16:creationId xmlns:a16="http://schemas.microsoft.com/office/drawing/2014/main" id="{CACA3AB0-6327-6B43-452C-8D96993AAA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1A54F8-F001-770D-6D8F-6D16BAE33C35}"/>
              </a:ext>
            </a:extLst>
          </p:cNvPr>
          <p:cNvSpPr>
            <a:spLocks noGrp="1"/>
          </p:cNvSpPr>
          <p:nvPr>
            <p:ph type="sldNum" sz="quarter" idx="12"/>
          </p:nvPr>
        </p:nvSpPr>
        <p:spPr/>
        <p:txBody>
          <a:bodyPr/>
          <a:lstStyle/>
          <a:p>
            <a:fld id="{0699A42C-1957-4364-89F5-64690F80172D}" type="slidenum">
              <a:rPr lang="en-US" smtClean="0"/>
              <a:t>‹#›</a:t>
            </a:fld>
            <a:endParaRPr lang="en-US"/>
          </a:p>
        </p:txBody>
      </p:sp>
    </p:spTree>
    <p:extLst>
      <p:ext uri="{BB962C8B-B14F-4D97-AF65-F5344CB8AC3E}">
        <p14:creationId xmlns:p14="http://schemas.microsoft.com/office/powerpoint/2010/main" val="1028217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0A21A2-A11E-CF04-413D-6F6F5A43494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B6AF84-00D8-9C29-C088-512D298CD6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316774-D8A6-E935-0AAB-D958780B5749}"/>
              </a:ext>
            </a:extLst>
          </p:cNvPr>
          <p:cNvSpPr>
            <a:spLocks noGrp="1"/>
          </p:cNvSpPr>
          <p:nvPr>
            <p:ph type="dt" sz="half" idx="10"/>
          </p:nvPr>
        </p:nvSpPr>
        <p:spPr/>
        <p:txBody>
          <a:bodyPr/>
          <a:lstStyle/>
          <a:p>
            <a:fld id="{7047DDE6-ACB3-4A45-B865-A29B80C16B08}" type="datetimeFigureOut">
              <a:rPr lang="en-US" smtClean="0"/>
              <a:t>1/12/2024</a:t>
            </a:fld>
            <a:endParaRPr lang="en-US"/>
          </a:p>
        </p:txBody>
      </p:sp>
      <p:sp>
        <p:nvSpPr>
          <p:cNvPr id="5" name="Footer Placeholder 4">
            <a:extLst>
              <a:ext uri="{FF2B5EF4-FFF2-40B4-BE49-F238E27FC236}">
                <a16:creationId xmlns:a16="http://schemas.microsoft.com/office/drawing/2014/main" id="{AA598F68-6B7B-4710-AD7A-2A79499C6D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F09A98-9020-273B-A626-2F55D77F85E6}"/>
              </a:ext>
            </a:extLst>
          </p:cNvPr>
          <p:cNvSpPr>
            <a:spLocks noGrp="1"/>
          </p:cNvSpPr>
          <p:nvPr>
            <p:ph type="sldNum" sz="quarter" idx="12"/>
          </p:nvPr>
        </p:nvSpPr>
        <p:spPr/>
        <p:txBody>
          <a:bodyPr/>
          <a:lstStyle/>
          <a:p>
            <a:fld id="{0699A42C-1957-4364-89F5-64690F80172D}" type="slidenum">
              <a:rPr lang="en-US" smtClean="0"/>
              <a:t>‹#›</a:t>
            </a:fld>
            <a:endParaRPr lang="en-US"/>
          </a:p>
        </p:txBody>
      </p:sp>
    </p:spTree>
    <p:extLst>
      <p:ext uri="{BB962C8B-B14F-4D97-AF65-F5344CB8AC3E}">
        <p14:creationId xmlns:p14="http://schemas.microsoft.com/office/powerpoint/2010/main" val="24058519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ver slide">
    <p:spTree>
      <p:nvGrpSpPr>
        <p:cNvPr id="1" name=""/>
        <p:cNvGrpSpPr/>
        <p:nvPr/>
      </p:nvGrpSpPr>
      <p:grpSpPr>
        <a:xfrm>
          <a:off x="0" y="0"/>
          <a:ext cx="0" cy="0"/>
          <a:chOff x="0" y="0"/>
          <a:chExt cx="0" cy="0"/>
        </a:xfrm>
      </p:grpSpPr>
      <p:sp>
        <p:nvSpPr>
          <p:cNvPr id="33" name="Picture Placeholder 19">
            <a:extLst>
              <a:ext uri="{FF2B5EF4-FFF2-40B4-BE49-F238E27FC236}">
                <a16:creationId xmlns:a16="http://schemas.microsoft.com/office/drawing/2014/main" id="{C7677A47-E4F8-40C4-A96C-0781F9A050C8}"/>
              </a:ext>
            </a:extLst>
          </p:cNvPr>
          <p:cNvSpPr>
            <a:spLocks noGrp="1"/>
          </p:cNvSpPr>
          <p:nvPr>
            <p:ph type="pic" sz="quarter" idx="13" hasCustomPrompt="1"/>
          </p:nvPr>
        </p:nvSpPr>
        <p:spPr>
          <a:xfrm>
            <a:off x="449581" y="2490786"/>
            <a:ext cx="11293475" cy="3865562"/>
          </a:xfrm>
          <a:solidFill>
            <a:schemeClr val="tx2">
              <a:lumMod val="20000"/>
              <a:lumOff val="80000"/>
            </a:schemeClr>
          </a:solidFill>
        </p:spPr>
        <p:txBody>
          <a:bodyPr/>
          <a:lstStyle>
            <a:lvl1pPr>
              <a:defRPr i="1">
                <a:solidFill>
                  <a:schemeClr val="tx2">
                    <a:lumMod val="60000"/>
                    <a:lumOff val="40000"/>
                  </a:schemeClr>
                </a:solidFill>
              </a:defRPr>
            </a:lvl1pPr>
          </a:lstStyle>
          <a:p>
            <a:r>
              <a:rPr lang="en-US"/>
              <a:t>Click on the icon to insert a photo or Drag &amp; Drop a photo to this slide and will fit in this box. </a:t>
            </a:r>
            <a:br>
              <a:rPr lang="en-US"/>
            </a:br>
            <a:r>
              <a:rPr lang="en-US"/>
              <a:t>If needed, use the Crop function to restore its proper proportions / resize / adjust the visible area (select the photo &gt; Picture Tools &gt; Format &gt; Crop &gt; Fill).</a:t>
            </a:r>
          </a:p>
        </p:txBody>
      </p:sp>
      <p:sp>
        <p:nvSpPr>
          <p:cNvPr id="34" name="Title 1">
            <a:extLst>
              <a:ext uri="{FF2B5EF4-FFF2-40B4-BE49-F238E27FC236}">
                <a16:creationId xmlns:a16="http://schemas.microsoft.com/office/drawing/2014/main" id="{D440C8A0-A14A-457C-8AD0-FBAA85644903}"/>
              </a:ext>
            </a:extLst>
          </p:cNvPr>
          <p:cNvSpPr>
            <a:spLocks noGrp="1"/>
          </p:cNvSpPr>
          <p:nvPr>
            <p:ph type="ctrTitle" hasCustomPrompt="1"/>
          </p:nvPr>
        </p:nvSpPr>
        <p:spPr>
          <a:xfrm>
            <a:off x="449580" y="1500237"/>
            <a:ext cx="11291569" cy="398333"/>
          </a:xfrm>
        </p:spPr>
        <p:txBody>
          <a:bodyPr wrap="square" anchor="b">
            <a:noAutofit/>
          </a:bodyPr>
          <a:lstStyle>
            <a:lvl1pPr algn="l">
              <a:defRPr sz="2800">
                <a:solidFill>
                  <a:schemeClr val="tx2"/>
                </a:solidFill>
              </a:defRPr>
            </a:lvl1pPr>
          </a:lstStyle>
          <a:p>
            <a:r>
              <a:rPr lang="en-US"/>
              <a:t>Title of the current presentation</a:t>
            </a:r>
            <a:endParaRPr lang="bg-BG"/>
          </a:p>
        </p:txBody>
      </p:sp>
      <p:sp>
        <p:nvSpPr>
          <p:cNvPr id="35" name="Subtitle 2">
            <a:extLst>
              <a:ext uri="{FF2B5EF4-FFF2-40B4-BE49-F238E27FC236}">
                <a16:creationId xmlns:a16="http://schemas.microsoft.com/office/drawing/2014/main" id="{041BFC06-9DD7-4955-9030-74DD4A86DB20}"/>
              </a:ext>
            </a:extLst>
          </p:cNvPr>
          <p:cNvSpPr>
            <a:spLocks noGrp="1"/>
          </p:cNvSpPr>
          <p:nvPr>
            <p:ph type="subTitle" idx="1" hasCustomPrompt="1"/>
          </p:nvPr>
        </p:nvSpPr>
        <p:spPr>
          <a:xfrm>
            <a:off x="623888" y="5886841"/>
            <a:ext cx="2514497" cy="134547"/>
          </a:xfrm>
        </p:spPr>
        <p:txBody>
          <a:bodyPr lIns="0" tIns="0" rIns="0" bIns="0">
            <a:noAutofit/>
          </a:bodyPr>
          <a:lstStyle>
            <a:lvl1pPr marL="0" indent="0" algn="l">
              <a:buNone/>
              <a:defRPr sz="11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Name Surname</a:t>
            </a:r>
            <a:endParaRPr lang="bg-BG"/>
          </a:p>
        </p:txBody>
      </p:sp>
      <p:sp>
        <p:nvSpPr>
          <p:cNvPr id="36" name="Text Placeholder 21">
            <a:extLst>
              <a:ext uri="{FF2B5EF4-FFF2-40B4-BE49-F238E27FC236}">
                <a16:creationId xmlns:a16="http://schemas.microsoft.com/office/drawing/2014/main" id="{627D037C-5E6E-4B4D-9136-B5FDDEBE6D3B}"/>
              </a:ext>
            </a:extLst>
          </p:cNvPr>
          <p:cNvSpPr>
            <a:spLocks noGrp="1"/>
          </p:cNvSpPr>
          <p:nvPr>
            <p:ph type="body" sz="quarter" idx="14" hasCustomPrompt="1"/>
          </p:nvPr>
        </p:nvSpPr>
        <p:spPr>
          <a:xfrm>
            <a:off x="623889" y="6053933"/>
            <a:ext cx="2513011" cy="304005"/>
          </a:xfrm>
        </p:spPr>
        <p:txBody>
          <a:bodyPr lIns="0" tIns="0" rIns="0" bIns="0">
            <a:normAutofit/>
          </a:bodyPr>
          <a:lstStyle>
            <a:lvl1pPr>
              <a:defRPr sz="1100">
                <a:solidFill>
                  <a:schemeClr val="bg1"/>
                </a:solidFill>
              </a:defRPr>
            </a:lvl1pPr>
          </a:lstStyle>
          <a:p>
            <a:pPr lvl="0"/>
            <a:r>
              <a:rPr lang="en-US"/>
              <a:t>Position</a:t>
            </a:r>
            <a:endParaRPr lang="bg-BG"/>
          </a:p>
        </p:txBody>
      </p:sp>
      <p:sp>
        <p:nvSpPr>
          <p:cNvPr id="37" name="Text Placeholder 28">
            <a:extLst>
              <a:ext uri="{FF2B5EF4-FFF2-40B4-BE49-F238E27FC236}">
                <a16:creationId xmlns:a16="http://schemas.microsoft.com/office/drawing/2014/main" id="{3DCA64B5-8D40-4A98-8E59-16CD6AD4C78A}"/>
              </a:ext>
            </a:extLst>
          </p:cNvPr>
          <p:cNvSpPr>
            <a:spLocks noGrp="1"/>
          </p:cNvSpPr>
          <p:nvPr>
            <p:ph type="body" sz="quarter" idx="15" hasCustomPrompt="1"/>
          </p:nvPr>
        </p:nvSpPr>
        <p:spPr>
          <a:xfrm>
            <a:off x="3325177" y="5886842"/>
            <a:ext cx="2685965" cy="469508"/>
          </a:xfrm>
        </p:spPr>
        <p:txBody>
          <a:bodyPr lIns="0" tIns="0" rIns="0" bIns="0">
            <a:noAutofit/>
          </a:bodyPr>
          <a:lstStyle>
            <a:lvl1pPr>
              <a:defRPr sz="1100" b="0">
                <a:solidFill>
                  <a:schemeClr val="bg1"/>
                </a:solidFill>
              </a:defRPr>
            </a:lvl1pPr>
            <a:lvl2pPr>
              <a:defRPr sz="1200"/>
            </a:lvl2pPr>
            <a:lvl3pPr>
              <a:defRPr sz="1200"/>
            </a:lvl3pPr>
            <a:lvl4pPr>
              <a:defRPr sz="1200"/>
            </a:lvl4pPr>
            <a:lvl5pPr>
              <a:defRPr sz="1200"/>
            </a:lvl5pPr>
          </a:lstStyle>
          <a:p>
            <a:pPr lvl="0"/>
            <a:r>
              <a:rPr lang="en-US"/>
              <a:t>Name of the event/occasion</a:t>
            </a:r>
            <a:endParaRPr lang="bg-BG"/>
          </a:p>
        </p:txBody>
      </p:sp>
      <p:sp>
        <p:nvSpPr>
          <p:cNvPr id="38" name="Text Placeholder 31">
            <a:extLst>
              <a:ext uri="{FF2B5EF4-FFF2-40B4-BE49-F238E27FC236}">
                <a16:creationId xmlns:a16="http://schemas.microsoft.com/office/drawing/2014/main" id="{C92180DD-55BA-47B5-BF77-7BFC8420CBA2}"/>
              </a:ext>
            </a:extLst>
          </p:cNvPr>
          <p:cNvSpPr>
            <a:spLocks noGrp="1"/>
          </p:cNvSpPr>
          <p:nvPr>
            <p:ph type="body" sz="quarter" idx="16" hasCustomPrompt="1"/>
          </p:nvPr>
        </p:nvSpPr>
        <p:spPr>
          <a:xfrm>
            <a:off x="6188076" y="5886841"/>
            <a:ext cx="2678750" cy="469507"/>
          </a:xfrm>
        </p:spPr>
        <p:txBody>
          <a:bodyPr lIns="0" tIns="0" rIns="0" bIns="0">
            <a:noAutofit/>
          </a:bodyPr>
          <a:lstStyle>
            <a:lvl1pPr>
              <a:spcBef>
                <a:spcPts val="0"/>
              </a:spcBef>
              <a:defRPr sz="1100">
                <a:solidFill>
                  <a:schemeClr val="bg1"/>
                </a:solidFill>
              </a:defRPr>
            </a:lvl1pPr>
          </a:lstStyle>
          <a:p>
            <a:pPr lvl="0"/>
            <a:r>
              <a:rPr lang="en-US"/>
              <a:t>City/Place</a:t>
            </a:r>
            <a:br>
              <a:rPr lang="en-US"/>
            </a:br>
            <a:r>
              <a:rPr lang="en-US"/>
              <a:t>01 Jan 2019</a:t>
            </a:r>
            <a:endParaRPr lang="bg-BG"/>
          </a:p>
        </p:txBody>
      </p:sp>
      <p:sp>
        <p:nvSpPr>
          <p:cNvPr id="12" name="Text Placeholder 11">
            <a:extLst>
              <a:ext uri="{FF2B5EF4-FFF2-40B4-BE49-F238E27FC236}">
                <a16:creationId xmlns:a16="http://schemas.microsoft.com/office/drawing/2014/main" id="{8340F4DE-9F37-4AEF-86BD-14F7C7A5C1FE}"/>
              </a:ext>
            </a:extLst>
          </p:cNvPr>
          <p:cNvSpPr>
            <a:spLocks noGrp="1"/>
          </p:cNvSpPr>
          <p:nvPr>
            <p:ph type="body" sz="quarter" idx="20" hasCustomPrompt="1"/>
          </p:nvPr>
        </p:nvSpPr>
        <p:spPr>
          <a:xfrm>
            <a:off x="449579" y="1904920"/>
            <a:ext cx="11293200" cy="398462"/>
          </a:xfrm>
        </p:spPr>
        <p:txBody>
          <a:bodyPr/>
          <a:lstStyle>
            <a:lvl1pPr>
              <a:defRPr sz="2800" b="1">
                <a:solidFill>
                  <a:schemeClr val="accent1"/>
                </a:solidFill>
              </a:defRPr>
            </a:lvl1pPr>
            <a:lvl2pPr>
              <a:defRPr sz="2800"/>
            </a:lvl2pPr>
            <a:lvl3pPr>
              <a:defRPr sz="2800"/>
            </a:lvl3pPr>
            <a:lvl4pPr>
              <a:defRPr sz="2800"/>
            </a:lvl4pPr>
            <a:lvl5pPr>
              <a:defRPr sz="2800"/>
            </a:lvl5pPr>
          </a:lstStyle>
          <a:p>
            <a:pPr lvl="0"/>
            <a:r>
              <a:rPr lang="en-US"/>
              <a:t>Accent title goes on this bright blue line</a:t>
            </a:r>
            <a:endParaRPr lang="bg-BG"/>
          </a:p>
        </p:txBody>
      </p:sp>
      <p:sp>
        <p:nvSpPr>
          <p:cNvPr id="2" name="Rectangle 1">
            <a:extLst>
              <a:ext uri="{FF2B5EF4-FFF2-40B4-BE49-F238E27FC236}">
                <a16:creationId xmlns:a16="http://schemas.microsoft.com/office/drawing/2014/main" id="{41C97788-D1D9-41DA-8FB3-CB46108BFF1E}"/>
              </a:ext>
            </a:extLst>
          </p:cNvPr>
          <p:cNvSpPr/>
          <p:nvPr userDrawn="1"/>
        </p:nvSpPr>
        <p:spPr>
          <a:xfrm>
            <a:off x="11350171" y="6543752"/>
            <a:ext cx="399783" cy="3142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algn="l"/>
            <a:endParaRPr lang="bg-BG">
              <a:latin typeface="Times New Roman" panose="02020603050405020304" pitchFamily="18" charset="0"/>
            </a:endParaRPr>
          </a:p>
        </p:txBody>
      </p:sp>
      <p:sp>
        <p:nvSpPr>
          <p:cNvPr id="53" name="Picture Placeholder 4">
            <a:extLst>
              <a:ext uri="{FF2B5EF4-FFF2-40B4-BE49-F238E27FC236}">
                <a16:creationId xmlns:a16="http://schemas.microsoft.com/office/drawing/2014/main" id="{A4DC84CA-2AB4-41B7-93B9-20C1AC2F1265}"/>
              </a:ext>
            </a:extLst>
          </p:cNvPr>
          <p:cNvSpPr>
            <a:spLocks noGrp="1"/>
          </p:cNvSpPr>
          <p:nvPr>
            <p:ph type="pic" sz="quarter" idx="25" hasCustomPrompt="1"/>
          </p:nvPr>
        </p:nvSpPr>
        <p:spPr>
          <a:xfrm>
            <a:off x="7688262" y="248419"/>
            <a:ext cx="1916113" cy="514350"/>
          </a:xfrm>
          <a:noFill/>
        </p:spPr>
        <p:txBody>
          <a:bodyPr lIns="72000" tIns="36000"/>
          <a:lstStyle>
            <a:lvl1pPr>
              <a:defRPr sz="1000" i="1">
                <a:solidFill>
                  <a:schemeClr val="tx2">
                    <a:lumMod val="60000"/>
                    <a:lumOff val="40000"/>
                  </a:schemeClr>
                </a:solidFill>
              </a:defRPr>
            </a:lvl1pPr>
          </a:lstStyle>
          <a:p>
            <a:r>
              <a:rPr lang="en-US"/>
              <a:t>Another logo in b/w version. </a:t>
            </a:r>
            <a:br>
              <a:rPr lang="en-US"/>
            </a:br>
            <a:r>
              <a:rPr lang="en-US"/>
              <a:t>If not provided, use it in original colors. Align right &amp; middle.</a:t>
            </a:r>
            <a:endParaRPr lang="bg-BG"/>
          </a:p>
        </p:txBody>
      </p:sp>
      <p:pic>
        <p:nvPicPr>
          <p:cNvPr id="13" name="Graphic 12">
            <a:extLst>
              <a:ext uri="{FF2B5EF4-FFF2-40B4-BE49-F238E27FC236}">
                <a16:creationId xmlns:a16="http://schemas.microsoft.com/office/drawing/2014/main" id="{00C6E106-F23E-47AF-BF5D-40E9A0E8103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87150" y="401083"/>
            <a:ext cx="1854000" cy="315180"/>
          </a:xfrm>
          <a:prstGeom prst="rect">
            <a:avLst/>
          </a:prstGeom>
        </p:spPr>
      </p:pic>
    </p:spTree>
    <p:extLst>
      <p:ext uri="{BB962C8B-B14F-4D97-AF65-F5344CB8AC3E}">
        <p14:creationId xmlns:p14="http://schemas.microsoft.com/office/powerpoint/2010/main" val="1237574553"/>
      </p:ext>
    </p:extLst>
  </p:cSld>
  <p:clrMapOvr>
    <a:masterClrMapping/>
  </p:clrMapOvr>
  <p:extLst>
    <p:ext uri="{DCECCB84-F9BA-43D5-87BE-67443E8EF086}">
      <p15:sldGuideLst xmlns:p15="http://schemas.microsoft.com/office/powerpoint/2012/main">
        <p15:guide id="1">
          <p15:clr>
            <a:srgbClr val="FBAE40"/>
          </p15:clr>
        </p15:guide>
        <p15:guide id="2" pos="7680">
          <p15:clr>
            <a:srgbClr val="FBAE40"/>
          </p15:clr>
        </p15:guide>
        <p15:guide id="3" pos="283">
          <p15:clr>
            <a:srgbClr val="FBAE40"/>
          </p15:clr>
        </p15:guide>
        <p15:guide id="4" pos="772">
          <p15:clr>
            <a:srgbClr val="FBAE40"/>
          </p15:clr>
        </p15:guide>
        <p15:guide id="5" pos="885">
          <p15:clr>
            <a:srgbClr val="FBAE40"/>
          </p15:clr>
        </p15:guide>
        <p15:guide id="6" pos="1374">
          <p15:clr>
            <a:srgbClr val="FBAE40"/>
          </p15:clr>
        </p15:guide>
        <p15:guide id="7" pos="1487">
          <p15:clr>
            <a:srgbClr val="FBAE40"/>
          </p15:clr>
        </p15:guide>
        <p15:guide id="8" pos="1976">
          <p15:clr>
            <a:srgbClr val="FBAE40"/>
          </p15:clr>
        </p15:guide>
        <p15:guide id="9" pos="2090">
          <p15:clr>
            <a:srgbClr val="FBAE40"/>
          </p15:clr>
        </p15:guide>
        <p15:guide id="10" pos="2578">
          <p15:clr>
            <a:srgbClr val="FBAE40"/>
          </p15:clr>
        </p15:guide>
        <p15:guide id="11" pos="2692">
          <p15:clr>
            <a:srgbClr val="FBAE40"/>
          </p15:clr>
        </p15:guide>
        <p15:guide id="12" pos="3181">
          <p15:clr>
            <a:srgbClr val="FBAE40"/>
          </p15:clr>
        </p15:guide>
        <p15:guide id="13" pos="3294">
          <p15:clr>
            <a:srgbClr val="FBAE40"/>
          </p15:clr>
        </p15:guide>
        <p15:guide id="14" pos="3783">
          <p15:clr>
            <a:srgbClr val="FBAE40"/>
          </p15:clr>
        </p15:guide>
        <p15:guide id="15" pos="3896">
          <p15:clr>
            <a:srgbClr val="FBAE40"/>
          </p15:clr>
        </p15:guide>
        <p15:guide id="16" pos="4385">
          <p15:clr>
            <a:srgbClr val="FBAE40"/>
          </p15:clr>
        </p15:guide>
        <p15:guide id="17" pos="4498">
          <p15:clr>
            <a:srgbClr val="FBAE40"/>
          </p15:clr>
        </p15:guide>
        <p15:guide id="18" pos="4987">
          <p15:clr>
            <a:srgbClr val="FBAE40"/>
          </p15:clr>
        </p15:guide>
        <p15:guide id="19" pos="5101">
          <p15:clr>
            <a:srgbClr val="FBAE40"/>
          </p15:clr>
        </p15:guide>
        <p15:guide id="20" pos="5589">
          <p15:clr>
            <a:srgbClr val="FBAE40"/>
          </p15:clr>
        </p15:guide>
        <p15:guide id="21" pos="5703">
          <p15:clr>
            <a:srgbClr val="FBAE40"/>
          </p15:clr>
        </p15:guide>
        <p15:guide id="22" pos="6192">
          <p15:clr>
            <a:srgbClr val="FBAE40"/>
          </p15:clr>
        </p15:guide>
        <p15:guide id="23" pos="6305">
          <p15:clr>
            <a:srgbClr val="FBAE40"/>
          </p15:clr>
        </p15:guide>
        <p15:guide id="24" pos="6794">
          <p15:clr>
            <a:srgbClr val="FBAE40"/>
          </p15:clr>
        </p15:guide>
        <p15:guide id="25" pos="6907">
          <p15:clr>
            <a:srgbClr val="FBAE40"/>
          </p15:clr>
        </p15:guide>
        <p15:guide id="26" pos="7396">
          <p15:clr>
            <a:srgbClr val="FBAE40"/>
          </p15:clr>
        </p15:guide>
        <p15:guide id="27" orient="horz">
          <p15:clr>
            <a:srgbClr val="FBAE40"/>
          </p15:clr>
        </p15:guide>
        <p15:guide id="28" orient="horz" pos="4320">
          <p15:clr>
            <a:srgbClr val="FBAE40"/>
          </p15:clr>
        </p15:guide>
        <p15:guide id="29" orient="horz" pos="722">
          <p15:clr>
            <a:srgbClr val="FBAE40"/>
          </p15:clr>
        </p15:guide>
        <p15:guide id="30" orient="horz" pos="828">
          <p15:clr>
            <a:srgbClr val="FBAE40"/>
          </p15:clr>
        </p15:guide>
        <p15:guide id="31" orient="horz" pos="934">
          <p15:clr>
            <a:srgbClr val="FBAE40"/>
          </p15:clr>
        </p15:guide>
        <p15:guide id="32" orient="horz" pos="1040">
          <p15:clr>
            <a:srgbClr val="FBAE40"/>
          </p15:clr>
        </p15:guide>
        <p15:guide id="33" orient="horz" pos="1146">
          <p15:clr>
            <a:srgbClr val="FBAE40"/>
          </p15:clr>
        </p15:guide>
        <p15:guide id="34" orient="horz" pos="1252">
          <p15:clr>
            <a:srgbClr val="FBAE40"/>
          </p15:clr>
        </p15:guide>
        <p15:guide id="35" orient="horz" pos="1357">
          <p15:clr>
            <a:srgbClr val="FBAE40"/>
          </p15:clr>
        </p15:guide>
        <p15:guide id="36" orient="horz" pos="1463">
          <p15:clr>
            <a:srgbClr val="FBAE40"/>
          </p15:clr>
        </p15:guide>
        <p15:guide id="37" orient="horz" pos="1569">
          <p15:clr>
            <a:srgbClr val="FBAE40"/>
          </p15:clr>
        </p15:guide>
        <p15:guide id="38" orient="horz" pos="1675">
          <p15:clr>
            <a:srgbClr val="FBAE40"/>
          </p15:clr>
        </p15:guide>
        <p15:guide id="39" orient="horz" pos="1781">
          <p15:clr>
            <a:srgbClr val="FBAE40"/>
          </p15:clr>
        </p15:guide>
        <p15:guide id="40" orient="horz" pos="1887">
          <p15:clr>
            <a:srgbClr val="FBAE40"/>
          </p15:clr>
        </p15:guide>
        <p15:guide id="41" orient="horz" pos="1993">
          <p15:clr>
            <a:srgbClr val="FBAE40"/>
          </p15:clr>
        </p15:guide>
        <p15:guide id="42" orient="horz" pos="2099">
          <p15:clr>
            <a:srgbClr val="FBAE40"/>
          </p15:clr>
        </p15:guide>
        <p15:guide id="43" orient="horz" pos="2205">
          <p15:clr>
            <a:srgbClr val="FBAE40"/>
          </p15:clr>
        </p15:guide>
        <p15:guide id="44" orient="horz" pos="2311">
          <p15:clr>
            <a:srgbClr val="FBAE40"/>
          </p15:clr>
        </p15:guide>
        <p15:guide id="45" orient="horz" pos="2416">
          <p15:clr>
            <a:srgbClr val="FBAE40"/>
          </p15:clr>
        </p15:guide>
        <p15:guide id="46" orient="horz" pos="2522">
          <p15:clr>
            <a:srgbClr val="FBAE40"/>
          </p15:clr>
        </p15:guide>
        <p15:guide id="47" orient="horz" pos="2628">
          <p15:clr>
            <a:srgbClr val="FBAE40"/>
          </p15:clr>
        </p15:guide>
        <p15:guide id="48" orient="horz" pos="2734">
          <p15:clr>
            <a:srgbClr val="FBAE40"/>
          </p15:clr>
        </p15:guide>
        <p15:guide id="49" orient="horz" pos="2840">
          <p15:clr>
            <a:srgbClr val="FBAE40"/>
          </p15:clr>
        </p15:guide>
        <p15:guide id="50" orient="horz" pos="2946">
          <p15:clr>
            <a:srgbClr val="FBAE40"/>
          </p15:clr>
        </p15:guide>
        <p15:guide id="51" orient="horz" pos="3052">
          <p15:clr>
            <a:srgbClr val="FBAE40"/>
          </p15:clr>
        </p15:guide>
        <p15:guide id="52" orient="horz" pos="3158">
          <p15:clr>
            <a:srgbClr val="FBAE40"/>
          </p15:clr>
        </p15:guide>
        <p15:guide id="53" orient="horz" pos="3264">
          <p15:clr>
            <a:srgbClr val="FBAE40"/>
          </p15:clr>
        </p15:guide>
        <p15:guide id="54" orient="horz" pos="3370">
          <p15:clr>
            <a:srgbClr val="FBAE40"/>
          </p15:clr>
        </p15:guide>
        <p15:guide id="55" orient="horz" pos="3475">
          <p15:clr>
            <a:srgbClr val="FBAE40"/>
          </p15:clr>
        </p15:guide>
        <p15:guide id="56" orient="horz" pos="3581">
          <p15:clr>
            <a:srgbClr val="FBAE40"/>
          </p15:clr>
        </p15:guide>
        <p15:guide id="57" orient="horz" pos="3687">
          <p15:clr>
            <a:srgbClr val="FBAE40"/>
          </p15:clr>
        </p15:guide>
        <p15:guide id="58" orient="horz" pos="3793">
          <p15:clr>
            <a:srgbClr val="FBAE40"/>
          </p15:clr>
        </p15:guide>
        <p15:guide id="59" orient="horz" pos="3899">
          <p15:clr>
            <a:srgbClr val="FBAE40"/>
          </p15:clr>
        </p15:guide>
        <p15:guide id="60" orient="horz" pos="4005">
          <p15:clr>
            <a:srgbClr val="FBAE40"/>
          </p15:clr>
        </p15:guide>
        <p15:guide id="61" orient="horz" pos="411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5440D-983A-8358-5D26-05FE29C129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F9DC8E-7E7A-017E-260C-1C52D34366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27C3F7-B77D-7FD0-A695-7A9F34377E3D}"/>
              </a:ext>
            </a:extLst>
          </p:cNvPr>
          <p:cNvSpPr>
            <a:spLocks noGrp="1"/>
          </p:cNvSpPr>
          <p:nvPr>
            <p:ph type="dt" sz="half" idx="10"/>
          </p:nvPr>
        </p:nvSpPr>
        <p:spPr/>
        <p:txBody>
          <a:bodyPr/>
          <a:lstStyle/>
          <a:p>
            <a:fld id="{7047DDE6-ACB3-4A45-B865-A29B80C16B08}" type="datetimeFigureOut">
              <a:rPr lang="en-US" smtClean="0"/>
              <a:t>1/12/2024</a:t>
            </a:fld>
            <a:endParaRPr lang="en-US"/>
          </a:p>
        </p:txBody>
      </p:sp>
      <p:sp>
        <p:nvSpPr>
          <p:cNvPr id="5" name="Footer Placeholder 4">
            <a:extLst>
              <a:ext uri="{FF2B5EF4-FFF2-40B4-BE49-F238E27FC236}">
                <a16:creationId xmlns:a16="http://schemas.microsoft.com/office/drawing/2014/main" id="{BC9C222B-5887-093E-C336-ABF0484295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077AB3-F832-B1BC-CC7B-14EF6A2A44FC}"/>
              </a:ext>
            </a:extLst>
          </p:cNvPr>
          <p:cNvSpPr>
            <a:spLocks noGrp="1"/>
          </p:cNvSpPr>
          <p:nvPr>
            <p:ph type="sldNum" sz="quarter" idx="12"/>
          </p:nvPr>
        </p:nvSpPr>
        <p:spPr/>
        <p:txBody>
          <a:bodyPr/>
          <a:lstStyle/>
          <a:p>
            <a:fld id="{0699A42C-1957-4364-89F5-64690F80172D}" type="slidenum">
              <a:rPr lang="en-US" smtClean="0"/>
              <a:t>‹#›</a:t>
            </a:fld>
            <a:endParaRPr lang="en-US"/>
          </a:p>
        </p:txBody>
      </p:sp>
    </p:spTree>
    <p:extLst>
      <p:ext uri="{BB962C8B-B14F-4D97-AF65-F5344CB8AC3E}">
        <p14:creationId xmlns:p14="http://schemas.microsoft.com/office/powerpoint/2010/main" val="719581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954E7-9CBD-A20F-D081-E2DD32245F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5F5CB22-9906-CF9C-9D5D-55B2FA516F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1DBFE0-14ED-6CDD-89B4-1CF3756773E2}"/>
              </a:ext>
            </a:extLst>
          </p:cNvPr>
          <p:cNvSpPr>
            <a:spLocks noGrp="1"/>
          </p:cNvSpPr>
          <p:nvPr>
            <p:ph type="dt" sz="half" idx="10"/>
          </p:nvPr>
        </p:nvSpPr>
        <p:spPr/>
        <p:txBody>
          <a:bodyPr/>
          <a:lstStyle/>
          <a:p>
            <a:fld id="{7047DDE6-ACB3-4A45-B865-A29B80C16B08}" type="datetimeFigureOut">
              <a:rPr lang="en-US" smtClean="0"/>
              <a:t>1/12/2024</a:t>
            </a:fld>
            <a:endParaRPr lang="en-US"/>
          </a:p>
        </p:txBody>
      </p:sp>
      <p:sp>
        <p:nvSpPr>
          <p:cNvPr id="5" name="Footer Placeholder 4">
            <a:extLst>
              <a:ext uri="{FF2B5EF4-FFF2-40B4-BE49-F238E27FC236}">
                <a16:creationId xmlns:a16="http://schemas.microsoft.com/office/drawing/2014/main" id="{64C2E371-FB16-08B1-24B1-D746417B0C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B2EC32-AF5C-E242-FF9D-E36A5F2E2D55}"/>
              </a:ext>
            </a:extLst>
          </p:cNvPr>
          <p:cNvSpPr>
            <a:spLocks noGrp="1"/>
          </p:cNvSpPr>
          <p:nvPr>
            <p:ph type="sldNum" sz="quarter" idx="12"/>
          </p:nvPr>
        </p:nvSpPr>
        <p:spPr/>
        <p:txBody>
          <a:bodyPr/>
          <a:lstStyle/>
          <a:p>
            <a:fld id="{0699A42C-1957-4364-89F5-64690F80172D}" type="slidenum">
              <a:rPr lang="en-US" smtClean="0"/>
              <a:t>‹#›</a:t>
            </a:fld>
            <a:endParaRPr lang="en-US"/>
          </a:p>
        </p:txBody>
      </p:sp>
    </p:spTree>
    <p:extLst>
      <p:ext uri="{BB962C8B-B14F-4D97-AF65-F5344CB8AC3E}">
        <p14:creationId xmlns:p14="http://schemas.microsoft.com/office/powerpoint/2010/main" val="3720941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20F91-4E4D-0A9F-50BE-485A2E8A1D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9DC9D2-E191-5A13-7B52-01032EAD11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07FB00-352B-4D17-7A86-8EC050CFA1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0C34FF-D722-4630-7D38-3418E79139E5}"/>
              </a:ext>
            </a:extLst>
          </p:cNvPr>
          <p:cNvSpPr>
            <a:spLocks noGrp="1"/>
          </p:cNvSpPr>
          <p:nvPr>
            <p:ph type="dt" sz="half" idx="10"/>
          </p:nvPr>
        </p:nvSpPr>
        <p:spPr/>
        <p:txBody>
          <a:bodyPr/>
          <a:lstStyle/>
          <a:p>
            <a:fld id="{7047DDE6-ACB3-4A45-B865-A29B80C16B08}" type="datetimeFigureOut">
              <a:rPr lang="en-US" smtClean="0"/>
              <a:t>1/12/2024</a:t>
            </a:fld>
            <a:endParaRPr lang="en-US"/>
          </a:p>
        </p:txBody>
      </p:sp>
      <p:sp>
        <p:nvSpPr>
          <p:cNvPr id="6" name="Footer Placeholder 5">
            <a:extLst>
              <a:ext uri="{FF2B5EF4-FFF2-40B4-BE49-F238E27FC236}">
                <a16:creationId xmlns:a16="http://schemas.microsoft.com/office/drawing/2014/main" id="{3A9061F1-CEF1-12A9-B0EE-BE7488A04E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F414BE-9DC9-3E01-28F1-0E390A610C1E}"/>
              </a:ext>
            </a:extLst>
          </p:cNvPr>
          <p:cNvSpPr>
            <a:spLocks noGrp="1"/>
          </p:cNvSpPr>
          <p:nvPr>
            <p:ph type="sldNum" sz="quarter" idx="12"/>
          </p:nvPr>
        </p:nvSpPr>
        <p:spPr/>
        <p:txBody>
          <a:bodyPr/>
          <a:lstStyle/>
          <a:p>
            <a:fld id="{0699A42C-1957-4364-89F5-64690F80172D}" type="slidenum">
              <a:rPr lang="en-US" smtClean="0"/>
              <a:t>‹#›</a:t>
            </a:fld>
            <a:endParaRPr lang="en-US"/>
          </a:p>
        </p:txBody>
      </p:sp>
    </p:spTree>
    <p:extLst>
      <p:ext uri="{BB962C8B-B14F-4D97-AF65-F5344CB8AC3E}">
        <p14:creationId xmlns:p14="http://schemas.microsoft.com/office/powerpoint/2010/main" val="4085545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4275D-03FF-3FDE-CF36-FB2B62427B2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EE9693-792D-1858-6684-4C50C21161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936879-BF10-289C-5490-D2AE4B982E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B4E485-5EA0-F43A-8469-F51FD00579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8685AA-99B5-E8FE-B850-B5D0D76A7B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8DDC0C-576B-C58D-1E97-AD9E218B38AC}"/>
              </a:ext>
            </a:extLst>
          </p:cNvPr>
          <p:cNvSpPr>
            <a:spLocks noGrp="1"/>
          </p:cNvSpPr>
          <p:nvPr>
            <p:ph type="dt" sz="half" idx="10"/>
          </p:nvPr>
        </p:nvSpPr>
        <p:spPr/>
        <p:txBody>
          <a:bodyPr/>
          <a:lstStyle/>
          <a:p>
            <a:fld id="{7047DDE6-ACB3-4A45-B865-A29B80C16B08}" type="datetimeFigureOut">
              <a:rPr lang="en-US" smtClean="0"/>
              <a:t>1/12/2024</a:t>
            </a:fld>
            <a:endParaRPr lang="en-US"/>
          </a:p>
        </p:txBody>
      </p:sp>
      <p:sp>
        <p:nvSpPr>
          <p:cNvPr id="8" name="Footer Placeholder 7">
            <a:extLst>
              <a:ext uri="{FF2B5EF4-FFF2-40B4-BE49-F238E27FC236}">
                <a16:creationId xmlns:a16="http://schemas.microsoft.com/office/drawing/2014/main" id="{E10A97CB-DD2D-45CC-F753-C2CB90FEB44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9B46261-660F-2702-DD1C-23E2EA5A796F}"/>
              </a:ext>
            </a:extLst>
          </p:cNvPr>
          <p:cNvSpPr>
            <a:spLocks noGrp="1"/>
          </p:cNvSpPr>
          <p:nvPr>
            <p:ph type="sldNum" sz="quarter" idx="12"/>
          </p:nvPr>
        </p:nvSpPr>
        <p:spPr/>
        <p:txBody>
          <a:bodyPr/>
          <a:lstStyle/>
          <a:p>
            <a:fld id="{0699A42C-1957-4364-89F5-64690F80172D}" type="slidenum">
              <a:rPr lang="en-US" smtClean="0"/>
              <a:t>‹#›</a:t>
            </a:fld>
            <a:endParaRPr lang="en-US"/>
          </a:p>
        </p:txBody>
      </p:sp>
    </p:spTree>
    <p:extLst>
      <p:ext uri="{BB962C8B-B14F-4D97-AF65-F5344CB8AC3E}">
        <p14:creationId xmlns:p14="http://schemas.microsoft.com/office/powerpoint/2010/main" val="1922226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A576F-40E7-C87B-2DF8-7616F07612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F0B6395-2CF4-94E3-5422-7AA7DD1C9383}"/>
              </a:ext>
            </a:extLst>
          </p:cNvPr>
          <p:cNvSpPr>
            <a:spLocks noGrp="1"/>
          </p:cNvSpPr>
          <p:nvPr>
            <p:ph type="dt" sz="half" idx="10"/>
          </p:nvPr>
        </p:nvSpPr>
        <p:spPr/>
        <p:txBody>
          <a:bodyPr/>
          <a:lstStyle/>
          <a:p>
            <a:fld id="{7047DDE6-ACB3-4A45-B865-A29B80C16B08}" type="datetimeFigureOut">
              <a:rPr lang="en-US" smtClean="0"/>
              <a:t>1/12/2024</a:t>
            </a:fld>
            <a:endParaRPr lang="en-US"/>
          </a:p>
        </p:txBody>
      </p:sp>
      <p:sp>
        <p:nvSpPr>
          <p:cNvPr id="4" name="Footer Placeholder 3">
            <a:extLst>
              <a:ext uri="{FF2B5EF4-FFF2-40B4-BE49-F238E27FC236}">
                <a16:creationId xmlns:a16="http://schemas.microsoft.com/office/drawing/2014/main" id="{859812E4-A823-B31D-9A37-398FD1F2FE5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0AA3A34-F435-EFE9-392C-B7E65DCBDC8F}"/>
              </a:ext>
            </a:extLst>
          </p:cNvPr>
          <p:cNvSpPr>
            <a:spLocks noGrp="1"/>
          </p:cNvSpPr>
          <p:nvPr>
            <p:ph type="sldNum" sz="quarter" idx="12"/>
          </p:nvPr>
        </p:nvSpPr>
        <p:spPr/>
        <p:txBody>
          <a:bodyPr/>
          <a:lstStyle/>
          <a:p>
            <a:fld id="{0699A42C-1957-4364-89F5-64690F80172D}" type="slidenum">
              <a:rPr lang="en-US" smtClean="0"/>
              <a:t>‹#›</a:t>
            </a:fld>
            <a:endParaRPr lang="en-US"/>
          </a:p>
        </p:txBody>
      </p:sp>
    </p:spTree>
    <p:extLst>
      <p:ext uri="{BB962C8B-B14F-4D97-AF65-F5344CB8AC3E}">
        <p14:creationId xmlns:p14="http://schemas.microsoft.com/office/powerpoint/2010/main" val="1893299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822D9B-579F-CE59-C658-0167522385DF}"/>
              </a:ext>
            </a:extLst>
          </p:cNvPr>
          <p:cNvSpPr>
            <a:spLocks noGrp="1"/>
          </p:cNvSpPr>
          <p:nvPr>
            <p:ph type="dt" sz="half" idx="10"/>
          </p:nvPr>
        </p:nvSpPr>
        <p:spPr/>
        <p:txBody>
          <a:bodyPr/>
          <a:lstStyle/>
          <a:p>
            <a:fld id="{7047DDE6-ACB3-4A45-B865-A29B80C16B08}" type="datetimeFigureOut">
              <a:rPr lang="en-US" smtClean="0"/>
              <a:t>1/12/2024</a:t>
            </a:fld>
            <a:endParaRPr lang="en-US"/>
          </a:p>
        </p:txBody>
      </p:sp>
      <p:sp>
        <p:nvSpPr>
          <p:cNvPr id="3" name="Footer Placeholder 2">
            <a:extLst>
              <a:ext uri="{FF2B5EF4-FFF2-40B4-BE49-F238E27FC236}">
                <a16:creationId xmlns:a16="http://schemas.microsoft.com/office/drawing/2014/main" id="{1C9851EE-4B99-ECAA-605A-F7F66F5640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2F0A49-1ADB-3259-15FC-9686475EF7D3}"/>
              </a:ext>
            </a:extLst>
          </p:cNvPr>
          <p:cNvSpPr>
            <a:spLocks noGrp="1"/>
          </p:cNvSpPr>
          <p:nvPr>
            <p:ph type="sldNum" sz="quarter" idx="12"/>
          </p:nvPr>
        </p:nvSpPr>
        <p:spPr/>
        <p:txBody>
          <a:bodyPr/>
          <a:lstStyle/>
          <a:p>
            <a:fld id="{0699A42C-1957-4364-89F5-64690F80172D}" type="slidenum">
              <a:rPr lang="en-US" smtClean="0"/>
              <a:t>‹#›</a:t>
            </a:fld>
            <a:endParaRPr lang="en-US"/>
          </a:p>
        </p:txBody>
      </p:sp>
    </p:spTree>
    <p:extLst>
      <p:ext uri="{BB962C8B-B14F-4D97-AF65-F5344CB8AC3E}">
        <p14:creationId xmlns:p14="http://schemas.microsoft.com/office/powerpoint/2010/main" val="2515741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1CB40-45E1-64AF-DF04-54A7C9C750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7B2909-EA90-80E5-98AE-4FAB1F7082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17AE03-DFAF-398D-54F4-0601B79116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1D3669-4D72-49F3-534B-45E0592C2316}"/>
              </a:ext>
            </a:extLst>
          </p:cNvPr>
          <p:cNvSpPr>
            <a:spLocks noGrp="1"/>
          </p:cNvSpPr>
          <p:nvPr>
            <p:ph type="dt" sz="half" idx="10"/>
          </p:nvPr>
        </p:nvSpPr>
        <p:spPr/>
        <p:txBody>
          <a:bodyPr/>
          <a:lstStyle/>
          <a:p>
            <a:fld id="{7047DDE6-ACB3-4A45-B865-A29B80C16B08}" type="datetimeFigureOut">
              <a:rPr lang="en-US" smtClean="0"/>
              <a:t>1/12/2024</a:t>
            </a:fld>
            <a:endParaRPr lang="en-US"/>
          </a:p>
        </p:txBody>
      </p:sp>
      <p:sp>
        <p:nvSpPr>
          <p:cNvPr id="6" name="Footer Placeholder 5">
            <a:extLst>
              <a:ext uri="{FF2B5EF4-FFF2-40B4-BE49-F238E27FC236}">
                <a16:creationId xmlns:a16="http://schemas.microsoft.com/office/drawing/2014/main" id="{211464D3-2FA5-2604-5E01-A3512E16DF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C24478-CA67-9EBB-B729-3513C1AEEA5A}"/>
              </a:ext>
            </a:extLst>
          </p:cNvPr>
          <p:cNvSpPr>
            <a:spLocks noGrp="1"/>
          </p:cNvSpPr>
          <p:nvPr>
            <p:ph type="sldNum" sz="quarter" idx="12"/>
          </p:nvPr>
        </p:nvSpPr>
        <p:spPr/>
        <p:txBody>
          <a:bodyPr/>
          <a:lstStyle/>
          <a:p>
            <a:fld id="{0699A42C-1957-4364-89F5-64690F80172D}" type="slidenum">
              <a:rPr lang="en-US" smtClean="0"/>
              <a:t>‹#›</a:t>
            </a:fld>
            <a:endParaRPr lang="en-US"/>
          </a:p>
        </p:txBody>
      </p:sp>
    </p:spTree>
    <p:extLst>
      <p:ext uri="{BB962C8B-B14F-4D97-AF65-F5344CB8AC3E}">
        <p14:creationId xmlns:p14="http://schemas.microsoft.com/office/powerpoint/2010/main" val="1068119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2F9A0-8487-7185-A4E3-2BEF5D349D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9F81E8-E47D-4CD8-C3B8-4DFC47BCE9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93A0113-ECDB-086D-9CA9-0047870C76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B592D5-8A41-DB5E-AF30-14FED653253C}"/>
              </a:ext>
            </a:extLst>
          </p:cNvPr>
          <p:cNvSpPr>
            <a:spLocks noGrp="1"/>
          </p:cNvSpPr>
          <p:nvPr>
            <p:ph type="dt" sz="half" idx="10"/>
          </p:nvPr>
        </p:nvSpPr>
        <p:spPr/>
        <p:txBody>
          <a:bodyPr/>
          <a:lstStyle/>
          <a:p>
            <a:fld id="{7047DDE6-ACB3-4A45-B865-A29B80C16B08}" type="datetimeFigureOut">
              <a:rPr lang="en-US" smtClean="0"/>
              <a:t>1/12/2024</a:t>
            </a:fld>
            <a:endParaRPr lang="en-US"/>
          </a:p>
        </p:txBody>
      </p:sp>
      <p:sp>
        <p:nvSpPr>
          <p:cNvPr id="6" name="Footer Placeholder 5">
            <a:extLst>
              <a:ext uri="{FF2B5EF4-FFF2-40B4-BE49-F238E27FC236}">
                <a16:creationId xmlns:a16="http://schemas.microsoft.com/office/drawing/2014/main" id="{926F84FE-C3F2-1753-451F-288D65CBCF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41B48-188B-B587-9F9F-3022011E7097}"/>
              </a:ext>
            </a:extLst>
          </p:cNvPr>
          <p:cNvSpPr>
            <a:spLocks noGrp="1"/>
          </p:cNvSpPr>
          <p:nvPr>
            <p:ph type="sldNum" sz="quarter" idx="12"/>
          </p:nvPr>
        </p:nvSpPr>
        <p:spPr/>
        <p:txBody>
          <a:bodyPr/>
          <a:lstStyle/>
          <a:p>
            <a:fld id="{0699A42C-1957-4364-89F5-64690F80172D}" type="slidenum">
              <a:rPr lang="en-US" smtClean="0"/>
              <a:t>‹#›</a:t>
            </a:fld>
            <a:endParaRPr lang="en-US"/>
          </a:p>
        </p:txBody>
      </p:sp>
    </p:spTree>
    <p:extLst>
      <p:ext uri="{BB962C8B-B14F-4D97-AF65-F5344CB8AC3E}">
        <p14:creationId xmlns:p14="http://schemas.microsoft.com/office/powerpoint/2010/main" val="2904514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3187B2-CFE3-BC39-EE01-183AB5387B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6B3D70-0847-6C0D-F327-0A34469BE7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2686A5-F205-4E0A-9BA6-0701FCF4CC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47DDE6-ACB3-4A45-B865-A29B80C16B08}" type="datetimeFigureOut">
              <a:rPr lang="en-US" smtClean="0"/>
              <a:t>1/12/2024</a:t>
            </a:fld>
            <a:endParaRPr lang="en-US"/>
          </a:p>
        </p:txBody>
      </p:sp>
      <p:sp>
        <p:nvSpPr>
          <p:cNvPr id="5" name="Footer Placeholder 4">
            <a:extLst>
              <a:ext uri="{FF2B5EF4-FFF2-40B4-BE49-F238E27FC236}">
                <a16:creationId xmlns:a16="http://schemas.microsoft.com/office/drawing/2014/main" id="{8C027425-D439-4740-F8EC-0F804EA8C3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433035F-B809-5374-FF33-2636EF00DF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99A42C-1957-4364-89F5-64690F80172D}" type="slidenum">
              <a:rPr lang="en-US" smtClean="0"/>
              <a:t>‹#›</a:t>
            </a:fld>
            <a:endParaRPr lang="en-US"/>
          </a:p>
        </p:txBody>
      </p:sp>
    </p:spTree>
    <p:extLst>
      <p:ext uri="{BB962C8B-B14F-4D97-AF65-F5344CB8AC3E}">
        <p14:creationId xmlns:p14="http://schemas.microsoft.com/office/powerpoint/2010/main" val="1323740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8049A6C8-688F-BDC9-4C97-9357FFA31060}"/>
              </a:ext>
            </a:extLst>
          </p:cNvPr>
          <p:cNvSpPr txBox="1"/>
          <p:nvPr/>
        </p:nvSpPr>
        <p:spPr>
          <a:xfrm>
            <a:off x="601309" y="758011"/>
            <a:ext cx="7907020" cy="1877437"/>
          </a:xfrm>
          <a:prstGeom prst="rect">
            <a:avLst/>
          </a:prstGeom>
          <a:noFill/>
        </p:spPr>
        <p:txBody>
          <a:bodyPr wrap="square">
            <a:spAutoFit/>
          </a:bodyPr>
          <a:lstStyle/>
          <a:p>
            <a:pPr marL="514350" indent="-514350">
              <a:buAutoNum type="arabicPeriod"/>
            </a:pPr>
            <a:r>
              <a:rPr lang="en-US" altLang="zh-CN" sz="2600" b="1" i="1" dirty="0">
                <a:solidFill>
                  <a:schemeClr val="accent1"/>
                </a:solidFill>
              </a:rPr>
              <a:t>Silhouette Coefficient</a:t>
            </a:r>
          </a:p>
          <a:p>
            <a:endParaRPr lang="zh-CN" altLang="en-US" dirty="0"/>
          </a:p>
          <a:p>
            <a:r>
              <a:rPr lang="en-US" altLang="zh-CN" dirty="0"/>
              <a:t>The best value is 1 and the worst value is -1. Values close to 0 indicate overlapping clusters</a:t>
            </a:r>
          </a:p>
          <a:p>
            <a:r>
              <a:rPr lang="en-US" altLang="zh-CN" dirty="0"/>
              <a:t>Negative values usually indicate that samples have been assigned to the wrong clusters because different clusters are more similar</a:t>
            </a:r>
            <a:endParaRPr lang="en-US" dirty="0"/>
          </a:p>
        </p:txBody>
      </p:sp>
      <p:pic>
        <p:nvPicPr>
          <p:cNvPr id="12" name="Picture 11" descr="A drawing of a diagram&#10;&#10;Description automatically generated with medium confidence">
            <a:extLst>
              <a:ext uri="{FF2B5EF4-FFF2-40B4-BE49-F238E27FC236}">
                <a16:creationId xmlns:a16="http://schemas.microsoft.com/office/drawing/2014/main" id="{20565994-F23A-98BD-815D-C7B9368786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2696" y="2635448"/>
            <a:ext cx="4443521" cy="3095046"/>
          </a:xfrm>
          <a:prstGeom prst="rect">
            <a:avLst/>
          </a:prstGeom>
        </p:spPr>
      </p:pic>
      <p:pic>
        <p:nvPicPr>
          <p:cNvPr id="2" name="Picture 1">
            <a:extLst>
              <a:ext uri="{FF2B5EF4-FFF2-40B4-BE49-F238E27FC236}">
                <a16:creationId xmlns:a16="http://schemas.microsoft.com/office/drawing/2014/main" id="{9A1745D3-D378-8AF8-956D-3C898359F607}"/>
              </a:ext>
            </a:extLst>
          </p:cNvPr>
          <p:cNvPicPr>
            <a:picLocks noChangeAspect="1"/>
          </p:cNvPicPr>
          <p:nvPr/>
        </p:nvPicPr>
        <p:blipFill>
          <a:blip r:embed="rId3"/>
          <a:stretch>
            <a:fillRect/>
          </a:stretch>
        </p:blipFill>
        <p:spPr>
          <a:xfrm>
            <a:off x="601309" y="2720272"/>
            <a:ext cx="5322457" cy="3004561"/>
          </a:xfrm>
          <a:prstGeom prst="rect">
            <a:avLst/>
          </a:prstGeom>
        </p:spPr>
      </p:pic>
      <p:sp>
        <p:nvSpPr>
          <p:cNvPr id="3" name="TextBox 2">
            <a:extLst>
              <a:ext uri="{FF2B5EF4-FFF2-40B4-BE49-F238E27FC236}">
                <a16:creationId xmlns:a16="http://schemas.microsoft.com/office/drawing/2014/main" id="{DF029A02-77DF-76B1-FDD2-6D50642C0942}"/>
              </a:ext>
            </a:extLst>
          </p:cNvPr>
          <p:cNvSpPr txBox="1"/>
          <p:nvPr/>
        </p:nvSpPr>
        <p:spPr>
          <a:xfrm>
            <a:off x="747082" y="5969736"/>
            <a:ext cx="5623238" cy="646331"/>
          </a:xfrm>
          <a:prstGeom prst="rect">
            <a:avLst/>
          </a:prstGeom>
          <a:noFill/>
        </p:spPr>
        <p:txBody>
          <a:bodyPr wrap="square" rtlCol="0">
            <a:spAutoFit/>
          </a:bodyPr>
          <a:lstStyle/>
          <a:p>
            <a:r>
              <a:rPr lang="en-US" altLang="zh-CN" dirty="0"/>
              <a:t>Within-cluster dissimilarity: average distance from sample </a:t>
            </a:r>
            <a:r>
              <a:rPr lang="en-US" altLang="zh-CN" dirty="0" err="1"/>
              <a:t>i</a:t>
            </a:r>
            <a:r>
              <a:rPr lang="en-US" altLang="zh-CN" dirty="0"/>
              <a:t> to other samples in the same cluster</a:t>
            </a:r>
          </a:p>
        </p:txBody>
      </p:sp>
      <p:sp>
        <p:nvSpPr>
          <p:cNvPr id="4" name="TextBox 3">
            <a:extLst>
              <a:ext uri="{FF2B5EF4-FFF2-40B4-BE49-F238E27FC236}">
                <a16:creationId xmlns:a16="http://schemas.microsoft.com/office/drawing/2014/main" id="{4D39808F-71F6-BA22-4120-FE0AF6F0A824}"/>
              </a:ext>
            </a:extLst>
          </p:cNvPr>
          <p:cNvSpPr txBox="1"/>
          <p:nvPr/>
        </p:nvSpPr>
        <p:spPr>
          <a:xfrm>
            <a:off x="6711351" y="5831236"/>
            <a:ext cx="5033609" cy="923330"/>
          </a:xfrm>
          <a:prstGeom prst="rect">
            <a:avLst/>
          </a:prstGeom>
          <a:noFill/>
        </p:spPr>
        <p:txBody>
          <a:bodyPr wrap="square" rtlCol="0">
            <a:spAutoFit/>
          </a:bodyPr>
          <a:lstStyle/>
          <a:p>
            <a:r>
              <a:rPr lang="en-US" altLang="zh-CN" dirty="0"/>
              <a:t>Between-cluster dissimilarity: average distance from sample </a:t>
            </a:r>
            <a:r>
              <a:rPr lang="en-US" altLang="zh-CN" dirty="0" err="1"/>
              <a:t>i</a:t>
            </a:r>
            <a:r>
              <a:rPr lang="en-US" altLang="zh-CN" dirty="0"/>
              <a:t> to all samples in other clusters(choose the small one)</a:t>
            </a:r>
            <a:endParaRPr lang="en-US" dirty="0"/>
          </a:p>
        </p:txBody>
      </p:sp>
      <p:pic>
        <p:nvPicPr>
          <p:cNvPr id="6" name="Picture 5">
            <a:extLst>
              <a:ext uri="{FF2B5EF4-FFF2-40B4-BE49-F238E27FC236}">
                <a16:creationId xmlns:a16="http://schemas.microsoft.com/office/drawing/2014/main" id="{E855D8F4-16ED-90AD-590C-B0E93BA94E1A}"/>
              </a:ext>
            </a:extLst>
          </p:cNvPr>
          <p:cNvPicPr>
            <a:picLocks noChangeAspect="1"/>
          </p:cNvPicPr>
          <p:nvPr/>
        </p:nvPicPr>
        <p:blipFill>
          <a:blip r:embed="rId4"/>
          <a:stretch>
            <a:fillRect/>
          </a:stretch>
        </p:blipFill>
        <p:spPr>
          <a:xfrm>
            <a:off x="6553200" y="675750"/>
            <a:ext cx="5638800" cy="1028700"/>
          </a:xfrm>
          <a:prstGeom prst="rect">
            <a:avLst/>
          </a:prstGeom>
        </p:spPr>
      </p:pic>
    </p:spTree>
    <p:extLst>
      <p:ext uri="{BB962C8B-B14F-4D97-AF65-F5344CB8AC3E}">
        <p14:creationId xmlns:p14="http://schemas.microsoft.com/office/powerpoint/2010/main" val="1445562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F029133D-35D3-86B0-41DB-8388DE230A52}"/>
              </a:ext>
            </a:extLst>
          </p:cNvPr>
          <p:cNvSpPr>
            <a:spLocks noGrp="1"/>
          </p:cNvSpPr>
          <p:nvPr>
            <p:ph type="pic" sz="quarter" idx="13"/>
          </p:nvPr>
        </p:nvSpPr>
        <p:spPr>
          <a:xfrm>
            <a:off x="358458" y="1785534"/>
            <a:ext cx="11293475" cy="4442546"/>
          </a:xfrm>
        </p:spPr>
        <p:txBody>
          <a:bodyPr/>
          <a:lstStyle/>
          <a:p>
            <a:pPr algn="l"/>
            <a:r>
              <a:rPr lang="en-US" b="0" i="0" dirty="0" err="1">
                <a:solidFill>
                  <a:srgbClr val="121212"/>
                </a:solidFill>
                <a:effectLst/>
                <a:latin typeface="-apple-system"/>
              </a:rPr>
              <a:t>Calinski-Harabasz</a:t>
            </a:r>
            <a:r>
              <a:rPr lang="en-US" b="0" i="0" dirty="0">
                <a:solidFill>
                  <a:srgbClr val="121212"/>
                </a:solidFill>
                <a:effectLst/>
                <a:latin typeface="-apple-system"/>
              </a:rPr>
              <a:t> </a:t>
            </a:r>
            <a:r>
              <a:rPr lang="en-US" b="0" i="0" dirty="0" err="1">
                <a:solidFill>
                  <a:srgbClr val="121212"/>
                </a:solidFill>
                <a:effectLst/>
                <a:latin typeface="-apple-system"/>
              </a:rPr>
              <a:t>Index（Variance</a:t>
            </a:r>
            <a:r>
              <a:rPr lang="en-US" b="0" i="0" dirty="0">
                <a:solidFill>
                  <a:srgbClr val="121212"/>
                </a:solidFill>
                <a:effectLst/>
                <a:latin typeface="-apple-system"/>
              </a:rPr>
              <a:t> Ratio Criterion</a:t>
            </a:r>
            <a:r>
              <a:rPr lang="en-US" sz="2400" b="0" i="0" dirty="0">
                <a:solidFill>
                  <a:srgbClr val="121212"/>
                </a:solidFill>
                <a:effectLst/>
                <a:latin typeface="-apple-system"/>
              </a:rPr>
              <a:t>）</a:t>
            </a:r>
            <a:r>
              <a:rPr lang="en-US" altLang="zh-CN" sz="2400" b="0" i="0" dirty="0">
                <a:solidFill>
                  <a:srgbClr val="121212"/>
                </a:solidFill>
                <a:effectLst/>
                <a:latin typeface="-apple-system"/>
              </a:rPr>
              <a:t> is a metric used to measure the performance of clustering algorithms, which is mainly based on the ratio between intra- and inter-cluster variance</a:t>
            </a:r>
            <a:endParaRPr lang="zh-CN" altLang="en-US" sz="2400" b="0" i="0" dirty="0">
              <a:solidFill>
                <a:srgbClr val="121212"/>
              </a:solidFill>
              <a:effectLst/>
              <a:latin typeface="-apple-system"/>
            </a:endParaRPr>
          </a:p>
          <a:p>
            <a:r>
              <a:rPr lang="en-US" altLang="zh-CN" sz="1400" dirty="0" err="1"/>
              <a:t>Calinski-Harabasz</a:t>
            </a:r>
            <a:r>
              <a:rPr lang="en-US" altLang="zh-CN" sz="1400" dirty="0"/>
              <a:t> metric measures the tightness within a class by calculating the sum of the squares of the distances between points in the class and the center of the class, and the separateness of the data set by calculating the sum of the squares of the distances between the centers of each class and the centers of the data set, and the CH metric is obtained by the ratio of separateness to tightness, thus, the larger the CH represents the more tightly packed the class is and the more dispersed the class is with the other classes, i.e., a better clustering Results (</a:t>
            </a:r>
            <a:r>
              <a:rPr lang="en-US" altLang="zh-CN" sz="2000" dirty="0"/>
              <a:t>the larger the better</a:t>
            </a:r>
            <a:r>
              <a:rPr lang="en-US" altLang="zh-CN" sz="1400" dirty="0"/>
              <a:t>)</a:t>
            </a:r>
          </a:p>
          <a:p>
            <a:endParaRPr lang="en-US" sz="1400" dirty="0"/>
          </a:p>
          <a:p>
            <a:endParaRPr lang="en-US" sz="1400" dirty="0"/>
          </a:p>
          <a:p>
            <a:endParaRPr lang="en-US" dirty="0"/>
          </a:p>
        </p:txBody>
      </p:sp>
      <p:sp>
        <p:nvSpPr>
          <p:cNvPr id="8" name="Text Placeholder 7">
            <a:extLst>
              <a:ext uri="{FF2B5EF4-FFF2-40B4-BE49-F238E27FC236}">
                <a16:creationId xmlns:a16="http://schemas.microsoft.com/office/drawing/2014/main" id="{F881554F-F2E8-D5EE-12A3-106419A901D5}"/>
              </a:ext>
            </a:extLst>
          </p:cNvPr>
          <p:cNvSpPr>
            <a:spLocks noGrp="1"/>
          </p:cNvSpPr>
          <p:nvPr>
            <p:ph type="body" sz="quarter" idx="20"/>
          </p:nvPr>
        </p:nvSpPr>
        <p:spPr>
          <a:xfrm>
            <a:off x="541338" y="944563"/>
            <a:ext cx="11293200" cy="398462"/>
          </a:xfrm>
        </p:spPr>
        <p:txBody>
          <a:bodyPr>
            <a:normAutofit fontScale="92500" lnSpcReduction="20000"/>
          </a:bodyPr>
          <a:lstStyle/>
          <a:p>
            <a:pPr marL="0" indent="0">
              <a:buNone/>
            </a:pPr>
            <a:r>
              <a:rPr lang="en-US" i="1" dirty="0"/>
              <a:t>2. </a:t>
            </a:r>
            <a:r>
              <a:rPr lang="en-US" i="1" dirty="0" err="1"/>
              <a:t>Calinski-Harabasz</a:t>
            </a:r>
            <a:r>
              <a:rPr lang="en-US" i="1" dirty="0"/>
              <a:t> Index</a:t>
            </a:r>
            <a:endParaRPr lang="en-US" dirty="0"/>
          </a:p>
        </p:txBody>
      </p:sp>
      <p:pic>
        <p:nvPicPr>
          <p:cNvPr id="4" name="Picture 3">
            <a:extLst>
              <a:ext uri="{FF2B5EF4-FFF2-40B4-BE49-F238E27FC236}">
                <a16:creationId xmlns:a16="http://schemas.microsoft.com/office/drawing/2014/main" id="{FDE0C877-7243-B18E-B79A-CFBF1AEEF7B1}"/>
              </a:ext>
            </a:extLst>
          </p:cNvPr>
          <p:cNvPicPr>
            <a:picLocks noChangeAspect="1"/>
          </p:cNvPicPr>
          <p:nvPr/>
        </p:nvPicPr>
        <p:blipFill>
          <a:blip r:embed="rId2"/>
          <a:stretch>
            <a:fillRect/>
          </a:stretch>
        </p:blipFill>
        <p:spPr>
          <a:xfrm>
            <a:off x="4229856" y="4743881"/>
            <a:ext cx="4009906" cy="1169556"/>
          </a:xfrm>
          <a:prstGeom prst="rect">
            <a:avLst/>
          </a:prstGeom>
        </p:spPr>
      </p:pic>
      <p:pic>
        <p:nvPicPr>
          <p:cNvPr id="7" name="Picture 6">
            <a:extLst>
              <a:ext uri="{FF2B5EF4-FFF2-40B4-BE49-F238E27FC236}">
                <a16:creationId xmlns:a16="http://schemas.microsoft.com/office/drawing/2014/main" id="{11F16A14-7FBC-AE65-BC3F-0E85364CC1B6}"/>
              </a:ext>
            </a:extLst>
          </p:cNvPr>
          <p:cNvPicPr>
            <a:picLocks noChangeAspect="1"/>
          </p:cNvPicPr>
          <p:nvPr/>
        </p:nvPicPr>
        <p:blipFill>
          <a:blip r:embed="rId3"/>
          <a:stretch>
            <a:fillRect/>
          </a:stretch>
        </p:blipFill>
        <p:spPr>
          <a:xfrm>
            <a:off x="540067" y="4909559"/>
            <a:ext cx="2543175" cy="838200"/>
          </a:xfrm>
          <a:prstGeom prst="rect">
            <a:avLst/>
          </a:prstGeom>
        </p:spPr>
      </p:pic>
      <p:cxnSp>
        <p:nvCxnSpPr>
          <p:cNvPr id="10" name="Straight Arrow Connector 9">
            <a:extLst>
              <a:ext uri="{FF2B5EF4-FFF2-40B4-BE49-F238E27FC236}">
                <a16:creationId xmlns:a16="http://schemas.microsoft.com/office/drawing/2014/main" id="{4FBBB3B4-1106-CC0C-42C4-C126FD7D218D}"/>
              </a:ext>
            </a:extLst>
          </p:cNvPr>
          <p:cNvCxnSpPr/>
          <p:nvPr/>
        </p:nvCxnSpPr>
        <p:spPr>
          <a:xfrm>
            <a:off x="3281680" y="5328659"/>
            <a:ext cx="64008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3" name="Picture 12">
            <a:extLst>
              <a:ext uri="{FF2B5EF4-FFF2-40B4-BE49-F238E27FC236}">
                <a16:creationId xmlns:a16="http://schemas.microsoft.com/office/drawing/2014/main" id="{B464BBAB-F63E-9534-E712-95B113DAAEA3}"/>
              </a:ext>
            </a:extLst>
          </p:cNvPr>
          <p:cNvPicPr>
            <a:picLocks noChangeAspect="1"/>
          </p:cNvPicPr>
          <p:nvPr/>
        </p:nvPicPr>
        <p:blipFill>
          <a:blip r:embed="rId4"/>
          <a:stretch>
            <a:fillRect/>
          </a:stretch>
        </p:blipFill>
        <p:spPr>
          <a:xfrm>
            <a:off x="8603079" y="4453314"/>
            <a:ext cx="2636838" cy="749752"/>
          </a:xfrm>
          <a:prstGeom prst="rect">
            <a:avLst/>
          </a:prstGeom>
        </p:spPr>
      </p:pic>
      <p:pic>
        <p:nvPicPr>
          <p:cNvPr id="15" name="Picture 14">
            <a:extLst>
              <a:ext uri="{FF2B5EF4-FFF2-40B4-BE49-F238E27FC236}">
                <a16:creationId xmlns:a16="http://schemas.microsoft.com/office/drawing/2014/main" id="{4DB0EB60-3216-A974-5B60-97B3ED75244C}"/>
              </a:ext>
            </a:extLst>
          </p:cNvPr>
          <p:cNvPicPr>
            <a:picLocks noChangeAspect="1"/>
          </p:cNvPicPr>
          <p:nvPr/>
        </p:nvPicPr>
        <p:blipFill>
          <a:blip r:embed="rId5"/>
          <a:stretch>
            <a:fillRect/>
          </a:stretch>
        </p:blipFill>
        <p:spPr>
          <a:xfrm>
            <a:off x="8603079" y="5483038"/>
            <a:ext cx="2688435" cy="677401"/>
          </a:xfrm>
          <a:prstGeom prst="rect">
            <a:avLst/>
          </a:prstGeom>
        </p:spPr>
      </p:pic>
    </p:spTree>
    <p:extLst>
      <p:ext uri="{BB962C8B-B14F-4D97-AF65-F5344CB8AC3E}">
        <p14:creationId xmlns:p14="http://schemas.microsoft.com/office/powerpoint/2010/main" val="674748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F029133D-35D3-86B0-41DB-8388DE230A52}"/>
              </a:ext>
            </a:extLst>
          </p:cNvPr>
          <p:cNvSpPr>
            <a:spLocks noGrp="1"/>
          </p:cNvSpPr>
          <p:nvPr>
            <p:ph type="pic" sz="quarter" idx="13"/>
          </p:nvPr>
        </p:nvSpPr>
        <p:spPr>
          <a:xfrm>
            <a:off x="541338" y="1988734"/>
            <a:ext cx="11293475" cy="3865562"/>
          </a:xfrm>
        </p:spPr>
        <p:txBody>
          <a:bodyPr/>
          <a:lstStyle/>
          <a:p>
            <a:pPr algn="l"/>
            <a:r>
              <a:rPr lang="en-US" b="0" i="0" dirty="0">
                <a:solidFill>
                  <a:srgbClr val="121212"/>
                </a:solidFill>
                <a:effectLst/>
                <a:latin typeface="-apple-system"/>
              </a:rPr>
              <a:t>Davies-Bouldin Index is mainly calculated based on the tightness within clusters and the separation between </a:t>
            </a:r>
            <a:r>
              <a:rPr lang="en-US" b="0" i="0" dirty="0" err="1">
                <a:solidFill>
                  <a:srgbClr val="121212"/>
                </a:solidFill>
                <a:effectLst/>
                <a:latin typeface="-apple-system"/>
              </a:rPr>
              <a:t>clusters.The</a:t>
            </a:r>
            <a:r>
              <a:rPr lang="en-US" b="0" i="0" dirty="0">
                <a:solidFill>
                  <a:srgbClr val="121212"/>
                </a:solidFill>
                <a:effectLst/>
                <a:latin typeface="-apple-system"/>
              </a:rPr>
              <a:t> value of Davies-Bouldin Index is in the range of, the smaller the value means better clustering </a:t>
            </a:r>
            <a:r>
              <a:rPr lang="en-US" b="0" i="0" dirty="0" err="1">
                <a:solidFill>
                  <a:srgbClr val="121212"/>
                </a:solidFill>
                <a:effectLst/>
                <a:latin typeface="-apple-system"/>
              </a:rPr>
              <a:t>results</a:t>
            </a:r>
            <a:r>
              <a:rPr lang="en-US" altLang="zh-CN" sz="1800" dirty="0" err="1"/>
              <a:t>DB</a:t>
            </a:r>
            <a:r>
              <a:rPr lang="en-US" altLang="zh-CN" sz="1800" dirty="0"/>
              <a:t> calculates the sum of the mean distance (CP) of the intraclass distances of any two classes divided by the distance between the two cluster centers to find the maximum value. smaller DB means smaller intraclass distances and larger interclass distances </a:t>
            </a:r>
            <a:r>
              <a:rPr lang="en-US" altLang="zh-CN" dirty="0"/>
              <a:t>(the smaller the better).</a:t>
            </a:r>
            <a:endParaRPr lang="en-US" dirty="0"/>
          </a:p>
        </p:txBody>
      </p:sp>
      <p:sp>
        <p:nvSpPr>
          <p:cNvPr id="8" name="Text Placeholder 7">
            <a:extLst>
              <a:ext uri="{FF2B5EF4-FFF2-40B4-BE49-F238E27FC236}">
                <a16:creationId xmlns:a16="http://schemas.microsoft.com/office/drawing/2014/main" id="{F881554F-F2E8-D5EE-12A3-106419A901D5}"/>
              </a:ext>
            </a:extLst>
          </p:cNvPr>
          <p:cNvSpPr>
            <a:spLocks noGrp="1"/>
          </p:cNvSpPr>
          <p:nvPr>
            <p:ph type="body" sz="quarter" idx="20"/>
          </p:nvPr>
        </p:nvSpPr>
        <p:spPr>
          <a:xfrm>
            <a:off x="541338" y="944563"/>
            <a:ext cx="11293200" cy="398462"/>
          </a:xfrm>
        </p:spPr>
        <p:txBody>
          <a:bodyPr>
            <a:normAutofit fontScale="92500" lnSpcReduction="10000"/>
          </a:bodyPr>
          <a:lstStyle/>
          <a:p>
            <a:pPr marL="0" indent="0" algn="l">
              <a:buNone/>
            </a:pPr>
            <a:r>
              <a:rPr lang="en-US" sz="2600" dirty="0"/>
              <a:t>3. Davies-Bouldin Index (</a:t>
            </a:r>
            <a:r>
              <a:rPr lang="zh-CN" altLang="en-US" sz="2600" dirty="0"/>
              <a:t>戴维斯</a:t>
            </a:r>
            <a:r>
              <a:rPr lang="en-US" altLang="zh-CN" sz="2600" dirty="0"/>
              <a:t>-</a:t>
            </a:r>
            <a:r>
              <a:rPr lang="zh-CN" altLang="en-US" sz="2600" dirty="0"/>
              <a:t>布尔丁指数</a:t>
            </a:r>
            <a:r>
              <a:rPr lang="en-US" altLang="zh-CN" sz="2600" dirty="0"/>
              <a:t>)</a:t>
            </a:r>
            <a:endParaRPr lang="en-US" sz="2600" dirty="0"/>
          </a:p>
        </p:txBody>
      </p:sp>
      <p:pic>
        <p:nvPicPr>
          <p:cNvPr id="4" name="Picture 3">
            <a:extLst>
              <a:ext uri="{FF2B5EF4-FFF2-40B4-BE49-F238E27FC236}">
                <a16:creationId xmlns:a16="http://schemas.microsoft.com/office/drawing/2014/main" id="{13C50866-3842-02C0-D6C7-6A735FD2029E}"/>
              </a:ext>
            </a:extLst>
          </p:cNvPr>
          <p:cNvPicPr>
            <a:picLocks noChangeAspect="1"/>
          </p:cNvPicPr>
          <p:nvPr/>
        </p:nvPicPr>
        <p:blipFill>
          <a:blip r:embed="rId2"/>
          <a:stretch>
            <a:fillRect/>
          </a:stretch>
        </p:blipFill>
        <p:spPr>
          <a:xfrm>
            <a:off x="688023" y="4442491"/>
            <a:ext cx="3365817" cy="1169279"/>
          </a:xfrm>
          <a:prstGeom prst="rect">
            <a:avLst/>
          </a:prstGeom>
        </p:spPr>
      </p:pic>
      <p:pic>
        <p:nvPicPr>
          <p:cNvPr id="6" name="Picture 5">
            <a:extLst>
              <a:ext uri="{FF2B5EF4-FFF2-40B4-BE49-F238E27FC236}">
                <a16:creationId xmlns:a16="http://schemas.microsoft.com/office/drawing/2014/main" id="{681B1073-729B-7B13-E42E-1D3EADFA7FC7}"/>
              </a:ext>
            </a:extLst>
          </p:cNvPr>
          <p:cNvPicPr>
            <a:picLocks noChangeAspect="1"/>
          </p:cNvPicPr>
          <p:nvPr/>
        </p:nvPicPr>
        <p:blipFill>
          <a:blip r:embed="rId3"/>
          <a:stretch>
            <a:fillRect/>
          </a:stretch>
        </p:blipFill>
        <p:spPr>
          <a:xfrm>
            <a:off x="5476240" y="4609723"/>
            <a:ext cx="4251981" cy="834813"/>
          </a:xfrm>
          <a:prstGeom prst="rect">
            <a:avLst/>
          </a:prstGeom>
        </p:spPr>
      </p:pic>
      <p:cxnSp>
        <p:nvCxnSpPr>
          <p:cNvPr id="9" name="Straight Arrow Connector 8">
            <a:extLst>
              <a:ext uri="{FF2B5EF4-FFF2-40B4-BE49-F238E27FC236}">
                <a16:creationId xmlns:a16="http://schemas.microsoft.com/office/drawing/2014/main" id="{9C42628C-EA91-96E4-5A4E-024B16D62FD7}"/>
              </a:ext>
            </a:extLst>
          </p:cNvPr>
          <p:cNvCxnSpPr/>
          <p:nvPr/>
        </p:nvCxnSpPr>
        <p:spPr>
          <a:xfrm>
            <a:off x="4287520" y="5027130"/>
            <a:ext cx="955040" cy="0"/>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1131165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3606F06B-833F-DF91-FD0A-9F852D57EC01}"/>
              </a:ext>
            </a:extLst>
          </p:cNvPr>
          <p:cNvSpPr txBox="1"/>
          <p:nvPr/>
        </p:nvSpPr>
        <p:spPr>
          <a:xfrm>
            <a:off x="548640" y="2385536"/>
            <a:ext cx="10901680" cy="2308324"/>
          </a:xfrm>
          <a:prstGeom prst="rect">
            <a:avLst/>
          </a:prstGeom>
          <a:noFill/>
        </p:spPr>
        <p:txBody>
          <a:bodyPr wrap="square">
            <a:spAutoFit/>
          </a:bodyPr>
          <a:lstStyle/>
          <a:p>
            <a:pPr marL="285750" indent="-285750" algn="l">
              <a:buFont typeface="Courier New" panose="02070309020205020404" pitchFamily="49" charset="0"/>
              <a:buChar char="o"/>
            </a:pPr>
            <a:r>
              <a:rPr lang="en-US" altLang="zh-CN" b="0" i="0" dirty="0">
                <a:solidFill>
                  <a:srgbClr val="121212"/>
                </a:solidFill>
                <a:effectLst/>
                <a:latin typeface="-apple-system"/>
              </a:rPr>
              <a:t>Silhouette Score: a measure of the similarity of each sample point in a clustering result to its own cluster and to other clusters</a:t>
            </a:r>
          </a:p>
          <a:p>
            <a:pPr marL="285750" indent="-285750" algn="l">
              <a:buFont typeface="Courier New" panose="02070309020205020404" pitchFamily="49" charset="0"/>
              <a:buChar char="o"/>
            </a:pPr>
            <a:endParaRPr lang="en-US" altLang="zh-CN" b="0" i="0" dirty="0">
              <a:solidFill>
                <a:srgbClr val="121212"/>
              </a:solidFill>
              <a:effectLst/>
              <a:latin typeface="-apple-system"/>
            </a:endParaRPr>
          </a:p>
          <a:p>
            <a:pPr marL="285750" indent="-285750" algn="l">
              <a:buFont typeface="Courier New" panose="02070309020205020404" pitchFamily="49" charset="0"/>
              <a:buChar char="o"/>
            </a:pPr>
            <a:r>
              <a:rPr lang="en-US" altLang="zh-CN" b="0" i="0" dirty="0" err="1">
                <a:solidFill>
                  <a:srgbClr val="121212"/>
                </a:solidFill>
                <a:effectLst/>
                <a:latin typeface="-apple-system"/>
              </a:rPr>
              <a:t>Calinski-Harabasz</a:t>
            </a:r>
            <a:r>
              <a:rPr lang="en-US" altLang="zh-CN" b="0" i="0" dirty="0">
                <a:solidFill>
                  <a:srgbClr val="121212"/>
                </a:solidFill>
                <a:effectLst/>
                <a:latin typeface="-apple-system"/>
              </a:rPr>
              <a:t> Index: calculates the clustering performance based on the ratio between intra-cluster and inter-cluster variance.</a:t>
            </a:r>
          </a:p>
          <a:p>
            <a:pPr marL="285750" indent="-285750" algn="l">
              <a:buFont typeface="Courier New" panose="02070309020205020404" pitchFamily="49" charset="0"/>
              <a:buChar char="o"/>
            </a:pPr>
            <a:endParaRPr lang="en-US" altLang="zh-CN" b="0" i="0" dirty="0">
              <a:solidFill>
                <a:srgbClr val="121212"/>
              </a:solidFill>
              <a:effectLst/>
              <a:latin typeface="-apple-system"/>
            </a:endParaRPr>
          </a:p>
          <a:p>
            <a:pPr marL="285750" indent="-285750" algn="l">
              <a:buFont typeface="Courier New" panose="02070309020205020404" pitchFamily="49" charset="0"/>
              <a:buChar char="o"/>
            </a:pPr>
            <a:r>
              <a:rPr lang="en-US" altLang="zh-CN" b="0" i="0" dirty="0">
                <a:solidFill>
                  <a:srgbClr val="121212"/>
                </a:solidFill>
                <a:effectLst/>
                <a:latin typeface="-apple-system"/>
              </a:rPr>
              <a:t>Davies-Bouldin Index: calculates the clustering performance based on the closeness within clusters and the separation between clusters.</a:t>
            </a:r>
            <a:endParaRPr lang="zh-CN" altLang="en-US" b="0" i="0" dirty="0">
              <a:solidFill>
                <a:srgbClr val="121212"/>
              </a:solidFill>
              <a:effectLst/>
              <a:latin typeface="-apple-system"/>
            </a:endParaRPr>
          </a:p>
        </p:txBody>
      </p:sp>
      <p:sp>
        <p:nvSpPr>
          <p:cNvPr id="14" name="TextBox 13">
            <a:extLst>
              <a:ext uri="{FF2B5EF4-FFF2-40B4-BE49-F238E27FC236}">
                <a16:creationId xmlns:a16="http://schemas.microsoft.com/office/drawing/2014/main" id="{E3ACE01B-DC0F-16F6-09DA-98896A337832}"/>
              </a:ext>
            </a:extLst>
          </p:cNvPr>
          <p:cNvSpPr txBox="1"/>
          <p:nvPr/>
        </p:nvSpPr>
        <p:spPr>
          <a:xfrm>
            <a:off x="548640" y="1127760"/>
            <a:ext cx="4236720" cy="461665"/>
          </a:xfrm>
          <a:prstGeom prst="rect">
            <a:avLst/>
          </a:prstGeom>
          <a:noFill/>
        </p:spPr>
        <p:txBody>
          <a:bodyPr wrap="square" rtlCol="0">
            <a:spAutoFit/>
          </a:bodyPr>
          <a:lstStyle/>
          <a:p>
            <a:r>
              <a:rPr lang="en-US" sz="2400" b="1" i="1" dirty="0"/>
              <a:t>Summary</a:t>
            </a:r>
            <a:r>
              <a:rPr lang="en-US" i="1" dirty="0"/>
              <a:t>:</a:t>
            </a:r>
          </a:p>
        </p:txBody>
      </p:sp>
    </p:spTree>
    <p:extLst>
      <p:ext uri="{BB962C8B-B14F-4D97-AF65-F5344CB8AC3E}">
        <p14:creationId xmlns:p14="http://schemas.microsoft.com/office/powerpoint/2010/main" val="15223324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384</Words>
  <Application>Microsoft Office PowerPoint</Application>
  <PresentationFormat>Widescreen</PresentationFormat>
  <Paragraphs>18</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-apple-system</vt:lpstr>
      <vt:lpstr>Arial</vt:lpstr>
      <vt:lpstr>Calibri</vt:lpstr>
      <vt:lpstr>Calibri Light</vt:lpstr>
      <vt:lpstr>Courier New</vt:lpstr>
      <vt:lpstr>Times New Roman</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Huijin Yu</dc:creator>
  <cp:lastModifiedBy>Huijin Yu</cp:lastModifiedBy>
  <cp:revision>1</cp:revision>
  <dcterms:created xsi:type="dcterms:W3CDTF">2024-01-12T01:53:54Z</dcterms:created>
  <dcterms:modified xsi:type="dcterms:W3CDTF">2024-01-12T01:54:55Z</dcterms:modified>
</cp:coreProperties>
</file>