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C99BA-3A7C-4828-BB8A-8FF3CB68342F}" v="15" dt="2025-06-02T02:10:25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42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39F26-BF94-FD93-55F9-A22CEF332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5D26AF-677F-21E1-B751-C34207631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86FB96-78C5-C9F6-023D-40B22F3B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025-97BE-40BF-8C8F-B9B1119CA590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12ACE-90E7-731F-D223-7119A3BD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4E2AF7-D1CF-BD08-02C3-108BD0F1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C972-6B7F-42CA-9B18-AB9590C9D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31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F2B13-5C85-ABD0-5E98-EA3C6CA20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D8EB98-4C0E-9296-42B6-43140D7C6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0DCEED-F931-6349-8C9C-CDD4CFC1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025-97BE-40BF-8C8F-B9B1119CA590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33ECA5-4EAF-B69F-F146-3FCB2D69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189E6E-B377-EC99-081A-23695A22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C972-6B7F-42CA-9B18-AB9590C9D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62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3BB762-2591-C7B3-FF22-FC310AEFB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B46D13-77EA-E0FA-782B-CB500C16B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99A080-185C-6B8A-E488-CB7A7169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025-97BE-40BF-8C8F-B9B1119CA590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8B8E6A-5F1F-830A-75B0-71C2B45B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AAEB08-4A1F-6E5F-D389-A27D043C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C972-6B7F-42CA-9B18-AB9590C9D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36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33BF8-7CBB-DB47-3EDE-A6A6AE2B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FB3B6-9DE9-0D37-4432-6C2A60F1E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82D491-AB83-6D36-2B05-8A4398F3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025-97BE-40BF-8C8F-B9B1119CA590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7ACFB7-3F23-4A74-CE01-D55E5298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F2C679-3BBE-71EF-B71D-47AB588E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C972-6B7F-42CA-9B18-AB9590C9D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53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8037AD-2206-9C0D-BABE-F406BB79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9BCFEA-3F66-8DB6-5FE0-803B3E50E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249F67-5AF8-8F40-86A5-14DF3679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025-97BE-40BF-8C8F-B9B1119CA590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20062A-5B0E-A262-B0F6-3841F883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430EA-6C30-40E5-18A5-89D42CBC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C972-6B7F-42CA-9B18-AB9590C9D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19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D512B-EE85-AE37-F39A-039F15BB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E53C6-AC1A-5D56-11FA-4C3C837D6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82C8B8-86A8-6F8B-C989-8EF9D601E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F6BC2A-5613-A1A6-9C67-701487DC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025-97BE-40BF-8C8F-B9B1119CA590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14582E-5EE0-054A-4C7B-BFD37534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0CAB63-39FB-C558-841B-11EC4722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C972-6B7F-42CA-9B18-AB9590C9D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06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9813F-F212-EA5C-06FF-66A56815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51CA27-E71A-5D4D-AB1D-836F68F7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86411E-7EA7-3C64-DB00-D1D33DE4A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8048D9F-46B9-0278-7857-A513174ED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8DABF7-4EB9-0975-ABA2-F64FB7A74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1E89A2-25B1-DC88-B869-8EE2F3A3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025-97BE-40BF-8C8F-B9B1119CA590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A46840-BA63-4AF7-BD0A-62CD748E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CC9C64-6948-729B-8F65-39DDDEFA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C972-6B7F-42CA-9B18-AB9590C9D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50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A1816-A1C3-F542-BEC6-AFC45B16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B430C1-61DF-D155-C5BE-A68B1EB6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025-97BE-40BF-8C8F-B9B1119CA590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88A294-11AF-898D-BA92-8ECFC618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147F5B-2115-72EB-BBB6-3A36B4AD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C972-6B7F-42CA-9B18-AB9590C9D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04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047770-0D1A-243D-17B6-ECEB6F05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025-97BE-40BF-8C8F-B9B1119CA590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0A3A30-ACBE-C83C-2DB4-67B85137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84238D-9AAC-7D61-C0B4-95F958FE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C972-6B7F-42CA-9B18-AB9590C9D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539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3D033-BD57-E968-0691-408E86D5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0E8C3E-F261-DBAB-E13D-69D3E1A0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14554-88C1-4271-F90E-C3A4ABCB8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8B58EC-FCF0-0AA5-F1E2-AAD62319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025-97BE-40BF-8C8F-B9B1119CA590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3502BB-6BD0-D3AB-22A8-7F3AA97D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A23C0D-C71C-AB88-6C4A-3818302D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C972-6B7F-42CA-9B18-AB9590C9D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49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4723-5449-B453-659A-9906656D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CE64CB-000E-5252-4AB6-D27434F9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BB9486-2B5B-5C67-969C-E21EBB35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2A11CE-469A-7AF0-8BCE-CA7F4AA6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2025-97BE-40BF-8C8F-B9B1119CA590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AE99E1-3F8D-738A-CA14-DEC26B4D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8093AC-CE5B-D69F-75A9-B5669BF5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C972-6B7F-42CA-9B18-AB9590C9D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6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A36C03-C8D3-678A-32DA-8E269EC5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6A99BB-D9CB-8AA3-FF62-11B7F0D9E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19D392-CFF7-4087-2AF8-067F69EC9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4A2025-97BE-40BF-8C8F-B9B1119CA590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79AAC3-3795-07E7-BA33-25E5322BB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0E903E-92A9-F296-DAA2-B115BE74B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8C972-6B7F-42CA-9B18-AB9590C9DB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2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6DA21-7F15-EA7C-A3AF-0ECA33A5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200" u="sng" dirty="0"/>
              <a:t>データ表示（</a:t>
            </a:r>
            <a:r>
              <a:rPr kumimoji="1" lang="en-US" altLang="ja-JP" sz="3200" u="sng" dirty="0"/>
              <a:t>Rendering</a:t>
            </a:r>
            <a:r>
              <a:rPr kumimoji="1" lang="ja-JP" altLang="en-US" sz="3200" u="sng" dirty="0"/>
              <a:t>）の概念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F145A2-B634-C782-14F6-B529E598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07" y="4810991"/>
            <a:ext cx="6352541" cy="1681884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000" dirty="0"/>
              <a:t>DLL</a:t>
            </a:r>
            <a:r>
              <a:rPr kumimoji="1" lang="ja-JP" altLang="en-US" sz="2000" dirty="0"/>
              <a:t>側の仮想ウィンドウは常に実ウィンドウと同じサイズとなる</a:t>
            </a:r>
            <a:endParaRPr kumimoji="1" lang="en-US" altLang="ja-JP" sz="2000" dirty="0"/>
          </a:p>
          <a:p>
            <a:r>
              <a:rPr kumimoji="1" lang="ja-JP" altLang="en-US" sz="2000" dirty="0"/>
              <a:t>画面上の表示画像を</a:t>
            </a:r>
            <a:r>
              <a:rPr kumimoji="1" lang="en-US" altLang="ja-JP" sz="2000" dirty="0"/>
              <a:t>DLL</a:t>
            </a:r>
            <a:r>
              <a:rPr kumimoji="1" lang="ja-JP" altLang="en-US" sz="2000" dirty="0"/>
              <a:t>に要求する。</a:t>
            </a:r>
            <a:endParaRPr kumimoji="1" lang="en-US" altLang="ja-JP" sz="2000" dirty="0"/>
          </a:p>
          <a:p>
            <a:r>
              <a:rPr kumimoji="1" lang="ja-JP" altLang="en-US" sz="2000" dirty="0"/>
              <a:t>必要なマウス操作イベントも</a:t>
            </a:r>
            <a:r>
              <a:rPr lang="en-US" altLang="ja-JP" sz="2000" dirty="0"/>
              <a:t>DLL</a:t>
            </a:r>
            <a:r>
              <a:rPr lang="ja-JP" altLang="en-US" sz="2000" dirty="0"/>
              <a:t>側に通知、処理する。</a:t>
            </a:r>
            <a:endParaRPr kumimoji="1" lang="ja-JP" altLang="en-US" sz="20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034F412-B656-D7C8-8905-5FE5B7BC5FAD}"/>
              </a:ext>
            </a:extLst>
          </p:cNvPr>
          <p:cNvSpPr/>
          <p:nvPr/>
        </p:nvSpPr>
        <p:spPr>
          <a:xfrm>
            <a:off x="1124244" y="1812154"/>
            <a:ext cx="2754206" cy="23960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ビットマップの表示</a:t>
            </a:r>
            <a:br>
              <a:rPr kumimoji="1" lang="en-US" altLang="ja-JP" dirty="0">
                <a:solidFill>
                  <a:schemeClr val="accent2">
                    <a:lumMod val="20000"/>
                    <a:lumOff val="80000"/>
                  </a:schemeClr>
                </a:solidFill>
              </a:rPr>
            </a:br>
            <a:r>
              <a:rPr kumimoji="1" lang="ja-JP" alt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操作イベント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64CFF2F-AD60-28E3-C452-196BEA446FD3}"/>
              </a:ext>
            </a:extLst>
          </p:cNvPr>
          <p:cNvSpPr/>
          <p:nvPr/>
        </p:nvSpPr>
        <p:spPr>
          <a:xfrm>
            <a:off x="7753036" y="1830810"/>
            <a:ext cx="2726533" cy="237739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2"/>
                </a:solidFill>
              </a:rPr>
              <a:t>Rendering</a:t>
            </a:r>
            <a:br>
              <a:rPr kumimoji="1" lang="en-US" altLang="ja-JP" dirty="0">
                <a:solidFill>
                  <a:schemeClr val="accent2"/>
                </a:solidFill>
              </a:rPr>
            </a:br>
            <a:r>
              <a:rPr kumimoji="1" lang="ja-JP" altLang="en-US" dirty="0">
                <a:solidFill>
                  <a:schemeClr val="accent2"/>
                </a:solidFill>
              </a:rPr>
              <a:t>ビットマップの作成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94594E5-0868-9DC8-9C03-D3B0E5732C2F}"/>
              </a:ext>
            </a:extLst>
          </p:cNvPr>
          <p:cNvGrpSpPr/>
          <p:nvPr/>
        </p:nvGrpSpPr>
        <p:grpSpPr>
          <a:xfrm>
            <a:off x="4237696" y="1646144"/>
            <a:ext cx="3172749" cy="576551"/>
            <a:chOff x="4237696" y="1646144"/>
            <a:chExt cx="3172749" cy="576551"/>
          </a:xfrm>
        </p:grpSpPr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528AB5DF-57D6-FAF4-AC84-9318FDDF3FC6}"/>
                </a:ext>
              </a:extLst>
            </p:cNvPr>
            <p:cNvSpPr/>
            <p:nvPr/>
          </p:nvSpPr>
          <p:spPr>
            <a:xfrm>
              <a:off x="4237696" y="2015476"/>
              <a:ext cx="3172749" cy="20721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74D0BDF-FA4F-842A-863C-6BDD5FD80776}"/>
                </a:ext>
              </a:extLst>
            </p:cNvPr>
            <p:cNvSpPr txBox="1"/>
            <p:nvPr/>
          </p:nvSpPr>
          <p:spPr>
            <a:xfrm>
              <a:off x="4580288" y="1646144"/>
              <a:ext cx="24875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dirty="0" err="1"/>
                <a:t>th_lib_exe_render</a:t>
              </a:r>
              <a:endParaRPr lang="ja-JP" altLang="en-US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E43F4E70-930B-B43B-F8CA-0719BCD67BE5}"/>
              </a:ext>
            </a:extLst>
          </p:cNvPr>
          <p:cNvGrpSpPr/>
          <p:nvPr/>
        </p:nvGrpSpPr>
        <p:grpSpPr>
          <a:xfrm>
            <a:off x="4121179" y="3059962"/>
            <a:ext cx="3346344" cy="533728"/>
            <a:chOff x="4121179" y="2312709"/>
            <a:chExt cx="3346344" cy="533728"/>
          </a:xfrm>
        </p:grpSpPr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28AE4E82-2D4D-2DB2-B724-64AD9CCB3E43}"/>
                </a:ext>
              </a:extLst>
            </p:cNvPr>
            <p:cNvSpPr/>
            <p:nvPr/>
          </p:nvSpPr>
          <p:spPr>
            <a:xfrm rot="10800000" flipV="1">
              <a:off x="4121179" y="2639218"/>
              <a:ext cx="3346344" cy="207219"/>
            </a:xfrm>
            <a:prstGeom prst="right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021B5AF-D938-6874-A46D-1770E32665E0}"/>
                </a:ext>
              </a:extLst>
            </p:cNvPr>
            <p:cNvSpPr txBox="1"/>
            <p:nvPr/>
          </p:nvSpPr>
          <p:spPr>
            <a:xfrm>
              <a:off x="4498261" y="2312709"/>
              <a:ext cx="2726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dirty="0" err="1"/>
                <a:t>th_lib_get_data</a:t>
              </a:r>
              <a:endParaRPr kumimoji="1" lang="ja-JP" altLang="en-US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45B9EF-BCA1-C3E4-C2AE-0C9067A297F0}"/>
              </a:ext>
            </a:extLst>
          </p:cNvPr>
          <p:cNvSpPr txBox="1"/>
          <p:nvPr/>
        </p:nvSpPr>
        <p:spPr>
          <a:xfrm>
            <a:off x="1394646" y="1305907"/>
            <a:ext cx="2726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側の実ウィンドウ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82060BA-0215-3C13-3720-490449E563A9}"/>
              </a:ext>
            </a:extLst>
          </p:cNvPr>
          <p:cNvSpPr txBox="1"/>
          <p:nvPr/>
        </p:nvSpPr>
        <p:spPr>
          <a:xfrm>
            <a:off x="7849522" y="1379913"/>
            <a:ext cx="2726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DLL</a:t>
            </a:r>
            <a:r>
              <a:rPr kumimoji="1" lang="ja-JP" altLang="en-US" dirty="0"/>
              <a:t>側の仮想ウィンドウ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7FC71DA-BED0-79D4-4423-1C065045BA39}"/>
              </a:ext>
            </a:extLst>
          </p:cNvPr>
          <p:cNvSpPr/>
          <p:nvPr/>
        </p:nvSpPr>
        <p:spPr>
          <a:xfrm>
            <a:off x="7892486" y="5060217"/>
            <a:ext cx="1223816" cy="7374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Volume</a:t>
            </a:r>
            <a:br>
              <a:rPr kumimoji="1" lang="en-US" altLang="ja-JP" dirty="0"/>
            </a:br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3210639-E5AD-C693-B078-949C11AFF422}"/>
              </a:ext>
            </a:extLst>
          </p:cNvPr>
          <p:cNvSpPr/>
          <p:nvPr/>
        </p:nvSpPr>
        <p:spPr>
          <a:xfrm>
            <a:off x="9255753" y="5060216"/>
            <a:ext cx="1223816" cy="73741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Polygon</a:t>
            </a:r>
          </a:p>
          <a:p>
            <a:pPr algn="ctr"/>
            <a:r>
              <a:rPr lang="en-US" altLang="ja-JP" dirty="0"/>
              <a:t>Data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DAF55A2-8065-5CE3-7791-7078A76D12C6}"/>
              </a:ext>
            </a:extLst>
          </p:cNvPr>
          <p:cNvCxnSpPr/>
          <p:nvPr/>
        </p:nvCxnSpPr>
        <p:spPr>
          <a:xfrm flipV="1">
            <a:off x="8613058" y="3932903"/>
            <a:ext cx="78658" cy="1002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58CEB1C-28D9-2DFB-DE21-C10AB39F5FDD}"/>
              </a:ext>
            </a:extLst>
          </p:cNvPr>
          <p:cNvCxnSpPr>
            <a:cxnSpLocks/>
          </p:cNvCxnSpPr>
          <p:nvPr/>
        </p:nvCxnSpPr>
        <p:spPr>
          <a:xfrm flipH="1" flipV="1">
            <a:off x="9624971" y="3885751"/>
            <a:ext cx="242690" cy="105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551829F-4DD9-1FB2-8B52-7E37DA1720A1}"/>
              </a:ext>
            </a:extLst>
          </p:cNvPr>
          <p:cNvCxnSpPr/>
          <p:nvPr/>
        </p:nvCxnSpPr>
        <p:spPr>
          <a:xfrm>
            <a:off x="3998199" y="2743200"/>
            <a:ext cx="3469324" cy="0"/>
          </a:xfrm>
          <a:prstGeom prst="straightConnector1">
            <a:avLst/>
          </a:prstGeom>
          <a:ln>
            <a:prstDash val="sys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4AC3B3D-E6D2-7D1A-A0AA-3B66FCE22021}"/>
              </a:ext>
            </a:extLst>
          </p:cNvPr>
          <p:cNvSpPr txBox="1"/>
          <p:nvPr/>
        </p:nvSpPr>
        <p:spPr>
          <a:xfrm>
            <a:off x="4617745" y="2359663"/>
            <a:ext cx="248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ThProcLib_RenderGC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319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89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データ表示（Rendering）の概念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furutsuki xiaoguo</dc:creator>
  <cp:lastModifiedBy>furutsuki xiaoguo</cp:lastModifiedBy>
  <cp:revision>1</cp:revision>
  <dcterms:created xsi:type="dcterms:W3CDTF">2025-06-02T01:45:44Z</dcterms:created>
  <dcterms:modified xsi:type="dcterms:W3CDTF">2025-06-02T04:36:40Z</dcterms:modified>
</cp:coreProperties>
</file>