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onsep Dasar Orientasi Obje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Konsep Dasar Orientasi Objek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engertian Pemrograman Berorientasi Obj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Pengertian Pemrograman Berorientasi Objek</a:t>
            </a:r>
          </a:p>
        </p:txBody>
      </p:sp>
      <p:sp>
        <p:nvSpPr>
          <p:cNvPr id="123" name="Paradigma pemrograman berdasarkan konsep sebuah Objek yang didalamnya terdapat data (yang dikenal dengan atribut atau field) dan aturan (yang biasa diistilahkan dengan prosedur, fungsi, atau method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Paradigma pemrograman berdasarkan konsep sebuah Objek yang didalamnya terdapat data (yang dikenal dengan atribut atau </a:t>
            </a:r>
            <a:r>
              <a:rPr i="1"/>
              <a:t>field</a:t>
            </a:r>
            <a:r>
              <a:t>) dan aturan (yang biasa diistilahkan dengan prosedur, fungsi, atau </a:t>
            </a:r>
            <a:r>
              <a:rPr i="1"/>
              <a:t>method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stilah yang digunak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Istilah yang digunakan</a:t>
            </a:r>
          </a:p>
        </p:txBody>
      </p:sp>
      <p:sp>
        <p:nvSpPr>
          <p:cNvPr id="126" name="Kel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Kelas</a:t>
            </a:r>
          </a:p>
          <a:p>
            <a:pPr>
              <a:buBlip>
                <a:blip r:embed="rId2"/>
              </a:buBlip>
            </a:pPr>
            <a:r>
              <a:t>Objek ( dan apa bedanya dengan Kelas? )</a:t>
            </a:r>
          </a:p>
          <a:p>
            <a:pPr>
              <a:buBlip>
                <a:blip r:embed="rId2"/>
              </a:buBlip>
            </a:pPr>
            <a:r>
              <a:t>Field / Property</a:t>
            </a:r>
          </a:p>
          <a:p>
            <a:pPr>
              <a:buBlip>
                <a:blip r:embed="rId2"/>
              </a:buBlip>
            </a:pPr>
            <a:r>
              <a:t>Method</a:t>
            </a:r>
          </a:p>
          <a:p>
            <a:pPr>
              <a:buBlip>
                <a:blip r:embed="rId2"/>
              </a:buBlip>
            </a:pPr>
            <a:r>
              <a:t>Package</a:t>
            </a:r>
          </a:p>
          <a:p>
            <a:pPr>
              <a:buBlip>
                <a:blip r:embed="rId2"/>
              </a:buBlip>
            </a:pPr>
            <a:r>
              <a:t>Dan beberapa yang akan dibahas pada mata kuliah ini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Untuk membentuk sebuah aplikasi dengan paradigma ini ( OOP ), masing-masing objek dengan field dan method yang dimiliki akan saling berinteraksi satu sama lain membentuk sebuah sistem.…"/>
          <p:cNvSpPr txBox="1"/>
          <p:nvPr>
            <p:ph type="body" idx="1"/>
          </p:nvPr>
        </p:nvSpPr>
        <p:spPr>
          <a:xfrm>
            <a:off x="787400" y="710555"/>
            <a:ext cx="11430000" cy="777304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Untuk membentuk sebuah aplikasi dengan paradigma ini ( OOP ), masing-masing objek dengan </a:t>
            </a:r>
            <a:r>
              <a:rPr i="1"/>
              <a:t>field </a:t>
            </a:r>
            <a:r>
              <a:t>dan method yang dimiliki akan saling berinteraksi satu sama lain membentuk sebuah sistem.</a:t>
            </a:r>
          </a:p>
          <a:p>
            <a:pPr marL="0" indent="0">
              <a:buSzTx/>
              <a:buNone/>
            </a:pPr>
            <a:r>
              <a:t>Dengan paradigma ini diharapkan aplikasi dapat lebih mudah dibangun karena dapat dipecah menjadi modul-modul kecil, dan mudah dipelihara karena penambahan fitur dan pembersihan </a:t>
            </a:r>
            <a:r>
              <a:rPr i="1"/>
              <a:t>bug</a:t>
            </a:r>
            <a:r>
              <a:t> dapat dilakukan dalam modul yang lebih kecil.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et’s see th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see the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