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nstructor, Field, dan Overload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Constructor, Field, dan Overloading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Constructor </a:t>
            </a:r>
          </a:p>
        </p:txBody>
      </p:sp>
      <p:sp>
        <p:nvSpPr>
          <p:cNvPr id="123" name="Konstruktor sebetulnya adalah sebuah fungsi / prosedur yang dipanggil untuk membentuk sebuah obje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Konstruktor sebetulnya adalah sebuah fungsi / prosedur yang dipanggil untuk membentuk sebuah objek. </a:t>
            </a:r>
          </a:p>
          <a:p>
            <a:pPr marL="0" indent="0">
              <a:buSzTx/>
              <a:buNone/>
            </a:pPr>
            <a:r>
              <a:t>Pemberian nama yang umum biasanya akan sama dengan nama kelasnya.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ie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Field</a:t>
            </a:r>
          </a:p>
        </p:txBody>
      </p:sp>
      <p:sp>
        <p:nvSpPr>
          <p:cNvPr id="126" name="Variabel yang dideklarasikan dalam kelas, yang cara mengakses / memanipulasinya melalui metho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Variabel yang dideklarasikan dalam kelas, yang cara mengakses / memanipulasinya melalui </a:t>
            </a:r>
            <a:r>
              <a:rPr i="1"/>
              <a:t>method</a:t>
            </a:r>
            <a:r>
              <a:t>.</a:t>
            </a:r>
          </a:p>
          <a:p>
            <a:pPr marL="0" indent="0">
              <a:buSzTx/>
              <a:buNone/>
            </a:pPr>
            <a:r>
              <a:t>Sedangkan </a:t>
            </a:r>
            <a:r>
              <a:rPr i="1"/>
              <a:t>method</a:t>
            </a:r>
            <a:r>
              <a:t> adalah fungsi atau prosedur yang berada dalam kelas dan mempunyai hubungan terhadap perilaku kelas tersebut.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erlo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Overloading</a:t>
            </a:r>
          </a:p>
        </p:txBody>
      </p:sp>
      <p:sp>
        <p:nvSpPr>
          <p:cNvPr id="129" name="Istilah ini digunakan untuk mendefinisikan satu method dengan nama sama, tapi memiliki jenis dan jumlah parameternya. Termasuk konstrukto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Istilah ini digunakan untuk mendefinisikan satu </a:t>
            </a:r>
            <a:r>
              <a:rPr i="1"/>
              <a:t>method</a:t>
            </a:r>
            <a:r>
              <a:t> dengan nama sama, tapi memiliki jenis dan jumlah parameternya. Termasuk konstruktor.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t’s see th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see the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