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ercabangan dan Perulanga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Percabangan dan Perulangan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ercabang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Percabangan</a:t>
            </a:r>
          </a:p>
        </p:txBody>
      </p:sp>
      <p:sp>
        <p:nvSpPr>
          <p:cNvPr id="123" name="If 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If …</a:t>
            </a:r>
          </a:p>
          <a:p>
            <a:pPr>
              <a:buBlip>
                <a:blip r:embed="rId2"/>
              </a:buBlip>
            </a:pPr>
            <a:r>
              <a:t>If … else …</a:t>
            </a:r>
          </a:p>
          <a:p>
            <a:pPr>
              <a:buBlip>
                <a:blip r:embed="rId2"/>
              </a:buBlip>
            </a:pPr>
            <a:r>
              <a:t>Switch</a:t>
            </a:r>
          </a:p>
          <a:p>
            <a:pPr>
              <a:buBlip>
                <a:blip r:embed="rId2"/>
              </a:buBlip>
            </a:pPr>
            <a:r>
              <a:t>Operator ? (tanda tanya)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erulang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Perulangan</a:t>
            </a:r>
          </a:p>
        </p:txBody>
      </p:sp>
      <p:sp>
        <p:nvSpPr>
          <p:cNvPr id="126" name="Wh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While</a:t>
            </a:r>
          </a:p>
          <a:p>
            <a:pPr>
              <a:buBlip>
                <a:blip r:embed="rId2"/>
              </a:buBlip>
            </a:pPr>
            <a:r>
              <a:t>For </a:t>
            </a:r>
          </a:p>
          <a:p>
            <a:pPr>
              <a:buBlip>
                <a:blip r:embed="rId2"/>
              </a:buBlip>
            </a:pPr>
            <a:r>
              <a:t>Do … while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ow me the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me the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