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ke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Paket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Digunakan untuk mengelompokkan beberapa kelas yang sejeni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Digunakan untuk mengelompokkan beberapa kelas yang sejenis.</a:t>
            </a:r>
          </a:p>
          <a:p>
            <a:pPr>
              <a:buBlip>
                <a:blip r:embed="rId2"/>
              </a:buBlip>
            </a:pPr>
            <a:r>
              <a:t>Deklarasi paket ( package ) dilakukan di awal kode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Kode dan Implementasiny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Kode dan Implementasinya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