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Hoefler Text"/>
        <a:ea typeface="Hoefler Text"/>
        <a:cs typeface="Hoefler Text"/>
        <a:sym typeface="Hoefler Tex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Hoefler Text"/>
        <a:ea typeface="Hoefler Text"/>
        <a:cs typeface="Hoefler Text"/>
        <a:sym typeface="Hoefler Tex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Hoefler Text"/>
        <a:ea typeface="Hoefler Text"/>
        <a:cs typeface="Hoefler Text"/>
        <a:sym typeface="Hoefler Tex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Hoefler Text"/>
        <a:ea typeface="Hoefler Text"/>
        <a:cs typeface="Hoefler Text"/>
        <a:sym typeface="Hoefler Tex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Hoefler Text"/>
        <a:ea typeface="Hoefler Text"/>
        <a:cs typeface="Hoefler Text"/>
        <a:sym typeface="Hoefler Tex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Hoefler Text"/>
        <a:ea typeface="Hoefler Text"/>
        <a:cs typeface="Hoefler Text"/>
        <a:sym typeface="Hoefler Tex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Hoefler Text"/>
        <a:ea typeface="Hoefler Text"/>
        <a:cs typeface="Hoefler Text"/>
        <a:sym typeface="Hoefler Tex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Hoefler Text"/>
        <a:ea typeface="Hoefler Text"/>
        <a:cs typeface="Hoefler Text"/>
        <a:sym typeface="Hoefler Tex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Hoefler Text"/>
        <a:ea typeface="Hoefler Text"/>
        <a:cs typeface="Hoefler Text"/>
        <a:sym typeface="Hoefler Tex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oefler Text"/>
          <a:ea typeface="Hoefler Text"/>
          <a:cs typeface="Hoefler Text"/>
        </a:font>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wholeTbl>
    <a:band2H>
      <a:tcTxStyle b="def" i="def"/>
      <a:tcStyle>
        <a:tcBdr/>
        <a:fill>
          <a:solidFill>
            <a:srgbClr val="C4C1BA">
              <a:alpha val="25000"/>
            </a:srgbClr>
          </a:solidFill>
        </a:fill>
      </a:tcStyle>
    </a:band2H>
    <a:firstCol>
      <a:tcTxStyle b="off" i="off">
        <a:font>
          <a:latin typeface="Hoefler Text"/>
          <a:ea typeface="Hoefler Text"/>
          <a:cs typeface="Hoefler Text"/>
        </a:font>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firstCol>
    <a:lastRow>
      <a:tcTxStyle b="off" i="off">
        <a:font>
          <a:latin typeface="Hoefler Text"/>
          <a:ea typeface="Hoefler Text"/>
          <a:cs typeface="Hoefler Text"/>
        </a:font>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381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lastRow>
    <a:firstRow>
      <a:tcTxStyle b="off" i="off">
        <a:font>
          <a:latin typeface="Hoefler Text"/>
          <a:ea typeface="Hoefler Text"/>
          <a:cs typeface="Hoefler Text"/>
        </a:font>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firstRow>
  </a:tblStyle>
  <a:tblStyle styleId="{C7B018BB-80A7-4F77-B60F-C8B233D01FF8}" styleName="">
    <a:tblBg/>
    <a:wholeTbl>
      <a:tcTxStyle b="off" i="off">
        <a:font>
          <a:latin typeface="Hoefler Text"/>
          <a:ea typeface="Hoefler Text"/>
          <a:cs typeface="Hoefler Text"/>
        </a:font>
        <a:schemeClr val="accent5">
          <a:hueOff val="85969"/>
          <a:satOff val="-7811"/>
          <a:lumOff val="-38955"/>
        </a:schemeClr>
      </a:tcTxStyle>
      <a:tcStyle>
        <a:tcBdr>
          <a:left>
            <a:ln w="12700" cap="flat">
              <a:noFill/>
              <a:miter lim="400000"/>
            </a:ln>
          </a:left>
          <a:right>
            <a:ln w="12700" cap="flat">
              <a:noFill/>
              <a:miter lim="400000"/>
            </a:ln>
          </a:right>
          <a:top>
            <a:ln w="12700" cap="flat">
              <a:solidFill>
                <a:schemeClr val="accent5">
                  <a:hueOff val="85969"/>
                  <a:satOff val="-7811"/>
                  <a:lumOff val="-38955"/>
                </a:schemeClr>
              </a:solidFill>
              <a:prstDash val="solid"/>
              <a:miter lim="400000"/>
            </a:ln>
          </a:top>
          <a:bottom>
            <a:ln w="12700" cap="flat">
              <a:solidFill>
                <a:schemeClr val="accent5">
                  <a:hueOff val="85969"/>
                  <a:satOff val="-7811"/>
                  <a:lumOff val="-38955"/>
                </a:schemeClr>
              </a:solidFill>
              <a:prstDash val="solid"/>
              <a:miter lim="400000"/>
            </a:ln>
          </a:bottom>
          <a:insideH>
            <a:ln w="12700" cap="flat">
              <a:solidFill>
                <a:schemeClr val="accent5">
                  <a:hueOff val="85969"/>
                  <a:satOff val="-7811"/>
                  <a:lumOff val="-38955"/>
                </a:schemeClr>
              </a:solidFill>
              <a:prstDash val="solid"/>
              <a:miter lim="400000"/>
            </a:ln>
          </a:insideH>
          <a:insideV>
            <a:ln w="12700" cap="flat">
              <a:noFill/>
              <a:miter lim="400000"/>
            </a:ln>
          </a:insideV>
        </a:tcBdr>
        <a:fill>
          <a:noFill/>
        </a:fill>
      </a:tcStyle>
    </a:wholeTbl>
    <a:band2H>
      <a:tcTxStyle b="def" i="def"/>
      <a:tcStyle>
        <a:tcBdr/>
        <a:fill>
          <a:solidFill>
            <a:srgbClr val="C4C1BA">
              <a:alpha val="25000"/>
            </a:srgbClr>
          </a:solidFill>
        </a:fill>
      </a:tcStyle>
    </a:band2H>
    <a:firstCol>
      <a:tcTxStyle b="off" i="off">
        <a:font>
          <a:latin typeface="Hoefler Text"/>
          <a:ea typeface="Hoefler Text"/>
          <a:cs typeface="Hoefler Text"/>
        </a:font>
        <a:schemeClr val="accent5">
          <a:hueOff val="85969"/>
          <a:satOff val="-7811"/>
          <a:lumOff val="-38955"/>
        </a:schemeClr>
      </a:tcTxStyle>
      <a:tcStyle>
        <a:tcBdr>
          <a:left>
            <a:ln w="12700" cap="flat">
              <a:noFill/>
              <a:miter lim="400000"/>
            </a:ln>
          </a:left>
          <a:right>
            <a:ln w="12700" cap="flat">
              <a:solidFill>
                <a:schemeClr val="accent5">
                  <a:hueOff val="85969"/>
                  <a:satOff val="-7811"/>
                  <a:lumOff val="-38955"/>
                </a:scheme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5C2C3">
              <a:alpha val="63000"/>
            </a:srgbClr>
          </a:solidFill>
        </a:fill>
      </a:tcStyle>
    </a:firstCol>
    <a:lastRow>
      <a:tcTxStyle b="off" i="off">
        <a:font>
          <a:latin typeface="Hoefler Text"/>
          <a:ea typeface="Hoefler Text"/>
          <a:cs typeface="Hoefler Text"/>
        </a:font>
        <a:schemeClr val="accent5">
          <a:hueOff val="85969"/>
          <a:satOff val="-7811"/>
          <a:lumOff val="-38955"/>
        </a:schemeClr>
      </a:tcTxStyle>
      <a:tcStyle>
        <a:tcBdr>
          <a:left>
            <a:ln w="12700" cap="flat">
              <a:noFill/>
              <a:miter lim="400000"/>
            </a:ln>
          </a:left>
          <a:right>
            <a:ln w="12700" cap="flat">
              <a:noFill/>
              <a:miter lim="400000"/>
            </a:ln>
          </a:right>
          <a:top>
            <a:ln w="25400" cap="flat">
              <a:solidFill>
                <a:schemeClr val="accent5">
                  <a:hueOff val="85969"/>
                  <a:satOff val="-7811"/>
                  <a:lumOff val="-38955"/>
                </a:scheme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solidFill>
                <a:schemeClr val="accent5">
                  <a:hueOff val="85969"/>
                  <a:satOff val="-7811"/>
                  <a:lumOff val="-38955"/>
                </a:schemeClr>
              </a:solidFill>
              <a:prstDash val="solid"/>
              <a:miter lim="400000"/>
            </a:ln>
          </a:bottom>
          <a:insideH>
            <a:ln w="12700" cap="flat">
              <a:noFill/>
              <a:miter lim="400000"/>
            </a:ln>
          </a:insideH>
          <a:insideV>
            <a:ln w="12700" cap="flat">
              <a:noFill/>
              <a:miter lim="400000"/>
            </a:ln>
          </a:insideV>
        </a:tcBdr>
        <a:fill>
          <a:solidFill>
            <a:srgbClr val="427271"/>
          </a:solidFill>
        </a:fill>
      </a:tcStyle>
    </a:firstRow>
  </a:tblStyle>
  <a:tblStyle styleId="{EEE7283C-3CF3-47DC-8721-378D4A62B228}" styleName="">
    <a:tblBg/>
    <a:wholeTbl>
      <a:tcTxStyle b="off" i="off">
        <a:font>
          <a:latin typeface="Hoefler Text"/>
          <a:ea typeface="Hoefler Text"/>
          <a:cs typeface="Hoefler Text"/>
        </a:font>
        <a:srgbClr val="5E5E5E"/>
      </a:tcTxStyle>
      <a:tcStyle>
        <a:tcBdr>
          <a:left>
            <a:ln w="12700" cap="flat">
              <a:solidFill>
                <a:schemeClr val="accent1">
                  <a:satOff val="-10875"/>
                  <a:lumOff val="-37767"/>
                </a:schemeClr>
              </a:solidFill>
              <a:prstDash val="solid"/>
              <a:miter lim="400000"/>
            </a:ln>
          </a:left>
          <a:right>
            <a:ln w="12700" cap="flat">
              <a:solidFill>
                <a:schemeClr val="accent1">
                  <a:satOff val="-10875"/>
                  <a:lumOff val="-37767"/>
                </a:schemeClr>
              </a:solidFill>
              <a:prstDash val="solid"/>
              <a:miter lim="400000"/>
            </a:ln>
          </a:right>
          <a:top>
            <a:ln w="12700" cap="flat">
              <a:solidFill>
                <a:schemeClr val="accent1">
                  <a:satOff val="-10875"/>
                  <a:lumOff val="-37767"/>
                </a:schemeClr>
              </a:solidFill>
              <a:prstDash val="solid"/>
              <a:miter lim="400000"/>
            </a:ln>
          </a:top>
          <a:bottom>
            <a:ln w="12700" cap="flat">
              <a:solidFill>
                <a:schemeClr val="accent1">
                  <a:satOff val="-10875"/>
                  <a:lumOff val="-37767"/>
                </a:schemeClr>
              </a:solidFill>
              <a:prstDash val="solid"/>
              <a:miter lim="400000"/>
            </a:ln>
          </a:bottom>
          <a:insideH>
            <a:ln w="12700" cap="flat">
              <a:solidFill>
                <a:schemeClr val="accent1">
                  <a:satOff val="-10875"/>
                  <a:lumOff val="-37767"/>
                </a:schemeClr>
              </a:solidFill>
              <a:prstDash val="solid"/>
              <a:miter lim="400000"/>
            </a:ln>
          </a:insideH>
          <a:insideV>
            <a:ln w="12700" cap="flat">
              <a:solidFill>
                <a:schemeClr val="accent1">
                  <a:satOff val="-10875"/>
                  <a:lumOff val="-37767"/>
                </a:schemeClr>
              </a:solidFill>
              <a:prstDash val="solid"/>
              <a:miter lim="400000"/>
            </a:ln>
          </a:insideV>
        </a:tcBdr>
        <a:fill>
          <a:noFill/>
        </a:fill>
      </a:tcStyle>
    </a:wholeTbl>
    <a:band2H>
      <a:tcTxStyle b="def" i="def"/>
      <a:tcStyle>
        <a:tcBdr/>
        <a:fill>
          <a:solidFill>
            <a:srgbClr val="E1E0DA"/>
          </a:solidFill>
        </a:fill>
      </a:tcStyle>
    </a:band2H>
    <a:firstCol>
      <a:tcTxStyle b="off" i="off">
        <a:font>
          <a:latin typeface="Hoefler Text"/>
          <a:ea typeface="Hoefler Text"/>
          <a:cs typeface="Hoefler Text"/>
        </a:font>
        <a:srgbClr val="FFFFFF"/>
      </a:tcTxStyle>
      <a:tcStyle>
        <a:tcBdr>
          <a:left>
            <a:ln w="12700" cap="flat">
              <a:solidFill>
                <a:schemeClr val="accent1">
                  <a:satOff val="-10875"/>
                  <a:lumOff val="-37767"/>
                </a:schemeClr>
              </a:solidFill>
              <a:prstDash val="solid"/>
              <a:miter lim="400000"/>
            </a:ln>
          </a:left>
          <a:right>
            <a:ln w="12700" cap="flat">
              <a:noFill/>
              <a:miter lim="400000"/>
            </a:ln>
          </a:right>
          <a:top>
            <a:ln w="12700" cap="flat">
              <a:solidFill>
                <a:schemeClr val="accent1">
                  <a:satOff val="-10875"/>
                  <a:lumOff val="-37767"/>
                </a:schemeClr>
              </a:solidFill>
              <a:prstDash val="solid"/>
              <a:miter lim="400000"/>
            </a:ln>
          </a:top>
          <a:bottom>
            <a:ln w="12700" cap="flat">
              <a:solidFill>
                <a:schemeClr val="accent1">
                  <a:satOff val="-10875"/>
                  <a:lumOff val="-37767"/>
                </a:schemeClr>
              </a:solidFill>
              <a:prstDash val="solid"/>
              <a:miter lim="400000"/>
            </a:ln>
          </a:bottom>
          <a:insideH>
            <a:ln w="12700" cap="flat">
              <a:solidFill>
                <a:schemeClr val="accent1">
                  <a:satOff val="-10875"/>
                  <a:lumOff val="-37767"/>
                </a:schemeClr>
              </a:solidFill>
              <a:prstDash val="solid"/>
              <a:miter lim="400000"/>
            </a:ln>
          </a:insideH>
          <a:insideV>
            <a:ln w="12700" cap="flat">
              <a:noFill/>
              <a:miter lim="400000"/>
            </a:ln>
          </a:insideV>
        </a:tcBdr>
        <a:fill>
          <a:solidFill>
            <a:srgbClr val="979E9E"/>
          </a:solidFill>
        </a:fill>
      </a:tcStyle>
    </a:firstCol>
    <a:la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solidFill>
                <a:schemeClr val="accent1">
                  <a:satOff val="-10875"/>
                  <a:lumOff val="-37767"/>
                </a:schemeClr>
              </a:solidFill>
              <a:prstDash val="solid"/>
              <a:miter lim="400000"/>
            </a:ln>
          </a:bottom>
          <a:insideH>
            <a:ln w="12700" cap="flat">
              <a:noFill/>
              <a:miter lim="400000"/>
            </a:ln>
          </a:insideH>
          <a:insideV>
            <a:ln w="12700" cap="flat">
              <a:noFill/>
              <a:miter lim="400000"/>
            </a:ln>
          </a:insideV>
        </a:tcBdr>
        <a:fill>
          <a:solidFill>
            <a:schemeClr val="accent1">
              <a:hueOff val="45430"/>
              <a:satOff val="-14506"/>
              <a:lumOff val="-20039"/>
            </a:schemeClr>
          </a:solidFill>
        </a:fill>
      </a:tcStyle>
    </a:lastRow>
    <a:fir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solidFill>
                <a:schemeClr val="accent1">
                  <a:satOff val="-10875"/>
                  <a:lumOff val="-37767"/>
                </a:schemeClr>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45430"/>
              <a:satOff val="-14506"/>
              <a:lumOff val="-20039"/>
            </a:schemeClr>
          </a:solidFill>
        </a:fill>
      </a:tcStyle>
    </a:firstRow>
  </a:tblStyle>
  <a:tblStyle styleId="{CF821DB8-F4EB-4A41-A1BA-3FCAFE7338EE}" styleName="">
    <a:tblBg/>
    <a:wholeTbl>
      <a:tcTxStyle b="off" i="off">
        <a:font>
          <a:latin typeface="Hoefler Text"/>
          <a:ea typeface="Hoefler Text"/>
          <a:cs typeface="Hoefler Text"/>
        </a:font>
        <a:srgbClr val="5E5E5E"/>
      </a:tcTxStyle>
      <a:tcStyle>
        <a:tcBdr>
          <a:left>
            <a:ln w="12700" cap="flat">
              <a:solidFill>
                <a:srgbClr val="A7A7A7"/>
              </a:solidFill>
              <a:prstDash val="solid"/>
              <a:miter lim="400000"/>
            </a:ln>
          </a:left>
          <a:right>
            <a:ln w="12700" cap="flat">
              <a:solidFill>
                <a:srgbClr val="A7A7A7"/>
              </a:solidFill>
              <a:prstDash val="solid"/>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A7A7A7"/>
              </a:solidFill>
              <a:prstDash val="solid"/>
              <a:miter lim="400000"/>
            </a:ln>
          </a:insideV>
        </a:tcBdr>
        <a:fill>
          <a:noFill/>
        </a:fill>
      </a:tcStyle>
    </a:wholeTbl>
    <a:band2H>
      <a:tcTxStyle b="def" i="def"/>
      <a:tcStyle>
        <a:tcBdr/>
        <a:fill>
          <a:solidFill>
            <a:srgbClr val="E6E4D7"/>
          </a:solidFill>
        </a:fill>
      </a:tcStyle>
    </a:band2H>
    <a:firstCol>
      <a:tcTxStyle b="off" i="off">
        <a:font>
          <a:latin typeface="Hoefler Text"/>
          <a:ea typeface="Hoefler Text"/>
          <a:cs typeface="Hoefler Text"/>
        </a:font>
        <a:srgbClr val="5D3C1B"/>
      </a:tcTxStyle>
      <a:tcStyle>
        <a:tcBdr>
          <a:left>
            <a:ln w="12700" cap="flat">
              <a:solidFill>
                <a:srgbClr val="A7A7A7"/>
              </a:solidFill>
              <a:prstDash val="solid"/>
              <a:miter lim="400000"/>
            </a:ln>
          </a:left>
          <a:right>
            <a:ln w="12700" cap="flat">
              <a:solidFill>
                <a:srgbClr val="A7A7A7"/>
              </a:solidFill>
              <a:prstDash val="solid"/>
              <a:miter lim="400000"/>
            </a:ln>
          </a:right>
          <a:top>
            <a:ln w="12700" cap="flat">
              <a:solidFill>
                <a:srgbClr val="A7A7A7"/>
              </a:solidFill>
              <a:prstDash val="solid"/>
              <a:miter lim="400000"/>
            </a:ln>
          </a:top>
          <a:bottom>
            <a:ln w="12700" cap="flat">
              <a:solidFill>
                <a:srgbClr val="A7A7A7"/>
              </a:solidFill>
              <a:prstDash val="solid"/>
              <a:miter lim="400000"/>
            </a:ln>
          </a:bottom>
          <a:insideH>
            <a:ln w="12700" cap="flat">
              <a:solidFill>
                <a:srgbClr val="A7A7A7"/>
              </a:solidFill>
              <a:prstDash val="solid"/>
              <a:miter lim="400000"/>
            </a:ln>
          </a:insideH>
          <a:insideV>
            <a:ln w="12700" cap="flat">
              <a:solidFill>
                <a:srgbClr val="A7A7A7"/>
              </a:solidFill>
              <a:prstDash val="solid"/>
              <a:miter lim="400000"/>
            </a:ln>
          </a:insideV>
        </a:tcBdr>
        <a:fill>
          <a:solidFill>
            <a:srgbClr val="E7E4DC"/>
          </a:solidFill>
        </a:fill>
      </a:tcStyle>
    </a:firstCol>
    <a:lastRow>
      <a:tcTxStyle b="off" i="off">
        <a:font>
          <a:latin typeface="Hoefler Text"/>
          <a:ea typeface="Hoefler Text"/>
          <a:cs typeface="Hoefler Text"/>
        </a:font>
        <a:srgbClr val="5D3C1B"/>
      </a:tcTxStyle>
      <a:tcStyle>
        <a:tcBdr>
          <a:left>
            <a:ln w="12700" cap="flat">
              <a:solidFill>
                <a:srgbClr val="A7A7A7"/>
              </a:solidFill>
              <a:prstDash val="solid"/>
              <a:miter lim="400000"/>
            </a:ln>
          </a:left>
          <a:right>
            <a:ln w="12700" cap="flat">
              <a:solidFill>
                <a:srgbClr val="A7A7A7"/>
              </a:solidFill>
              <a:prstDash val="solid"/>
              <a:miter lim="400000"/>
            </a:ln>
          </a:right>
          <a:top>
            <a:ln w="12700" cap="flat">
              <a:solidFill>
                <a:srgbClr val="A7A7A7"/>
              </a:solidFill>
              <a:prstDash val="solid"/>
              <a:miter lim="400000"/>
            </a:ln>
          </a:top>
          <a:bottom>
            <a:ln w="12700" cap="flat">
              <a:solidFill>
                <a:srgbClr val="A7A7A7"/>
              </a:solidFill>
              <a:prstDash val="solid"/>
              <a:miter lim="400000"/>
            </a:ln>
          </a:bottom>
          <a:insideH>
            <a:ln w="12700" cap="flat">
              <a:solidFill>
                <a:srgbClr val="A7A7A7"/>
              </a:solidFill>
              <a:prstDash val="solid"/>
              <a:miter lim="400000"/>
            </a:ln>
          </a:insideH>
          <a:insideV>
            <a:ln w="12700" cap="flat">
              <a:solidFill>
                <a:srgbClr val="A7A7A7"/>
              </a:solidFill>
              <a:prstDash val="solid"/>
              <a:miter lim="400000"/>
            </a:ln>
          </a:insideV>
        </a:tcBdr>
        <a:fill>
          <a:solidFill>
            <a:srgbClr val="D5D2C7"/>
          </a:solidFill>
        </a:fill>
      </a:tcStyle>
    </a:lastRow>
    <a:firstRow>
      <a:tcTxStyle b="off" i="off">
        <a:font>
          <a:latin typeface="Hoefler Text"/>
          <a:ea typeface="Hoefler Text"/>
          <a:cs typeface="Hoefler Text"/>
        </a:font>
        <a:srgbClr val="5D3C1B"/>
      </a:tcTxStyle>
      <a:tcStyle>
        <a:tcBdr>
          <a:left>
            <a:ln w="12700" cap="flat">
              <a:solidFill>
                <a:srgbClr val="A7A7A7"/>
              </a:solidFill>
              <a:prstDash val="solid"/>
              <a:miter lim="400000"/>
            </a:ln>
          </a:left>
          <a:right>
            <a:ln w="12700" cap="flat">
              <a:solidFill>
                <a:srgbClr val="A7A7A7"/>
              </a:solidFill>
              <a:prstDash val="solid"/>
              <a:miter lim="400000"/>
            </a:ln>
          </a:right>
          <a:top>
            <a:ln w="12700" cap="flat">
              <a:solidFill>
                <a:srgbClr val="A7A7A7"/>
              </a:solidFill>
              <a:prstDash val="solid"/>
              <a:miter lim="400000"/>
            </a:ln>
          </a:top>
          <a:bottom>
            <a:ln w="12700" cap="flat">
              <a:solidFill>
                <a:srgbClr val="A7A7A7"/>
              </a:solidFill>
              <a:prstDash val="solid"/>
              <a:miter lim="400000"/>
            </a:ln>
          </a:bottom>
          <a:insideH>
            <a:ln w="12700" cap="flat">
              <a:solidFill>
                <a:srgbClr val="A7A7A7"/>
              </a:solidFill>
              <a:prstDash val="solid"/>
              <a:miter lim="400000"/>
            </a:ln>
          </a:insideH>
          <a:insideV>
            <a:ln w="12700" cap="flat">
              <a:solidFill>
                <a:srgbClr val="A7A7A7"/>
              </a:solidFill>
              <a:prstDash val="solid"/>
              <a:miter lim="400000"/>
            </a:ln>
          </a:insideV>
        </a:tcBdr>
        <a:fill>
          <a:solidFill>
            <a:srgbClr val="D5D2C7"/>
          </a:solidFill>
        </a:fill>
      </a:tcStyle>
    </a:firstRow>
  </a:tblStyle>
  <a:tblStyle styleId="{33BA23B1-9221-436E-865A-0063620EA4FD}" styleName="">
    <a:tblBg/>
    <a:wholeTbl>
      <a:tcTxStyle b="off" i="off">
        <a:font>
          <a:latin typeface="Hoefler Text"/>
          <a:ea typeface="Hoefler Text"/>
          <a:cs typeface="Hoefler Text"/>
        </a:font>
        <a:srgbClr val="5E5E5E"/>
      </a:tcTxStyle>
      <a:tcStyle>
        <a:tcBdr>
          <a:left>
            <a:ln w="12700" cap="flat">
              <a:solidFill>
                <a:srgbClr val="000000">
                  <a:alpha val="50000"/>
                </a:srgbClr>
              </a:solidFill>
              <a:prstDash val="solid"/>
              <a:miter lim="400000"/>
            </a:ln>
          </a:left>
          <a:right>
            <a:ln w="12700" cap="flat">
              <a:solidFill>
                <a:srgbClr val="000000">
                  <a:alpha val="50000"/>
                </a:srgbClr>
              </a:solidFill>
              <a:prstDash val="solid"/>
              <a:miter lim="400000"/>
            </a:ln>
          </a:right>
          <a:top>
            <a:ln w="12700" cap="flat">
              <a:solidFill>
                <a:srgbClr val="000000">
                  <a:alpha val="50000"/>
                </a:srgbClr>
              </a:solidFill>
              <a:prstDash val="solid"/>
              <a:miter lim="400000"/>
            </a:ln>
          </a:top>
          <a:bottom>
            <a:ln w="12700" cap="flat">
              <a:solidFill>
                <a:srgbClr val="000000">
                  <a:alpha val="50000"/>
                </a:srgbClr>
              </a:solidFill>
              <a:prstDash val="solid"/>
              <a:miter lim="400000"/>
            </a:ln>
          </a:bottom>
          <a:insideH>
            <a:ln w="12700" cap="flat">
              <a:solidFill>
                <a:srgbClr val="000000">
                  <a:alpha val="50000"/>
                </a:srgbClr>
              </a:solidFill>
              <a:prstDash val="solid"/>
              <a:miter lim="400000"/>
            </a:ln>
          </a:insideH>
          <a:insideV>
            <a:ln w="12700" cap="flat">
              <a:solidFill>
                <a:srgbClr val="000000">
                  <a:alpha val="50000"/>
                </a:srgbClr>
              </a:solidFill>
              <a:prstDash val="solid"/>
              <a:miter lim="400000"/>
            </a:ln>
          </a:insideV>
        </a:tcBdr>
        <a:fill>
          <a:noFill/>
        </a:fill>
      </a:tcStyle>
    </a:wholeTbl>
    <a:band2H>
      <a:tcTxStyle b="def" i="def"/>
      <a:tcStyle>
        <a:tcBdr/>
        <a:fill>
          <a:solidFill>
            <a:srgbClr val="E4E1D9"/>
          </a:solidFill>
        </a:fill>
      </a:tcStyle>
    </a:band2H>
    <a:firstCol>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CA99C"/>
          </a:solidFill>
        </a:fill>
      </a:tcStyle>
    </a:firstCol>
    <a:la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746B"/>
          </a:solidFill>
        </a:fill>
      </a:tcStyle>
    </a:lastRow>
    <a:fir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746B"/>
          </a:solidFill>
        </a:fill>
      </a:tcStyle>
    </a:firstRow>
  </a:tblStyle>
  <a:tblStyle styleId="{2708684C-4D16-4618-839F-0558EEFCDFE6}" styleName="">
    <a:tblBg/>
    <a:wholeTbl>
      <a:tcTxStyle b="off" i="off">
        <a:font>
          <a:latin typeface="Hoefler Text"/>
          <a:ea typeface="Hoefler Text"/>
          <a:cs typeface="Hoefler Text"/>
        </a:font>
        <a:srgbClr val="5E5E5E"/>
      </a:tcTxStyle>
      <a:tcStyle>
        <a:tcBdr>
          <a:left>
            <a:ln w="12700" cap="flat">
              <a:noFill/>
              <a:miter lim="400000"/>
            </a:ln>
          </a:left>
          <a:right>
            <a:ln w="12700" cap="flat">
              <a:noFill/>
              <a:miter lim="400000"/>
            </a:ln>
          </a:right>
          <a:top>
            <a:ln w="12700" cap="flat">
              <a:solidFill>
                <a:srgbClr val="6B6C6B"/>
              </a:solidFill>
              <a:custDash>
                <a:ds d="200000" sp="200000"/>
              </a:custDash>
              <a:miter lim="400000"/>
            </a:ln>
          </a:top>
          <a:bottom>
            <a:ln w="12700" cap="flat">
              <a:solidFill>
                <a:srgbClr val="6B6C6B"/>
              </a:solidFill>
              <a:custDash>
                <a:ds d="200000" sp="200000"/>
              </a:custDash>
              <a:miter lim="400000"/>
            </a:ln>
          </a:bottom>
          <a:insideH>
            <a:ln w="12700" cap="flat">
              <a:solidFill>
                <a:srgbClr val="6B6C6B"/>
              </a:solidFill>
              <a:custDash>
                <a:ds d="200000" sp="200000"/>
              </a:custDash>
              <a:miter lim="400000"/>
            </a:ln>
          </a:insideH>
          <a:insideV>
            <a:ln w="12700" cap="flat">
              <a:noFill/>
              <a:miter lim="400000"/>
            </a:ln>
          </a:insideV>
        </a:tcBdr>
        <a:fill>
          <a:noFill/>
        </a:fill>
      </a:tcStyle>
    </a:wholeTbl>
    <a:band2H>
      <a:tcTxStyle b="def" i="def"/>
      <a:tcStyle>
        <a:tcBdr/>
        <a:fill>
          <a:solidFill>
            <a:srgbClr val="FFFFFF">
              <a:alpha val="50000"/>
            </a:srgbClr>
          </a:solidFill>
        </a:fill>
      </a:tcStyle>
    </a:band2H>
    <a:firstCol>
      <a:tcTxStyle b="off" i="off">
        <a:font>
          <a:latin typeface="Hoefler Text"/>
          <a:ea typeface="Hoefler Text"/>
          <a:cs typeface="Hoefler Text"/>
        </a:font>
        <a:srgbClr val="5D3C1B"/>
      </a:tcTxStyle>
      <a:tcStyle>
        <a:tcBdr>
          <a:left>
            <a:ln w="12700" cap="flat">
              <a:noFill/>
              <a:miter lim="400000"/>
            </a:ln>
          </a:left>
          <a:right>
            <a:ln w="25400" cap="flat">
              <a:solidFill>
                <a:srgbClr val="A7A7A7"/>
              </a:solidFill>
              <a:prstDash val="solid"/>
              <a:miter lim="400000"/>
            </a:ln>
          </a:right>
          <a:top>
            <a:ln w="12700" cap="flat">
              <a:solidFill>
                <a:srgbClr val="A9AAA9"/>
              </a:solidFill>
              <a:prstDash val="solid"/>
              <a:miter lim="400000"/>
            </a:ln>
          </a:top>
          <a:bottom>
            <a:ln w="12700" cap="flat">
              <a:solidFill>
                <a:srgbClr val="A9AAA9"/>
              </a:solidFill>
              <a:prstDash val="solid"/>
              <a:miter lim="400000"/>
            </a:ln>
          </a:bottom>
          <a:insideH>
            <a:ln w="12700" cap="flat">
              <a:solidFill>
                <a:srgbClr val="A9AAA9"/>
              </a:solidFill>
              <a:prstDash val="solid"/>
              <a:miter lim="400000"/>
            </a:ln>
          </a:insideH>
          <a:insideV>
            <a:ln w="12700" cap="flat">
              <a:noFill/>
              <a:miter lim="400000"/>
            </a:ln>
          </a:insideV>
        </a:tcBdr>
        <a:fill>
          <a:noFill/>
        </a:fill>
      </a:tcStyle>
    </a:firstCol>
    <a:lastRow>
      <a:tcTxStyle b="off" i="off">
        <a:font>
          <a:latin typeface="Hoefler Text"/>
          <a:ea typeface="Hoefler Text"/>
          <a:cs typeface="Hoefler Text"/>
        </a:font>
        <a:srgbClr val="5D3C1B"/>
      </a:tcTxStyle>
      <a:tcStyle>
        <a:tcBdr>
          <a:left>
            <a:ln w="12700" cap="flat">
              <a:noFill/>
              <a:miter lim="400000"/>
            </a:ln>
          </a:left>
          <a:right>
            <a:ln w="12700" cap="flat">
              <a:noFill/>
              <a:miter lim="400000"/>
            </a:ln>
          </a:right>
          <a:top>
            <a:ln w="25400" cap="flat">
              <a:solidFill>
                <a:srgbClr val="A7A7A7"/>
              </a:solidFill>
              <a:prstDash val="solid"/>
              <a:miter lim="400000"/>
            </a:ln>
          </a:top>
          <a:bottom>
            <a:ln w="12700" cap="flat">
              <a:noFill/>
              <a:miter lim="400000"/>
            </a:ln>
          </a:bottom>
          <a:insideH>
            <a:ln w="12700" cap="flat">
              <a:solidFill>
                <a:srgbClr val="A7A7A7"/>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5D3C1B"/>
      </a:tcTxStyle>
      <a:tcStyle>
        <a:tcBdr>
          <a:left>
            <a:ln w="12700" cap="flat">
              <a:noFill/>
              <a:miter lim="400000"/>
            </a:ln>
          </a:left>
          <a:right>
            <a:ln w="12700" cap="flat">
              <a:noFill/>
              <a:miter lim="400000"/>
            </a:ln>
          </a:right>
          <a:top>
            <a:ln w="12700" cap="flat">
              <a:noFill/>
              <a:miter lim="400000"/>
            </a:ln>
          </a:top>
          <a:bottom>
            <a:ln w="25400" cap="flat">
              <a:solidFill>
                <a:srgbClr val="A7A7A7"/>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Title Text"/>
          <p:cNvSpPr txBox="1"/>
          <p:nvPr>
            <p:ph type="title"/>
          </p:nvPr>
        </p:nvSpPr>
        <p:spPr>
          <a:xfrm>
            <a:off x="787400" y="1511300"/>
            <a:ext cx="11430000" cy="3810000"/>
          </a:xfrm>
          <a:prstGeom prst="rect">
            <a:avLst/>
          </a:prstGeom>
        </p:spPr>
        <p:txBody>
          <a:bodyPr anchor="b"/>
          <a:lstStyle>
            <a:lvl1pPr>
              <a:defRPr>
                <a:solidFill>
                  <a:srgbClr val="276D6D"/>
                </a:solidFill>
              </a:defRPr>
            </a:lvl1pPr>
          </a:lstStyle>
          <a:p>
            <a:pPr/>
            <a:r>
              <a:t>Title Text</a:t>
            </a:r>
          </a:p>
        </p:txBody>
      </p:sp>
      <p:sp>
        <p:nvSpPr>
          <p:cNvPr id="12" name="Body Level One…"/>
          <p:cNvSpPr txBox="1"/>
          <p:nvPr>
            <p:ph type="body" sz="quarter" idx="1"/>
          </p:nvPr>
        </p:nvSpPr>
        <p:spPr>
          <a:xfrm>
            <a:off x="787400" y="5308600"/>
            <a:ext cx="11430000" cy="14478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i="1" sz="2800"/>
            </a:lvl1pPr>
          </a:lstStyle>
          <a:p>
            <a:pPr/>
            <a:r>
              <a:t>–Johnny Appleseed</a:t>
            </a:r>
          </a:p>
        </p:txBody>
      </p:sp>
      <p:sp>
        <p:nvSpPr>
          <p:cNvPr id="94" name="“Type a quote here.”"/>
          <p:cNvSpPr txBox="1"/>
          <p:nvPr>
            <p:ph type="body" sz="quarter" idx="14"/>
          </p:nvPr>
        </p:nvSpPr>
        <p:spPr>
          <a:xfrm>
            <a:off x="1270000" y="4286250"/>
            <a:ext cx="10464800" cy="647700"/>
          </a:xfrm>
          <a:prstGeom prst="rect">
            <a:avLst/>
          </a:prstGeom>
        </p:spPr>
        <p:txBody>
          <a:bodyPr>
            <a:spAutoFit/>
          </a:bodyPr>
          <a:lstStyle>
            <a:lvl1pPr marL="0" indent="0" algn="ctr">
              <a:spcBef>
                <a:spcPts val="240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 name="Image"/>
          <p:cNvSpPr/>
          <p:nvPr>
            <p:ph type="pic" sz="half" idx="13"/>
          </p:nvPr>
        </p:nvSpPr>
        <p:spPr>
          <a:xfrm>
            <a:off x="2489200" y="889000"/>
            <a:ext cx="8051800" cy="6083300"/>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21" name="Title Text"/>
          <p:cNvSpPr txBox="1"/>
          <p:nvPr>
            <p:ph type="title"/>
          </p:nvPr>
        </p:nvSpPr>
        <p:spPr>
          <a:xfrm>
            <a:off x="787400" y="7188200"/>
            <a:ext cx="11430000" cy="1270000"/>
          </a:xfrm>
          <a:prstGeom prst="rect">
            <a:avLst/>
          </a:prstGeom>
        </p:spPr>
        <p:txBody>
          <a:bodyPr anchor="b"/>
          <a:lstStyle>
            <a:lvl1pPr>
              <a:defRPr>
                <a:solidFill>
                  <a:srgbClr val="276D6D"/>
                </a:solidFill>
              </a:defRPr>
            </a:lvl1pPr>
          </a:lstStyle>
          <a:p>
            <a:pPr/>
            <a:r>
              <a:t>Title Text</a:t>
            </a:r>
          </a:p>
        </p:txBody>
      </p:sp>
      <p:sp>
        <p:nvSpPr>
          <p:cNvPr id="22" name="Body Level One…"/>
          <p:cNvSpPr txBox="1"/>
          <p:nvPr>
            <p:ph type="body" sz="quarter" idx="1"/>
          </p:nvPr>
        </p:nvSpPr>
        <p:spPr>
          <a:xfrm>
            <a:off x="787400" y="8407400"/>
            <a:ext cx="11430000" cy="10414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02692" y="9131300"/>
            <a:ext cx="386716" cy="431800"/>
          </a:xfrm>
          <a:prstGeom prst="rect">
            <a:avLst/>
          </a:prstGeom>
        </p:spPr>
        <p:txBody>
          <a:bodyPr anchor="t"/>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787400" y="3657600"/>
            <a:ext cx="11430000" cy="24384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484788" y="1206500"/>
            <a:ext cx="5465912" cy="7277100"/>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39" name="Title Text"/>
          <p:cNvSpPr txBox="1"/>
          <p:nvPr>
            <p:ph type="title"/>
          </p:nvPr>
        </p:nvSpPr>
        <p:spPr>
          <a:xfrm>
            <a:off x="457200" y="1244600"/>
            <a:ext cx="5600700" cy="3467100"/>
          </a:xfrm>
          <a:prstGeom prst="rect">
            <a:avLst/>
          </a:prstGeom>
        </p:spPr>
        <p:txBody>
          <a:bodyPr anchor="b"/>
          <a:lstStyle/>
          <a:p>
            <a:pPr/>
            <a:r>
              <a:t>Title Text</a:t>
            </a:r>
          </a:p>
        </p:txBody>
      </p:sp>
      <p:sp>
        <p:nvSpPr>
          <p:cNvPr id="40" name="Body Level One…"/>
          <p:cNvSpPr txBox="1"/>
          <p:nvPr>
            <p:ph type="body" sz="quarter" idx="1"/>
          </p:nvPr>
        </p:nvSpPr>
        <p:spPr>
          <a:xfrm>
            <a:off x="457200" y="4851400"/>
            <a:ext cx="5600700" cy="36322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7556500" y="2933700"/>
            <a:ext cx="3987347" cy="5308600"/>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787400" y="2768600"/>
            <a:ext cx="5486400" cy="5715000"/>
          </a:xfrm>
          <a:prstGeom prst="rect">
            <a:avLst/>
          </a:prstGeom>
        </p:spPr>
        <p:txBody>
          <a:bodyPr/>
          <a:lstStyle>
            <a:lvl1pPr marL="342900" indent="-342900">
              <a:spcBef>
                <a:spcPts val="2800"/>
              </a:spcBef>
              <a:buBlip>
                <a:blip r:embed="rId2"/>
              </a:buBlip>
              <a:defRPr sz="3000"/>
            </a:lvl1pPr>
            <a:lvl2pPr marL="685800" indent="-342900">
              <a:spcBef>
                <a:spcPts val="2800"/>
              </a:spcBef>
              <a:buBlip>
                <a:blip r:embed="rId2"/>
              </a:buBlip>
              <a:defRPr sz="3000"/>
            </a:lvl2pPr>
            <a:lvl3pPr marL="1028700" indent="-342900">
              <a:spcBef>
                <a:spcPts val="2800"/>
              </a:spcBef>
              <a:buBlip>
                <a:blip r:embed="rId2"/>
              </a:buBlip>
              <a:defRPr sz="3000"/>
            </a:lvl3pPr>
            <a:lvl4pPr marL="1371600" indent="-342900">
              <a:spcBef>
                <a:spcPts val="2800"/>
              </a:spcBef>
              <a:buBlip>
                <a:blip r:embed="rId2"/>
              </a:buBlip>
              <a:defRPr sz="3000"/>
            </a:lvl4pPr>
            <a:lvl5pPr marL="1714500" indent="-342900">
              <a:spcBef>
                <a:spcPts val="2800"/>
              </a:spcBef>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3 - Up">
    <p:spTree>
      <p:nvGrpSpPr>
        <p:cNvPr id="1" name=""/>
        <p:cNvGrpSpPr/>
        <p:nvPr/>
      </p:nvGrpSpPr>
      <p:grpSpPr>
        <a:xfrm>
          <a:off x="0" y="0"/>
          <a:ext cx="0" cy="0"/>
          <a:chOff x="0" y="0"/>
          <a:chExt cx="0" cy="0"/>
        </a:xfrm>
      </p:grpSpPr>
      <p:sp>
        <p:nvSpPr>
          <p:cNvPr id="83" name="Image"/>
          <p:cNvSpPr/>
          <p:nvPr>
            <p:ph type="pic" idx="13"/>
          </p:nvPr>
        </p:nvSpPr>
        <p:spPr>
          <a:xfrm>
            <a:off x="787400" y="685800"/>
            <a:ext cx="6184900" cy="8229600"/>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84" name="Image"/>
          <p:cNvSpPr/>
          <p:nvPr>
            <p:ph type="pic" sz="quarter" idx="14"/>
          </p:nvPr>
        </p:nvSpPr>
        <p:spPr>
          <a:xfrm>
            <a:off x="7645400" y="685800"/>
            <a:ext cx="4572000" cy="2984500"/>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85" name="Image"/>
          <p:cNvSpPr/>
          <p:nvPr>
            <p:ph type="pic" sz="quarter" idx="15"/>
          </p:nvPr>
        </p:nvSpPr>
        <p:spPr>
          <a:xfrm>
            <a:off x="7645400" y="4381500"/>
            <a:ext cx="4572000" cy="4546600"/>
          </a:xfrm>
          <a:prstGeom prst="rect">
            <a:avLst/>
          </a:prstGeom>
          <a:ln w="9525">
            <a:round/>
          </a:ln>
          <a:effectLst>
            <a:outerShdw sx="100000" sy="100000" kx="0" ky="0" algn="b" rotWithShape="0" blurRad="63500" dist="38100" dir="5400000">
              <a:srgbClr val="000000">
                <a:alpha val="50000"/>
              </a:srgbClr>
            </a:outerShdw>
          </a:effectLst>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787400" y="1257300"/>
            <a:ext cx="11430000" cy="723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787400" y="254000"/>
            <a:ext cx="114300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302692" y="9131299"/>
            <a:ext cx="386716" cy="431801"/>
          </a:xfrm>
          <a:prstGeom prst="rect">
            <a:avLst/>
          </a:prstGeom>
          <a:ln w="12700">
            <a:miter lim="400000"/>
          </a:ln>
        </p:spPr>
        <p:txBody>
          <a:bodyPr wrap="none" lIns="50800" tIns="50800" rIns="50800" bIns="50800" anchor="ctr">
            <a:spAutoFit/>
          </a:bodyPr>
          <a:lstStyle>
            <a:lvl1pPr>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1pPr>
      <a:lvl2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2pPr>
      <a:lvl3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3pPr>
      <a:lvl4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4pPr>
      <a:lvl5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5pPr>
      <a:lvl6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6pPr>
      <a:lvl7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7pPr>
      <a:lvl8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8pPr>
      <a:lvl9pPr marL="0" marR="0" indent="0" algn="ctr" defTabSz="584200" rtl="0" latinLnBrk="0">
        <a:lnSpc>
          <a:spcPct val="100000"/>
        </a:lnSpc>
        <a:spcBef>
          <a:spcPts val="0"/>
        </a:spcBef>
        <a:spcAft>
          <a:spcPts val="0"/>
        </a:spcAft>
        <a:buClrTx/>
        <a:buSzTx/>
        <a:buFontTx/>
        <a:buNone/>
        <a:tabLst/>
        <a:defRPr b="0" baseline="0" cap="none" i="0" spc="0" strike="noStrike" sz="7800" u="none">
          <a:ln>
            <a:noFill/>
          </a:ln>
          <a:solidFill>
            <a:srgbClr val="767367"/>
          </a:solidFill>
          <a:effectLst>
            <a:outerShdw sx="100000" sy="100000" kx="0" ky="0" algn="b" rotWithShape="0" blurRad="63500" dist="12700" dir="5400000">
              <a:srgbClr val="000000">
                <a:alpha val="30000"/>
              </a:srgbClr>
            </a:outerShdw>
          </a:effectLst>
          <a:uFillTx/>
          <a:latin typeface="+mn-lt"/>
          <a:ea typeface="+mn-ea"/>
          <a:cs typeface="+mn-cs"/>
          <a:sym typeface="Baskerville"/>
        </a:defRPr>
      </a:lvl9pPr>
    </p:titleStyle>
    <p:bodyStyle>
      <a:lvl1pPr marL="3937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1pPr>
      <a:lvl2pPr marL="7874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2pPr>
      <a:lvl3pPr marL="11811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3pPr>
      <a:lvl4pPr marL="15748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4pPr>
      <a:lvl5pPr marL="19685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5pPr>
      <a:lvl6pPr marL="23622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6pPr>
      <a:lvl7pPr marL="27559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7pPr>
      <a:lvl8pPr marL="31496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8pPr>
      <a:lvl9pPr marL="3543300" marR="0" indent="-393700" algn="l" defTabSz="584200" rtl="0" latinLnBrk="0">
        <a:lnSpc>
          <a:spcPct val="100000"/>
        </a:lnSpc>
        <a:spcBef>
          <a:spcPts val="3600"/>
        </a:spcBef>
        <a:spcAft>
          <a:spcPts val="0"/>
        </a:spcAft>
        <a:buClrTx/>
        <a:buSzPct val="50000"/>
        <a:buFontTx/>
        <a:buBlip>
          <a:blip r:embed="rId3"/>
        </a:buBlip>
        <a:tabLst/>
        <a:defRPr b="0" baseline="0" cap="none" i="0" spc="0" strike="noStrike" sz="3600" u="none">
          <a:ln>
            <a:noFill/>
          </a:ln>
          <a:solidFill>
            <a:srgbClr val="5E5E5E"/>
          </a:solidFill>
          <a:uFillTx/>
          <a:latin typeface="Hoefler Text"/>
          <a:ea typeface="Hoefler Text"/>
          <a:cs typeface="Hoefler Text"/>
          <a:sym typeface="Hoefler Tex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1pPr>
      <a:lvl2pPr marL="0" marR="0" indent="228600" algn="ctr" defTabSz="58420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2pPr>
      <a:lvl3pPr marL="0" marR="0" indent="457200" algn="ctr" defTabSz="58420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3pPr>
      <a:lvl4pPr marL="0" marR="0" indent="685800" algn="ctr" defTabSz="58420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4pPr>
      <a:lvl5pPr marL="0" marR="0" indent="914400" algn="ctr" defTabSz="58420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5pPr>
      <a:lvl6pPr marL="0" marR="0" indent="1143000" algn="ctr" defTabSz="58420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6pPr>
      <a:lvl7pPr marL="0" marR="0" indent="1371600" algn="ctr" defTabSz="58420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7pPr>
      <a:lvl8pPr marL="0" marR="0" indent="1600200" algn="ctr" defTabSz="58420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8pPr>
      <a:lvl9pPr marL="0" marR="0" indent="1828800" algn="ctr" defTabSz="58420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oefler Tex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ewarisan, Enkapsulasi, dan Polimorfis"/>
          <p:cNvSpPr txBox="1"/>
          <p:nvPr>
            <p:ph type="ctrTitle"/>
          </p:nvPr>
        </p:nvSpPr>
        <p:spPr>
          <a:prstGeom prst="rect">
            <a:avLst/>
          </a:prstGeom>
        </p:spPr>
        <p:txBody>
          <a:bodyPr/>
          <a:lstStyle/>
          <a:p>
            <a:pPr/>
            <a:r>
              <a:t>Pewarisan, Enkapsulasi, dan Polimorfis</a:t>
            </a:r>
          </a:p>
        </p:txBody>
      </p:sp>
      <p:sp>
        <p:nvSpPr>
          <p:cNvPr id="120" name="Body"/>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Pewarisan"/>
          <p:cNvSpPr txBox="1"/>
          <p:nvPr>
            <p:ph type="title"/>
          </p:nvPr>
        </p:nvSpPr>
        <p:spPr>
          <a:prstGeom prst="rect">
            <a:avLst/>
          </a:prstGeom>
        </p:spPr>
        <p:txBody>
          <a:bodyPr/>
          <a:lstStyle/>
          <a:p>
            <a:pPr/>
            <a:r>
              <a:t>Pewarisan</a:t>
            </a:r>
          </a:p>
        </p:txBody>
      </p:sp>
      <p:sp>
        <p:nvSpPr>
          <p:cNvPr id="123" name="Dalam paradigma OOP, pewarisan memungkinkan kita untuk membuat sebuah kelas yang memiliki perilaku bawaan dari kelas diatasnya."/>
          <p:cNvSpPr txBox="1"/>
          <p:nvPr>
            <p:ph type="body" idx="1"/>
          </p:nvPr>
        </p:nvSpPr>
        <p:spPr>
          <a:prstGeom prst="rect">
            <a:avLst/>
          </a:prstGeom>
        </p:spPr>
        <p:txBody>
          <a:bodyPr/>
          <a:lstStyle>
            <a:lvl1pPr marL="0" indent="0">
              <a:buSzTx/>
              <a:buNone/>
            </a:lvl1pPr>
          </a:lstStyle>
          <a:p>
            <a:pPr/>
            <a:r>
              <a:t>Dalam paradigma OOP, pewarisan memungkinkan kita untuk membuat sebuah kelas yang memiliki perilaku bawaan dari kelas diatasnya.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Enkapsulasi"/>
          <p:cNvSpPr txBox="1"/>
          <p:nvPr>
            <p:ph type="title"/>
          </p:nvPr>
        </p:nvSpPr>
        <p:spPr>
          <a:prstGeom prst="rect">
            <a:avLst/>
          </a:prstGeom>
        </p:spPr>
        <p:txBody>
          <a:bodyPr/>
          <a:lstStyle/>
          <a:p>
            <a:pPr/>
            <a:r>
              <a:t>Enkapsulasi</a:t>
            </a:r>
          </a:p>
        </p:txBody>
      </p:sp>
      <p:sp>
        <p:nvSpPr>
          <p:cNvPr id="126" name="Mekanisme yang melarang objek lain melakukan akses langsung terhadap data pada sebuah objek.…"/>
          <p:cNvSpPr txBox="1"/>
          <p:nvPr>
            <p:ph type="body" idx="1"/>
          </p:nvPr>
        </p:nvSpPr>
        <p:spPr>
          <a:prstGeom prst="rect">
            <a:avLst/>
          </a:prstGeom>
        </p:spPr>
        <p:txBody>
          <a:bodyPr/>
          <a:lstStyle/>
          <a:p>
            <a:pPr>
              <a:buBlip>
                <a:blip r:embed="rId2"/>
              </a:buBlip>
            </a:pPr>
            <a:r>
              <a:t>Mekanisme yang melarang objek lain melakukan akses langsung terhadap data pada sebuah objek.</a:t>
            </a:r>
          </a:p>
          <a:p>
            <a:pPr>
              <a:buBlip>
                <a:blip r:embed="rId2"/>
              </a:buBlip>
            </a:pPr>
            <a:r>
              <a:t>Dalam pengertian lain yang biasanya dikombinasikan adalah, fitur yang disematkan berupa </a:t>
            </a:r>
            <a:r>
              <a:rPr i="1"/>
              <a:t>method</a:t>
            </a:r>
            <a:r>
              <a:t> untuk melakukan operasi terhadap data pada sebuah objek.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Polimorfis"/>
          <p:cNvSpPr txBox="1"/>
          <p:nvPr>
            <p:ph type="title"/>
          </p:nvPr>
        </p:nvSpPr>
        <p:spPr>
          <a:prstGeom prst="rect">
            <a:avLst/>
          </a:prstGeom>
        </p:spPr>
        <p:txBody>
          <a:bodyPr/>
          <a:lstStyle/>
          <a:p>
            <a:pPr/>
            <a:r>
              <a:t>Polimorfis</a:t>
            </a:r>
          </a:p>
        </p:txBody>
      </p:sp>
      <p:sp>
        <p:nvSpPr>
          <p:cNvPr id="129" name="Kemampuan untuk muncul dalam banyak bentuk. Implementasi yang paling sering muncul pada kondisi ini adalah beberapa kelas yang mewarisi dari satu kelas yang sama, memiliki fitur yang sama, namun hasil keluaran berbeda-beda."/>
          <p:cNvSpPr txBox="1"/>
          <p:nvPr>
            <p:ph type="body" idx="1"/>
          </p:nvPr>
        </p:nvSpPr>
        <p:spPr>
          <a:prstGeom prst="rect">
            <a:avLst/>
          </a:prstGeom>
        </p:spPr>
        <p:txBody>
          <a:bodyPr/>
          <a:lstStyle>
            <a:lvl1pPr marL="0" indent="0">
              <a:buSzTx/>
              <a:buNone/>
            </a:lvl1pPr>
          </a:lstStyle>
          <a:p>
            <a:pPr/>
            <a:r>
              <a:t>Kemampuan untuk muncul dalam banyak bentuk. Implementasi yang paling sering muncul pada kondisi ini adalah beberapa kelas yang mewarisi dari satu kelas yang sama, memiliki fitur yang sama, namun hasil keluaran berbeda-beda.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Mari kita lihat implementasinya"/>
          <p:cNvSpPr txBox="1"/>
          <p:nvPr>
            <p:ph type="title"/>
          </p:nvPr>
        </p:nvSpPr>
        <p:spPr>
          <a:prstGeom prst="rect">
            <a:avLst/>
          </a:prstGeom>
        </p:spPr>
        <p:txBody>
          <a:bodyPr/>
          <a:lstStyle/>
          <a:p>
            <a:pPr/>
            <a:r>
              <a:t>Mari kita lihat implementasinya</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jpeg"/></Relationships>

</file>

<file path=ppt/theme/_rels/theme2.xml.rels><?xml version="1.0" encoding="UTF-8"?>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Harmony">
  <a:themeElements>
    <a:clrScheme name="Harmony">
      <a:dk1>
        <a:srgbClr val="5E5E5E"/>
      </a:dk1>
      <a:lt1>
        <a:srgbClr val="5E0033"/>
      </a:lt1>
      <a:dk2>
        <a:srgbClr val="565F5F"/>
      </a:dk2>
      <a:lt2>
        <a:srgbClr val="C2CBCA"/>
      </a:lt2>
      <a:accent1>
        <a:srgbClr val="87AEC1"/>
      </a:accent1>
      <a:accent2>
        <a:srgbClr val="D6BB9E"/>
      </a:accent2>
      <a:accent3>
        <a:srgbClr val="CC7A69"/>
      </a:accent3>
      <a:accent4>
        <a:srgbClr val="EAAB5C"/>
      </a:accent4>
      <a:accent5>
        <a:srgbClr val="98C8C6"/>
      </a:accent5>
      <a:accent6>
        <a:srgbClr val="C3CD8B"/>
      </a:accent6>
      <a:hlink>
        <a:srgbClr val="0000FF"/>
      </a:hlink>
      <a:folHlink>
        <a:srgbClr val="FF00FF"/>
      </a:folHlink>
    </a:clrScheme>
    <a:fontScheme name="Harmony">
      <a:majorFont>
        <a:latin typeface="Baskerville"/>
        <a:ea typeface="Baskerville"/>
        <a:cs typeface="Baskerville"/>
      </a:majorFont>
      <a:minorFont>
        <a:latin typeface="Baskerville"/>
        <a:ea typeface="Baskerville"/>
        <a:cs typeface="Baskerville"/>
      </a:minorFont>
    </a:fontScheme>
    <a:fmtScheme name="Harmon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chemeClr val="accent5">
              <a:hueOff val="85969"/>
              <a:satOff val="-7811"/>
              <a:lumOff val="-38955"/>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Harmony">
  <a:themeElements>
    <a:clrScheme name="Harmony">
      <a:dk1>
        <a:srgbClr val="000000"/>
      </a:dk1>
      <a:lt1>
        <a:srgbClr val="FFFFFF"/>
      </a:lt1>
      <a:dk2>
        <a:srgbClr val="565F5F"/>
      </a:dk2>
      <a:lt2>
        <a:srgbClr val="C2CBCA"/>
      </a:lt2>
      <a:accent1>
        <a:srgbClr val="87AEC1"/>
      </a:accent1>
      <a:accent2>
        <a:srgbClr val="D6BB9E"/>
      </a:accent2>
      <a:accent3>
        <a:srgbClr val="CC7A69"/>
      </a:accent3>
      <a:accent4>
        <a:srgbClr val="EAAB5C"/>
      </a:accent4>
      <a:accent5>
        <a:srgbClr val="98C8C6"/>
      </a:accent5>
      <a:accent6>
        <a:srgbClr val="C3CD8B"/>
      </a:accent6>
      <a:hlink>
        <a:srgbClr val="0000FF"/>
      </a:hlink>
      <a:folHlink>
        <a:srgbClr val="FF00FF"/>
      </a:folHlink>
    </a:clrScheme>
    <a:fontScheme name="Harmony">
      <a:majorFont>
        <a:latin typeface="Baskerville"/>
        <a:ea typeface="Baskerville"/>
        <a:cs typeface="Baskerville"/>
      </a:majorFont>
      <a:minorFont>
        <a:latin typeface="Baskerville"/>
        <a:ea typeface="Baskerville"/>
        <a:cs typeface="Baskerville"/>
      </a:minorFont>
    </a:fontScheme>
    <a:fmtScheme name="Harmon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chemeClr val="accent5">
              <a:hueOff val="85969"/>
              <a:satOff val="-7811"/>
              <a:lumOff val="-38955"/>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E5E5E"/>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