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eg" ContentType="image/jpeg"/>
  <Override PartName="/ppt/media/image3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7E8286"/>
              </a:solidFill>
              <a:prstDash val="solid"/>
              <a:miter lim="400000"/>
            </a:ln>
          </a:left>
          <a:right>
            <a:ln w="12700" cap="flat">
              <a:solidFill>
                <a:srgbClr val="7E8286"/>
              </a:solidFill>
              <a:prstDash val="solid"/>
              <a:miter lim="400000"/>
            </a:ln>
          </a:right>
          <a:top>
            <a:ln w="12700" cap="flat">
              <a:solidFill>
                <a:srgbClr val="7E8286"/>
              </a:solidFill>
              <a:prstDash val="solid"/>
              <a:miter lim="400000"/>
            </a:ln>
          </a:top>
          <a:bottom>
            <a:ln w="12700" cap="flat">
              <a:solidFill>
                <a:srgbClr val="7E8286"/>
              </a:solidFill>
              <a:prstDash val="solid"/>
              <a:miter lim="400000"/>
            </a:ln>
          </a:bottom>
          <a:insideH>
            <a:ln w="12700" cap="flat">
              <a:solidFill>
                <a:srgbClr val="7E8286"/>
              </a:solidFill>
              <a:prstDash val="solid"/>
              <a:miter lim="400000"/>
            </a:ln>
          </a:insideH>
          <a:insideV>
            <a:ln w="12700" cap="flat">
              <a:solidFill>
                <a:srgbClr val="7E828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4C1BA">
              <a:alpha val="25000"/>
            </a:srgbClr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7E8286"/>
              </a:solidFill>
              <a:prstDash val="solid"/>
              <a:miter lim="400000"/>
            </a:ln>
          </a:left>
          <a:right>
            <a:ln w="12700" cap="flat">
              <a:solidFill>
                <a:srgbClr val="7E8286"/>
              </a:solidFill>
              <a:prstDash val="solid"/>
              <a:miter lim="400000"/>
            </a:ln>
          </a:right>
          <a:top>
            <a:ln w="12700" cap="flat">
              <a:solidFill>
                <a:srgbClr val="7E8286"/>
              </a:solidFill>
              <a:prstDash val="solid"/>
              <a:miter lim="400000"/>
            </a:ln>
          </a:top>
          <a:bottom>
            <a:ln w="12700" cap="flat">
              <a:solidFill>
                <a:srgbClr val="7E8286"/>
              </a:solidFill>
              <a:prstDash val="solid"/>
              <a:miter lim="400000"/>
            </a:ln>
          </a:bottom>
          <a:insideH>
            <a:ln w="12700" cap="flat">
              <a:solidFill>
                <a:srgbClr val="7E8286"/>
              </a:solidFill>
              <a:prstDash val="solid"/>
              <a:miter lim="400000"/>
            </a:ln>
          </a:insideH>
          <a:insideV>
            <a:ln w="12700" cap="flat">
              <a:solidFill>
                <a:srgbClr val="7E8286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7E8286"/>
              </a:solidFill>
              <a:prstDash val="solid"/>
              <a:miter lim="400000"/>
            </a:ln>
          </a:left>
          <a:right>
            <a:ln w="12700" cap="flat">
              <a:solidFill>
                <a:srgbClr val="7E8286"/>
              </a:solidFill>
              <a:prstDash val="solid"/>
              <a:miter lim="400000"/>
            </a:ln>
          </a:right>
          <a:top>
            <a:ln w="38100" cap="flat">
              <a:solidFill>
                <a:srgbClr val="7E8286"/>
              </a:solidFill>
              <a:prstDash val="solid"/>
              <a:miter lim="400000"/>
            </a:ln>
          </a:top>
          <a:bottom>
            <a:ln w="12700" cap="flat">
              <a:solidFill>
                <a:srgbClr val="7E8286"/>
              </a:solidFill>
              <a:prstDash val="solid"/>
              <a:miter lim="400000"/>
            </a:ln>
          </a:bottom>
          <a:insideH>
            <a:ln w="12700" cap="flat">
              <a:solidFill>
                <a:srgbClr val="7E8286"/>
              </a:solidFill>
              <a:prstDash val="solid"/>
              <a:miter lim="400000"/>
            </a:ln>
          </a:insideH>
          <a:insideV>
            <a:ln w="12700" cap="flat">
              <a:solidFill>
                <a:srgbClr val="7E8286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7E8286"/>
              </a:solidFill>
              <a:prstDash val="solid"/>
              <a:miter lim="400000"/>
            </a:ln>
          </a:left>
          <a:right>
            <a:ln w="12700" cap="flat">
              <a:solidFill>
                <a:srgbClr val="7E8286"/>
              </a:solidFill>
              <a:prstDash val="solid"/>
              <a:miter lim="400000"/>
            </a:ln>
          </a:right>
          <a:top>
            <a:ln w="12700" cap="flat">
              <a:solidFill>
                <a:srgbClr val="7E8286"/>
              </a:solidFill>
              <a:prstDash val="solid"/>
              <a:miter lim="400000"/>
            </a:ln>
          </a:top>
          <a:bottom>
            <a:ln w="12700" cap="flat">
              <a:solidFill>
                <a:srgbClr val="7E8286"/>
              </a:solidFill>
              <a:prstDash val="solid"/>
              <a:miter lim="400000"/>
            </a:ln>
          </a:bottom>
          <a:insideH>
            <a:ln w="12700" cap="flat">
              <a:solidFill>
                <a:srgbClr val="7E8286"/>
              </a:solidFill>
              <a:prstDash val="solid"/>
              <a:miter lim="400000"/>
            </a:ln>
          </a:insideH>
          <a:insideV>
            <a:ln w="12700" cap="flat">
              <a:solidFill>
                <a:srgbClr val="7E8286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Hoefler Text"/>
          <a:ea typeface="Hoefler Text"/>
          <a:cs typeface="Hoefler Text"/>
        </a:font>
        <a:schemeClr val="accent5">
          <a:hueOff val="85969"/>
          <a:satOff val="-7811"/>
          <a:lumOff val="-38955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5">
                  <a:hueOff val="85969"/>
                  <a:satOff val="-7811"/>
                  <a:lumOff val="-3895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5">
                  <a:hueOff val="85969"/>
                  <a:satOff val="-7811"/>
                  <a:lumOff val="-38955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5">
                  <a:hueOff val="85969"/>
                  <a:satOff val="-7811"/>
                  <a:lumOff val="-38955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4C1BA">
              <a:alpha val="25000"/>
            </a:srgbClr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chemeClr val="accent5">
          <a:hueOff val="85969"/>
          <a:satOff val="-7811"/>
          <a:lumOff val="-38955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chemeClr val="accent5">
                  <a:hueOff val="85969"/>
                  <a:satOff val="-7811"/>
                  <a:lumOff val="-38955"/>
                </a:scheme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5C2C3">
              <a:alpha val="63000"/>
            </a:srgbClr>
          </a:solidFill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chemeClr val="accent5">
          <a:hueOff val="85969"/>
          <a:satOff val="-7811"/>
          <a:lumOff val="-38955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5">
                  <a:hueOff val="85969"/>
                  <a:satOff val="-7811"/>
                  <a:lumOff val="-38955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chemeClr val="accent5">
                  <a:hueOff val="85969"/>
                  <a:satOff val="-7811"/>
                  <a:lumOff val="-38955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2727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79E9E"/>
          </a:solidFill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45430"/>
              <a:satOff val="-14506"/>
              <a:lumOff val="-20039"/>
            </a:schemeClr>
          </a:solidFill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45430"/>
              <a:satOff val="-14506"/>
              <a:lumOff val="-2003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A7A7A7"/>
              </a:solidFill>
              <a:prstDash val="solid"/>
              <a:miter lim="400000"/>
            </a:ln>
          </a:left>
          <a:right>
            <a:ln w="12700" cap="flat">
              <a:solidFill>
                <a:srgbClr val="A7A7A7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A7A7A7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6E4D7"/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5D3C1B"/>
      </a:tcTxStyle>
      <a:tcStyle>
        <a:tcBdr>
          <a:left>
            <a:ln w="12700" cap="flat">
              <a:solidFill>
                <a:srgbClr val="A7A7A7"/>
              </a:solidFill>
              <a:prstDash val="solid"/>
              <a:miter lim="400000"/>
            </a:ln>
          </a:left>
          <a:right>
            <a:ln w="12700" cap="flat">
              <a:solidFill>
                <a:srgbClr val="A7A7A7"/>
              </a:solidFill>
              <a:prstDash val="solid"/>
              <a:miter lim="400000"/>
            </a:ln>
          </a:right>
          <a:top>
            <a:ln w="12700" cap="flat">
              <a:solidFill>
                <a:srgbClr val="A7A7A7"/>
              </a:solidFill>
              <a:prstDash val="solid"/>
              <a:miter lim="400000"/>
            </a:ln>
          </a:top>
          <a:bottom>
            <a:ln w="12700" cap="flat">
              <a:solidFill>
                <a:srgbClr val="A7A7A7"/>
              </a:solidFill>
              <a:prstDash val="solid"/>
              <a:miter lim="400000"/>
            </a:ln>
          </a:bottom>
          <a:insideH>
            <a:ln w="12700" cap="flat">
              <a:solidFill>
                <a:srgbClr val="A7A7A7"/>
              </a:solidFill>
              <a:prstDash val="solid"/>
              <a:miter lim="400000"/>
            </a:ln>
          </a:insideH>
          <a:insideV>
            <a:ln w="12700" cap="flat">
              <a:solidFill>
                <a:srgbClr val="A7A7A7"/>
              </a:solidFill>
              <a:prstDash val="solid"/>
              <a:miter lim="400000"/>
            </a:ln>
          </a:insideV>
        </a:tcBdr>
        <a:fill>
          <a:solidFill>
            <a:srgbClr val="E7E4DC"/>
          </a:solidFill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5D3C1B"/>
      </a:tcTxStyle>
      <a:tcStyle>
        <a:tcBdr>
          <a:left>
            <a:ln w="12700" cap="flat">
              <a:solidFill>
                <a:srgbClr val="A7A7A7"/>
              </a:solidFill>
              <a:prstDash val="solid"/>
              <a:miter lim="400000"/>
            </a:ln>
          </a:left>
          <a:right>
            <a:ln w="12700" cap="flat">
              <a:solidFill>
                <a:srgbClr val="A7A7A7"/>
              </a:solidFill>
              <a:prstDash val="solid"/>
              <a:miter lim="400000"/>
            </a:ln>
          </a:right>
          <a:top>
            <a:ln w="12700" cap="flat">
              <a:solidFill>
                <a:srgbClr val="A7A7A7"/>
              </a:solidFill>
              <a:prstDash val="solid"/>
              <a:miter lim="400000"/>
            </a:ln>
          </a:top>
          <a:bottom>
            <a:ln w="12700" cap="flat">
              <a:solidFill>
                <a:srgbClr val="A7A7A7"/>
              </a:solidFill>
              <a:prstDash val="solid"/>
              <a:miter lim="400000"/>
            </a:ln>
          </a:bottom>
          <a:insideH>
            <a:ln w="12700" cap="flat">
              <a:solidFill>
                <a:srgbClr val="A7A7A7"/>
              </a:solidFill>
              <a:prstDash val="solid"/>
              <a:miter lim="400000"/>
            </a:ln>
          </a:insideH>
          <a:insideV>
            <a:ln w="12700" cap="flat">
              <a:solidFill>
                <a:srgbClr val="A7A7A7"/>
              </a:solidFill>
              <a:prstDash val="solid"/>
              <a:miter lim="400000"/>
            </a:ln>
          </a:insideV>
        </a:tcBdr>
        <a:fill>
          <a:solidFill>
            <a:srgbClr val="D5D2C7"/>
          </a:solidFill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5D3C1B"/>
      </a:tcTxStyle>
      <a:tcStyle>
        <a:tcBdr>
          <a:left>
            <a:ln w="12700" cap="flat">
              <a:solidFill>
                <a:srgbClr val="A7A7A7"/>
              </a:solidFill>
              <a:prstDash val="solid"/>
              <a:miter lim="400000"/>
            </a:ln>
          </a:left>
          <a:right>
            <a:ln w="12700" cap="flat">
              <a:solidFill>
                <a:srgbClr val="A7A7A7"/>
              </a:solidFill>
              <a:prstDash val="solid"/>
              <a:miter lim="400000"/>
            </a:ln>
          </a:right>
          <a:top>
            <a:ln w="12700" cap="flat">
              <a:solidFill>
                <a:srgbClr val="A7A7A7"/>
              </a:solidFill>
              <a:prstDash val="solid"/>
              <a:miter lim="400000"/>
            </a:ln>
          </a:top>
          <a:bottom>
            <a:ln w="12700" cap="flat">
              <a:solidFill>
                <a:srgbClr val="A7A7A7"/>
              </a:solidFill>
              <a:prstDash val="solid"/>
              <a:miter lim="400000"/>
            </a:ln>
          </a:bottom>
          <a:insideH>
            <a:ln w="12700" cap="flat">
              <a:solidFill>
                <a:srgbClr val="A7A7A7"/>
              </a:solidFill>
              <a:prstDash val="solid"/>
              <a:miter lim="400000"/>
            </a:ln>
          </a:insideH>
          <a:insideV>
            <a:ln w="12700" cap="flat">
              <a:solidFill>
                <a:srgbClr val="A7A7A7"/>
              </a:solidFill>
              <a:prstDash val="solid"/>
              <a:miter lim="400000"/>
            </a:ln>
          </a:insideV>
        </a:tcBdr>
        <a:fill>
          <a:solidFill>
            <a:srgbClr val="D5D2C7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4E1D9"/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CA99C"/>
          </a:solidFill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46B"/>
          </a:solidFill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46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6B6C6B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6B6C6B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6B6C6B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50000"/>
            </a:srgbClr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5D3C1B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A7A7A7"/>
              </a:solidFill>
              <a:prstDash val="solid"/>
              <a:miter lim="400000"/>
            </a:ln>
          </a:right>
          <a:top>
            <a:ln w="12700" cap="flat">
              <a:solidFill>
                <a:srgbClr val="A9AAA9"/>
              </a:solidFill>
              <a:prstDash val="solid"/>
              <a:miter lim="400000"/>
            </a:ln>
          </a:top>
          <a:bottom>
            <a:ln w="12700" cap="flat">
              <a:solidFill>
                <a:srgbClr val="A9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AA9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5D3C1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A7A7A7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7A7A7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5D3C1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A7A7A7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787400" y="1511300"/>
            <a:ext cx="11430000" cy="38100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276D6D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787400" y="5308600"/>
            <a:ext cx="11430000" cy="1447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0" algn="ctr">
              <a:spcBef>
                <a:spcPts val="0"/>
              </a:spcBef>
              <a:buSzTx/>
              <a:buNone/>
              <a:defRPr sz="4000"/>
            </a:lvl2pPr>
            <a:lvl3pPr marL="0" indent="0" algn="ctr">
              <a:spcBef>
                <a:spcPts val="0"/>
              </a:spcBef>
              <a:buSzTx/>
              <a:buNone/>
              <a:defRPr sz="4000"/>
            </a:lvl3pPr>
            <a:lvl4pPr marL="0" indent="0" algn="ctr">
              <a:spcBef>
                <a:spcPts val="0"/>
              </a:spcBef>
              <a:buSzTx/>
              <a:buNone/>
              <a:defRPr sz="4000"/>
            </a:lvl4pPr>
            <a:lvl5pPr marL="0" indent="0" algn="ctr">
              <a:spcBef>
                <a:spcPts val="0"/>
              </a:spcBef>
              <a:buSzTx/>
              <a:buNone/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8625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13"/>
          </p:nvPr>
        </p:nvSpPr>
        <p:spPr>
          <a:xfrm>
            <a:off x="2489200" y="889000"/>
            <a:ext cx="8051800" cy="6083300"/>
          </a:xfrm>
          <a:prstGeom prst="rect">
            <a:avLst/>
          </a:prstGeom>
          <a:ln w="9525">
            <a:round/>
          </a:ln>
          <a:effectLst>
            <a:outerShdw sx="100000" sy="100000" kx="0" ky="0" algn="b" rotWithShape="0" blurRad="63500" dist="381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787400" y="7188200"/>
            <a:ext cx="11430000" cy="12700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276D6D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787400" y="8407400"/>
            <a:ext cx="11430000" cy="1041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0" algn="ctr">
              <a:spcBef>
                <a:spcPts val="0"/>
              </a:spcBef>
              <a:buSzTx/>
              <a:buNone/>
              <a:defRPr sz="4000"/>
            </a:lvl2pPr>
            <a:lvl3pPr marL="0" indent="0" algn="ctr">
              <a:spcBef>
                <a:spcPts val="0"/>
              </a:spcBef>
              <a:buSzTx/>
              <a:buNone/>
              <a:defRPr sz="4000"/>
            </a:lvl3pPr>
            <a:lvl4pPr marL="0" indent="0" algn="ctr">
              <a:spcBef>
                <a:spcPts val="0"/>
              </a:spcBef>
              <a:buSzTx/>
              <a:buNone/>
              <a:defRPr sz="4000"/>
            </a:lvl4pPr>
            <a:lvl5pPr marL="0" indent="0" algn="ctr">
              <a:spcBef>
                <a:spcPts val="0"/>
              </a:spcBef>
              <a:buSzTx/>
              <a:buNone/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02692" y="9131300"/>
            <a:ext cx="386716" cy="431800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787400" y="3657600"/>
            <a:ext cx="11430000" cy="2438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484788" y="1206500"/>
            <a:ext cx="5465912" cy="7277100"/>
          </a:xfrm>
          <a:prstGeom prst="rect">
            <a:avLst/>
          </a:prstGeom>
          <a:ln w="9525">
            <a:round/>
          </a:ln>
          <a:effectLst>
            <a:outerShdw sx="100000" sy="100000" kx="0" ky="0" algn="b" rotWithShape="0" blurRad="63500" dist="381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457200" y="1244600"/>
            <a:ext cx="5600700" cy="34671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457200" y="4851400"/>
            <a:ext cx="5600700" cy="3632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0" algn="ctr">
              <a:spcBef>
                <a:spcPts val="0"/>
              </a:spcBef>
              <a:buSzTx/>
              <a:buNone/>
              <a:defRPr sz="4000"/>
            </a:lvl2pPr>
            <a:lvl3pPr marL="0" indent="0" algn="ctr">
              <a:spcBef>
                <a:spcPts val="0"/>
              </a:spcBef>
              <a:buSzTx/>
              <a:buNone/>
              <a:defRPr sz="4000"/>
            </a:lvl3pPr>
            <a:lvl4pPr marL="0" indent="0" algn="ctr">
              <a:spcBef>
                <a:spcPts val="0"/>
              </a:spcBef>
              <a:buSzTx/>
              <a:buNone/>
              <a:defRPr sz="4000"/>
            </a:lvl4pPr>
            <a:lvl5pPr marL="0" indent="0" algn="ctr">
              <a:spcBef>
                <a:spcPts val="0"/>
              </a:spcBef>
              <a:buSzTx/>
              <a:buNone/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xfrm>
            <a:off x="787400" y="2768600"/>
            <a:ext cx="114300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quarter" idx="13"/>
          </p:nvPr>
        </p:nvSpPr>
        <p:spPr>
          <a:xfrm>
            <a:off x="7556500" y="2933700"/>
            <a:ext cx="3987347" cy="5308600"/>
          </a:xfrm>
          <a:prstGeom prst="rect">
            <a:avLst/>
          </a:prstGeom>
          <a:ln w="9525">
            <a:round/>
          </a:ln>
          <a:effectLst>
            <a:outerShdw sx="100000" sy="100000" kx="0" ky="0" algn="b" rotWithShape="0" blurRad="63500" dist="381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787400" y="2768600"/>
            <a:ext cx="5486400" cy="57150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2800"/>
              </a:spcBef>
              <a:buBlip>
                <a:blip r:embed="rId2"/>
              </a:buBlip>
              <a:defRPr sz="3000"/>
            </a:lvl1pPr>
            <a:lvl2pPr marL="685800" indent="-342900">
              <a:spcBef>
                <a:spcPts val="2800"/>
              </a:spcBef>
              <a:buBlip>
                <a:blip r:embed="rId2"/>
              </a:buBlip>
              <a:defRPr sz="3000"/>
            </a:lvl2pPr>
            <a:lvl3pPr marL="1028700" indent="-342900">
              <a:spcBef>
                <a:spcPts val="2800"/>
              </a:spcBef>
              <a:buBlip>
                <a:blip r:embed="rId2"/>
              </a:buBlip>
              <a:defRPr sz="3000"/>
            </a:lvl3pPr>
            <a:lvl4pPr marL="1371600" indent="-342900">
              <a:spcBef>
                <a:spcPts val="2800"/>
              </a:spcBef>
              <a:buBlip>
                <a:blip r:embed="rId2"/>
              </a:buBlip>
              <a:defRPr sz="3000"/>
            </a:lvl4pPr>
            <a:lvl5pPr marL="1714500" indent="-342900">
              <a:spcBef>
                <a:spcPts val="2800"/>
              </a:spcBef>
              <a:buBlip>
                <a:blip r:embed="rId2"/>
              </a:buBlip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3 -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idx="13"/>
          </p:nvPr>
        </p:nvSpPr>
        <p:spPr>
          <a:xfrm>
            <a:off x="787400" y="685800"/>
            <a:ext cx="6184900" cy="8229600"/>
          </a:xfrm>
          <a:prstGeom prst="rect">
            <a:avLst/>
          </a:prstGeom>
          <a:ln w="9525">
            <a:round/>
          </a:ln>
          <a:effectLst>
            <a:outerShdw sx="100000" sy="100000" kx="0" ky="0" algn="b" rotWithShape="0" blurRad="63500" dist="381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645400" y="685800"/>
            <a:ext cx="4572000" cy="2984500"/>
          </a:xfrm>
          <a:prstGeom prst="rect">
            <a:avLst/>
          </a:prstGeom>
          <a:ln w="9525">
            <a:round/>
          </a:ln>
          <a:effectLst>
            <a:outerShdw sx="100000" sy="100000" kx="0" ky="0" algn="b" rotWithShape="0" blurRad="63500" dist="381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7645400" y="4381500"/>
            <a:ext cx="4572000" cy="4546600"/>
          </a:xfrm>
          <a:prstGeom prst="rect">
            <a:avLst/>
          </a:prstGeom>
          <a:ln w="9525">
            <a:round/>
          </a:ln>
          <a:effectLst>
            <a:outerShdw sx="100000" sy="100000" kx="0" ky="0" algn="b" rotWithShape="0" blurRad="63500" dist="381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/>
          </p:nvPr>
        </p:nvSpPr>
        <p:spPr>
          <a:xfrm>
            <a:off x="787400" y="1257300"/>
            <a:ext cx="11430000" cy="723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02692" y="9131299"/>
            <a:ext cx="386716" cy="431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9pPr>
    </p:titleStyle>
    <p:bodyStyle>
      <a:lvl1pPr marL="3937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1pPr>
      <a:lvl2pPr marL="7874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2pPr>
      <a:lvl3pPr marL="11811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3pPr>
      <a:lvl4pPr marL="15748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4pPr>
      <a:lvl5pPr marL="19685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5pPr>
      <a:lvl6pPr marL="23622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6pPr>
      <a:lvl7pPr marL="27559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7pPr>
      <a:lvl8pPr marL="31496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8pPr>
      <a:lvl9pPr marL="35433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assing Object dan Overloading Method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Passing Object dan Overloading Method</a:t>
            </a:r>
          </a:p>
        </p:txBody>
      </p:sp>
      <p:sp>
        <p:nvSpPr>
          <p:cNvPr id="120" name="Body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assing Obje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Passing Object</a:t>
            </a:r>
          </a:p>
        </p:txBody>
      </p:sp>
      <p:sp>
        <p:nvSpPr>
          <p:cNvPr id="123" name="Proses mengirimkan objek ke sebuah method yang nantinya akan diolah atau digunakan dalam method tersebut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Proses mengirimkan objek ke sebuah </a:t>
            </a:r>
            <a:r>
              <a:rPr i="1"/>
              <a:t>method</a:t>
            </a:r>
            <a:r>
              <a:t> yang nantinya akan diolah atau digunakan dalam </a:t>
            </a:r>
            <a:r>
              <a:rPr i="1"/>
              <a:t>method</a:t>
            </a:r>
            <a:r>
              <a:t> tersebut.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Overloading Metho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Overloading Method</a:t>
            </a:r>
          </a:p>
        </p:txBody>
      </p:sp>
      <p:sp>
        <p:nvSpPr>
          <p:cNvPr id="126" name="Membuat 2 atau lebih method dengan nama yang sama, namun dengan parameter yang berbed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Membuat 2 atau lebih </a:t>
            </a:r>
            <a:r>
              <a:rPr i="1"/>
              <a:t>method</a:t>
            </a:r>
            <a:r>
              <a:t> dengan nama yang sama, namun dengan parameter yang berbeda</a:t>
            </a:r>
          </a:p>
          <a:p>
            <a:pPr marL="0" indent="0">
              <a:buSzTx/>
              <a:buNone/>
            </a:pPr>
            <a:r>
              <a:t>Jumlah parameter bisa sama dengan tipe yang berbeda, atau jumlah parameter sama sekali berbeda.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It’s time for cod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It’s time for coding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2.jpe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jpeg"/></Relationships>

</file>

<file path=ppt/theme/theme1.xml><?xml version="1.0" encoding="utf-8"?>
<a:theme xmlns:a="http://schemas.openxmlformats.org/drawingml/2006/main" xmlns:r="http://schemas.openxmlformats.org/officeDocument/2006/relationships" name="Harmony">
  <a:themeElements>
    <a:clrScheme name="Harmony">
      <a:dk1>
        <a:srgbClr val="5E5E5E"/>
      </a:dk1>
      <a:lt1>
        <a:srgbClr val="5E0033"/>
      </a:lt1>
      <a:dk2>
        <a:srgbClr val="565F5F"/>
      </a:dk2>
      <a:lt2>
        <a:srgbClr val="C2CBCA"/>
      </a:lt2>
      <a:accent1>
        <a:srgbClr val="87AEC1"/>
      </a:accent1>
      <a:accent2>
        <a:srgbClr val="D6BB9E"/>
      </a:accent2>
      <a:accent3>
        <a:srgbClr val="CC7A69"/>
      </a:accent3>
      <a:accent4>
        <a:srgbClr val="EAAB5C"/>
      </a:accent4>
      <a:accent5>
        <a:srgbClr val="98C8C6"/>
      </a:accent5>
      <a:accent6>
        <a:srgbClr val="C3CD8B"/>
      </a:accent6>
      <a:hlink>
        <a:srgbClr val="0000FF"/>
      </a:hlink>
      <a:folHlink>
        <a:srgbClr val="FF00FF"/>
      </a:folHlink>
    </a:clrScheme>
    <a:fontScheme name="Harmony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Harmon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chemeClr val="accent5">
              <a:hueOff val="85969"/>
              <a:satOff val="-7811"/>
              <a:lumOff val="-38955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Harmony">
  <a:themeElements>
    <a:clrScheme name="Harmony">
      <a:dk1>
        <a:srgbClr val="000000"/>
      </a:dk1>
      <a:lt1>
        <a:srgbClr val="FFFFFF"/>
      </a:lt1>
      <a:dk2>
        <a:srgbClr val="565F5F"/>
      </a:dk2>
      <a:lt2>
        <a:srgbClr val="C2CBCA"/>
      </a:lt2>
      <a:accent1>
        <a:srgbClr val="87AEC1"/>
      </a:accent1>
      <a:accent2>
        <a:srgbClr val="D6BB9E"/>
      </a:accent2>
      <a:accent3>
        <a:srgbClr val="CC7A69"/>
      </a:accent3>
      <a:accent4>
        <a:srgbClr val="EAAB5C"/>
      </a:accent4>
      <a:accent5>
        <a:srgbClr val="98C8C6"/>
      </a:accent5>
      <a:accent6>
        <a:srgbClr val="C3CD8B"/>
      </a:accent6>
      <a:hlink>
        <a:srgbClr val="0000FF"/>
      </a:hlink>
      <a:folHlink>
        <a:srgbClr val="FF00FF"/>
      </a:folHlink>
    </a:clrScheme>
    <a:fontScheme name="Harmony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Harmon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chemeClr val="accent5">
              <a:hueOff val="85969"/>
              <a:satOff val="-7811"/>
              <a:lumOff val="-38955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