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orting dan Search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 dan Searching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r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</a:t>
            </a:r>
          </a:p>
        </p:txBody>
      </p:sp>
      <p:sp>
        <p:nvSpPr>
          <p:cNvPr id="123" name="Artinya mengurutk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Artinya mengurutkan</a:t>
            </a:r>
          </a:p>
          <a:p>
            <a:pPr>
              <a:buBlip>
                <a:blip r:embed="rId2"/>
              </a:buBlip>
            </a:pPr>
            <a:r>
              <a:t>algoritma: selection sort, merge sort, 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ear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Searching</a:t>
            </a:r>
          </a:p>
        </p:txBody>
      </p:sp>
      <p:sp>
        <p:nvSpPr>
          <p:cNvPr id="126" name="Yaitu pencari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Yaitu pencarian</a:t>
            </a:r>
          </a:p>
          <a:p>
            <a:pPr>
              <a:buBlip>
                <a:blip r:embed="rId2"/>
              </a:buBlip>
            </a:pPr>
            <a:r>
              <a:t>Algoritma: sekuensial, biner, jump, interpolasi,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Jangan pusing dengan k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Jangan pusing dengan koding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