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ception dan Debugg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dan Debugging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</a:t>
            </a:r>
          </a:p>
        </p:txBody>
      </p:sp>
      <p:sp>
        <p:nvSpPr>
          <p:cNvPr id="123" name="Kondisi abnorm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Kondisi abnormal</a:t>
            </a:r>
          </a:p>
          <a:p>
            <a:pPr>
              <a:buBlip>
                <a:blip r:embed="rId2"/>
              </a:buBlip>
            </a:pPr>
            <a:r>
              <a:t>Biasanya timbul karena beberapa kesalahan pada saat </a:t>
            </a:r>
            <a:r>
              <a:rPr i="1"/>
              <a:t>runtime </a:t>
            </a:r>
            <a:r>
              <a:t>yang secara normal seharusnya tidak terjadi.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bu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Debugging</a:t>
            </a:r>
          </a:p>
        </p:txBody>
      </p:sp>
      <p:sp>
        <p:nvSpPr>
          <p:cNvPr id="126" name="Turn Back Bu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Turn Back Bug</a:t>
            </a:r>
          </a:p>
          <a:p>
            <a:pPr>
              <a:buBlip>
                <a:blip r:embed="rId2"/>
              </a:buBlip>
            </a:pPr>
            <a:r>
              <a:t>Perbaikan dari beberapa anomali proses yang tidak terdeteksi saat koding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iarkan Kode Berbica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Biarkan Kode Berbicara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