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andling Erro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Handling Errors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andling Err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Handling Errors</a:t>
            </a:r>
          </a:p>
        </p:txBody>
      </p:sp>
      <p:sp>
        <p:nvSpPr>
          <p:cNvPr id="123" name="Berhubungan dengan exce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Berhubungan dengan exception</a:t>
            </a:r>
          </a:p>
          <a:p>
            <a:pPr>
              <a:buBlip>
                <a:blip r:embed="rId2"/>
              </a:buBlip>
            </a:pPr>
            <a:r>
              <a:t>Biasanya ditangani dengan blok :</a:t>
            </a:r>
            <a:br/>
            <a:r>
              <a:t>try {</a:t>
            </a:r>
            <a:br/>
            <a:r>
              <a:t>   … </a:t>
            </a:r>
            <a:br/>
            <a:r>
              <a:t>} catch(Exception) { …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Kode Menggantikan Ratusan K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Kode Menggantikan Ratusan Kata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