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e, Audio, dan Animas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Image, Audio, dan Animasi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</a:t>
            </a:r>
          </a:p>
        </p:txBody>
      </p:sp>
      <p:sp>
        <p:nvSpPr>
          <p:cNvPr id="123" name="Melakukan akses dan menampilkan citra dalam aplikas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Melakukan akses dan menampilkan citra dalam aplikasi</a:t>
            </a:r>
          </a:p>
          <a:p>
            <a:pPr>
              <a:buBlip>
                <a:blip r:embed="rId2"/>
              </a:buBlip>
            </a:pPr>
            <a:r>
              <a:t>Tipe berkas yang didukung: .gif, .jpg, atau 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d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Audio</a:t>
            </a:r>
          </a:p>
        </p:txBody>
      </p:sp>
      <p:sp>
        <p:nvSpPr>
          <p:cNvPr id="126" name="Memutar beberapa berkas suar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Memutar beberapa berkas suara</a:t>
            </a:r>
          </a:p>
          <a:p>
            <a:pPr>
              <a:buBlip>
                <a:blip r:embed="rId2"/>
              </a:buBlip>
            </a:pPr>
            <a:r>
              <a:t>Tipe yang didukung : AIFC, AIFF, AU, SND, dan WAV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nimas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Animasi</a:t>
            </a:r>
          </a:p>
        </p:txBody>
      </p:sp>
      <p:sp>
        <p:nvSpPr>
          <p:cNvPr id="129" name="Hanya support tipe berkas .mp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Hanya support tipe berkas .mp4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plementas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