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67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F60D-6C42-4463-AF2A-8AF0F5F7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F403A-F8F9-4E66-BF7B-05E4036B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AE89-2A7E-463A-A04F-ACE8F2EB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59B8-BA51-4CFE-8F69-335A8119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52E0-F8A3-459F-8CA5-F7E32D69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81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C7BE-D3BE-4061-BD43-73CA039B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71EC9-4639-4278-8911-DDC1FE3BE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BAA7-73AC-4F35-8B59-1EBC394D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7D30-7414-4A05-890F-41F9D65D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9B56-269F-4EEF-AAEE-CCF2C1C4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27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86801-F7A7-4C33-9D35-B1F8E71AC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0DB92-5C09-40D0-A397-15189361E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5DA0-B953-4CF8-8A78-0DC33D96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8D9A-BB48-4CAC-9A94-1AA4B4B8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A7974-A5FC-4358-A6C4-13BAD891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886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3B27-B1A1-4040-AF60-D798C6FD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8CD4-46DA-422C-983D-CE5B7B7E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8758-F8BF-4D12-967D-9CA8CE37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0D59-68EC-4711-8BED-66361C43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E57C-381A-4EB3-8730-9D1550BD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09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EA64-FCE8-43D0-8D27-CBF4529D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1033-8202-40AD-A3B3-867073C0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1A62-3D6B-4249-9590-C29AF0C1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7987-8F8F-4394-982C-0DE0BBA3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76E3-2FCA-40AD-BD89-1464B437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3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C173-2B71-42E7-A9D9-FC2E2658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3683-8AD1-4468-92A9-D4C76F79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0664F-8CEE-410C-8B4F-E514121D4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5B782-6C2F-4270-BA62-680D7A0C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29B93-E708-4B63-9EE5-D21E2FC5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4A5F5-93B0-4A04-879B-070A4C50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49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6596-2867-45C6-8424-C708D8CF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E349-456E-453C-8E11-DFA5B0781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FC05D-72EB-48DA-9FE9-79AF7B57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96173-77D7-43E6-AA70-EAD98695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86273-22C0-4723-BDC0-D2661E120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88DDA-9759-4CC0-B2F2-371CE7D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7B1DE-F77C-47FB-89BA-EDE620C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C3A43-9325-4FB9-994D-5B078023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69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70B8-59A7-40E9-9157-386F9EC8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532B3-F0FC-4EC2-90AE-647B8D13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40A5A-6501-44F6-92BA-52F5249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3545F-961F-4D6C-885B-E38BB31F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44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1AA7E-860A-48AC-89E6-56A6F0AB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DC1FE-0247-4E09-920D-401653E9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62A9-3B17-424D-83D8-86267F40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427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8EE6-6557-4A42-A0C7-86B6F1BF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7FE0-0DD6-44AB-A332-44C6ECED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B549-19BC-4464-97C2-85075B36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D38D-0C3B-4826-A259-865C177E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4A0A2-6C3E-480B-9306-8CEDFF0C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4F19B-C930-4BAF-9AD1-188FE0ED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1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727-6149-43CD-B5C0-0E0EF99D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3DD55-3C39-4F23-9147-87495B9D4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684BF-47F4-439E-B294-BFF4AA9BD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D18A4-0574-4772-A471-9F5579B1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9B1A-CA71-469F-986A-658C399C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AD4E-53CD-4810-9A46-257B5B16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DACD6-FDD7-4497-9B08-0B9AB25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5682-CA5E-4C89-96FA-D9734B79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90A7-46F1-406C-B796-99237CF7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27C2-32C6-479B-90F3-14B1C278524E}" type="datetimeFigureOut">
              <a:rPr lang="en-ID" smtClean="0"/>
              <a:t>06/03/2020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EDE2-0A12-47C8-B98E-7DF849864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A20D-B26D-45C1-A13D-0C8A0476B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3E82-2D6C-4B25-8C39-6A802E2312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670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asil gambar untuk machine learning">
            <a:extLst>
              <a:ext uri="{FF2B5EF4-FFF2-40B4-BE49-F238E27FC236}">
                <a16:creationId xmlns:a16="http://schemas.microsoft.com/office/drawing/2014/main" id="{B5DA560A-E9CA-4B44-AF8C-828184C0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226" y="-1"/>
            <a:ext cx="1248422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6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asil gambar untuk classification learning">
            <a:extLst>
              <a:ext uri="{FF2B5EF4-FFF2-40B4-BE49-F238E27FC236}">
                <a16:creationId xmlns:a16="http://schemas.microsoft.com/office/drawing/2014/main" id="{526971EE-DBB6-4E60-9335-A7A38DCD2B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4" y="878522"/>
            <a:ext cx="10201912" cy="510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47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asil gambar untuk classification learning">
            <a:extLst>
              <a:ext uri="{FF2B5EF4-FFF2-40B4-BE49-F238E27FC236}">
                <a16:creationId xmlns:a16="http://schemas.microsoft.com/office/drawing/2014/main" id="{1B7247BF-787B-498C-BA9C-F114A1EBF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3056"/>
            <a:ext cx="10515600" cy="4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5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asil gambar untuk image classification deep learning">
            <a:extLst>
              <a:ext uri="{FF2B5EF4-FFF2-40B4-BE49-F238E27FC236}">
                <a16:creationId xmlns:a16="http://schemas.microsoft.com/office/drawing/2014/main" id="{40F2E5C2-FB7F-4680-8A85-0472C32642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" y="405571"/>
            <a:ext cx="10789920" cy="595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10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asil gambar untuk image classification deep learning">
            <a:extLst>
              <a:ext uri="{FF2B5EF4-FFF2-40B4-BE49-F238E27FC236}">
                <a16:creationId xmlns:a16="http://schemas.microsoft.com/office/drawing/2014/main" id="{ACA2288D-F281-41F8-AEB4-426323020B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78" y="0"/>
            <a:ext cx="8757644" cy="65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5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20BB072-6459-4F63-917A-20AD985839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82" y="757396"/>
            <a:ext cx="9499036" cy="53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3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F0976D-C564-4054-828B-876609B511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42" y="375458"/>
            <a:ext cx="8533916" cy="61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9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D553DD4-078D-4ED1-8040-771E35596D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33" y="684212"/>
            <a:ext cx="10056333" cy="5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30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asil gambar untuk machine learning application">
            <a:extLst>
              <a:ext uri="{FF2B5EF4-FFF2-40B4-BE49-F238E27FC236}">
                <a16:creationId xmlns:a16="http://schemas.microsoft.com/office/drawing/2014/main" id="{33A6ABA9-24CC-469C-B891-F04619A0FB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22" y="225265"/>
            <a:ext cx="8710155" cy="640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0A1B0-324D-407C-B39F-236F4C055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51" y="305874"/>
            <a:ext cx="9653298" cy="6246252"/>
          </a:xfrm>
        </p:spPr>
      </p:pic>
    </p:spTree>
    <p:extLst>
      <p:ext uri="{BB962C8B-B14F-4D97-AF65-F5344CB8AC3E}">
        <p14:creationId xmlns:p14="http://schemas.microsoft.com/office/powerpoint/2010/main" val="236005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5B718E-92E7-4034-9FD7-B8BA59B82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" y="914795"/>
            <a:ext cx="11867046" cy="502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asil gambar untuk clusstering learning">
            <a:extLst>
              <a:ext uri="{FF2B5EF4-FFF2-40B4-BE49-F238E27FC236}">
                <a16:creationId xmlns:a16="http://schemas.microsoft.com/office/drawing/2014/main" id="{0AEA3B40-8F9C-4D1A-AB99-B2784B395C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4" y="849550"/>
            <a:ext cx="11593031" cy="515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asil gambar untuk regression learning">
            <a:extLst>
              <a:ext uri="{FF2B5EF4-FFF2-40B4-BE49-F238E27FC236}">
                <a16:creationId xmlns:a16="http://schemas.microsoft.com/office/drawing/2014/main" id="{FEAFE82E-2152-44FB-B499-269B8C845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51" y="460087"/>
            <a:ext cx="7414897" cy="593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0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asil gambar untuk regression learning">
            <a:extLst>
              <a:ext uri="{FF2B5EF4-FFF2-40B4-BE49-F238E27FC236}">
                <a16:creationId xmlns:a16="http://schemas.microsoft.com/office/drawing/2014/main" id="{01680111-475C-4EB1-8D3E-27289D4A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9" y="548879"/>
            <a:ext cx="7680322" cy="57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7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asil gambar untuk regression learning">
            <a:extLst>
              <a:ext uri="{FF2B5EF4-FFF2-40B4-BE49-F238E27FC236}">
                <a16:creationId xmlns:a16="http://schemas.microsoft.com/office/drawing/2014/main" id="{F4DFC9A1-C80E-4EB7-9AA3-53CD35DD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28" y="705281"/>
            <a:ext cx="7897344" cy="54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2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asil gambar untuk classification learning">
            <a:extLst>
              <a:ext uri="{FF2B5EF4-FFF2-40B4-BE49-F238E27FC236}">
                <a16:creationId xmlns:a16="http://schemas.microsoft.com/office/drawing/2014/main" id="{2E49C3D8-2EF1-43A9-A98D-BC9A536E4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74" y="1015682"/>
            <a:ext cx="10627452" cy="48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3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Inixindo</dc:creator>
  <cp:lastModifiedBy>Inixindo</cp:lastModifiedBy>
  <cp:revision>7</cp:revision>
  <dcterms:created xsi:type="dcterms:W3CDTF">2020-03-06T01:18:07Z</dcterms:created>
  <dcterms:modified xsi:type="dcterms:W3CDTF">2020-03-06T03:08:56Z</dcterms:modified>
</cp:coreProperties>
</file>