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4"/>
  </p:notesMasterIdLst>
  <p:sldIdLst>
    <p:sldId id="277" r:id="rId2"/>
    <p:sldId id="287" r:id="rId3"/>
    <p:sldId id="257" r:id="rId4"/>
    <p:sldId id="296" r:id="rId5"/>
    <p:sldId id="258" r:id="rId6"/>
    <p:sldId id="259" r:id="rId7"/>
    <p:sldId id="260" r:id="rId8"/>
    <p:sldId id="261" r:id="rId9"/>
    <p:sldId id="262" r:id="rId10"/>
    <p:sldId id="263" r:id="rId11"/>
    <p:sldId id="275" r:id="rId12"/>
    <p:sldId id="27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f696a30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f696a30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f696a30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f696a30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f696a3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ff696a3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ff696a30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ff696a30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ff696a30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ff696a30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f696a30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f696a30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f696a3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f696a3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ff696a30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ff696a30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f696a30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ff696a305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-old.net/" TargetMode="External"/><Relationship Id="rId7" Type="http://schemas.openxmlformats.org/officeDocument/2006/relationships/hyperlink" Target="https://www.autodraw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quickdraw.withgoogle.com/" TargetMode="External"/><Relationship Id="rId5" Type="http://schemas.openxmlformats.org/officeDocument/2006/relationships/hyperlink" Target="http://detexify.kirelabs.org/classify.html" TargetMode="External"/><Relationship Id="rId4" Type="http://schemas.openxmlformats.org/officeDocument/2006/relationships/hyperlink" Target="https://teachablemachine.withgoogl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23031" t="9029" r="24153" b="17793"/>
          <a:stretch>
            <a:fillRect/>
          </a:stretch>
        </p:blipFill>
        <p:spPr>
          <a:xfrm>
            <a:off x="1469390" y="189230"/>
            <a:ext cx="6452870" cy="47650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Artificial Intelligence vs Machine Learning</a:t>
            </a:r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kemampuan untuk memperoleh dan memanfaatkan pengetahuan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program komputer yang melakukan pekerjaan cerdas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mensimulasikan kecerdasan nyata untuk  memecahkan masalah kompleks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membuat keputusan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mencari solusi optimal</a:t>
            </a: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691050" y="1152475"/>
            <a:ext cx="403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kemampuan untuk memperoleh pengetahuan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mesin menerima data dan belajar dari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mempelajari data untuk suatu pekerjaan, agar performa dapat meningkatkan performa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mempelajari hal baru dari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mencari solusi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Situs</a:t>
            </a:r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https://www.how-old.net/</a:t>
            </a:r>
            <a:endParaRPr lang="en-US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https://teachablemachine.withgoogle.com/</a:t>
            </a:r>
            <a:endParaRPr lang="en-US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http://detexify.kirelabs.org/classify.html</a:t>
            </a:r>
            <a:endParaRPr lang="en-US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https://quickdraw.withgoogle.com/</a:t>
            </a:r>
            <a:endParaRPr lang="en-US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https://www.autodraw.com/</a:t>
            </a:r>
            <a:endParaRPr lang="en-US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6325" y="-41050"/>
            <a:ext cx="3732575" cy="52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02" y="0"/>
            <a:ext cx="567499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3270" y="262255"/>
            <a:ext cx="7809865" cy="4787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31750"/>
            <a:ext cx="6598285" cy="4952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OLTP OLAP</a:t>
            </a: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07650" y="1128375"/>
            <a:ext cx="6855950" cy="38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DW vs BD (definisi)</a:t>
            </a: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/>
          <a:srcRect l="31576" t="34958" r="5833" b="11332"/>
          <a:stretch>
            <a:fillRect/>
          </a:stretch>
        </p:blipFill>
        <p:spPr>
          <a:xfrm>
            <a:off x="1114500" y="1281625"/>
            <a:ext cx="6963950" cy="32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DW vs BD (format)</a:t>
            </a: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/>
          <a:srcRect l="30433" t="35165" r="6661" b="20326"/>
          <a:stretch>
            <a:fillRect/>
          </a:stretch>
        </p:blipFill>
        <p:spPr>
          <a:xfrm>
            <a:off x="557800" y="1548225"/>
            <a:ext cx="8027125" cy="30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DW vs BD (performa)</a:t>
            </a:r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/>
          <a:srcRect l="30269" t="38510" r="6471" b="16299"/>
          <a:stretch>
            <a:fillRect/>
          </a:stretch>
        </p:blipFill>
        <p:spPr>
          <a:xfrm>
            <a:off x="542225" y="1339848"/>
            <a:ext cx="7927301" cy="305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223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Data (Hadoop) Ecosystem</a:t>
            </a:r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96800" y="961225"/>
            <a:ext cx="5869800" cy="396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On-screen Show (16:9)</PresentationFormat>
  <Paragraphs>22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OLTP OLAP</vt:lpstr>
      <vt:lpstr>DW vs BD (definisi)</vt:lpstr>
      <vt:lpstr>DW vs BD (format)</vt:lpstr>
      <vt:lpstr>DW vs BD (performa)</vt:lpstr>
      <vt:lpstr>Big Data (Hadoop) Ecosystem</vt:lpstr>
      <vt:lpstr>Artificial Intelligence vs Machine Learning</vt:lpstr>
      <vt:lpstr>Contoh Situs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Membaca Masa Depan dengan_x000d_Machine Learning</dc:title>
  <dc:creator/>
  <cp:lastModifiedBy>Inixindo</cp:lastModifiedBy>
  <cp:revision>7</cp:revision>
  <dcterms:created xsi:type="dcterms:W3CDTF">2019-09-16T01:43:00Z</dcterms:created>
  <dcterms:modified xsi:type="dcterms:W3CDTF">2020-03-01T09:30:48Z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1033-11.2.0.9127</vt:lpwstr>
  </property>
</Properties>
</file>