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086" y="764373"/>
            <a:ext cx="6654114" cy="59487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858" y="764373"/>
            <a:ext cx="7008341" cy="52073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資料後處理 程式說明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190128</a:t>
            </a:r>
            <a:r>
              <a:rPr lang="zh-TW" altLang="en-US" dirty="0" smtClean="0"/>
              <a:t> </a:t>
            </a:r>
            <a:r>
              <a:rPr lang="en-US" altLang="zh-TW" dirty="0" smtClean="0"/>
              <a:t>V1.1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35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\</a:t>
            </a:r>
            <a:r>
              <a:rPr lang="zh-TW" altLang="en-US" dirty="0" smtClean="0"/>
              <a:t>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4814595"/>
            <a:ext cx="10820400" cy="1404089"/>
          </a:xfrm>
        </p:spPr>
        <p:txBody>
          <a:bodyPr/>
          <a:lstStyle/>
          <a:p>
            <a:r>
              <a:rPr lang="en-US" altLang="zh-TW" dirty="0" smtClean="0"/>
              <a:t>A.</a:t>
            </a:r>
            <a:r>
              <a:rPr lang="zh-TW" altLang="en-US" dirty="0" smtClean="0"/>
              <a:t>當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計算效率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時輸出會多出以上欄位</a:t>
            </a:r>
            <a:endParaRPr lang="en-US" altLang="zh-TW" dirty="0" smtClean="0"/>
          </a:p>
          <a:p>
            <a:r>
              <a:rPr lang="en-US" altLang="zh-TW" dirty="0" smtClean="0"/>
              <a:t>B.</a:t>
            </a:r>
            <a:r>
              <a:rPr lang="zh-TW" altLang="en-US" dirty="0" smtClean="0"/>
              <a:t>輸出資料前後空白為正常現象，實際輸出檔案會移除前後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標準化區間值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筆數的值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4" y="238807"/>
            <a:ext cx="8288225" cy="4314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3366" y="446391"/>
            <a:ext cx="3693556" cy="243334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存檔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6704045" cy="4024125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 smtClean="0"/>
                  <a:t>按下</a:t>
                </a:r>
                <a:r>
                  <a:rPr lang="en-US" altLang="zh-TW" dirty="0" smtClean="0"/>
                  <a:t>”</a:t>
                </a:r>
                <a:r>
                  <a:rPr lang="zh-TW" altLang="en-US" dirty="0"/>
                  <a:t>儲存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後會於設定之資料夾新增以下兩個檔案：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b="1" dirty="0" smtClean="0">
                    <a:solidFill>
                      <a:srgbClr val="FFFF00"/>
                    </a:solidFill>
                  </a:rPr>
                  <a:t>Posted_</a:t>
                </a:r>
                <a:r>
                  <a:rPr lang="en-US" altLang="zh-TW" dirty="0" smtClean="0"/>
                  <a:t>XXXXX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.csv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1" dirty="0" smtClean="0">
                    <a:solidFill>
                      <a:srgbClr val="FFFF00"/>
                    </a:solidFill>
                  </a:rPr>
                  <a:t>Result_</a:t>
                </a:r>
                <a:r>
                  <a:rPr lang="en-US" altLang="zh-TW" dirty="0" smtClean="0"/>
                  <a:t>XXXXX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.txt </a:t>
                </a:r>
                <a:r>
                  <a:rPr lang="en-US" altLang="zh-TW" dirty="0" smtClean="0"/>
                  <a:t>(XXXXX</a:t>
                </a:r>
                <a:r>
                  <a:rPr lang="zh-TW" altLang="en-US" dirty="0" smtClean="0"/>
                  <a:t>為輸入檔檔名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Posted_XXXXX.csv</a:t>
                </a:r>
                <a:r>
                  <a:rPr lang="zh-TW" altLang="en-US" dirty="0" smtClean="0"/>
                  <a:t>為後處理完輸出之結果</a:t>
                </a:r>
                <a:endParaRPr lang="en-US" altLang="zh-TW" dirty="0" smtClean="0"/>
              </a:p>
              <a:p>
                <a:r>
                  <a:rPr lang="en-US" altLang="zh-TW" dirty="0" smtClean="0"/>
                  <a:t>Result_XXXXX.txt</a:t>
                </a:r>
                <a:r>
                  <a:rPr lang="zh-TW" altLang="en-US" dirty="0" smtClean="0"/>
                  <a:t>為後處理後各欄全部值之平均、標準差等資料</a:t>
                </a:r>
                <a:endParaRPr lang="en-US" altLang="zh-TW" dirty="0" smtClean="0"/>
              </a:p>
              <a:p>
                <a:r>
                  <a:rPr lang="zh-TW" altLang="en-US" dirty="0"/>
                  <a:t>標準差計算公式為：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6704045" cy="4024125"/>
              </a:xfrm>
              <a:blipFill>
                <a:blip r:embed="rId2"/>
                <a:stretch>
                  <a:fillRect l="-1001" t="-1667" r="-10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33" y="1359243"/>
            <a:ext cx="4044395" cy="54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重要更</a:t>
            </a:r>
            <a:r>
              <a:rPr lang="zh-TW" altLang="en-US" dirty="0"/>
              <a:t>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190128</a:t>
            </a:r>
          </a:p>
          <a:p>
            <a:r>
              <a:rPr lang="zh-TW" altLang="en-US" dirty="0" smtClean="0"/>
              <a:t>修正</a:t>
            </a:r>
            <a:r>
              <a:rPr lang="en-US" altLang="zh-TW" dirty="0" smtClean="0"/>
              <a:t>Resault.txt</a:t>
            </a:r>
            <a:r>
              <a:rPr lang="zh-TW" altLang="en-US" dirty="0" smtClean="0"/>
              <a:t> 處理前平均數、標準差計算錯誤</a:t>
            </a:r>
            <a:endParaRPr lang="en-US" altLang="zh-TW" dirty="0" smtClean="0"/>
          </a:p>
          <a:p>
            <a:r>
              <a:rPr lang="zh-TW" altLang="en-US" dirty="0" smtClean="0"/>
              <a:t>修改程式，可讀取不同行出現不同列數之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新增</a:t>
            </a:r>
            <a:r>
              <a:rPr lang="en-US" altLang="zh-TW" dirty="0"/>
              <a:t>Resault.txt</a:t>
            </a:r>
            <a:r>
              <a:rPr lang="zh-TW" altLang="en-US" dirty="0"/>
              <a:t> </a:t>
            </a:r>
            <a:r>
              <a:rPr lang="zh-TW" altLang="en-US" dirty="0" smtClean="0"/>
              <a:t>處理平均數</a:t>
            </a:r>
            <a:r>
              <a:rPr lang="zh-TW" altLang="en-US" dirty="0"/>
              <a:t>、標準</a:t>
            </a:r>
            <a:r>
              <a:rPr lang="zh-TW" altLang="en-US" dirty="0" smtClean="0"/>
              <a:t>差時可直接取絕對值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對於反轉之量測有意義</a:t>
            </a:r>
            <a:r>
              <a:rPr lang="en-US" altLang="zh-TW" sz="1600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1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本程式可針對不同欄位數量與行數之資料進行後處理，</a:t>
            </a:r>
            <a:endParaRPr lang="en-US" altLang="zh-TW" dirty="0" smtClean="0"/>
          </a:p>
          <a:p>
            <a:r>
              <a:rPr lang="zh-TW" altLang="en-US" dirty="0" smtClean="0"/>
              <a:t>對扭力計量測實驗做額外特別設計，可計算輸入輸出之功率、效率值與減速比</a:t>
            </a:r>
            <a:endParaRPr lang="en-US" altLang="zh-TW" dirty="0" smtClean="0"/>
          </a:p>
          <a:p>
            <a:r>
              <a:rPr lang="zh-TW" altLang="en-US" dirty="0" smtClean="0"/>
              <a:t>使用常見之逗號分隔檔</a:t>
            </a:r>
            <a:r>
              <a:rPr lang="en-US" altLang="zh-TW" dirty="0" smtClean="0"/>
              <a:t>(*.csv)</a:t>
            </a:r>
            <a:r>
              <a:rPr lang="zh-TW" altLang="en-US" dirty="0" smtClean="0"/>
              <a:t>作為輸入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0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85" y="764711"/>
            <a:ext cx="7606455" cy="5731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程式介面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06656" y="1091681"/>
            <a:ext cx="3509152" cy="1380931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FF00"/>
                </a:solidFill>
              </a:rPr>
              <a:t>系統訊息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8567" y="1024738"/>
            <a:ext cx="3821259" cy="640579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FF00"/>
                </a:solidFill>
              </a:rPr>
              <a:t>檔案操作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8566" y="1729047"/>
            <a:ext cx="2397573" cy="743565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FF00"/>
                </a:solidFill>
              </a:rPr>
              <a:t>後處理參數設定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8565" y="2579039"/>
            <a:ext cx="3657206" cy="3849753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FF00"/>
                </a:solidFill>
              </a:rPr>
              <a:t>輸入資料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58602" y="2594926"/>
            <a:ext cx="3657206" cy="3849753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FF00"/>
                </a:solidFill>
              </a:rPr>
              <a:t>輸出資料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資料格式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輸入為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逗號分隔值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首行為欄名</a:t>
            </a:r>
            <a:endParaRPr lang="en-US" altLang="zh-TW" dirty="0" smtClean="0"/>
          </a:p>
          <a:p>
            <a:r>
              <a:rPr lang="zh-TW" altLang="en-US" dirty="0" smtClean="0"/>
              <a:t>以逗號分隔每欄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\n(</a:t>
            </a:r>
            <a:r>
              <a:rPr lang="zh-TW" altLang="en-US" dirty="0" smtClean="0"/>
              <a:t>換行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分隔每行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8883" b="68523"/>
          <a:stretch/>
        </p:blipFill>
        <p:spPr>
          <a:xfrm>
            <a:off x="3797559" y="4124132"/>
            <a:ext cx="8155954" cy="25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EXCEL</a:t>
            </a:r>
            <a:r>
              <a:rPr lang="zh-TW" altLang="en-US" dirty="0" smtClean="0"/>
              <a:t> 轉 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3676" y="4861248"/>
            <a:ext cx="10820400" cy="1917273"/>
          </a:xfrm>
        </p:spPr>
        <p:txBody>
          <a:bodyPr/>
          <a:lstStyle/>
          <a:p>
            <a:r>
              <a:rPr lang="en-US" altLang="zh-TW" dirty="0" smtClean="0"/>
              <a:t>A.</a:t>
            </a:r>
            <a:r>
              <a:rPr lang="zh-TW" altLang="en-US" dirty="0" smtClean="0"/>
              <a:t>開啟要轉存的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B.</a:t>
            </a:r>
            <a:r>
              <a:rPr lang="zh-TW" altLang="en-US" dirty="0" smtClean="0"/>
              <a:t>另存新檔</a:t>
            </a:r>
            <a:endParaRPr lang="en-US" altLang="zh-TW" dirty="0" smtClean="0"/>
          </a:p>
          <a:p>
            <a:r>
              <a:rPr lang="en-US" altLang="zh-TW" dirty="0" smtClean="0"/>
              <a:t>C.</a:t>
            </a:r>
            <a:r>
              <a:rPr lang="zh-TW" altLang="en-US" dirty="0" smtClean="0"/>
              <a:t>存檔類型選</a:t>
            </a:r>
            <a:r>
              <a:rPr lang="en-US" altLang="zh-TW" dirty="0" smtClean="0"/>
              <a:t>“CSV(</a:t>
            </a:r>
            <a:r>
              <a:rPr lang="zh-TW" altLang="en-US" dirty="0" smtClean="0"/>
              <a:t>逗號分隔</a:t>
            </a:r>
            <a:r>
              <a:rPr lang="en-US" altLang="zh-TW" dirty="0" smtClean="0"/>
              <a:t>)(</a:t>
            </a:r>
            <a:r>
              <a:rPr lang="zh-TW" altLang="en-US" dirty="0" smtClean="0"/>
              <a:t>*</a:t>
            </a:r>
            <a:r>
              <a:rPr lang="en-US" altLang="zh-TW" dirty="0" smtClean="0"/>
              <a:t>.csv)”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2" y="1242370"/>
            <a:ext cx="6919136" cy="29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8443" y="3121089"/>
            <a:ext cx="9895114" cy="61582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開始分析前，應將實驗前後</a:t>
            </a:r>
            <a:r>
              <a:rPr lang="zh-TW" altLang="en-US" b="1" dirty="0" smtClean="0">
                <a:solidFill>
                  <a:srgbClr val="FFFF00"/>
                </a:solidFill>
              </a:rPr>
              <a:t>未達到穩定</a:t>
            </a:r>
            <a:r>
              <a:rPr lang="zh-TW" altLang="en-US" dirty="0" smtClean="0"/>
              <a:t>的值</a:t>
            </a:r>
            <a:r>
              <a:rPr lang="zh-TW" altLang="en-US" dirty="0"/>
              <a:t> </a:t>
            </a:r>
            <a:r>
              <a:rPr lang="zh-TW" altLang="en-US" sz="3200" b="1" dirty="0" smtClean="0">
                <a:solidFill>
                  <a:srgbClr val="FFFF00"/>
                </a:solidFill>
              </a:rPr>
              <a:t>手動移除 </a:t>
            </a:r>
            <a:r>
              <a:rPr lang="zh-TW" altLang="en-US" dirty="0" smtClean="0"/>
              <a:t>避免影響後處理結果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5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瀏覽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選擇要分析的檔案</a:t>
            </a:r>
            <a:endParaRPr lang="en-US" altLang="zh-TW" dirty="0" smtClean="0"/>
          </a:p>
          <a:p>
            <a:r>
              <a:rPr lang="en-US" altLang="zh-TW" dirty="0" smtClean="0"/>
              <a:t>B.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後匯入</a:t>
            </a:r>
            <a:endParaRPr lang="en-US" altLang="zh-TW" dirty="0" smtClean="0"/>
          </a:p>
          <a:p>
            <a:r>
              <a:rPr lang="en-US" altLang="zh-TW" dirty="0" smtClean="0"/>
              <a:t>C.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瀏覽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選擇輸出檔案的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資料夾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D.</a:t>
            </a:r>
            <a:r>
              <a:rPr lang="zh-TW" altLang="en-US" dirty="0" smtClean="0"/>
              <a:t>儲存分析結果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3617"/>
            <a:ext cx="6319597" cy="10572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36289" y="764372"/>
            <a:ext cx="867351" cy="227879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FF00"/>
                </a:solidFill>
              </a:rPr>
              <a:t>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7843" y="764372"/>
            <a:ext cx="867351" cy="227879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6289" y="1101207"/>
            <a:ext cx="867351" cy="227879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7843" y="1101207"/>
            <a:ext cx="867351" cy="227879"/>
          </a:xfrm>
          <a:prstGeom prst="rect">
            <a:avLst/>
          </a:prstGeom>
          <a:solidFill>
            <a:srgbClr val="FF0000">
              <a:alpha val="5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</a:rPr>
              <a:t>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後處理參數設定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1820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對於單一值，會取其前後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各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標準化區間值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數量的值做樣本作樣本標準差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因此，輸出資料會比輸入資料少</a:t>
                </a:r>
                <a:r>
                  <a:rPr lang="en-US" altLang="zh-TW" dirty="0" smtClean="0"/>
                  <a:t>”2*</a:t>
                </a:r>
                <a:r>
                  <a:rPr lang="zh-TW" altLang="en-US" dirty="0"/>
                  <a:t>標準化區間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筆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樣本標準差計算公式為：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當該筆資料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”(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值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-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樣本平均數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)&gt;(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篩選倍數</a:t>
                </a:r>
                <a:r>
                  <a:rPr lang="en-US" altLang="zh-TW" b="1" dirty="0" err="1" smtClean="0">
                    <a:solidFill>
                      <a:srgbClr val="FFFF00"/>
                    </a:solidFill>
                  </a:rPr>
                  <a:t>xSD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)”</a:t>
                </a:r>
                <a:r>
                  <a:rPr lang="zh-TW" altLang="en-US" dirty="0" smtClean="0"/>
                  <a:t>時其資料將以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樣本平均數</a:t>
                </a:r>
                <a:r>
                  <a:rPr lang="zh-TW" altLang="en-US" dirty="0" smtClean="0"/>
                  <a:t>代替</a:t>
                </a:r>
                <a:endParaRPr lang="en-US" altLang="zh-TW" dirty="0" smtClean="0"/>
              </a:p>
              <a:p>
                <a:r>
                  <a:rPr lang="zh-TW" altLang="en-US" b="0" dirty="0" smtClean="0"/>
                  <a:t>勾選</a:t>
                </a:r>
                <a:r>
                  <a:rPr lang="en-US" altLang="zh-TW" b="0" dirty="0" smtClean="0"/>
                  <a:t>”</a:t>
                </a:r>
                <a:r>
                  <a:rPr lang="zh-TW" altLang="en-US" b="0" dirty="0" smtClean="0"/>
                  <a:t>計算效率</a:t>
                </a:r>
                <a:r>
                  <a:rPr lang="en-US" altLang="zh-TW" b="0" dirty="0" smtClean="0"/>
                  <a:t>”</a:t>
                </a:r>
                <a:r>
                  <a:rPr lang="zh-TW" altLang="en-US" b="0" dirty="0" smtClean="0"/>
                  <a:t>將額外計算減速比、輸入</a:t>
                </a:r>
                <a:r>
                  <a:rPr lang="en-US" altLang="zh-TW" b="0" dirty="0" smtClean="0"/>
                  <a:t>\</a:t>
                </a:r>
                <a:r>
                  <a:rPr lang="zh-TW" altLang="en-US" b="0" dirty="0" smtClean="0"/>
                  <a:t>出功率、效率</a:t>
                </a:r>
                <a:endParaRPr lang="en-US" altLang="zh-TW" b="0" dirty="0" smtClean="0"/>
              </a:p>
              <a:p>
                <a:pPr marL="0" indent="0" algn="ctr">
                  <a:buNone/>
                </a:pPr>
                <a:r>
                  <a:rPr lang="en-US" altLang="zh-TW" b="0" dirty="0" smtClean="0"/>
                  <a:t>(</a:t>
                </a:r>
                <a:r>
                  <a:rPr lang="zh-TW" altLang="en-US" b="0" dirty="0" smtClean="0"/>
                  <a:t>本功能僅對於輸入資料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最前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4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欄</a:t>
                </a:r>
                <a:r>
                  <a:rPr lang="zh-TW" altLang="en-US" b="0" dirty="0" smtClean="0"/>
                  <a:t>格式為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”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輸入轉速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,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輸入扭矩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,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輸出轉速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,</a:t>
                </a:r>
                <a:r>
                  <a:rPr lang="zh-TW" altLang="en-US" b="1" dirty="0" smtClean="0">
                    <a:solidFill>
                      <a:srgbClr val="FFFF00"/>
                    </a:solidFill>
                  </a:rPr>
                  <a:t>輸出扭矩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,”</a:t>
                </a:r>
                <a:r>
                  <a:rPr lang="zh-TW" altLang="en-US" b="0" dirty="0" smtClean="0"/>
                  <a:t>有效</a:t>
                </a:r>
                <a:r>
                  <a:rPr lang="en-US" altLang="zh-TW" b="0" dirty="0" smtClean="0"/>
                  <a:t>)</a:t>
                </a:r>
              </a:p>
              <a:p>
                <a:r>
                  <a:rPr lang="zh-TW" altLang="en-US" dirty="0"/>
                  <a:t>勾</a:t>
                </a:r>
                <a:r>
                  <a:rPr lang="zh-TW" altLang="en-US" dirty="0" smtClean="0"/>
                  <a:t>選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顯示資料替代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將於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系統訊息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顯示被替代欄位之值與替代值</a:t>
                </a:r>
                <a:r>
                  <a:rPr lang="en-US" altLang="zh-TW" sz="1600" dirty="0" smtClean="0"/>
                  <a:t>(</a:t>
                </a:r>
                <a:r>
                  <a:rPr lang="zh-TW" altLang="en-US" sz="1600" dirty="0" smtClean="0"/>
                  <a:t>會減緩程式速度</a:t>
                </a:r>
                <a:r>
                  <a:rPr lang="en-US" altLang="zh-TW" sz="1600" dirty="0" smtClean="0"/>
                  <a:t>)</a:t>
                </a:r>
              </a:p>
              <a:p>
                <a:r>
                  <a:rPr lang="zh-TW" altLang="en-US" dirty="0"/>
                  <a:t>取消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與標準化區間值相同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可另外設定均值化區間值</a:t>
                </a:r>
                <a:endParaRPr lang="en-US" altLang="zh-TW" dirty="0"/>
              </a:p>
              <a:p>
                <a:r>
                  <a:rPr lang="zh-TW" altLang="en-US" b="0" dirty="0" smtClean="0"/>
                  <a:t>設定完後按</a:t>
                </a:r>
                <a:r>
                  <a:rPr lang="en-US" altLang="zh-TW" b="0" dirty="0" smtClean="0"/>
                  <a:t>”</a:t>
                </a:r>
                <a:r>
                  <a:rPr lang="zh-TW" altLang="en-US" b="0" dirty="0" smtClean="0"/>
                  <a:t>計算</a:t>
                </a:r>
                <a:r>
                  <a:rPr lang="en-US" altLang="zh-TW" b="0" dirty="0" smtClean="0"/>
                  <a:t>”</a:t>
                </a:r>
                <a:r>
                  <a:rPr lang="zh-TW" altLang="en-US" b="0" dirty="0" smtClean="0"/>
                  <a:t>執行</a:t>
                </a:r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18207"/>
              </a:xfrm>
              <a:blipFill>
                <a:blip r:embed="rId2"/>
                <a:stretch>
                  <a:fillRect l="-676" t="-1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304" y="1359243"/>
            <a:ext cx="1743242" cy="22591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6" y="169427"/>
            <a:ext cx="7911379" cy="17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59</TotalTime>
  <Words>403</Words>
  <Application>Microsoft Office PowerPoint</Application>
  <PresentationFormat>寬螢幕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Cambria Math</vt:lpstr>
      <vt:lpstr>Century Gothic</vt:lpstr>
      <vt:lpstr>飛機雲</vt:lpstr>
      <vt:lpstr>資料後處理 程式說明</vt:lpstr>
      <vt:lpstr>重要更新</vt:lpstr>
      <vt:lpstr>程式說明</vt:lpstr>
      <vt:lpstr>程式介面</vt:lpstr>
      <vt:lpstr>資料格式</vt:lpstr>
      <vt:lpstr>EXCEL 轉 CSV</vt:lpstr>
      <vt:lpstr>注意</vt:lpstr>
      <vt:lpstr>檔案操作</vt:lpstr>
      <vt:lpstr>後處理參數設定</vt:lpstr>
      <vt:lpstr>輸入\出資料</vt:lpstr>
      <vt:lpstr>存檔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資料後處理 程式說明</dc:title>
  <dc:creator>稻荷 伏見</dc:creator>
  <cp:lastModifiedBy>稻荷 伏見</cp:lastModifiedBy>
  <cp:revision>13</cp:revision>
  <dcterms:created xsi:type="dcterms:W3CDTF">2019-01-24T12:43:57Z</dcterms:created>
  <dcterms:modified xsi:type="dcterms:W3CDTF">2019-01-28T13:27:58Z</dcterms:modified>
</cp:coreProperties>
</file>