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412e9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412e9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412e9b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412e9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412e9b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412e9b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412e9b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412e9b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412e9b3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412e9b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412e9b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412e9b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412e9b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412e9b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B0F00"/>
                </a:solidFill>
              </a:rPr>
              <a:t>Critical Analysis : Collaborative geodesign and spatial optimization for </a:t>
            </a:r>
            <a:r>
              <a:rPr lang="en" sz="3600">
                <a:solidFill>
                  <a:srgbClr val="5B0F00"/>
                </a:solidFill>
              </a:rPr>
              <a:t>fragmentation</a:t>
            </a:r>
            <a:r>
              <a:rPr lang="en" sz="3600">
                <a:solidFill>
                  <a:srgbClr val="5B0F00"/>
                </a:solidFill>
              </a:rPr>
              <a:t>-free land allocation</a:t>
            </a:r>
            <a:endParaRPr sz="3600">
              <a:solidFill>
                <a:srgbClr val="5B0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4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Sagar Tamang and Bhupinder Juneja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2000" y="382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Homework 1, CSCI 8715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29450" y="297900"/>
            <a:ext cx="8285100" cy="4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Problem Statement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Knowledge gap:</a:t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Land management</a:t>
            </a:r>
            <a:r>
              <a:rPr lang="en" sz="1600"/>
              <a:t> by farmers and conservation practices by environmental agencies isolated from each other.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optimization approaches either optimize space partitioning or land management practices but not both.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Geometric regularity and spatial contiguity constraint disregarded.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Problem Statement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Input</a:t>
            </a:r>
            <a:r>
              <a:rPr b="1" lang="en" sz="1800">
                <a:solidFill>
                  <a:srgbClr val="5B0F00"/>
                </a:solidFill>
              </a:rPr>
              <a:t>:</a:t>
            </a:r>
            <a:endParaRPr b="1" sz="18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watershed with a set of spatial locations  and u</a:t>
            </a:r>
            <a:r>
              <a:rPr lang="en" sz="1600"/>
              <a:t>nchangeable landscape boundary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Choices for land management practices (LMP)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Ecosystem objectives and their respective weights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profit and cost value of each LMP at each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Budget limit, minimum area and preferred shape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Output:</a:t>
            </a:r>
            <a:endParaRPr b="1" sz="18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fragmentation-free land allocation map with assigned LMP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Objective:</a:t>
            </a:r>
            <a:endParaRPr b="1" sz="18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Maximize the overall profit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0F00"/>
                </a:solidFill>
              </a:rPr>
              <a:t>Constraints:</a:t>
            </a:r>
            <a:endParaRPr b="1" sz="18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 location -- one LMP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Budget should not exceed the assigned budget limit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land allocation should satisfy minimum area and preferred shape requirement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Major Contributions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Imposing shape constraints and spatial contiguity to avoid fragmentation in land allocation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Consideration of stakeholder design while performing spatial optimization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three approaches to solve the Fragmentation-free land allocation plan: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(1) Collaborative geodesign system for stakeholders inclusiveness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(2) Spatial optimization approach to enforce spatial constraints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(3) A hybrid approach of (1) and (2)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44775" y="210900"/>
            <a:ext cx="57027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Key Concepts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Watershed</a:t>
            </a:r>
            <a:r>
              <a:rPr lang="en" sz="1600"/>
              <a:t> - an area draining to a single point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Unchangeable landscape</a:t>
            </a:r>
            <a:r>
              <a:rPr lang="en" sz="1600"/>
              <a:t> - Parts of watershed where land use/cover cannot be changed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Spatial location</a:t>
            </a:r>
            <a:r>
              <a:rPr lang="en" sz="1600"/>
              <a:t> - a region eg. orthogonal land cover grid/hydrological response units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Land management practices</a:t>
            </a:r>
            <a:r>
              <a:rPr lang="en" sz="1600"/>
              <a:t> - Practices for managing agricultural land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Spatial constraints</a:t>
            </a:r>
            <a:r>
              <a:rPr lang="en" sz="1600"/>
              <a:t> - Constraints employed to avoid land fragmentation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475" y="392675"/>
            <a:ext cx="2109250" cy="2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750" y="3217350"/>
            <a:ext cx="2903975" cy="1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Validation Methodologies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Case Study conducted on Seven Mile Creek Watershed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 demonstrated for both collaborative geodesign by stakeholders and spatial optimization in terms of water quality impact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Assumptions/Limitations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sediment load considered for water quality parameter, with multiple parameters in question, collaborative geodesign may not be feasible. Too many variables to be handled by stakeholders. 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Rectangular shape constraint only.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4775" y="210900"/>
            <a:ext cx="82851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</a:rPr>
              <a:t>Revisions</a:t>
            </a:r>
            <a:endParaRPr b="1" sz="2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FF-LA will intuitively favor big farms at expense of diversity. Is it possible to measure and include “maintaining diversity in farming” as a constraint in spatial optimization ?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 doesn’t seem to address two issues of subdivision and scattering prevalent in rural farms.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Terrain may inherently favor small fragmented farms over large consolidated farms e.g. stepped farming prevalent in mountainous regions of rural India. Should terrain be included as a constraint in spatial optimization 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