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412e9b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412e9b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412e9b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412e9b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412e9b3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412e9b3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412e9b3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412e9b3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412e9b3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412e9b3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412e9b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412e9b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412e9b3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412e9b3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412e9b3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412e9b3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08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B0F00"/>
                </a:solidFill>
              </a:rPr>
              <a:t>Critical Analysis : Collaborative geodesign and spatial optimization for fragmentation-free land allocation</a:t>
            </a:r>
            <a:endParaRPr sz="3600">
              <a:solidFill>
                <a:srgbClr val="5B0F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84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Sagar Tamang and Bhupinder Juneja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52000" y="3821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CSCI 8715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29450" y="297900"/>
            <a:ext cx="82851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5B0F00"/>
                </a:solidFill>
              </a:rPr>
              <a:t>Problem Statement</a:t>
            </a:r>
            <a:endParaRPr sz="24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B0F00"/>
                </a:solidFill>
              </a:rPr>
              <a:t>Knowledge gap:</a:t>
            </a:r>
            <a:endParaRPr sz="18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B0F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Land management by farmers and conservation practices by environmental agencies isolated from each other.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sz="1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Current optimization approaches either optimize space partitioning or land management practices but not both.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sz="1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Geometric regularity and spatial contiguity constraint disregarded.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44775" y="210900"/>
            <a:ext cx="828510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B0F00"/>
                </a:solidFill>
              </a:rPr>
              <a:t>Problem Statement</a:t>
            </a:r>
            <a:endParaRPr sz="2400" b="1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B0F00"/>
                </a:solidFill>
              </a:rPr>
              <a:t>Input:</a:t>
            </a:r>
            <a:endParaRPr sz="1800" b="1">
              <a:solidFill>
                <a:srgbClr val="5B0F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watershed with a set of spatial locations  and unchangeable landscape boundary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Choices for land management practices (LMP)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Ecosystem objectives and their respective weights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profit and cost value of each LMP at each location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Budget limit, minimum area and preferred shape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B0F00"/>
                </a:solidFill>
              </a:rPr>
              <a:t>Output:</a:t>
            </a:r>
            <a:endParaRPr sz="1800" b="1">
              <a:solidFill>
                <a:srgbClr val="5B0F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fragmentation-free land allocation map with assigned LMP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B0F00"/>
                </a:solidFill>
              </a:rPr>
              <a:t>Objective:</a:t>
            </a:r>
            <a:endParaRPr sz="1800" b="1">
              <a:solidFill>
                <a:srgbClr val="5B0F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Maximize the overall profit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B0F00"/>
                </a:solidFill>
              </a:rPr>
              <a:t>Constraints:</a:t>
            </a:r>
            <a:endParaRPr sz="1800" b="1">
              <a:solidFill>
                <a:srgbClr val="5B0F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One location -- one LMP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Budget should not exceed the assigned budget limit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Each land allocation should satisfy minimum area and preferred shape requirement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344775" y="210900"/>
            <a:ext cx="5598826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5B0F00"/>
                </a:solidFill>
              </a:rPr>
              <a:t>Key Concepts</a:t>
            </a:r>
            <a:endParaRPr sz="24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B0F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Watershed</a:t>
            </a:r>
            <a:r>
              <a:rPr lang="en" sz="1600" dirty="0"/>
              <a:t> - an area draining to a single point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Unchangeable landscape</a:t>
            </a:r>
            <a:r>
              <a:rPr lang="en" sz="1600" dirty="0"/>
              <a:t> - Parts of watershed where land use/cover cannot be changed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Spatial location</a:t>
            </a:r>
            <a:r>
              <a:rPr lang="en" sz="1600" dirty="0"/>
              <a:t> - a region eg. orthogonal land cover grid/hydrological response units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Land management practices</a:t>
            </a:r>
            <a:r>
              <a:rPr lang="en" sz="1600" dirty="0"/>
              <a:t> - Practices for managing agricultural land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Spatial constraints</a:t>
            </a:r>
            <a:r>
              <a:rPr lang="en" sz="1600" dirty="0"/>
              <a:t> - Constraints employed to avoid land fragmentation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824" y="583750"/>
            <a:ext cx="2109250" cy="2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1" y="3291778"/>
            <a:ext cx="3062860" cy="178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200267"/>
            <a:ext cx="902475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5B0F00"/>
                </a:solidFill>
              </a:rPr>
              <a:t>Major Contributions</a:t>
            </a:r>
            <a:endParaRPr sz="24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B0F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Imposing shape constraints and spatial contiguity to avoid fragmentation in land allocation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Consideration of stakeholder design while performing spatial optimization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Propose three approaches to solve the Fragmentation-free land allocation plan: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" sz="1600" dirty="0"/>
              <a:t>Collaborative geodesign system for 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   s</a:t>
            </a:r>
            <a:r>
              <a:rPr lang="en" sz="1600" dirty="0"/>
              <a:t>takeholders inclusiveness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(2) Spatial optimization approach to enforce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      spatial constraints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(3) A hybrid approach of (1) and (2)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19" y="2353868"/>
            <a:ext cx="4510132" cy="2260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344775" y="210900"/>
            <a:ext cx="3876351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5B0F00"/>
                </a:solidFill>
              </a:rPr>
              <a:t>Validation Methodologies</a:t>
            </a:r>
            <a:endParaRPr sz="24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B0F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Case Study conducted on Seven Mile Creek Watershed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Results demonstrated for both collaborative geodesign by stakeholders and spatial optimization in terms of water quality impact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08" y="858713"/>
            <a:ext cx="5127150" cy="3224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44775" y="210900"/>
            <a:ext cx="828510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5B0F00"/>
                </a:solidFill>
              </a:rPr>
              <a:t>Assumptions/Limitations</a:t>
            </a:r>
            <a:endParaRPr sz="24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Too many variables to be handled by stakeholders, geodesign not feasible. </a:t>
            </a:r>
            <a:br>
              <a:rPr lang="en" sz="1800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Only rectangular shape constraint demonstrated.</a:t>
            </a:r>
            <a:br>
              <a:rPr lang="en" sz="1800" dirty="0"/>
            </a:br>
            <a:br>
              <a:rPr lang="en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" y="1998921"/>
            <a:ext cx="4659913" cy="3075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36" y="2721935"/>
            <a:ext cx="2745667" cy="2020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44775" y="210900"/>
            <a:ext cx="4789287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5B0F00"/>
                </a:solidFill>
              </a:rPr>
              <a:t>Revisions</a:t>
            </a:r>
            <a:endParaRPr sz="24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B0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FF-LA will intuitively favor big farms at expense of diversity. Is it possible to measure and include “maintaining diversity in farming” as a constraint in spatial optimization ? 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paper doesn’t seem to address two issues of subdivision and scattering prevalent in rural farms.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30" y="1417738"/>
            <a:ext cx="3665988" cy="3513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44775" y="210900"/>
            <a:ext cx="828510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5B0F00"/>
                </a:solidFill>
              </a:rPr>
              <a:t>Revisions</a:t>
            </a:r>
            <a:endParaRPr sz="2400" b="1" dirty="0">
              <a:solidFill>
                <a:srgbClr val="5B0F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Terrain may inherently favor small fragmented farms over large consolidated farms e.g. stepped farming prevalent in mountainous regions of rural India. Should terrain be included as a constraint in spatial optimization ?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15" y="2348916"/>
            <a:ext cx="4006222" cy="27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87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417</Words>
  <Application>Microsoft Office PowerPoint</Application>
  <PresentationFormat>On-screen Show (16:9)</PresentationFormat>
  <Paragraphs>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Critical Analysis : Collaborative geodesign and spatial optimization for fragmentation-free land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Analysis : Collaborative geodesign and spatial optimization for fragmentation-free land allocation</dc:title>
  <dc:creator>sagar tamang</dc:creator>
  <cp:lastModifiedBy>sagar tamang</cp:lastModifiedBy>
  <cp:revision>6</cp:revision>
  <dcterms:modified xsi:type="dcterms:W3CDTF">2020-03-30T02:43:27Z</dcterms:modified>
</cp:coreProperties>
</file>