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321" r:id="rId2"/>
    <p:sldId id="322" r:id="rId3"/>
    <p:sldId id="323" r:id="rId4"/>
    <p:sldId id="32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08"/>
    <p:restoredTop sz="95853"/>
  </p:normalViewPr>
  <p:slideViewPr>
    <p:cSldViewPr snapToGrid="0" snapToObjects="1">
      <p:cViewPr varScale="1">
        <p:scale>
          <a:sx n="113" d="100"/>
          <a:sy n="113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6130E-6D50-0C4A-B70B-83326BA8941C}" type="datetimeFigureOut">
              <a:rPr kumimoji="1" lang="ja-JP" altLang="en-US" smtClean="0"/>
              <a:t>2022/5/18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03CA2-B891-BD4A-98AF-32A4FA533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31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16A5D0-8BDC-E24F-BD9A-9AE597DED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25CE792-ED36-A34A-9479-AE34C3D31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AFB1E0-BBA2-8B41-AE61-76D00831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2021/06/25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A2AE2A-0C3B-8B49-974A-A162D61D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BB6947-8ACB-D94F-A057-06FA9FDA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0544-E0F8-324E-B82B-B3BD3ACF1A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1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294691-28C2-BE49-AF56-F313C8A4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EDA5AC-3088-BC40-8BC9-EEE549827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F5C307-2190-0949-BBAD-CD48D563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2021/06/25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7084DF-AF5D-7C42-B730-8D4F7A03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5EA6F6-2BC0-6043-98FA-B3181789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0544-E0F8-324E-B82B-B3BD3ACF1A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04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22A4225-36AE-CA42-8A66-8E8CAEAAE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ED8D58D-633C-BD41-87F3-3F497CE6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BA758A-7730-1648-A287-B21863CC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2021/06/25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1B7EAA-09DC-A34C-B68B-391951F1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30F737-94E1-514A-BCB0-B75B2B66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0544-E0F8-324E-B82B-B3BD3ACF1A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11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CF1E3-D160-0D4D-BAC2-71891C32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668"/>
            <a:ext cx="10515600" cy="7348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8D0A76-0DF6-E249-9716-D27A0E983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489150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E4C00087-4304-6540-B099-E5647D6E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2021/06/25</a:t>
            </a:r>
            <a:endParaRPr kumimoji="1" lang="ja-JP" altLang="en-US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199561D-CD85-E84C-8F94-E843187E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DA72E0B-092D-9C45-A930-1EC86482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0544-E0F8-324E-B82B-B3BD3ACF1A7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31F919A-C392-654D-86E5-B2B97571A7D1}"/>
              </a:ext>
            </a:extLst>
          </p:cNvPr>
          <p:cNvCxnSpPr>
            <a:cxnSpLocks/>
          </p:cNvCxnSpPr>
          <p:nvPr userDrawn="1"/>
        </p:nvCxnSpPr>
        <p:spPr>
          <a:xfrm>
            <a:off x="-26504" y="1036643"/>
            <a:ext cx="1223175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69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3F9874-6CD4-0946-8151-C04EBE67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D1246B-4CDD-204B-8BD0-BB0A59C1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4F4F14-7225-E045-9465-693608BB8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2021/06/25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64D241-1012-1642-A187-54FB633C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88002A-20A8-0943-AB56-FF431DB1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0544-E0F8-324E-B82B-B3BD3ACF1A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08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EA9042-EE0A-4542-BFC6-54746E12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273E58-9121-A647-B5BB-48BA64008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F75FBD-6FFC-F544-8883-64F25A75B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271B63-202C-8F47-9AF9-4194EAD6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2021/06/25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40718C-1BDF-E74B-B820-8A74A013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83B2B6-9F73-2642-B493-084806B1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0544-E0F8-324E-B82B-B3BD3ACF1A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95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6D35D9-7031-3440-92AF-D7B62CF3E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31ADE6-BC9C-6045-991F-917018D95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532379-3846-AC4E-A87C-49E594B6A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5049FFA-84E3-A64B-AE29-AA242D5DE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CBA8EEB-AB25-DE41-A807-168FBE424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B80515B-D789-CE49-AA35-2DA6BD90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2021/06/25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7BC10A-03D8-5A48-B24C-7D12229F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25D1C53-0BCF-A34F-B981-64811EF8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0544-E0F8-324E-B82B-B3BD3ACF1A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89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27F253-E08A-1940-8D26-5CD4F8658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43F2EE-A61F-654B-A08F-5122BF392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2021/06/25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518E60C-EF1D-684F-9CDF-A54D383A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3E5838-B8F6-A74C-AD47-529D1866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0544-E0F8-324E-B82B-B3BD3ACF1A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94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4E7A732-F76C-1848-9953-3118AD005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2021/06/25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B4CB07F-CBE0-D549-A8CA-A94515955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85778F-6A68-F540-A356-C8429ACCE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0544-E0F8-324E-B82B-B3BD3ACF1A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48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DBFB8B-C64F-3E45-81DD-2F5D589A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2E3BEF-1135-014E-B767-E4514832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2C96AD-162C-4C4A-A8CB-69DCF91CD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62B57C-C201-184C-8B5D-B82F0BF1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2021/06/25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8C055F-3E67-F744-A0CF-F24CF543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329DFB-4B85-3749-AFBA-E4D4FF0F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0544-E0F8-324E-B82B-B3BD3ACF1A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426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ACB4F5-ED3F-0C41-B785-EDD93DFC3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6ED9AFF-152B-5340-8B6E-6CD244342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F71F35-95D4-BF49-9AFE-C351C8CAF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DABF0C-D414-8D43-B55A-1B24DC63B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2021/06/25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8B8201-445E-6647-AA09-946CB7FE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9606A9-63F3-0545-93B4-0AEDDD8C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0544-E0F8-324E-B82B-B3BD3ACF1A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34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40FBA84-A287-A246-BE06-50E71F4C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1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ACDD6C-C043-EF47-BC74-5B15EA369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717E9A-0422-C444-962A-EAC7B1C60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2021/06/25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72FBB4-4A0B-9449-91D7-0904F8A80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C0544-E0F8-324E-B82B-B3BD3ACF1A7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73318C98-E363-4B4B-8535-F5B7CBA87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9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473289-1087-C045-B23A-5E4E885F8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>
                <a:latin typeface="Hiragino Sans W1" panose="020B0400000000000000" pitchFamily="34" charset="-128"/>
                <a:ea typeface="Hiragino Sans W1" panose="020B0400000000000000" pitchFamily="34" charset="-128"/>
                <a:cs typeface="Helvetica Neue" panose="02000503000000020004" pitchFamily="2" charset="0"/>
              </a:rPr>
              <a:t>補正なし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E92C20B-B280-464A-8CC3-38F1E2BF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EC0544-E0F8-324E-B82B-B3BD3ACF1A73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5" name="図 4" descr="グラフィカル ユーザー インターフェイス, Web サイト&#10;&#10;自動的に生成された説明">
            <a:extLst>
              <a:ext uri="{FF2B5EF4-FFF2-40B4-BE49-F238E27FC236}">
                <a16:creationId xmlns:a16="http://schemas.microsoft.com/office/drawing/2014/main" id="{8A3E25A3-DDA1-BF4E-8F32-28C26B0FF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35" y="2007560"/>
            <a:ext cx="11098530" cy="434879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EAACB8A-1159-2B4A-99E8-3B8D8693C24B}"/>
              </a:ext>
            </a:extLst>
          </p:cNvPr>
          <p:cNvSpPr txBox="1"/>
          <p:nvPr/>
        </p:nvSpPr>
        <p:spPr>
          <a:xfrm>
            <a:off x="838200" y="1263375"/>
            <a:ext cx="597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IF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信号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 → 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窓関数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 → 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フーリエ変換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 → </a:t>
            </a:r>
            <a:r>
              <a:rPr lang="ja-JP" altLang="en-US">
                <a:solidFill>
                  <a:schemeClr val="bg1">
                    <a:lumMod val="75000"/>
                  </a:schemeClr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振幅と位相の補正</a:t>
            </a:r>
            <a:endParaRPr lang="en-US" altLang="ja-JP" dirty="0">
              <a:solidFill>
                <a:schemeClr val="bg1">
                  <a:lumMod val="75000"/>
                </a:schemeClr>
              </a:solidFill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905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473289-1087-C045-B23A-5E4E885F8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>
                <a:latin typeface="Hiragino Sans W1" panose="020B0400000000000000" pitchFamily="34" charset="-128"/>
                <a:ea typeface="Hiragino Sans W1" panose="020B0400000000000000" pitchFamily="34" charset="-128"/>
                <a:cs typeface="Helvetica Neue" panose="02000503000000020004" pitchFamily="2" charset="0"/>
              </a:rPr>
              <a:t>窓関数</a:t>
            </a:r>
            <a:r>
              <a:rPr kumimoji="1" lang="ja-JP" altLang="en-US" sz="3200">
                <a:latin typeface="Hiragino Sans W1" panose="020B0400000000000000" pitchFamily="34" charset="-128"/>
                <a:ea typeface="Hiragino Sans W1" panose="020B0400000000000000" pitchFamily="34" charset="-128"/>
                <a:cs typeface="Helvetica Neue" panose="02000503000000020004" pitchFamily="2" charset="0"/>
              </a:rPr>
              <a:t>なし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E92C20B-B280-464A-8CC3-38F1E2BF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EC0544-E0F8-324E-B82B-B3BD3ACF1A73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A3E25A3-DDA1-BF4E-8F32-28C26B0FF8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6736" y="2007560"/>
            <a:ext cx="11098528" cy="434879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025E17A-BB8E-0D41-9D70-F782A1E38205}"/>
              </a:ext>
            </a:extLst>
          </p:cNvPr>
          <p:cNvSpPr txBox="1"/>
          <p:nvPr/>
        </p:nvSpPr>
        <p:spPr>
          <a:xfrm>
            <a:off x="838200" y="1263375"/>
            <a:ext cx="597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IF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信号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 → </a:t>
            </a:r>
            <a:r>
              <a:rPr lang="ja-JP" altLang="en-US">
                <a:solidFill>
                  <a:schemeClr val="bg1">
                    <a:lumMod val="75000"/>
                  </a:schemeClr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窓関数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 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→ 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フーリエ変換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 → 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振幅と位相の補正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96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473289-1087-C045-B23A-5E4E885F8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>
                <a:latin typeface="Hiragino Sans W1" panose="020B0400000000000000" pitchFamily="34" charset="-128"/>
                <a:ea typeface="Hiragino Sans W1" panose="020B0400000000000000" pitchFamily="34" charset="-128"/>
                <a:cs typeface="Helvetica Neue" panose="02000503000000020004" pitchFamily="2" charset="0"/>
              </a:rPr>
              <a:t>補正も窓関数も</a:t>
            </a:r>
            <a:r>
              <a:rPr kumimoji="1" lang="ja-JP" altLang="en-US" sz="3200">
                <a:latin typeface="Hiragino Sans W1" panose="020B0400000000000000" pitchFamily="34" charset="-128"/>
                <a:ea typeface="Hiragino Sans W1" panose="020B0400000000000000" pitchFamily="34" charset="-128"/>
                <a:cs typeface="Helvetica Neue" panose="02000503000000020004" pitchFamily="2" charset="0"/>
              </a:rPr>
              <a:t>なし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E92C20B-B280-464A-8CC3-38F1E2BF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EC0544-E0F8-324E-B82B-B3BD3ACF1A73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A3E25A3-DDA1-BF4E-8F32-28C26B0FF8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6736" y="2007561"/>
            <a:ext cx="11098528" cy="434878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0626D7A-9A37-4246-B49C-D2D1BBEFF4A6}"/>
              </a:ext>
            </a:extLst>
          </p:cNvPr>
          <p:cNvSpPr txBox="1"/>
          <p:nvPr/>
        </p:nvSpPr>
        <p:spPr>
          <a:xfrm>
            <a:off x="838200" y="1263375"/>
            <a:ext cx="597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IF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信号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 → </a:t>
            </a:r>
            <a:r>
              <a:rPr lang="ja-JP" altLang="en-US">
                <a:solidFill>
                  <a:schemeClr val="bg1">
                    <a:lumMod val="75000"/>
                  </a:schemeClr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窓関数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 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→ 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フーリエ変換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 → </a:t>
            </a:r>
            <a:r>
              <a:rPr lang="ja-JP" altLang="en-US">
                <a:solidFill>
                  <a:schemeClr val="bg1">
                    <a:lumMod val="75000"/>
                  </a:schemeClr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振幅と位相の補正</a:t>
            </a:r>
            <a:endParaRPr lang="en-US" altLang="ja-JP" dirty="0">
              <a:solidFill>
                <a:schemeClr val="bg1">
                  <a:lumMod val="75000"/>
                </a:schemeClr>
              </a:solidFill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691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473289-1087-C045-B23A-5E4E885F8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>
                <a:latin typeface="Hiragino Sans W1" panose="020B0400000000000000" pitchFamily="34" charset="-128"/>
                <a:ea typeface="Hiragino Sans W1" panose="020B0400000000000000" pitchFamily="34" charset="-128"/>
                <a:cs typeface="Helvetica Neue" panose="02000503000000020004" pitchFamily="2" charset="0"/>
              </a:rPr>
              <a:t>自力</a:t>
            </a:r>
            <a:r>
              <a:rPr kumimoji="1" lang="en-US" altLang="ja-JP" sz="3200" dirty="0">
                <a:latin typeface="Hiragino Sans W1" panose="020B0400000000000000" pitchFamily="34" charset="-128"/>
                <a:ea typeface="Hiragino Sans W1" panose="020B0400000000000000" pitchFamily="34" charset="-128"/>
                <a:cs typeface="Helvetica Neue" panose="02000503000000020004" pitchFamily="2" charset="0"/>
              </a:rPr>
              <a:t>FFT</a:t>
            </a:r>
            <a:r>
              <a:rPr kumimoji="1" lang="ja-JP" altLang="en-US" sz="3200">
                <a:latin typeface="Hiragino Sans W1" panose="020B0400000000000000" pitchFamily="34" charset="-128"/>
                <a:ea typeface="Hiragino Sans W1" panose="020B0400000000000000" pitchFamily="34" charset="-128"/>
                <a:cs typeface="Helvetica Neue" panose="02000503000000020004" pitchFamily="2" charset="0"/>
              </a:rPr>
              <a:t>との比較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E92C20B-B280-464A-8CC3-38F1E2BF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EC0544-E0F8-324E-B82B-B3BD3ACF1A73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8" name="図 7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6099B077-9B36-1740-A850-956B2B032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27030"/>
            <a:ext cx="7263443" cy="2846070"/>
          </a:xfrm>
          <a:prstGeom prst="rect">
            <a:avLst/>
          </a:prstGeom>
        </p:spPr>
      </p:pic>
      <p:pic>
        <p:nvPicPr>
          <p:cNvPr id="11" name="図 10" descr="窓に付いている｜｜｜ｐ&#10;&#10;低い精度で自動的に生成された説明">
            <a:extLst>
              <a:ext uri="{FF2B5EF4-FFF2-40B4-BE49-F238E27FC236}">
                <a16:creationId xmlns:a16="http://schemas.microsoft.com/office/drawing/2014/main" id="{FA4E1804-83BD-FA4E-8C7A-DF7E93002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11930"/>
            <a:ext cx="7263443" cy="284607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C903383-3675-B047-892B-839B9DA908AB}"/>
              </a:ext>
            </a:extLst>
          </p:cNvPr>
          <p:cNvSpPr txBox="1"/>
          <p:nvPr/>
        </p:nvSpPr>
        <p:spPr>
          <a:xfrm>
            <a:off x="8252460" y="2366010"/>
            <a:ext cx="345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←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窓関数も補正も行っていない内部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FFT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の結果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323A965-1CF0-8145-A95B-9E5CEE94C704}"/>
              </a:ext>
            </a:extLst>
          </p:cNvPr>
          <p:cNvSpPr txBox="1"/>
          <p:nvPr/>
        </p:nvSpPr>
        <p:spPr>
          <a:xfrm>
            <a:off x="8252460" y="4948654"/>
            <a:ext cx="3669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←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同データを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IF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信号からそのまま自力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FFT</a:t>
            </a:r>
          </a:p>
        </p:txBody>
      </p:sp>
    </p:spTree>
    <p:extLst>
      <p:ext uri="{BB962C8B-B14F-4D97-AF65-F5344CB8AC3E}">
        <p14:creationId xmlns:p14="http://schemas.microsoft.com/office/powerpoint/2010/main" val="15683737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84</Words>
  <Application>Microsoft Macintosh PowerPoint</Application>
  <PresentationFormat>ワイド画面</PresentationFormat>
  <Paragraphs>13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Hiragino Sans W1</vt:lpstr>
      <vt:lpstr>Hiragino Sans W2</vt:lpstr>
      <vt:lpstr>游ゴシック</vt:lpstr>
      <vt:lpstr>游ゴシック Light</vt:lpstr>
      <vt:lpstr>Arial</vt:lpstr>
      <vt:lpstr>1_Office テーマ</vt:lpstr>
      <vt:lpstr>補正なし</vt:lpstr>
      <vt:lpstr>窓関数なし</vt:lpstr>
      <vt:lpstr>補正も窓関数もなし</vt:lpstr>
      <vt:lpstr>自力FFTとの比較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10/14</dc:title>
  <dc:creator>birdofblue618@gmail.com</dc:creator>
  <cp:lastModifiedBy>birdofblue618@gmail.com</cp:lastModifiedBy>
  <cp:revision>41</cp:revision>
  <dcterms:created xsi:type="dcterms:W3CDTF">2021-10-13T01:41:12Z</dcterms:created>
  <dcterms:modified xsi:type="dcterms:W3CDTF">2022-05-18T02:46:54Z</dcterms:modified>
</cp:coreProperties>
</file>