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1" r:id="rId6"/>
    <p:sldId id="260" r:id="rId7"/>
    <p:sldId id="267" r:id="rId8"/>
    <p:sldId id="266" r:id="rId9"/>
    <p:sldId id="265" r:id="rId10"/>
    <p:sldId id="269" r:id="rId11"/>
    <p:sldId id="271" r:id="rId12"/>
    <p:sldId id="270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D19"/>
    <a:srgbClr val="FDF951"/>
    <a:srgbClr val="92D050"/>
    <a:srgbClr val="660066"/>
    <a:srgbClr val="9F9FD1"/>
    <a:srgbClr val="FFC000"/>
    <a:srgbClr val="7F034D"/>
    <a:srgbClr val="F44C2A"/>
    <a:srgbClr val="FCF729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245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80</cp:revision>
  <dcterms:created xsi:type="dcterms:W3CDTF">2022-11-15T06:43:56Z</dcterms:created>
  <dcterms:modified xsi:type="dcterms:W3CDTF">2022-11-19T16:27:49Z</dcterms:modified>
</cp:coreProperties>
</file>