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1" r:id="rId6"/>
    <p:sldId id="260" r:id="rId7"/>
    <p:sldId id="267" r:id="rId8"/>
    <p:sldId id="265" r:id="rId9"/>
    <p:sldId id="269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3D19"/>
    <a:srgbClr val="9F9FD1"/>
    <a:srgbClr val="FDF951"/>
    <a:srgbClr val="FFC000"/>
    <a:srgbClr val="7F034D"/>
    <a:srgbClr val="660066"/>
    <a:srgbClr val="F44C2A"/>
    <a:srgbClr val="FCF729"/>
    <a:srgbClr val="FFE69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338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F37FD-6C8A-4581-8F5F-5385E6CAD45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68F38-3D12-4267-A922-7CF488A9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897f1b33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897f1b33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68F38-3D12-4267-A922-7CF488A992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971151" y="2750933"/>
            <a:ext cx="4693600" cy="20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2315151" y="1642009"/>
            <a:ext cx="200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971151" y="4806291"/>
            <a:ext cx="46936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42749" y="460866"/>
            <a:ext cx="7435704" cy="5933437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5289474" y="-2786218"/>
            <a:ext cx="10724633" cy="10724633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2192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46A1-FE57-416D-BAA1-2205E91F18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B2C2-9853-465A-A8B4-77E3A5C0F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>
          <a:xfrm>
            <a:off x="9144000" y="1964239"/>
            <a:ext cx="3048000" cy="4893760"/>
          </a:xfrm>
          <a:custGeom>
            <a:avLst/>
            <a:gdLst>
              <a:gd name="connsiteX0" fmla="*/ 927137 w 3048000"/>
              <a:gd name="connsiteY0" fmla="*/ 0 h 4893760"/>
              <a:gd name="connsiteX1" fmla="*/ 3048000 w 3048000"/>
              <a:gd name="connsiteY1" fmla="*/ 0 h 4893760"/>
              <a:gd name="connsiteX2" fmla="*/ 3048000 w 3048000"/>
              <a:gd name="connsiteY2" fmla="*/ 561975 h 4893760"/>
              <a:gd name="connsiteX3" fmla="*/ 1214557 w 3048000"/>
              <a:gd name="connsiteY3" fmla="*/ 561975 h 4893760"/>
              <a:gd name="connsiteX4" fmla="*/ 531187 w 3048000"/>
              <a:gd name="connsiteY4" fmla="*/ 1245345 h 4893760"/>
              <a:gd name="connsiteX5" fmla="*/ 531187 w 3048000"/>
              <a:gd name="connsiteY5" fmla="*/ 4893760 h 4893760"/>
              <a:gd name="connsiteX6" fmla="*/ 0 w 3048000"/>
              <a:gd name="connsiteY6" fmla="*/ 4893760 h 4893760"/>
              <a:gd name="connsiteX7" fmla="*/ 0 w 3048000"/>
              <a:gd name="connsiteY7" fmla="*/ 927137 h 4893760"/>
              <a:gd name="connsiteX8" fmla="*/ 927137 w 3048000"/>
              <a:gd name="connsiteY8" fmla="*/ 0 h 48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0" h="4893760">
                <a:moveTo>
                  <a:pt x="927137" y="0"/>
                </a:moveTo>
                <a:lnTo>
                  <a:pt x="3048000" y="0"/>
                </a:lnTo>
                <a:lnTo>
                  <a:pt x="3048000" y="561975"/>
                </a:lnTo>
                <a:lnTo>
                  <a:pt x="1214557" y="561975"/>
                </a:lnTo>
                <a:cubicBezTo>
                  <a:pt x="837142" y="561975"/>
                  <a:pt x="531187" y="867930"/>
                  <a:pt x="531187" y="1245345"/>
                </a:cubicBezTo>
                <a:lnTo>
                  <a:pt x="531187" y="4893760"/>
                </a:lnTo>
                <a:lnTo>
                  <a:pt x="0" y="4893760"/>
                </a:lnTo>
                <a:lnTo>
                  <a:pt x="0" y="927137"/>
                </a:lnTo>
                <a:cubicBezTo>
                  <a:pt x="0" y="415093"/>
                  <a:pt x="415093" y="0"/>
                  <a:pt x="92713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6" name="Group 8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0" y="2"/>
                <a:ext cx="3431360" cy="1214773"/>
              </a:xfrm>
              <a:custGeom>
                <a:avLst/>
                <a:gdLst>
                  <a:gd name="connsiteX0" fmla="*/ 3012802 w 3431360"/>
                  <a:gd name="connsiteY0" fmla="*/ 0 h 1214773"/>
                  <a:gd name="connsiteX1" fmla="*/ 3431360 w 3431360"/>
                  <a:gd name="connsiteY1" fmla="*/ 0 h 1214773"/>
                  <a:gd name="connsiteX2" fmla="*/ 3431360 w 3431360"/>
                  <a:gd name="connsiteY2" fmla="*/ 522930 h 1214773"/>
                  <a:gd name="connsiteX3" fmla="*/ 2739517 w 3431360"/>
                  <a:gd name="connsiteY3" fmla="*/ 1214773 h 1214773"/>
                  <a:gd name="connsiteX4" fmla="*/ 0 w 3431360"/>
                  <a:gd name="connsiteY4" fmla="*/ 1214773 h 1214773"/>
                  <a:gd name="connsiteX5" fmla="*/ 0 w 3431360"/>
                  <a:gd name="connsiteY5" fmla="*/ 798502 h 1214773"/>
                  <a:gd name="connsiteX6" fmla="*/ 2506399 w 3431360"/>
                  <a:gd name="connsiteY6" fmla="*/ 798502 h 1214773"/>
                  <a:gd name="connsiteX7" fmla="*/ 3012802 w 3431360"/>
                  <a:gd name="connsiteY7" fmla="*/ 292099 h 1214773"/>
                  <a:gd name="connsiteX8" fmla="*/ 3012802 w 3431360"/>
                  <a:gd name="connsiteY8" fmla="*/ 0 h 1214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31360" h="1214773">
                    <a:moveTo>
                      <a:pt x="3012802" y="0"/>
                    </a:moveTo>
                    <a:lnTo>
                      <a:pt x="3431360" y="0"/>
                    </a:lnTo>
                    <a:lnTo>
                      <a:pt x="3431360" y="522930"/>
                    </a:lnTo>
                    <a:cubicBezTo>
                      <a:pt x="3431360" y="905024"/>
                      <a:pt x="3121611" y="1214773"/>
                      <a:pt x="2739517" y="1214773"/>
                    </a:cubicBezTo>
                    <a:lnTo>
                      <a:pt x="0" y="1214773"/>
                    </a:lnTo>
                    <a:lnTo>
                      <a:pt x="0" y="798502"/>
                    </a:lnTo>
                    <a:lnTo>
                      <a:pt x="2506399" y="798502"/>
                    </a:lnTo>
                    <a:cubicBezTo>
                      <a:pt x="2786078" y="798502"/>
                      <a:pt x="3012802" y="571778"/>
                      <a:pt x="3012802" y="292099"/>
                    </a:cubicBezTo>
                    <a:lnTo>
                      <a:pt x="301280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10210800" y="2998963"/>
                <a:ext cx="1981200" cy="3859037"/>
              </a:xfrm>
              <a:custGeom>
                <a:avLst/>
                <a:gdLst>
                  <a:gd name="connsiteX0" fmla="*/ 810271 w 1981200"/>
                  <a:gd name="connsiteY0" fmla="*/ 0 h 3859037"/>
                  <a:gd name="connsiteX1" fmla="*/ 1981200 w 1981200"/>
                  <a:gd name="connsiteY1" fmla="*/ 0 h 3859037"/>
                  <a:gd name="connsiteX2" fmla="*/ 1981200 w 1981200"/>
                  <a:gd name="connsiteY2" fmla="*/ 532485 h 3859037"/>
                  <a:gd name="connsiteX3" fmla="*/ 1061462 w 1981200"/>
                  <a:gd name="connsiteY3" fmla="*/ 532485 h 3859037"/>
                  <a:gd name="connsiteX4" fmla="*/ 464231 w 1981200"/>
                  <a:gd name="connsiteY4" fmla="*/ 1179994 h 3859037"/>
                  <a:gd name="connsiteX5" fmla="*/ 464231 w 1981200"/>
                  <a:gd name="connsiteY5" fmla="*/ 3859037 h 3859037"/>
                  <a:gd name="connsiteX6" fmla="*/ 0 w 1981200"/>
                  <a:gd name="connsiteY6" fmla="*/ 3859037 h 3859037"/>
                  <a:gd name="connsiteX7" fmla="*/ 0 w 1981200"/>
                  <a:gd name="connsiteY7" fmla="*/ 878484 h 3859037"/>
                  <a:gd name="connsiteX8" fmla="*/ 810271 w 1981200"/>
                  <a:gd name="connsiteY8" fmla="*/ 0 h 3859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200" h="3859037">
                    <a:moveTo>
                      <a:pt x="810271" y="0"/>
                    </a:moveTo>
                    <a:lnTo>
                      <a:pt x="1981200" y="0"/>
                    </a:lnTo>
                    <a:lnTo>
                      <a:pt x="1981200" y="532485"/>
                    </a:lnTo>
                    <a:lnTo>
                      <a:pt x="1061462" y="532485"/>
                    </a:lnTo>
                    <a:cubicBezTo>
                      <a:pt x="731620" y="532485"/>
                      <a:pt x="464231" y="822384"/>
                      <a:pt x="464231" y="1179994"/>
                    </a:cubicBezTo>
                    <a:lnTo>
                      <a:pt x="464231" y="3859037"/>
                    </a:lnTo>
                    <a:lnTo>
                      <a:pt x="0" y="3859037"/>
                    </a:lnTo>
                    <a:lnTo>
                      <a:pt x="0" y="878484"/>
                    </a:lnTo>
                    <a:cubicBezTo>
                      <a:pt x="0" y="393311"/>
                      <a:pt x="362770" y="0"/>
                      <a:pt x="81027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9144000" y="1964240"/>
                <a:ext cx="3048000" cy="4893760"/>
              </a:xfrm>
              <a:custGeom>
                <a:avLst/>
                <a:gdLst>
                  <a:gd name="connsiteX0" fmla="*/ 927137 w 3048000"/>
                  <a:gd name="connsiteY0" fmla="*/ 0 h 4893760"/>
                  <a:gd name="connsiteX1" fmla="*/ 3048000 w 3048000"/>
                  <a:gd name="connsiteY1" fmla="*/ 0 h 4893760"/>
                  <a:gd name="connsiteX2" fmla="*/ 3048000 w 3048000"/>
                  <a:gd name="connsiteY2" fmla="*/ 561975 h 4893760"/>
                  <a:gd name="connsiteX3" fmla="*/ 1214557 w 3048000"/>
                  <a:gd name="connsiteY3" fmla="*/ 561975 h 4893760"/>
                  <a:gd name="connsiteX4" fmla="*/ 531187 w 3048000"/>
                  <a:gd name="connsiteY4" fmla="*/ 1245345 h 4893760"/>
                  <a:gd name="connsiteX5" fmla="*/ 531187 w 3048000"/>
                  <a:gd name="connsiteY5" fmla="*/ 4893760 h 4893760"/>
                  <a:gd name="connsiteX6" fmla="*/ 0 w 3048000"/>
                  <a:gd name="connsiteY6" fmla="*/ 4893760 h 4893760"/>
                  <a:gd name="connsiteX7" fmla="*/ 0 w 3048000"/>
                  <a:gd name="connsiteY7" fmla="*/ 927137 h 4893760"/>
                  <a:gd name="connsiteX8" fmla="*/ 927137 w 3048000"/>
                  <a:gd name="connsiteY8" fmla="*/ 0 h 489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8000" h="4893760">
                    <a:moveTo>
                      <a:pt x="927137" y="0"/>
                    </a:moveTo>
                    <a:lnTo>
                      <a:pt x="3048000" y="0"/>
                    </a:lnTo>
                    <a:lnTo>
                      <a:pt x="3048000" y="561975"/>
                    </a:lnTo>
                    <a:lnTo>
                      <a:pt x="1214557" y="561975"/>
                    </a:lnTo>
                    <a:cubicBezTo>
                      <a:pt x="837142" y="561975"/>
                      <a:pt x="531187" y="867930"/>
                      <a:pt x="531187" y="1245345"/>
                    </a:cubicBezTo>
                    <a:lnTo>
                      <a:pt x="531187" y="4893760"/>
                    </a:lnTo>
                    <a:lnTo>
                      <a:pt x="0" y="4893760"/>
                    </a:lnTo>
                    <a:lnTo>
                      <a:pt x="0" y="927137"/>
                    </a:lnTo>
                    <a:cubicBezTo>
                      <a:pt x="0" y="415093"/>
                      <a:pt x="415093" y="0"/>
                      <a:pt x="92713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/>
            <p:cNvSpPr/>
            <p:nvPr/>
          </p:nvSpPr>
          <p:spPr>
            <a:xfrm>
              <a:off x="8279942" y="1072692"/>
              <a:ext cx="2241754" cy="2256504"/>
            </a:xfrm>
            <a:prstGeom prst="ellipse">
              <a:avLst/>
            </a:prstGeom>
            <a:solidFill>
              <a:srgbClr val="FFC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0" y="4993810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0" y="5805182"/>
              <a:ext cx="12192000" cy="482892"/>
            </a:xfrm>
            <a:prstGeom prst="rect">
              <a:avLst/>
            </a:prstGeom>
            <a:solidFill>
              <a:srgbClr val="F44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03246" y="607388"/>
              <a:ext cx="468592" cy="46530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7740484" y="5017592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7740484" y="5828964"/>
              <a:ext cx="438404" cy="43532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8557" y="1835186"/>
            <a:ext cx="3913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8557" y="3188684"/>
            <a:ext cx="53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Modeling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>
            <a:off x="6150915" y="-5136"/>
            <a:ext cx="5152" cy="5136"/>
          </a:xfrm>
          <a:custGeom>
            <a:avLst/>
            <a:gdLst>
              <a:gd name="connsiteX0" fmla="*/ 2503 w 5152"/>
              <a:gd name="connsiteY0" fmla="*/ 0 h 5136"/>
              <a:gd name="connsiteX1" fmla="*/ 5152 w 5152"/>
              <a:gd name="connsiteY1" fmla="*/ 5136 h 5136"/>
              <a:gd name="connsiteX2" fmla="*/ 0 w 5152"/>
              <a:gd name="connsiteY2" fmla="*/ 5136 h 5136"/>
              <a:gd name="connsiteX3" fmla="*/ 2503 w 5152"/>
              <a:gd name="connsiteY3" fmla="*/ 0 h 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2" h="5136">
                <a:moveTo>
                  <a:pt x="2503" y="0"/>
                </a:moveTo>
                <a:lnTo>
                  <a:pt x="5152" y="5136"/>
                </a:lnTo>
                <a:lnTo>
                  <a:pt x="0" y="5136"/>
                </a:lnTo>
                <a:lnTo>
                  <a:pt x="250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3229196" y="1878691"/>
            <a:ext cx="3374804" cy="3100616"/>
            <a:chOff x="3229196" y="1878691"/>
            <a:chExt cx="3374804" cy="3100616"/>
          </a:xfrm>
        </p:grpSpPr>
        <p:sp>
          <p:nvSpPr>
            <p:cNvPr id="16" name="Hexagon 15"/>
            <p:cNvSpPr/>
            <p:nvPr/>
          </p:nvSpPr>
          <p:spPr>
            <a:xfrm>
              <a:off x="3229196" y="1878691"/>
              <a:ext cx="3374804" cy="3100616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464435" y="2094818"/>
              <a:ext cx="2904326" cy="2668362"/>
              <a:chOff x="3464435" y="2094818"/>
              <a:chExt cx="2904326" cy="2668362"/>
            </a:xfrm>
          </p:grpSpPr>
          <p:sp>
            <p:nvSpPr>
              <p:cNvPr id="35" name="Hexagon 34"/>
              <p:cNvSpPr/>
              <p:nvPr/>
            </p:nvSpPr>
            <p:spPr>
              <a:xfrm>
                <a:off x="3464435" y="2094818"/>
                <a:ext cx="2904326" cy="2668362"/>
              </a:xfrm>
              <a:prstGeom prst="hex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3706708" y="2317408"/>
                <a:ext cx="2419779" cy="2223182"/>
                <a:chOff x="3706708" y="2317408"/>
                <a:chExt cx="2419779" cy="2223182"/>
              </a:xfrm>
            </p:grpSpPr>
            <p:sp>
              <p:nvSpPr>
                <p:cNvPr id="36" name="Hexagon 35"/>
                <p:cNvSpPr/>
                <p:nvPr/>
              </p:nvSpPr>
              <p:spPr>
                <a:xfrm>
                  <a:off x="3706708" y="2317408"/>
                  <a:ext cx="2419779" cy="2223182"/>
                </a:xfrm>
                <a:prstGeom prst="hexagon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oogle Shape;9177;p79"/>
                <p:cNvGrpSpPr/>
                <p:nvPr/>
              </p:nvGrpSpPr>
              <p:grpSpPr>
                <a:xfrm>
                  <a:off x="4097993" y="2480821"/>
                  <a:ext cx="1638517" cy="1694911"/>
                  <a:chOff x="-32568800" y="3232000"/>
                  <a:chExt cx="291450" cy="282000"/>
                </a:xfrm>
                <a:solidFill>
                  <a:schemeClr val="bg1"/>
                </a:solidFill>
              </p:grpSpPr>
              <p:sp>
                <p:nvSpPr>
                  <p:cNvPr id="87" name="Google Shape;9178;p79"/>
                  <p:cNvSpPr/>
                  <p:nvPr/>
                </p:nvSpPr>
                <p:spPr>
                  <a:xfrm>
                    <a:off x="-32545150" y="3232000"/>
                    <a:ext cx="244175" cy="24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67" h="9862" extrusionOk="0">
                        <a:moveTo>
                          <a:pt x="4883" y="1"/>
                        </a:moveTo>
                        <a:cubicBezTo>
                          <a:pt x="4505" y="1"/>
                          <a:pt x="4222" y="316"/>
                          <a:pt x="4222" y="662"/>
                        </a:cubicBezTo>
                        <a:lnTo>
                          <a:pt x="4222" y="4128"/>
                        </a:lnTo>
                        <a:cubicBezTo>
                          <a:pt x="4159" y="4033"/>
                          <a:pt x="2899" y="1859"/>
                          <a:pt x="2772" y="1702"/>
                        </a:cubicBezTo>
                        <a:cubicBezTo>
                          <a:pt x="2639" y="1479"/>
                          <a:pt x="2394" y="1350"/>
                          <a:pt x="2151" y="1350"/>
                        </a:cubicBezTo>
                        <a:cubicBezTo>
                          <a:pt x="2051" y="1350"/>
                          <a:pt x="1951" y="1372"/>
                          <a:pt x="1859" y="1418"/>
                        </a:cubicBezTo>
                        <a:cubicBezTo>
                          <a:pt x="1512" y="1576"/>
                          <a:pt x="1386" y="2017"/>
                          <a:pt x="1544" y="2332"/>
                        </a:cubicBezTo>
                        <a:cubicBezTo>
                          <a:pt x="1544" y="2363"/>
                          <a:pt x="2804" y="4947"/>
                          <a:pt x="2836" y="4947"/>
                        </a:cubicBezTo>
                        <a:cubicBezTo>
                          <a:pt x="3434" y="4947"/>
                          <a:pt x="5261" y="4947"/>
                          <a:pt x="5261" y="6617"/>
                        </a:cubicBezTo>
                        <a:cubicBezTo>
                          <a:pt x="5261" y="6806"/>
                          <a:pt x="5104" y="6963"/>
                          <a:pt x="4883" y="6963"/>
                        </a:cubicBezTo>
                        <a:cubicBezTo>
                          <a:pt x="4694" y="6963"/>
                          <a:pt x="4537" y="6806"/>
                          <a:pt x="4537" y="6617"/>
                        </a:cubicBezTo>
                        <a:cubicBezTo>
                          <a:pt x="4537" y="6018"/>
                          <a:pt x="4253" y="5640"/>
                          <a:pt x="3056" y="5608"/>
                        </a:cubicBezTo>
                        <a:cubicBezTo>
                          <a:pt x="3056" y="5608"/>
                          <a:pt x="1260" y="4254"/>
                          <a:pt x="1197" y="4191"/>
                        </a:cubicBezTo>
                        <a:cubicBezTo>
                          <a:pt x="1060" y="4084"/>
                          <a:pt x="901" y="4029"/>
                          <a:pt x="745" y="4029"/>
                        </a:cubicBezTo>
                        <a:cubicBezTo>
                          <a:pt x="578" y="4029"/>
                          <a:pt x="414" y="4092"/>
                          <a:pt x="284" y="4222"/>
                        </a:cubicBezTo>
                        <a:cubicBezTo>
                          <a:pt x="0" y="4506"/>
                          <a:pt x="0" y="4915"/>
                          <a:pt x="284" y="5199"/>
                        </a:cubicBezTo>
                        <a:lnTo>
                          <a:pt x="1859" y="6774"/>
                        </a:lnTo>
                        <a:cubicBezTo>
                          <a:pt x="2048" y="6963"/>
                          <a:pt x="2142" y="7215"/>
                          <a:pt x="2142" y="7436"/>
                        </a:cubicBezTo>
                        <a:cubicBezTo>
                          <a:pt x="2142" y="8034"/>
                          <a:pt x="2520" y="8538"/>
                          <a:pt x="3088" y="8759"/>
                        </a:cubicBezTo>
                        <a:cubicBezTo>
                          <a:pt x="3245" y="8790"/>
                          <a:pt x="3371" y="8948"/>
                          <a:pt x="3434" y="9074"/>
                        </a:cubicBezTo>
                        <a:cubicBezTo>
                          <a:pt x="2426" y="8979"/>
                          <a:pt x="1260" y="8790"/>
                          <a:pt x="1103" y="8475"/>
                        </a:cubicBezTo>
                        <a:cubicBezTo>
                          <a:pt x="1103" y="8475"/>
                          <a:pt x="1197" y="8349"/>
                          <a:pt x="1638" y="8192"/>
                        </a:cubicBezTo>
                        <a:cubicBezTo>
                          <a:pt x="1544" y="8003"/>
                          <a:pt x="1481" y="7751"/>
                          <a:pt x="1481" y="7530"/>
                        </a:cubicBezTo>
                        <a:cubicBezTo>
                          <a:pt x="756" y="7782"/>
                          <a:pt x="441" y="8066"/>
                          <a:pt x="441" y="8475"/>
                        </a:cubicBezTo>
                        <a:cubicBezTo>
                          <a:pt x="441" y="9641"/>
                          <a:pt x="3718" y="9862"/>
                          <a:pt x="4883" y="9862"/>
                        </a:cubicBezTo>
                        <a:cubicBezTo>
                          <a:pt x="6081" y="9862"/>
                          <a:pt x="9357" y="9641"/>
                          <a:pt x="9357" y="8475"/>
                        </a:cubicBezTo>
                        <a:cubicBezTo>
                          <a:pt x="9357" y="8066"/>
                          <a:pt x="8979" y="7751"/>
                          <a:pt x="8317" y="7530"/>
                        </a:cubicBezTo>
                        <a:cubicBezTo>
                          <a:pt x="8317" y="7782"/>
                          <a:pt x="8286" y="8003"/>
                          <a:pt x="8160" y="8192"/>
                        </a:cubicBezTo>
                        <a:cubicBezTo>
                          <a:pt x="8286" y="8255"/>
                          <a:pt x="8349" y="8286"/>
                          <a:pt x="8443" y="8318"/>
                        </a:cubicBezTo>
                        <a:lnTo>
                          <a:pt x="8664" y="8444"/>
                        </a:lnTo>
                        <a:cubicBezTo>
                          <a:pt x="8475" y="8790"/>
                          <a:pt x="7372" y="8948"/>
                          <a:pt x="6364" y="9074"/>
                        </a:cubicBezTo>
                        <a:cubicBezTo>
                          <a:pt x="6427" y="8979"/>
                          <a:pt x="6553" y="8885"/>
                          <a:pt x="6711" y="8822"/>
                        </a:cubicBezTo>
                        <a:cubicBezTo>
                          <a:pt x="7246" y="8633"/>
                          <a:pt x="7656" y="8129"/>
                          <a:pt x="7656" y="7530"/>
                        </a:cubicBezTo>
                        <a:lnTo>
                          <a:pt x="7656" y="6428"/>
                        </a:lnTo>
                        <a:lnTo>
                          <a:pt x="9515" y="4569"/>
                        </a:lnTo>
                        <a:cubicBezTo>
                          <a:pt x="9767" y="4317"/>
                          <a:pt x="9767" y="3876"/>
                          <a:pt x="9515" y="3592"/>
                        </a:cubicBezTo>
                        <a:cubicBezTo>
                          <a:pt x="9373" y="3450"/>
                          <a:pt x="9192" y="3379"/>
                          <a:pt x="9010" y="3379"/>
                        </a:cubicBezTo>
                        <a:cubicBezTo>
                          <a:pt x="8829" y="3379"/>
                          <a:pt x="8648" y="3450"/>
                          <a:pt x="8506" y="3592"/>
                        </a:cubicBezTo>
                        <a:cubicBezTo>
                          <a:pt x="8191" y="3876"/>
                          <a:pt x="7498" y="4411"/>
                          <a:pt x="7026" y="4789"/>
                        </a:cubicBezTo>
                        <a:cubicBezTo>
                          <a:pt x="7089" y="4663"/>
                          <a:pt x="8191" y="2426"/>
                          <a:pt x="8254" y="2332"/>
                        </a:cubicBezTo>
                        <a:cubicBezTo>
                          <a:pt x="8412" y="1985"/>
                          <a:pt x="8286" y="1576"/>
                          <a:pt x="7939" y="1418"/>
                        </a:cubicBezTo>
                        <a:cubicBezTo>
                          <a:pt x="7847" y="1372"/>
                          <a:pt x="7747" y="1350"/>
                          <a:pt x="7647" y="1350"/>
                        </a:cubicBezTo>
                        <a:cubicBezTo>
                          <a:pt x="7404" y="1350"/>
                          <a:pt x="7159" y="1479"/>
                          <a:pt x="7026" y="1702"/>
                        </a:cubicBezTo>
                        <a:cubicBezTo>
                          <a:pt x="6900" y="1859"/>
                          <a:pt x="5639" y="4033"/>
                          <a:pt x="5576" y="4128"/>
                        </a:cubicBezTo>
                        <a:lnTo>
                          <a:pt x="5576" y="662"/>
                        </a:lnTo>
                        <a:cubicBezTo>
                          <a:pt x="5576" y="284"/>
                          <a:pt x="5261" y="1"/>
                          <a:pt x="488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9179;p79"/>
                  <p:cNvSpPr/>
                  <p:nvPr/>
                </p:nvSpPr>
                <p:spPr>
                  <a:xfrm>
                    <a:off x="-32568800" y="3392675"/>
                    <a:ext cx="291450" cy="12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8" h="4853" extrusionOk="0">
                        <a:moveTo>
                          <a:pt x="9578" y="1"/>
                        </a:moveTo>
                        <a:lnTo>
                          <a:pt x="9263" y="316"/>
                        </a:lnTo>
                        <a:lnTo>
                          <a:pt x="9263" y="631"/>
                        </a:lnTo>
                        <a:cubicBezTo>
                          <a:pt x="10335" y="1040"/>
                          <a:pt x="10965" y="1576"/>
                          <a:pt x="10965" y="2143"/>
                        </a:cubicBezTo>
                        <a:cubicBezTo>
                          <a:pt x="10965" y="3119"/>
                          <a:pt x="8885" y="4191"/>
                          <a:pt x="5829" y="4191"/>
                        </a:cubicBezTo>
                        <a:cubicBezTo>
                          <a:pt x="2805" y="4191"/>
                          <a:pt x="726" y="3119"/>
                          <a:pt x="726" y="2143"/>
                        </a:cubicBezTo>
                        <a:cubicBezTo>
                          <a:pt x="726" y="1607"/>
                          <a:pt x="1261" y="1103"/>
                          <a:pt x="2175" y="725"/>
                        </a:cubicBezTo>
                        <a:lnTo>
                          <a:pt x="1671" y="190"/>
                        </a:lnTo>
                        <a:cubicBezTo>
                          <a:pt x="631" y="725"/>
                          <a:pt x="1" y="1387"/>
                          <a:pt x="1" y="2111"/>
                        </a:cubicBezTo>
                        <a:cubicBezTo>
                          <a:pt x="1" y="3655"/>
                          <a:pt x="2584" y="4852"/>
                          <a:pt x="5829" y="4852"/>
                        </a:cubicBezTo>
                        <a:cubicBezTo>
                          <a:pt x="9106" y="4852"/>
                          <a:pt x="11658" y="3624"/>
                          <a:pt x="11658" y="2111"/>
                        </a:cubicBezTo>
                        <a:cubicBezTo>
                          <a:pt x="11658" y="1261"/>
                          <a:pt x="10870" y="505"/>
                          <a:pt x="957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4" name="Group 113"/>
          <p:cNvGrpSpPr/>
          <p:nvPr/>
        </p:nvGrpSpPr>
        <p:grpSpPr>
          <a:xfrm>
            <a:off x="-271837" y="0"/>
            <a:ext cx="4750955" cy="6858001"/>
            <a:chOff x="-271837" y="0"/>
            <a:chExt cx="4750955" cy="68580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-271837" y="0"/>
              <a:ext cx="4750955" cy="6858001"/>
              <a:chOff x="-271837" y="0"/>
              <a:chExt cx="4750955" cy="685800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-271837" y="0"/>
                <a:ext cx="4750955" cy="6858001"/>
                <a:chOff x="-271837" y="0"/>
                <a:chExt cx="4750955" cy="6858001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-271837" y="0"/>
                  <a:ext cx="4750955" cy="6858001"/>
                  <a:chOff x="-271837" y="0"/>
                  <a:chExt cx="4750955" cy="6858001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0" y="0"/>
                    <a:ext cx="4479118" cy="6858001"/>
                  </a:xfrm>
                  <a:custGeom>
                    <a:avLst/>
                    <a:gdLst>
                      <a:gd name="connsiteX0" fmla="*/ 0 w 4479118"/>
                      <a:gd name="connsiteY0" fmla="*/ 0 h 6858001"/>
                      <a:gd name="connsiteX1" fmla="*/ 4418685 w 4479118"/>
                      <a:gd name="connsiteY1" fmla="*/ 0 h 6858001"/>
                      <a:gd name="connsiteX2" fmla="*/ 2811573 w 4479118"/>
                      <a:gd name="connsiteY2" fmla="*/ 3425597 h 6858001"/>
                      <a:gd name="connsiteX3" fmla="*/ 4479118 w 4479118"/>
                      <a:gd name="connsiteY3" fmla="*/ 6858001 h 6858001"/>
                      <a:gd name="connsiteX4" fmla="*/ 0 w 4479118"/>
                      <a:gd name="connsiteY4" fmla="*/ 6858001 h 6858001"/>
                      <a:gd name="connsiteX5" fmla="*/ 0 w 4479118"/>
                      <a:gd name="connsiteY5" fmla="*/ 0 h 6858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79118" h="6858001">
                        <a:moveTo>
                          <a:pt x="0" y="0"/>
                        </a:moveTo>
                        <a:lnTo>
                          <a:pt x="4418685" y="0"/>
                        </a:lnTo>
                        <a:lnTo>
                          <a:pt x="2811573" y="3425597"/>
                        </a:lnTo>
                        <a:lnTo>
                          <a:pt x="4479118" y="6858001"/>
                        </a:lnTo>
                        <a:lnTo>
                          <a:pt x="0" y="685800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33D1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-271837" y="1273053"/>
                    <a:ext cx="4144151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sz="5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dvantages</a:t>
                    </a:r>
                    <a:r>
                      <a:rPr lang="en-US" sz="44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4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091201" y="2083764"/>
                  <a:ext cx="2005176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b="1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</a:t>
                  </a:r>
                  <a:endParaRPr lang="en-US" sz="4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1" name="TextBox 90"/>
              <p:cNvSpPr txBox="1"/>
              <p:nvPr/>
            </p:nvSpPr>
            <p:spPr>
              <a:xfrm>
                <a:off x="536471" y="2958841"/>
                <a:ext cx="2378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-32848" y="3811131"/>
              <a:ext cx="3361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</a:t>
              </a:r>
              <a:endPara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082952" y="0"/>
            <a:ext cx="8109049" cy="1772530"/>
            <a:chOff x="4082952" y="0"/>
            <a:chExt cx="8109049" cy="1772530"/>
          </a:xfrm>
        </p:grpSpPr>
        <p:grpSp>
          <p:nvGrpSpPr>
            <p:cNvPr id="100" name="Group 99"/>
            <p:cNvGrpSpPr/>
            <p:nvPr/>
          </p:nvGrpSpPr>
          <p:grpSpPr>
            <a:xfrm>
              <a:off x="4082952" y="0"/>
              <a:ext cx="8109049" cy="1772530"/>
              <a:chOff x="4082952" y="0"/>
              <a:chExt cx="8109049" cy="1772530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082952" y="0"/>
                <a:ext cx="8109048" cy="1772530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16200000">
                <a:off x="10367182" y="-55563"/>
                <a:ext cx="176925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0986867" y="414071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50955" y="367904"/>
              <a:ext cx="571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062009" y="1878688"/>
            <a:ext cx="6129991" cy="1553830"/>
            <a:chOff x="6062009" y="1878688"/>
            <a:chExt cx="6129991" cy="1553830"/>
          </a:xfrm>
        </p:grpSpPr>
        <p:grpSp>
          <p:nvGrpSpPr>
            <p:cNvPr id="101" name="Group 100"/>
            <p:cNvGrpSpPr/>
            <p:nvPr/>
          </p:nvGrpSpPr>
          <p:grpSpPr>
            <a:xfrm>
              <a:off x="6062009" y="1878688"/>
              <a:ext cx="6129991" cy="1553830"/>
              <a:chOff x="6062009" y="1878688"/>
              <a:chExt cx="6129991" cy="1553830"/>
            </a:xfrm>
          </p:grpSpPr>
          <p:sp>
            <p:nvSpPr>
              <p:cNvPr id="71" name="Freeform 70"/>
              <p:cNvSpPr/>
              <p:nvPr/>
            </p:nvSpPr>
            <p:spPr>
              <a:xfrm flipV="1">
                <a:off x="6062009" y="1878689"/>
                <a:ext cx="6129991" cy="1553829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6200000">
                <a:off x="10474893" y="1715412"/>
                <a:ext cx="1553830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10968111" y="222072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128244" y="2213672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062008" y="3508620"/>
            <a:ext cx="6129991" cy="1520498"/>
            <a:chOff x="6062008" y="3508620"/>
            <a:chExt cx="6129991" cy="1520498"/>
          </a:xfrm>
        </p:grpSpPr>
        <p:grpSp>
          <p:nvGrpSpPr>
            <p:cNvPr id="102" name="Group 101"/>
            <p:cNvGrpSpPr/>
            <p:nvPr/>
          </p:nvGrpSpPr>
          <p:grpSpPr>
            <a:xfrm>
              <a:off x="6062008" y="3508620"/>
              <a:ext cx="6129991" cy="1520498"/>
              <a:chOff x="6062008" y="3508620"/>
              <a:chExt cx="6129991" cy="1520498"/>
            </a:xfrm>
          </p:grpSpPr>
          <p:sp>
            <p:nvSpPr>
              <p:cNvPr id="72" name="Freeform 71"/>
              <p:cNvSpPr/>
              <p:nvPr/>
            </p:nvSpPr>
            <p:spPr>
              <a:xfrm>
                <a:off x="6062008" y="3535402"/>
                <a:ext cx="6129991" cy="1493716"/>
              </a:xfrm>
              <a:custGeom>
                <a:avLst/>
                <a:gdLst>
                  <a:gd name="connsiteX0" fmla="*/ 0 w 6129991"/>
                  <a:gd name="connsiteY0" fmla="*/ 1553829 h 1553829"/>
                  <a:gd name="connsiteX1" fmla="*/ 1948368 w 6129991"/>
                  <a:gd name="connsiteY1" fmla="*/ 1553829 h 1553829"/>
                  <a:gd name="connsiteX2" fmla="*/ 1948366 w 6129991"/>
                  <a:gd name="connsiteY2" fmla="*/ 1553826 h 1553829"/>
                  <a:gd name="connsiteX3" fmla="*/ 1948366 w 6129991"/>
                  <a:gd name="connsiteY3" fmla="*/ 1553826 h 1553829"/>
                  <a:gd name="connsiteX4" fmla="*/ 6129991 w 6129991"/>
                  <a:gd name="connsiteY4" fmla="*/ 1553826 h 1553829"/>
                  <a:gd name="connsiteX5" fmla="*/ 6129991 w 6129991"/>
                  <a:gd name="connsiteY5" fmla="*/ 0 h 1553829"/>
                  <a:gd name="connsiteX6" fmla="*/ 824538 w 6129991"/>
                  <a:gd name="connsiteY6" fmla="*/ 0 h 1553829"/>
                  <a:gd name="connsiteX7" fmla="*/ 824537 w 6129991"/>
                  <a:gd name="connsiteY7" fmla="*/ 0 h 1553829"/>
                  <a:gd name="connsiteX8" fmla="*/ 799419 w 6129991"/>
                  <a:gd name="connsiteY8" fmla="*/ 0 h 1553829"/>
                  <a:gd name="connsiteX9" fmla="*/ 676417 w 6129991"/>
                  <a:gd name="connsiteY9" fmla="*/ 239079 h 1553829"/>
                  <a:gd name="connsiteX10" fmla="*/ 676417 w 6129991"/>
                  <a:gd name="connsiteY10" fmla="*/ 1553825 h 1553829"/>
                  <a:gd name="connsiteX11" fmla="*/ 676416 w 6129991"/>
                  <a:gd name="connsiteY11" fmla="*/ 1553825 h 1553829"/>
                  <a:gd name="connsiteX12" fmla="*/ 676416 w 6129991"/>
                  <a:gd name="connsiteY12" fmla="*/ 239078 h 155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29991" h="1553829">
                    <a:moveTo>
                      <a:pt x="0" y="1553829"/>
                    </a:moveTo>
                    <a:lnTo>
                      <a:pt x="1948368" y="1553829"/>
                    </a:lnTo>
                    <a:lnTo>
                      <a:pt x="1948366" y="1553826"/>
                    </a:lnTo>
                    <a:lnTo>
                      <a:pt x="1948366" y="1553826"/>
                    </a:lnTo>
                    <a:lnTo>
                      <a:pt x="6129991" y="1553826"/>
                    </a:lnTo>
                    <a:lnTo>
                      <a:pt x="6129991" y="0"/>
                    </a:lnTo>
                    <a:lnTo>
                      <a:pt x="824538" y="0"/>
                    </a:lnTo>
                    <a:lnTo>
                      <a:pt x="824537" y="0"/>
                    </a:lnTo>
                    <a:lnTo>
                      <a:pt x="799419" y="0"/>
                    </a:lnTo>
                    <a:lnTo>
                      <a:pt x="676417" y="239079"/>
                    </a:lnTo>
                    <a:lnTo>
                      <a:pt x="676417" y="1553825"/>
                    </a:lnTo>
                    <a:lnTo>
                      <a:pt x="676416" y="1553825"/>
                    </a:lnTo>
                    <a:lnTo>
                      <a:pt x="676416" y="239078"/>
                    </a:lnTo>
                    <a:close/>
                  </a:path>
                </a:pathLst>
              </a:custGeom>
              <a:solidFill>
                <a:srgbClr val="9F9F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 rot="16200000">
                <a:off x="10491558" y="3328678"/>
                <a:ext cx="1520497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968111" y="3839850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23569" y="3747517"/>
              <a:ext cx="31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Helpful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2952" y="5138552"/>
            <a:ext cx="8109048" cy="1719446"/>
            <a:chOff x="4082952" y="5138552"/>
            <a:chExt cx="8109048" cy="1719446"/>
          </a:xfrm>
        </p:grpSpPr>
        <p:grpSp>
          <p:nvGrpSpPr>
            <p:cNvPr id="103" name="Group 102"/>
            <p:cNvGrpSpPr/>
            <p:nvPr/>
          </p:nvGrpSpPr>
          <p:grpSpPr>
            <a:xfrm>
              <a:off x="4082952" y="5138552"/>
              <a:ext cx="8109048" cy="1719446"/>
              <a:chOff x="4082952" y="5138552"/>
              <a:chExt cx="8109048" cy="1719446"/>
            </a:xfrm>
          </p:grpSpPr>
          <p:sp>
            <p:nvSpPr>
              <p:cNvPr id="53" name="Freeform 52"/>
              <p:cNvSpPr/>
              <p:nvPr/>
            </p:nvSpPr>
            <p:spPr>
              <a:xfrm flipV="1">
                <a:off x="4082952" y="5138552"/>
                <a:ext cx="8109048" cy="1719446"/>
              </a:xfrm>
              <a:custGeom>
                <a:avLst/>
                <a:gdLst>
                  <a:gd name="connsiteX0" fmla="*/ 861463 w 8109048"/>
                  <a:gd name="connsiteY0" fmla="*/ 0 h 1772530"/>
                  <a:gd name="connsiteX1" fmla="*/ 866615 w 8109048"/>
                  <a:gd name="connsiteY1" fmla="*/ 0 h 1772530"/>
                  <a:gd name="connsiteX2" fmla="*/ 866616 w 8109048"/>
                  <a:gd name="connsiteY2" fmla="*/ 1 h 1772530"/>
                  <a:gd name="connsiteX3" fmla="*/ 6902548 w 8109048"/>
                  <a:gd name="connsiteY3" fmla="*/ 1 h 1772530"/>
                  <a:gd name="connsiteX4" fmla="*/ 6902548 w 8109048"/>
                  <a:gd name="connsiteY4" fmla="*/ 0 h 1772530"/>
                  <a:gd name="connsiteX5" fmla="*/ 8109048 w 8109048"/>
                  <a:gd name="connsiteY5" fmla="*/ 0 h 1772530"/>
                  <a:gd name="connsiteX6" fmla="*/ 8109048 w 8109048"/>
                  <a:gd name="connsiteY6" fmla="*/ 1772530 h 1772530"/>
                  <a:gd name="connsiteX7" fmla="*/ 6902548 w 8109048"/>
                  <a:gd name="connsiteY7" fmla="*/ 1772530 h 1772530"/>
                  <a:gd name="connsiteX8" fmla="*/ 0 w 8109048"/>
                  <a:gd name="connsiteY8" fmla="*/ 1772530 h 1772530"/>
                  <a:gd name="connsiteX9" fmla="*/ 0 w 8109048"/>
                  <a:gd name="connsiteY9" fmla="*/ 1767397 h 1772530"/>
                  <a:gd name="connsiteX10" fmla="*/ 1778000 w 8109048"/>
                  <a:gd name="connsiteY10" fmla="*/ 1767397 h 1772530"/>
                  <a:gd name="connsiteX11" fmla="*/ 1778000 w 8109048"/>
                  <a:gd name="connsiteY11" fmla="*/ 1767396 h 1772530"/>
                  <a:gd name="connsiteX12" fmla="*/ 0 w 8109048"/>
                  <a:gd name="connsiteY12" fmla="*/ 1767396 h 177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09048" h="1772530">
                    <a:moveTo>
                      <a:pt x="861463" y="0"/>
                    </a:moveTo>
                    <a:lnTo>
                      <a:pt x="866615" y="0"/>
                    </a:lnTo>
                    <a:lnTo>
                      <a:pt x="866616" y="1"/>
                    </a:lnTo>
                    <a:lnTo>
                      <a:pt x="6902548" y="1"/>
                    </a:lnTo>
                    <a:lnTo>
                      <a:pt x="6902548" y="0"/>
                    </a:lnTo>
                    <a:lnTo>
                      <a:pt x="8109048" y="0"/>
                    </a:lnTo>
                    <a:lnTo>
                      <a:pt x="8109048" y="1772530"/>
                    </a:lnTo>
                    <a:lnTo>
                      <a:pt x="6902548" y="1772530"/>
                    </a:lnTo>
                    <a:lnTo>
                      <a:pt x="0" y="1772530"/>
                    </a:lnTo>
                    <a:lnTo>
                      <a:pt x="0" y="1767397"/>
                    </a:lnTo>
                    <a:lnTo>
                      <a:pt x="1778000" y="1767397"/>
                    </a:lnTo>
                    <a:lnTo>
                      <a:pt x="1778000" y="1767396"/>
                    </a:lnTo>
                    <a:lnTo>
                      <a:pt x="0" y="17673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 rot="16200000">
                <a:off x="10392082" y="5058084"/>
                <a:ext cx="1719445" cy="1880382"/>
              </a:xfrm>
              <a:custGeom>
                <a:avLst/>
                <a:gdLst>
                  <a:gd name="connsiteX0" fmla="*/ 1769255 w 1769255"/>
                  <a:gd name="connsiteY0" fmla="*/ 365760 h 1880382"/>
                  <a:gd name="connsiteX1" fmla="*/ 1769255 w 1769255"/>
                  <a:gd name="connsiteY1" fmla="*/ 1880382 h 1880382"/>
                  <a:gd name="connsiteX2" fmla="*/ 0 w 1769255"/>
                  <a:gd name="connsiteY2" fmla="*/ 1880382 h 1880382"/>
                  <a:gd name="connsiteX3" fmla="*/ 0 w 1769255"/>
                  <a:gd name="connsiteY3" fmla="*/ 365760 h 1880382"/>
                  <a:gd name="connsiteX4" fmla="*/ 607903 w 1769255"/>
                  <a:gd name="connsiteY4" fmla="*/ 365760 h 1880382"/>
                  <a:gd name="connsiteX5" fmla="*/ 884628 w 1769255"/>
                  <a:gd name="connsiteY5" fmla="*/ 0 h 1880382"/>
                  <a:gd name="connsiteX6" fmla="*/ 1161353 w 1769255"/>
                  <a:gd name="connsiteY6" fmla="*/ 365760 h 188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255" h="1880382">
                    <a:moveTo>
                      <a:pt x="1769255" y="365760"/>
                    </a:moveTo>
                    <a:lnTo>
                      <a:pt x="1769255" y="1880382"/>
                    </a:lnTo>
                    <a:lnTo>
                      <a:pt x="0" y="1880382"/>
                    </a:lnTo>
                    <a:lnTo>
                      <a:pt x="0" y="365760"/>
                    </a:lnTo>
                    <a:lnTo>
                      <a:pt x="607903" y="365760"/>
                    </a:lnTo>
                    <a:lnTo>
                      <a:pt x="884628" y="0"/>
                    </a:lnTo>
                    <a:lnTo>
                      <a:pt x="1161353" y="365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10968111" y="5545884"/>
              <a:ext cx="104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50915" y="5545884"/>
              <a:ext cx="34502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42338"/>
            <a:ext cx="12192000" cy="2215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9132" y="2902671"/>
            <a:ext cx="1842868" cy="8565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77766" y="0"/>
            <a:ext cx="914233" cy="1176308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61870" y="2902671"/>
            <a:ext cx="1842868" cy="17396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34047" y="3254004"/>
            <a:ext cx="1098513" cy="1036996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880310" y="3346464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427698" y="3346463"/>
            <a:ext cx="468822" cy="852079"/>
          </a:xfrm>
          <a:custGeom>
            <a:avLst/>
            <a:gdLst>
              <a:gd name="connsiteX0" fmla="*/ 0 w 665843"/>
              <a:gd name="connsiteY0" fmla="*/ 0 h 1047750"/>
              <a:gd name="connsiteX1" fmla="*/ 141968 w 665843"/>
              <a:gd name="connsiteY1" fmla="*/ 0 h 1047750"/>
              <a:gd name="connsiteX2" fmla="*/ 665843 w 665843"/>
              <a:gd name="connsiteY2" fmla="*/ 523875 h 1047750"/>
              <a:gd name="connsiteX3" fmla="*/ 141968 w 665843"/>
              <a:gd name="connsiteY3" fmla="*/ 1047750 h 1047750"/>
              <a:gd name="connsiteX4" fmla="*/ 0 w 665843"/>
              <a:gd name="connsiteY4" fmla="*/ 1047750 h 1047750"/>
              <a:gd name="connsiteX5" fmla="*/ 0 w 665843"/>
              <a:gd name="connsiteY5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843" h="1047750">
                <a:moveTo>
                  <a:pt x="0" y="0"/>
                </a:moveTo>
                <a:lnTo>
                  <a:pt x="141968" y="0"/>
                </a:lnTo>
                <a:cubicBezTo>
                  <a:pt x="431296" y="0"/>
                  <a:pt x="665843" y="234547"/>
                  <a:pt x="665843" y="523875"/>
                </a:cubicBezTo>
                <a:cubicBezTo>
                  <a:pt x="665843" y="813203"/>
                  <a:pt x="431296" y="1047750"/>
                  <a:pt x="141968" y="1047750"/>
                </a:cubicBez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10365342" y="3759200"/>
            <a:ext cx="1826658" cy="883138"/>
          </a:xfrm>
          <a:prstGeom prst="triangl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349132" y="1171508"/>
            <a:ext cx="928635" cy="861329"/>
          </a:xfrm>
          <a:prstGeom prst="rect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78671" y="2038942"/>
            <a:ext cx="912425" cy="8613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rot="16200000">
            <a:off x="7105509" y="-342450"/>
            <a:ext cx="2899081" cy="3586358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220388" y="1736572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 flipH="1">
            <a:off x="6929438" y="0"/>
            <a:ext cx="1608084" cy="14478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538426" y="1187"/>
            <a:ext cx="883442" cy="883442"/>
          </a:xfrm>
          <a:prstGeom prst="ellipse">
            <a:avLst/>
          </a:prstGeom>
          <a:solidFill>
            <a:srgbClr val="7F0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11162439" y="114113"/>
            <a:ext cx="1157017" cy="92636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6200000">
            <a:off x="10227843" y="121287"/>
            <a:ext cx="1170309" cy="92773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30540" y="1723270"/>
            <a:ext cx="883442" cy="8834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0386" y="2900270"/>
            <a:ext cx="53985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555" y="4506683"/>
            <a:ext cx="5120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4" grpId="0" animBg="1"/>
      <p:bldP spid="28" grpId="0" animBg="1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283" y="101598"/>
            <a:ext cx="3561288" cy="65997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55543" y="1146999"/>
            <a:ext cx="25254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7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21;p48"/>
          <p:cNvSpPr/>
          <p:nvPr/>
        </p:nvSpPr>
        <p:spPr>
          <a:xfrm rot="669649" flipH="1">
            <a:off x="880929" y="261341"/>
            <a:ext cx="1393436" cy="1294906"/>
          </a:xfrm>
          <a:custGeom>
            <a:avLst/>
            <a:gdLst/>
            <a:ahLst/>
            <a:cxnLst/>
            <a:rect l="l" t="t" r="r" b="b"/>
            <a:pathLst>
              <a:path w="518" h="567" extrusionOk="0">
                <a:moveTo>
                  <a:pt x="144" y="322"/>
                </a:moveTo>
                <a:cubicBezTo>
                  <a:pt x="151" y="316"/>
                  <a:pt x="160" y="314"/>
                  <a:pt x="169" y="316"/>
                </a:cubicBezTo>
                <a:cubicBezTo>
                  <a:pt x="182" y="318"/>
                  <a:pt x="195" y="327"/>
                  <a:pt x="205" y="339"/>
                </a:cubicBezTo>
                <a:cubicBezTo>
                  <a:pt x="215" y="352"/>
                  <a:pt x="221" y="366"/>
                  <a:pt x="220" y="379"/>
                </a:cubicBezTo>
                <a:cubicBezTo>
                  <a:pt x="220" y="388"/>
                  <a:pt x="216" y="397"/>
                  <a:pt x="209" y="402"/>
                </a:cubicBezTo>
                <a:cubicBezTo>
                  <a:pt x="202" y="408"/>
                  <a:pt x="193" y="410"/>
                  <a:pt x="184" y="408"/>
                </a:cubicBezTo>
                <a:cubicBezTo>
                  <a:pt x="308" y="562"/>
                  <a:pt x="308" y="562"/>
                  <a:pt x="308" y="562"/>
                </a:cubicBezTo>
                <a:cubicBezTo>
                  <a:pt x="312" y="567"/>
                  <a:pt x="321" y="565"/>
                  <a:pt x="323" y="559"/>
                </a:cubicBezTo>
                <a:cubicBezTo>
                  <a:pt x="400" y="358"/>
                  <a:pt x="400" y="358"/>
                  <a:pt x="400" y="358"/>
                </a:cubicBezTo>
                <a:cubicBezTo>
                  <a:pt x="401" y="356"/>
                  <a:pt x="403" y="354"/>
                  <a:pt x="405" y="353"/>
                </a:cubicBezTo>
                <a:cubicBezTo>
                  <a:pt x="406" y="353"/>
                  <a:pt x="407" y="353"/>
                  <a:pt x="409" y="353"/>
                </a:cubicBezTo>
                <a:cubicBezTo>
                  <a:pt x="414" y="355"/>
                  <a:pt x="419" y="357"/>
                  <a:pt x="421" y="363"/>
                </a:cubicBezTo>
                <a:cubicBezTo>
                  <a:pt x="422" y="367"/>
                  <a:pt x="422" y="370"/>
                  <a:pt x="422" y="374"/>
                </a:cubicBezTo>
                <a:cubicBezTo>
                  <a:pt x="425" y="384"/>
                  <a:pt x="435" y="390"/>
                  <a:pt x="445" y="384"/>
                </a:cubicBezTo>
                <a:cubicBezTo>
                  <a:pt x="454" y="379"/>
                  <a:pt x="461" y="369"/>
                  <a:pt x="465" y="358"/>
                </a:cubicBezTo>
                <a:cubicBezTo>
                  <a:pt x="469" y="348"/>
                  <a:pt x="471" y="336"/>
                  <a:pt x="467" y="326"/>
                </a:cubicBezTo>
                <a:cubicBezTo>
                  <a:pt x="464" y="315"/>
                  <a:pt x="452" y="312"/>
                  <a:pt x="444" y="319"/>
                </a:cubicBezTo>
                <a:cubicBezTo>
                  <a:pt x="441" y="321"/>
                  <a:pt x="438" y="323"/>
                  <a:pt x="435" y="326"/>
                </a:cubicBezTo>
                <a:cubicBezTo>
                  <a:pt x="430" y="329"/>
                  <a:pt x="425" y="327"/>
                  <a:pt x="419" y="325"/>
                </a:cubicBezTo>
                <a:cubicBezTo>
                  <a:pt x="418" y="324"/>
                  <a:pt x="417" y="324"/>
                  <a:pt x="417" y="322"/>
                </a:cubicBezTo>
                <a:cubicBezTo>
                  <a:pt x="416" y="320"/>
                  <a:pt x="416" y="318"/>
                  <a:pt x="416" y="316"/>
                </a:cubicBezTo>
                <a:cubicBezTo>
                  <a:pt x="517" y="54"/>
                  <a:pt x="517" y="54"/>
                  <a:pt x="517" y="54"/>
                </a:cubicBezTo>
                <a:cubicBezTo>
                  <a:pt x="518" y="49"/>
                  <a:pt x="516" y="44"/>
                  <a:pt x="511" y="43"/>
                </a:cubicBezTo>
                <a:cubicBezTo>
                  <a:pt x="356" y="0"/>
                  <a:pt x="213" y="22"/>
                  <a:pt x="130" y="66"/>
                </a:cubicBezTo>
                <a:cubicBezTo>
                  <a:pt x="74" y="95"/>
                  <a:pt x="33" y="133"/>
                  <a:pt x="3" y="174"/>
                </a:cubicBezTo>
                <a:cubicBezTo>
                  <a:pt x="0" y="178"/>
                  <a:pt x="0" y="182"/>
                  <a:pt x="3" y="185"/>
                </a:cubicBezTo>
                <a:cubicBezTo>
                  <a:pt x="133" y="346"/>
                  <a:pt x="133" y="346"/>
                  <a:pt x="133" y="346"/>
                </a:cubicBezTo>
                <a:cubicBezTo>
                  <a:pt x="133" y="336"/>
                  <a:pt x="137" y="327"/>
                  <a:pt x="144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22;p48"/>
          <p:cNvSpPr/>
          <p:nvPr/>
        </p:nvSpPr>
        <p:spPr>
          <a:xfrm rot="669649" flipH="1">
            <a:off x="94222" y="211943"/>
            <a:ext cx="1270675" cy="1256528"/>
          </a:xfrm>
          <a:custGeom>
            <a:avLst/>
            <a:gdLst/>
            <a:ahLst/>
            <a:cxnLst/>
            <a:rect l="l" t="t" r="r" b="b"/>
            <a:pathLst>
              <a:path w="473" h="550" extrusionOk="0">
                <a:moveTo>
                  <a:pt x="128" y="252"/>
                </a:moveTo>
                <a:cubicBezTo>
                  <a:pt x="136" y="255"/>
                  <a:pt x="142" y="262"/>
                  <a:pt x="145" y="270"/>
                </a:cubicBezTo>
                <a:cubicBezTo>
                  <a:pt x="149" y="283"/>
                  <a:pt x="148" y="298"/>
                  <a:pt x="143" y="313"/>
                </a:cubicBezTo>
                <a:cubicBezTo>
                  <a:pt x="137" y="328"/>
                  <a:pt x="128" y="340"/>
                  <a:pt x="116" y="347"/>
                </a:cubicBezTo>
                <a:cubicBezTo>
                  <a:pt x="108" y="351"/>
                  <a:pt x="99" y="352"/>
                  <a:pt x="90" y="349"/>
                </a:cubicBezTo>
                <a:cubicBezTo>
                  <a:pt x="82" y="345"/>
                  <a:pt x="75" y="338"/>
                  <a:pt x="73" y="329"/>
                </a:cubicBezTo>
                <a:cubicBezTo>
                  <a:pt x="2" y="514"/>
                  <a:pt x="2" y="514"/>
                  <a:pt x="2" y="514"/>
                </a:cubicBezTo>
                <a:cubicBezTo>
                  <a:pt x="0" y="520"/>
                  <a:pt x="5" y="527"/>
                  <a:pt x="12" y="526"/>
                </a:cubicBezTo>
                <a:cubicBezTo>
                  <a:pt x="224" y="492"/>
                  <a:pt x="224" y="492"/>
                  <a:pt x="224" y="492"/>
                </a:cubicBezTo>
                <a:cubicBezTo>
                  <a:pt x="227" y="491"/>
                  <a:pt x="229" y="492"/>
                  <a:pt x="231" y="493"/>
                </a:cubicBezTo>
                <a:cubicBezTo>
                  <a:pt x="232" y="494"/>
                  <a:pt x="233" y="495"/>
                  <a:pt x="233" y="497"/>
                </a:cubicBezTo>
                <a:cubicBezTo>
                  <a:pt x="234" y="502"/>
                  <a:pt x="235" y="508"/>
                  <a:pt x="230" y="512"/>
                </a:cubicBezTo>
                <a:cubicBezTo>
                  <a:pt x="228" y="515"/>
                  <a:pt x="225" y="516"/>
                  <a:pt x="222" y="519"/>
                </a:cubicBezTo>
                <a:cubicBezTo>
                  <a:pt x="214" y="526"/>
                  <a:pt x="214" y="538"/>
                  <a:pt x="224" y="543"/>
                </a:cubicBezTo>
                <a:cubicBezTo>
                  <a:pt x="233" y="549"/>
                  <a:pt x="245" y="550"/>
                  <a:pt x="256" y="548"/>
                </a:cubicBezTo>
                <a:cubicBezTo>
                  <a:pt x="267" y="546"/>
                  <a:pt x="279" y="542"/>
                  <a:pt x="286" y="534"/>
                </a:cubicBezTo>
                <a:cubicBezTo>
                  <a:pt x="293" y="525"/>
                  <a:pt x="290" y="514"/>
                  <a:pt x="280" y="510"/>
                </a:cubicBezTo>
                <a:cubicBezTo>
                  <a:pt x="277" y="508"/>
                  <a:pt x="273" y="507"/>
                  <a:pt x="270" y="506"/>
                </a:cubicBezTo>
                <a:cubicBezTo>
                  <a:pt x="264" y="503"/>
                  <a:pt x="263" y="498"/>
                  <a:pt x="263" y="492"/>
                </a:cubicBezTo>
                <a:cubicBezTo>
                  <a:pt x="262" y="490"/>
                  <a:pt x="263" y="489"/>
                  <a:pt x="263" y="488"/>
                </a:cubicBezTo>
                <a:cubicBezTo>
                  <a:pt x="265" y="486"/>
                  <a:pt x="267" y="485"/>
                  <a:pt x="269" y="485"/>
                </a:cubicBezTo>
                <a:cubicBezTo>
                  <a:pt x="439" y="458"/>
                  <a:pt x="439" y="458"/>
                  <a:pt x="439" y="458"/>
                </a:cubicBezTo>
                <a:cubicBezTo>
                  <a:pt x="442" y="457"/>
                  <a:pt x="445" y="454"/>
                  <a:pt x="446" y="451"/>
                </a:cubicBezTo>
                <a:cubicBezTo>
                  <a:pt x="473" y="328"/>
                  <a:pt x="470" y="126"/>
                  <a:pt x="304" y="42"/>
                </a:cubicBezTo>
                <a:cubicBezTo>
                  <a:pt x="271" y="25"/>
                  <a:pt x="239" y="12"/>
                  <a:pt x="207" y="2"/>
                </a:cubicBezTo>
                <a:cubicBezTo>
                  <a:pt x="203" y="0"/>
                  <a:pt x="198" y="3"/>
                  <a:pt x="196" y="7"/>
                </a:cubicBezTo>
                <a:cubicBezTo>
                  <a:pt x="101" y="254"/>
                  <a:pt x="101" y="254"/>
                  <a:pt x="101" y="254"/>
                </a:cubicBezTo>
                <a:cubicBezTo>
                  <a:pt x="109" y="249"/>
                  <a:pt x="119" y="248"/>
                  <a:pt x="128" y="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23;p48"/>
          <p:cNvSpPr/>
          <p:nvPr/>
        </p:nvSpPr>
        <p:spPr>
          <a:xfrm rot="669649" flipH="1">
            <a:off x="0" y="1286199"/>
            <a:ext cx="1164066" cy="1020757"/>
          </a:xfrm>
          <a:custGeom>
            <a:avLst/>
            <a:gdLst/>
            <a:ahLst/>
            <a:cxnLst/>
            <a:rect l="l" t="t" r="r" b="b"/>
            <a:pathLst>
              <a:path w="433" h="447" extrusionOk="0">
                <a:moveTo>
                  <a:pt x="299" y="45"/>
                </a:moveTo>
                <a:cubicBezTo>
                  <a:pt x="301" y="53"/>
                  <a:pt x="298" y="62"/>
                  <a:pt x="292" y="69"/>
                </a:cubicBezTo>
                <a:cubicBezTo>
                  <a:pt x="283" y="79"/>
                  <a:pt x="270" y="86"/>
                  <a:pt x="254" y="88"/>
                </a:cubicBezTo>
                <a:cubicBezTo>
                  <a:pt x="238" y="91"/>
                  <a:pt x="223" y="89"/>
                  <a:pt x="211" y="82"/>
                </a:cubicBezTo>
                <a:cubicBezTo>
                  <a:pt x="203" y="77"/>
                  <a:pt x="198" y="70"/>
                  <a:pt x="197" y="61"/>
                </a:cubicBezTo>
                <a:cubicBezTo>
                  <a:pt x="195" y="52"/>
                  <a:pt x="198" y="43"/>
                  <a:pt x="205" y="36"/>
                </a:cubicBezTo>
                <a:cubicBezTo>
                  <a:pt x="10" y="67"/>
                  <a:pt x="10" y="67"/>
                  <a:pt x="10" y="67"/>
                </a:cubicBezTo>
                <a:cubicBezTo>
                  <a:pt x="3" y="68"/>
                  <a:pt x="0" y="76"/>
                  <a:pt x="4" y="81"/>
                </a:cubicBezTo>
                <a:cubicBezTo>
                  <a:pt x="140" y="249"/>
                  <a:pt x="140" y="249"/>
                  <a:pt x="140" y="249"/>
                </a:cubicBezTo>
                <a:cubicBezTo>
                  <a:pt x="141" y="250"/>
                  <a:pt x="142" y="253"/>
                  <a:pt x="142" y="255"/>
                </a:cubicBezTo>
                <a:cubicBezTo>
                  <a:pt x="142" y="256"/>
                  <a:pt x="141" y="258"/>
                  <a:pt x="140" y="258"/>
                </a:cubicBezTo>
                <a:cubicBezTo>
                  <a:pt x="136" y="262"/>
                  <a:pt x="131" y="266"/>
                  <a:pt x="125" y="264"/>
                </a:cubicBezTo>
                <a:cubicBezTo>
                  <a:pt x="122" y="263"/>
                  <a:pt x="119" y="261"/>
                  <a:pt x="115" y="260"/>
                </a:cubicBezTo>
                <a:cubicBezTo>
                  <a:pt x="105" y="256"/>
                  <a:pt x="95" y="263"/>
                  <a:pt x="95" y="274"/>
                </a:cubicBezTo>
                <a:cubicBezTo>
                  <a:pt x="95" y="285"/>
                  <a:pt x="100" y="296"/>
                  <a:pt x="107" y="304"/>
                </a:cubicBezTo>
                <a:cubicBezTo>
                  <a:pt x="114" y="313"/>
                  <a:pt x="124" y="321"/>
                  <a:pt x="134" y="323"/>
                </a:cubicBezTo>
                <a:cubicBezTo>
                  <a:pt x="145" y="325"/>
                  <a:pt x="154" y="317"/>
                  <a:pt x="152" y="306"/>
                </a:cubicBezTo>
                <a:cubicBezTo>
                  <a:pt x="152" y="302"/>
                  <a:pt x="151" y="299"/>
                  <a:pt x="151" y="295"/>
                </a:cubicBezTo>
                <a:cubicBezTo>
                  <a:pt x="150" y="289"/>
                  <a:pt x="154" y="285"/>
                  <a:pt x="159" y="282"/>
                </a:cubicBezTo>
                <a:cubicBezTo>
                  <a:pt x="160" y="281"/>
                  <a:pt x="161" y="281"/>
                  <a:pt x="162" y="281"/>
                </a:cubicBezTo>
                <a:cubicBezTo>
                  <a:pt x="165" y="281"/>
                  <a:pt x="167" y="282"/>
                  <a:pt x="168" y="284"/>
                </a:cubicBezTo>
                <a:cubicBezTo>
                  <a:pt x="295" y="440"/>
                  <a:pt x="295" y="440"/>
                  <a:pt x="295" y="440"/>
                </a:cubicBezTo>
                <a:cubicBezTo>
                  <a:pt x="301" y="447"/>
                  <a:pt x="311" y="443"/>
                  <a:pt x="311" y="435"/>
                </a:cubicBezTo>
                <a:cubicBezTo>
                  <a:pt x="311" y="399"/>
                  <a:pt x="312" y="354"/>
                  <a:pt x="321" y="300"/>
                </a:cubicBezTo>
                <a:cubicBezTo>
                  <a:pt x="335" y="205"/>
                  <a:pt x="376" y="134"/>
                  <a:pt x="417" y="51"/>
                </a:cubicBezTo>
                <a:cubicBezTo>
                  <a:pt x="422" y="41"/>
                  <a:pt x="427" y="28"/>
                  <a:pt x="431" y="13"/>
                </a:cubicBezTo>
                <a:cubicBezTo>
                  <a:pt x="433" y="7"/>
                  <a:pt x="428" y="0"/>
                  <a:pt x="422" y="1"/>
                </a:cubicBezTo>
                <a:cubicBezTo>
                  <a:pt x="284" y="23"/>
                  <a:pt x="284" y="23"/>
                  <a:pt x="284" y="23"/>
                </a:cubicBezTo>
                <a:cubicBezTo>
                  <a:pt x="292" y="28"/>
                  <a:pt x="298" y="36"/>
                  <a:pt x="299" y="4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24;p48"/>
          <p:cNvSpPr/>
          <p:nvPr/>
        </p:nvSpPr>
        <p:spPr>
          <a:xfrm rot="669649" flipH="1">
            <a:off x="229793" y="1557213"/>
            <a:ext cx="1362208" cy="1339684"/>
          </a:xfrm>
          <a:custGeom>
            <a:avLst/>
            <a:gdLst/>
            <a:ahLst/>
            <a:cxnLst/>
            <a:rect l="l" t="t" r="r" b="b"/>
            <a:pathLst>
              <a:path w="507" h="587" extrusionOk="0">
                <a:moveTo>
                  <a:pt x="344" y="245"/>
                </a:moveTo>
                <a:cubicBezTo>
                  <a:pt x="337" y="251"/>
                  <a:pt x="328" y="253"/>
                  <a:pt x="319" y="251"/>
                </a:cubicBezTo>
                <a:cubicBezTo>
                  <a:pt x="306" y="248"/>
                  <a:pt x="293" y="240"/>
                  <a:pt x="283" y="227"/>
                </a:cubicBezTo>
                <a:cubicBezTo>
                  <a:pt x="273" y="215"/>
                  <a:pt x="267" y="201"/>
                  <a:pt x="267" y="187"/>
                </a:cubicBezTo>
                <a:cubicBezTo>
                  <a:pt x="267" y="178"/>
                  <a:pt x="271" y="170"/>
                  <a:pt x="278" y="164"/>
                </a:cubicBezTo>
                <a:cubicBezTo>
                  <a:pt x="285" y="158"/>
                  <a:pt x="295" y="156"/>
                  <a:pt x="304" y="158"/>
                </a:cubicBezTo>
                <a:cubicBezTo>
                  <a:pt x="179" y="5"/>
                  <a:pt x="179" y="5"/>
                  <a:pt x="179" y="5"/>
                </a:cubicBezTo>
                <a:cubicBezTo>
                  <a:pt x="175" y="0"/>
                  <a:pt x="167" y="1"/>
                  <a:pt x="164" y="8"/>
                </a:cubicBezTo>
                <a:cubicBezTo>
                  <a:pt x="87" y="209"/>
                  <a:pt x="87" y="209"/>
                  <a:pt x="87" y="209"/>
                </a:cubicBezTo>
                <a:cubicBezTo>
                  <a:pt x="86" y="211"/>
                  <a:pt x="85" y="213"/>
                  <a:pt x="83" y="214"/>
                </a:cubicBezTo>
                <a:cubicBezTo>
                  <a:pt x="81" y="214"/>
                  <a:pt x="80" y="214"/>
                  <a:pt x="79" y="214"/>
                </a:cubicBezTo>
                <a:cubicBezTo>
                  <a:pt x="73" y="212"/>
                  <a:pt x="68" y="210"/>
                  <a:pt x="67" y="204"/>
                </a:cubicBezTo>
                <a:cubicBezTo>
                  <a:pt x="66" y="200"/>
                  <a:pt x="66" y="196"/>
                  <a:pt x="65" y="193"/>
                </a:cubicBezTo>
                <a:cubicBezTo>
                  <a:pt x="63" y="182"/>
                  <a:pt x="52" y="177"/>
                  <a:pt x="43" y="182"/>
                </a:cubicBezTo>
                <a:cubicBezTo>
                  <a:pt x="33" y="188"/>
                  <a:pt x="27" y="198"/>
                  <a:pt x="23" y="208"/>
                </a:cubicBezTo>
                <a:cubicBezTo>
                  <a:pt x="19" y="219"/>
                  <a:pt x="17" y="231"/>
                  <a:pt x="20" y="241"/>
                </a:cubicBezTo>
                <a:cubicBezTo>
                  <a:pt x="24" y="251"/>
                  <a:pt x="35" y="255"/>
                  <a:pt x="44" y="248"/>
                </a:cubicBezTo>
                <a:cubicBezTo>
                  <a:pt x="47" y="246"/>
                  <a:pt x="49" y="243"/>
                  <a:pt x="52" y="241"/>
                </a:cubicBezTo>
                <a:cubicBezTo>
                  <a:pt x="58" y="238"/>
                  <a:pt x="63" y="239"/>
                  <a:pt x="68" y="242"/>
                </a:cubicBezTo>
                <a:cubicBezTo>
                  <a:pt x="69" y="242"/>
                  <a:pt x="70" y="243"/>
                  <a:pt x="71" y="244"/>
                </a:cubicBezTo>
                <a:cubicBezTo>
                  <a:pt x="72" y="246"/>
                  <a:pt x="72" y="249"/>
                  <a:pt x="71" y="251"/>
                </a:cubicBezTo>
                <a:cubicBezTo>
                  <a:pt x="10" y="410"/>
                  <a:pt x="10" y="410"/>
                  <a:pt x="10" y="410"/>
                </a:cubicBezTo>
                <a:cubicBezTo>
                  <a:pt x="10" y="412"/>
                  <a:pt x="9" y="414"/>
                  <a:pt x="10" y="415"/>
                </a:cubicBezTo>
                <a:cubicBezTo>
                  <a:pt x="16" y="445"/>
                  <a:pt x="0" y="490"/>
                  <a:pt x="10" y="508"/>
                </a:cubicBezTo>
                <a:cubicBezTo>
                  <a:pt x="30" y="542"/>
                  <a:pt x="339" y="587"/>
                  <a:pt x="491" y="480"/>
                </a:cubicBezTo>
                <a:cubicBezTo>
                  <a:pt x="507" y="469"/>
                  <a:pt x="504" y="446"/>
                  <a:pt x="501" y="402"/>
                </a:cubicBezTo>
                <a:cubicBezTo>
                  <a:pt x="355" y="221"/>
                  <a:pt x="355" y="221"/>
                  <a:pt x="355" y="221"/>
                </a:cubicBezTo>
                <a:cubicBezTo>
                  <a:pt x="355" y="230"/>
                  <a:pt x="351" y="239"/>
                  <a:pt x="344" y="2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25;p48"/>
          <p:cNvSpPr/>
          <p:nvPr/>
        </p:nvSpPr>
        <p:spPr>
          <a:xfrm rot="669649" flipH="1">
            <a:off x="1208282" y="1662047"/>
            <a:ext cx="1295449" cy="1084729"/>
          </a:xfrm>
          <a:custGeom>
            <a:avLst/>
            <a:gdLst/>
            <a:ahLst/>
            <a:cxnLst/>
            <a:rect l="l" t="t" r="r" b="b"/>
            <a:pathLst>
              <a:path w="482" h="475" extrusionOk="0">
                <a:moveTo>
                  <a:pt x="354" y="298"/>
                </a:moveTo>
                <a:cubicBezTo>
                  <a:pt x="346" y="295"/>
                  <a:pt x="339" y="288"/>
                  <a:pt x="336" y="279"/>
                </a:cubicBezTo>
                <a:cubicBezTo>
                  <a:pt x="332" y="267"/>
                  <a:pt x="333" y="252"/>
                  <a:pt x="339" y="237"/>
                </a:cubicBezTo>
                <a:cubicBezTo>
                  <a:pt x="345" y="222"/>
                  <a:pt x="354" y="210"/>
                  <a:pt x="366" y="203"/>
                </a:cubicBezTo>
                <a:cubicBezTo>
                  <a:pt x="374" y="199"/>
                  <a:pt x="383" y="198"/>
                  <a:pt x="391" y="201"/>
                </a:cubicBezTo>
                <a:cubicBezTo>
                  <a:pt x="400" y="204"/>
                  <a:pt x="406" y="211"/>
                  <a:pt x="409" y="220"/>
                </a:cubicBezTo>
                <a:cubicBezTo>
                  <a:pt x="480" y="36"/>
                  <a:pt x="480" y="36"/>
                  <a:pt x="480" y="36"/>
                </a:cubicBezTo>
                <a:cubicBezTo>
                  <a:pt x="482" y="30"/>
                  <a:pt x="477" y="23"/>
                  <a:pt x="470" y="24"/>
                </a:cubicBezTo>
                <a:cubicBezTo>
                  <a:pt x="257" y="58"/>
                  <a:pt x="257" y="58"/>
                  <a:pt x="257" y="58"/>
                </a:cubicBezTo>
                <a:cubicBezTo>
                  <a:pt x="255" y="58"/>
                  <a:pt x="252" y="58"/>
                  <a:pt x="251" y="56"/>
                </a:cubicBezTo>
                <a:cubicBezTo>
                  <a:pt x="250" y="56"/>
                  <a:pt x="249" y="54"/>
                  <a:pt x="249" y="53"/>
                </a:cubicBezTo>
                <a:cubicBezTo>
                  <a:pt x="248" y="47"/>
                  <a:pt x="247" y="42"/>
                  <a:pt x="251" y="38"/>
                </a:cubicBezTo>
                <a:cubicBezTo>
                  <a:pt x="254" y="35"/>
                  <a:pt x="257" y="33"/>
                  <a:pt x="260" y="31"/>
                </a:cubicBezTo>
                <a:cubicBezTo>
                  <a:pt x="268" y="24"/>
                  <a:pt x="267" y="12"/>
                  <a:pt x="258" y="6"/>
                </a:cubicBezTo>
                <a:cubicBezTo>
                  <a:pt x="248" y="1"/>
                  <a:pt x="236" y="0"/>
                  <a:pt x="225" y="2"/>
                </a:cubicBezTo>
                <a:cubicBezTo>
                  <a:pt x="214" y="3"/>
                  <a:pt x="203" y="8"/>
                  <a:pt x="196" y="16"/>
                </a:cubicBezTo>
                <a:cubicBezTo>
                  <a:pt x="189" y="24"/>
                  <a:pt x="192" y="36"/>
                  <a:pt x="202" y="40"/>
                </a:cubicBezTo>
                <a:cubicBezTo>
                  <a:pt x="205" y="42"/>
                  <a:pt x="208" y="42"/>
                  <a:pt x="212" y="44"/>
                </a:cubicBezTo>
                <a:cubicBezTo>
                  <a:pt x="217" y="47"/>
                  <a:pt x="218" y="52"/>
                  <a:pt x="219" y="58"/>
                </a:cubicBezTo>
                <a:cubicBezTo>
                  <a:pt x="219" y="59"/>
                  <a:pt x="219" y="60"/>
                  <a:pt x="218" y="61"/>
                </a:cubicBezTo>
                <a:cubicBezTo>
                  <a:pt x="217" y="64"/>
                  <a:pt x="215" y="65"/>
                  <a:pt x="212" y="65"/>
                </a:cubicBezTo>
                <a:cubicBezTo>
                  <a:pt x="9" y="98"/>
                  <a:pt x="9" y="98"/>
                  <a:pt x="9" y="98"/>
                </a:cubicBezTo>
                <a:cubicBezTo>
                  <a:pt x="3" y="98"/>
                  <a:pt x="0" y="104"/>
                  <a:pt x="2" y="109"/>
                </a:cubicBezTo>
                <a:cubicBezTo>
                  <a:pt x="14" y="138"/>
                  <a:pt x="74" y="153"/>
                  <a:pt x="86" y="175"/>
                </a:cubicBezTo>
                <a:cubicBezTo>
                  <a:pt x="92" y="186"/>
                  <a:pt x="75" y="210"/>
                  <a:pt x="77" y="226"/>
                </a:cubicBezTo>
                <a:cubicBezTo>
                  <a:pt x="78" y="239"/>
                  <a:pt x="115" y="253"/>
                  <a:pt x="115" y="253"/>
                </a:cubicBezTo>
                <a:cubicBezTo>
                  <a:pt x="115" y="253"/>
                  <a:pt x="89" y="277"/>
                  <a:pt x="88" y="289"/>
                </a:cubicBezTo>
                <a:cubicBezTo>
                  <a:pt x="86" y="302"/>
                  <a:pt x="111" y="323"/>
                  <a:pt x="112" y="337"/>
                </a:cubicBezTo>
                <a:cubicBezTo>
                  <a:pt x="112" y="350"/>
                  <a:pt x="90" y="385"/>
                  <a:pt x="101" y="421"/>
                </a:cubicBezTo>
                <a:cubicBezTo>
                  <a:pt x="116" y="475"/>
                  <a:pt x="280" y="428"/>
                  <a:pt x="323" y="429"/>
                </a:cubicBezTo>
                <a:cubicBezTo>
                  <a:pt x="326" y="429"/>
                  <a:pt x="330" y="427"/>
                  <a:pt x="331" y="423"/>
                </a:cubicBezTo>
                <a:cubicBezTo>
                  <a:pt x="380" y="296"/>
                  <a:pt x="380" y="296"/>
                  <a:pt x="380" y="296"/>
                </a:cubicBezTo>
                <a:cubicBezTo>
                  <a:pt x="372" y="300"/>
                  <a:pt x="363" y="301"/>
                  <a:pt x="354" y="29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026;p48"/>
          <p:cNvSpPr/>
          <p:nvPr/>
        </p:nvSpPr>
        <p:spPr>
          <a:xfrm rot="669649" flipH="1">
            <a:off x="1393642" y="810221"/>
            <a:ext cx="1263140" cy="1050913"/>
          </a:xfrm>
          <a:custGeom>
            <a:avLst/>
            <a:gdLst/>
            <a:ahLst/>
            <a:cxnLst/>
            <a:rect l="l" t="t" r="r" b="b"/>
            <a:pathLst>
              <a:path w="470" h="460" extrusionOk="0">
                <a:moveTo>
                  <a:pt x="170" y="410"/>
                </a:moveTo>
                <a:cubicBezTo>
                  <a:pt x="169" y="401"/>
                  <a:pt x="171" y="392"/>
                  <a:pt x="178" y="385"/>
                </a:cubicBezTo>
                <a:cubicBezTo>
                  <a:pt x="186" y="375"/>
                  <a:pt x="200" y="369"/>
                  <a:pt x="216" y="366"/>
                </a:cubicBezTo>
                <a:cubicBezTo>
                  <a:pt x="232" y="364"/>
                  <a:pt x="247" y="366"/>
                  <a:pt x="258" y="373"/>
                </a:cubicBezTo>
                <a:cubicBezTo>
                  <a:pt x="266" y="377"/>
                  <a:pt x="271" y="385"/>
                  <a:pt x="273" y="394"/>
                </a:cubicBezTo>
                <a:cubicBezTo>
                  <a:pt x="274" y="403"/>
                  <a:pt x="271" y="412"/>
                  <a:pt x="265" y="419"/>
                </a:cubicBezTo>
                <a:cubicBezTo>
                  <a:pt x="460" y="388"/>
                  <a:pt x="460" y="388"/>
                  <a:pt x="460" y="388"/>
                </a:cubicBezTo>
                <a:cubicBezTo>
                  <a:pt x="467" y="387"/>
                  <a:pt x="470" y="379"/>
                  <a:pt x="465" y="373"/>
                </a:cubicBezTo>
                <a:cubicBezTo>
                  <a:pt x="330" y="206"/>
                  <a:pt x="330" y="206"/>
                  <a:pt x="330" y="206"/>
                </a:cubicBezTo>
                <a:cubicBezTo>
                  <a:pt x="328" y="204"/>
                  <a:pt x="327" y="202"/>
                  <a:pt x="328" y="200"/>
                </a:cubicBezTo>
                <a:cubicBezTo>
                  <a:pt x="328" y="198"/>
                  <a:pt x="329" y="197"/>
                  <a:pt x="330" y="196"/>
                </a:cubicBezTo>
                <a:cubicBezTo>
                  <a:pt x="334" y="192"/>
                  <a:pt x="338" y="189"/>
                  <a:pt x="344" y="191"/>
                </a:cubicBezTo>
                <a:cubicBezTo>
                  <a:pt x="348" y="192"/>
                  <a:pt x="351" y="194"/>
                  <a:pt x="354" y="195"/>
                </a:cubicBezTo>
                <a:cubicBezTo>
                  <a:pt x="365" y="198"/>
                  <a:pt x="375" y="192"/>
                  <a:pt x="375" y="181"/>
                </a:cubicBezTo>
                <a:cubicBezTo>
                  <a:pt x="375" y="170"/>
                  <a:pt x="369" y="159"/>
                  <a:pt x="362" y="150"/>
                </a:cubicBezTo>
                <a:cubicBezTo>
                  <a:pt x="355" y="142"/>
                  <a:pt x="346" y="134"/>
                  <a:pt x="335" y="132"/>
                </a:cubicBezTo>
                <a:cubicBezTo>
                  <a:pt x="325" y="130"/>
                  <a:pt x="316" y="138"/>
                  <a:pt x="317" y="149"/>
                </a:cubicBezTo>
                <a:cubicBezTo>
                  <a:pt x="318" y="153"/>
                  <a:pt x="319" y="156"/>
                  <a:pt x="319" y="160"/>
                </a:cubicBezTo>
                <a:cubicBezTo>
                  <a:pt x="320" y="166"/>
                  <a:pt x="315" y="169"/>
                  <a:pt x="311" y="173"/>
                </a:cubicBezTo>
                <a:cubicBezTo>
                  <a:pt x="310" y="174"/>
                  <a:pt x="308" y="174"/>
                  <a:pt x="307" y="174"/>
                </a:cubicBezTo>
                <a:cubicBezTo>
                  <a:pt x="305" y="174"/>
                  <a:pt x="303" y="173"/>
                  <a:pt x="301" y="171"/>
                </a:cubicBezTo>
                <a:cubicBezTo>
                  <a:pt x="167" y="5"/>
                  <a:pt x="167" y="5"/>
                  <a:pt x="167" y="5"/>
                </a:cubicBezTo>
                <a:cubicBezTo>
                  <a:pt x="163" y="0"/>
                  <a:pt x="155" y="1"/>
                  <a:pt x="152" y="6"/>
                </a:cubicBezTo>
                <a:cubicBezTo>
                  <a:pt x="113" y="70"/>
                  <a:pt x="97" y="139"/>
                  <a:pt x="91" y="193"/>
                </a:cubicBezTo>
                <a:cubicBezTo>
                  <a:pt x="86" y="237"/>
                  <a:pt x="114" y="268"/>
                  <a:pt x="111" y="294"/>
                </a:cubicBezTo>
                <a:cubicBezTo>
                  <a:pt x="106" y="335"/>
                  <a:pt x="32" y="395"/>
                  <a:pt x="4" y="446"/>
                </a:cubicBezTo>
                <a:cubicBezTo>
                  <a:pt x="0" y="452"/>
                  <a:pt x="5" y="460"/>
                  <a:pt x="13" y="459"/>
                </a:cubicBezTo>
                <a:cubicBezTo>
                  <a:pt x="185" y="431"/>
                  <a:pt x="185" y="431"/>
                  <a:pt x="185" y="431"/>
                </a:cubicBezTo>
                <a:cubicBezTo>
                  <a:pt x="177" y="427"/>
                  <a:pt x="172" y="419"/>
                  <a:pt x="170" y="41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629;p47"/>
          <p:cNvSpPr/>
          <p:nvPr/>
        </p:nvSpPr>
        <p:spPr>
          <a:xfrm rot="836017">
            <a:off x="38338" y="4134269"/>
            <a:ext cx="621662" cy="597245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631;p47"/>
          <p:cNvSpPr/>
          <p:nvPr/>
        </p:nvSpPr>
        <p:spPr>
          <a:xfrm rot="18063834">
            <a:off x="632066" y="4649735"/>
            <a:ext cx="884520" cy="86261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632;p47"/>
          <p:cNvSpPr/>
          <p:nvPr/>
        </p:nvSpPr>
        <p:spPr>
          <a:xfrm rot="21270745">
            <a:off x="1260695" y="5453310"/>
            <a:ext cx="609898" cy="597286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629;p47"/>
          <p:cNvSpPr/>
          <p:nvPr/>
        </p:nvSpPr>
        <p:spPr>
          <a:xfrm rot="836017">
            <a:off x="58616" y="5551622"/>
            <a:ext cx="620565" cy="596190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31;p47"/>
          <p:cNvSpPr/>
          <p:nvPr/>
        </p:nvSpPr>
        <p:spPr>
          <a:xfrm rot="18744128">
            <a:off x="235050" y="6253199"/>
            <a:ext cx="413796" cy="405239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632;p47"/>
          <p:cNvSpPr/>
          <p:nvPr/>
        </p:nvSpPr>
        <p:spPr>
          <a:xfrm rot="19214250">
            <a:off x="688889" y="3941774"/>
            <a:ext cx="528327" cy="517402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632;p47"/>
          <p:cNvSpPr/>
          <p:nvPr/>
        </p:nvSpPr>
        <p:spPr>
          <a:xfrm rot="19214250">
            <a:off x="113890" y="4967330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47400" y="-15830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09508" y="-16178"/>
            <a:ext cx="546100" cy="68741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15830" y="1002265"/>
            <a:ext cx="3958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7300" y="2403189"/>
            <a:ext cx="4561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32;p47"/>
          <p:cNvSpPr/>
          <p:nvPr/>
        </p:nvSpPr>
        <p:spPr>
          <a:xfrm rot="1366726">
            <a:off x="1367551" y="4271384"/>
            <a:ext cx="383250" cy="37532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631;p47"/>
          <p:cNvSpPr/>
          <p:nvPr/>
        </p:nvSpPr>
        <p:spPr>
          <a:xfrm rot="1528483">
            <a:off x="753754" y="5696583"/>
            <a:ext cx="430938" cy="420267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632;p47"/>
          <p:cNvSpPr/>
          <p:nvPr/>
        </p:nvSpPr>
        <p:spPr>
          <a:xfrm rot="20965006">
            <a:off x="1499704" y="6181741"/>
            <a:ext cx="465748" cy="456117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1631;p47"/>
          <p:cNvSpPr/>
          <p:nvPr/>
        </p:nvSpPr>
        <p:spPr>
          <a:xfrm rot="20380264">
            <a:off x="1606743" y="4741573"/>
            <a:ext cx="693028" cy="675868"/>
          </a:xfrm>
          <a:custGeom>
            <a:avLst/>
            <a:gdLst/>
            <a:ahLst/>
            <a:cxnLst/>
            <a:rect l="l" t="t" r="r" b="b"/>
            <a:pathLst>
              <a:path w="13956" h="13956" fill="none" extrusionOk="0">
                <a:moveTo>
                  <a:pt x="13323" y="5772"/>
                </a:moveTo>
                <a:lnTo>
                  <a:pt x="11861" y="5626"/>
                </a:lnTo>
                <a:lnTo>
                  <a:pt x="11861" y="5626"/>
                </a:lnTo>
                <a:lnTo>
                  <a:pt x="11788" y="5334"/>
                </a:lnTo>
                <a:lnTo>
                  <a:pt x="11667" y="5042"/>
                </a:lnTo>
                <a:lnTo>
                  <a:pt x="11545" y="4750"/>
                </a:lnTo>
                <a:lnTo>
                  <a:pt x="11399" y="4482"/>
                </a:lnTo>
                <a:lnTo>
                  <a:pt x="12300" y="3337"/>
                </a:lnTo>
                <a:lnTo>
                  <a:pt x="12300" y="3337"/>
                </a:lnTo>
                <a:lnTo>
                  <a:pt x="12373" y="3240"/>
                </a:lnTo>
                <a:lnTo>
                  <a:pt x="12422" y="3118"/>
                </a:lnTo>
                <a:lnTo>
                  <a:pt x="12446" y="2996"/>
                </a:lnTo>
                <a:lnTo>
                  <a:pt x="12446" y="2850"/>
                </a:lnTo>
                <a:lnTo>
                  <a:pt x="12422" y="2728"/>
                </a:lnTo>
                <a:lnTo>
                  <a:pt x="12397" y="2606"/>
                </a:lnTo>
                <a:lnTo>
                  <a:pt x="12324" y="2485"/>
                </a:lnTo>
                <a:lnTo>
                  <a:pt x="12251" y="2387"/>
                </a:lnTo>
                <a:lnTo>
                  <a:pt x="11569" y="1705"/>
                </a:lnTo>
                <a:lnTo>
                  <a:pt x="11569" y="1705"/>
                </a:lnTo>
                <a:lnTo>
                  <a:pt x="11472" y="1632"/>
                </a:lnTo>
                <a:lnTo>
                  <a:pt x="11350" y="1559"/>
                </a:lnTo>
                <a:lnTo>
                  <a:pt x="11228" y="1510"/>
                </a:lnTo>
                <a:lnTo>
                  <a:pt x="11106" y="1510"/>
                </a:lnTo>
                <a:lnTo>
                  <a:pt x="10960" y="1510"/>
                </a:lnTo>
                <a:lnTo>
                  <a:pt x="10838" y="1535"/>
                </a:lnTo>
                <a:lnTo>
                  <a:pt x="10717" y="1583"/>
                </a:lnTo>
                <a:lnTo>
                  <a:pt x="10619" y="1656"/>
                </a:lnTo>
                <a:lnTo>
                  <a:pt x="9475" y="2558"/>
                </a:lnTo>
                <a:lnTo>
                  <a:pt x="9475" y="2558"/>
                </a:lnTo>
                <a:lnTo>
                  <a:pt x="9207" y="2411"/>
                </a:lnTo>
                <a:lnTo>
                  <a:pt x="8914" y="2290"/>
                </a:lnTo>
                <a:lnTo>
                  <a:pt x="8622" y="2168"/>
                </a:lnTo>
                <a:lnTo>
                  <a:pt x="8330" y="2070"/>
                </a:lnTo>
                <a:lnTo>
                  <a:pt x="8159" y="634"/>
                </a:lnTo>
                <a:lnTo>
                  <a:pt x="8159" y="634"/>
                </a:lnTo>
                <a:lnTo>
                  <a:pt x="8135" y="512"/>
                </a:lnTo>
                <a:lnTo>
                  <a:pt x="8086" y="390"/>
                </a:lnTo>
                <a:lnTo>
                  <a:pt x="8013" y="293"/>
                </a:lnTo>
                <a:lnTo>
                  <a:pt x="7940" y="195"/>
                </a:lnTo>
                <a:lnTo>
                  <a:pt x="7818" y="122"/>
                </a:lnTo>
                <a:lnTo>
                  <a:pt x="7721" y="49"/>
                </a:lnTo>
                <a:lnTo>
                  <a:pt x="7575" y="25"/>
                </a:lnTo>
                <a:lnTo>
                  <a:pt x="7453" y="0"/>
                </a:lnTo>
                <a:lnTo>
                  <a:pt x="6479" y="0"/>
                </a:lnTo>
                <a:lnTo>
                  <a:pt x="6479" y="0"/>
                </a:lnTo>
                <a:lnTo>
                  <a:pt x="6357" y="25"/>
                </a:lnTo>
                <a:lnTo>
                  <a:pt x="6235" y="49"/>
                </a:lnTo>
                <a:lnTo>
                  <a:pt x="6114" y="122"/>
                </a:lnTo>
                <a:lnTo>
                  <a:pt x="6016" y="195"/>
                </a:lnTo>
                <a:lnTo>
                  <a:pt x="5919" y="293"/>
                </a:lnTo>
                <a:lnTo>
                  <a:pt x="5846" y="390"/>
                </a:lnTo>
                <a:lnTo>
                  <a:pt x="5797" y="512"/>
                </a:lnTo>
                <a:lnTo>
                  <a:pt x="5773" y="634"/>
                </a:lnTo>
                <a:lnTo>
                  <a:pt x="5602" y="2070"/>
                </a:lnTo>
                <a:lnTo>
                  <a:pt x="5602" y="2070"/>
                </a:lnTo>
                <a:lnTo>
                  <a:pt x="5310" y="2168"/>
                </a:lnTo>
                <a:lnTo>
                  <a:pt x="5018" y="2290"/>
                </a:lnTo>
                <a:lnTo>
                  <a:pt x="4750" y="2411"/>
                </a:lnTo>
                <a:lnTo>
                  <a:pt x="4482" y="2558"/>
                </a:lnTo>
                <a:lnTo>
                  <a:pt x="3337" y="1656"/>
                </a:lnTo>
                <a:lnTo>
                  <a:pt x="3337" y="1656"/>
                </a:lnTo>
                <a:lnTo>
                  <a:pt x="3215" y="1583"/>
                </a:lnTo>
                <a:lnTo>
                  <a:pt x="3094" y="1535"/>
                </a:lnTo>
                <a:lnTo>
                  <a:pt x="2972" y="1510"/>
                </a:lnTo>
                <a:lnTo>
                  <a:pt x="2850" y="1510"/>
                </a:lnTo>
                <a:lnTo>
                  <a:pt x="2728" y="1510"/>
                </a:lnTo>
                <a:lnTo>
                  <a:pt x="2582" y="1559"/>
                </a:lnTo>
                <a:lnTo>
                  <a:pt x="2485" y="1632"/>
                </a:lnTo>
                <a:lnTo>
                  <a:pt x="2387" y="1705"/>
                </a:lnTo>
                <a:lnTo>
                  <a:pt x="1705" y="2387"/>
                </a:lnTo>
                <a:lnTo>
                  <a:pt x="1705" y="2387"/>
                </a:lnTo>
                <a:lnTo>
                  <a:pt x="1608" y="2485"/>
                </a:lnTo>
                <a:lnTo>
                  <a:pt x="1559" y="2606"/>
                </a:lnTo>
                <a:lnTo>
                  <a:pt x="1511" y="2728"/>
                </a:lnTo>
                <a:lnTo>
                  <a:pt x="1486" y="2850"/>
                </a:lnTo>
                <a:lnTo>
                  <a:pt x="1486" y="2996"/>
                </a:lnTo>
                <a:lnTo>
                  <a:pt x="1511" y="3118"/>
                </a:lnTo>
                <a:lnTo>
                  <a:pt x="1559" y="3240"/>
                </a:lnTo>
                <a:lnTo>
                  <a:pt x="1632" y="3337"/>
                </a:lnTo>
                <a:lnTo>
                  <a:pt x="2533" y="4482"/>
                </a:lnTo>
                <a:lnTo>
                  <a:pt x="2533" y="4482"/>
                </a:lnTo>
                <a:lnTo>
                  <a:pt x="2387" y="4750"/>
                </a:lnTo>
                <a:lnTo>
                  <a:pt x="2266" y="5042"/>
                </a:lnTo>
                <a:lnTo>
                  <a:pt x="2168" y="5334"/>
                </a:lnTo>
                <a:lnTo>
                  <a:pt x="2071" y="5626"/>
                </a:lnTo>
                <a:lnTo>
                  <a:pt x="634" y="5772"/>
                </a:lnTo>
                <a:lnTo>
                  <a:pt x="634" y="5772"/>
                </a:lnTo>
                <a:lnTo>
                  <a:pt x="512" y="5821"/>
                </a:lnTo>
                <a:lnTo>
                  <a:pt x="390" y="5870"/>
                </a:lnTo>
                <a:lnTo>
                  <a:pt x="268" y="5943"/>
                </a:lnTo>
                <a:lnTo>
                  <a:pt x="171" y="6016"/>
                </a:lnTo>
                <a:lnTo>
                  <a:pt x="98" y="6138"/>
                </a:lnTo>
                <a:lnTo>
                  <a:pt x="49" y="6235"/>
                </a:lnTo>
                <a:lnTo>
                  <a:pt x="1" y="6381"/>
                </a:lnTo>
                <a:lnTo>
                  <a:pt x="1" y="6503"/>
                </a:lnTo>
                <a:lnTo>
                  <a:pt x="1" y="7453"/>
                </a:lnTo>
                <a:lnTo>
                  <a:pt x="1" y="7453"/>
                </a:lnTo>
                <a:lnTo>
                  <a:pt x="1" y="7599"/>
                </a:lnTo>
                <a:lnTo>
                  <a:pt x="49" y="7721"/>
                </a:lnTo>
                <a:lnTo>
                  <a:pt x="98" y="7843"/>
                </a:lnTo>
                <a:lnTo>
                  <a:pt x="171" y="7940"/>
                </a:lnTo>
                <a:lnTo>
                  <a:pt x="268" y="8037"/>
                </a:lnTo>
                <a:lnTo>
                  <a:pt x="390" y="8111"/>
                </a:lnTo>
                <a:lnTo>
                  <a:pt x="512" y="8159"/>
                </a:lnTo>
                <a:lnTo>
                  <a:pt x="634" y="8184"/>
                </a:lnTo>
                <a:lnTo>
                  <a:pt x="2071" y="8354"/>
                </a:lnTo>
                <a:lnTo>
                  <a:pt x="2071" y="8354"/>
                </a:lnTo>
                <a:lnTo>
                  <a:pt x="2168" y="8646"/>
                </a:lnTo>
                <a:lnTo>
                  <a:pt x="2266" y="8914"/>
                </a:lnTo>
                <a:lnTo>
                  <a:pt x="2387" y="9206"/>
                </a:lnTo>
                <a:lnTo>
                  <a:pt x="2533" y="9474"/>
                </a:lnTo>
                <a:lnTo>
                  <a:pt x="1632" y="10619"/>
                </a:lnTo>
                <a:lnTo>
                  <a:pt x="1632" y="10619"/>
                </a:lnTo>
                <a:lnTo>
                  <a:pt x="1559" y="10741"/>
                </a:lnTo>
                <a:lnTo>
                  <a:pt x="1511" y="10863"/>
                </a:lnTo>
                <a:lnTo>
                  <a:pt x="1486" y="10984"/>
                </a:lnTo>
                <a:lnTo>
                  <a:pt x="1486" y="11106"/>
                </a:lnTo>
                <a:lnTo>
                  <a:pt x="1511" y="11228"/>
                </a:lnTo>
                <a:lnTo>
                  <a:pt x="1559" y="11350"/>
                </a:lnTo>
                <a:lnTo>
                  <a:pt x="1608" y="11472"/>
                </a:lnTo>
                <a:lnTo>
                  <a:pt x="1705" y="11569"/>
                </a:lnTo>
                <a:lnTo>
                  <a:pt x="2387" y="12251"/>
                </a:lnTo>
                <a:lnTo>
                  <a:pt x="2387" y="12251"/>
                </a:lnTo>
                <a:lnTo>
                  <a:pt x="2485" y="12348"/>
                </a:lnTo>
                <a:lnTo>
                  <a:pt x="2582" y="12397"/>
                </a:lnTo>
                <a:lnTo>
                  <a:pt x="2728" y="12446"/>
                </a:lnTo>
                <a:lnTo>
                  <a:pt x="2850" y="12470"/>
                </a:lnTo>
                <a:lnTo>
                  <a:pt x="2972" y="12470"/>
                </a:lnTo>
                <a:lnTo>
                  <a:pt x="3094" y="12421"/>
                </a:lnTo>
                <a:lnTo>
                  <a:pt x="3215" y="12373"/>
                </a:lnTo>
                <a:lnTo>
                  <a:pt x="3337" y="12324"/>
                </a:lnTo>
                <a:lnTo>
                  <a:pt x="4482" y="11423"/>
                </a:lnTo>
                <a:lnTo>
                  <a:pt x="4482" y="11423"/>
                </a:lnTo>
                <a:lnTo>
                  <a:pt x="4750" y="11545"/>
                </a:lnTo>
                <a:lnTo>
                  <a:pt x="5018" y="11691"/>
                </a:lnTo>
                <a:lnTo>
                  <a:pt x="5310" y="11788"/>
                </a:lnTo>
                <a:lnTo>
                  <a:pt x="5602" y="11886"/>
                </a:lnTo>
                <a:lnTo>
                  <a:pt x="5773" y="13322"/>
                </a:lnTo>
                <a:lnTo>
                  <a:pt x="5773" y="13322"/>
                </a:lnTo>
                <a:lnTo>
                  <a:pt x="5797" y="13444"/>
                </a:lnTo>
                <a:lnTo>
                  <a:pt x="5846" y="13566"/>
                </a:lnTo>
                <a:lnTo>
                  <a:pt x="5919" y="13688"/>
                </a:lnTo>
                <a:lnTo>
                  <a:pt x="6016" y="13785"/>
                </a:lnTo>
                <a:lnTo>
                  <a:pt x="6114" y="13858"/>
                </a:lnTo>
                <a:lnTo>
                  <a:pt x="6235" y="13907"/>
                </a:lnTo>
                <a:lnTo>
                  <a:pt x="6357" y="13956"/>
                </a:lnTo>
                <a:lnTo>
                  <a:pt x="6479" y="13956"/>
                </a:lnTo>
                <a:lnTo>
                  <a:pt x="7453" y="13956"/>
                </a:lnTo>
                <a:lnTo>
                  <a:pt x="7453" y="13956"/>
                </a:lnTo>
                <a:lnTo>
                  <a:pt x="7575" y="13956"/>
                </a:lnTo>
                <a:lnTo>
                  <a:pt x="7721" y="13907"/>
                </a:lnTo>
                <a:lnTo>
                  <a:pt x="7818" y="13858"/>
                </a:lnTo>
                <a:lnTo>
                  <a:pt x="7940" y="13785"/>
                </a:lnTo>
                <a:lnTo>
                  <a:pt x="8013" y="13688"/>
                </a:lnTo>
                <a:lnTo>
                  <a:pt x="8086" y="13566"/>
                </a:lnTo>
                <a:lnTo>
                  <a:pt x="8135" y="13444"/>
                </a:lnTo>
                <a:lnTo>
                  <a:pt x="8159" y="13322"/>
                </a:lnTo>
                <a:lnTo>
                  <a:pt x="8330" y="11886"/>
                </a:lnTo>
                <a:lnTo>
                  <a:pt x="8330" y="11886"/>
                </a:lnTo>
                <a:lnTo>
                  <a:pt x="8622" y="11788"/>
                </a:lnTo>
                <a:lnTo>
                  <a:pt x="8914" y="11691"/>
                </a:lnTo>
                <a:lnTo>
                  <a:pt x="9207" y="11545"/>
                </a:lnTo>
                <a:lnTo>
                  <a:pt x="9475" y="11423"/>
                </a:lnTo>
                <a:lnTo>
                  <a:pt x="10619" y="12324"/>
                </a:lnTo>
                <a:lnTo>
                  <a:pt x="10619" y="12324"/>
                </a:lnTo>
                <a:lnTo>
                  <a:pt x="10717" y="12373"/>
                </a:lnTo>
                <a:lnTo>
                  <a:pt x="10838" y="12421"/>
                </a:lnTo>
                <a:lnTo>
                  <a:pt x="10960" y="12470"/>
                </a:lnTo>
                <a:lnTo>
                  <a:pt x="11106" y="12470"/>
                </a:lnTo>
                <a:lnTo>
                  <a:pt x="11228" y="12446"/>
                </a:lnTo>
                <a:lnTo>
                  <a:pt x="11350" y="12397"/>
                </a:lnTo>
                <a:lnTo>
                  <a:pt x="11472" y="12348"/>
                </a:lnTo>
                <a:lnTo>
                  <a:pt x="11569" y="12251"/>
                </a:lnTo>
                <a:lnTo>
                  <a:pt x="12251" y="11569"/>
                </a:lnTo>
                <a:lnTo>
                  <a:pt x="12251" y="11569"/>
                </a:lnTo>
                <a:lnTo>
                  <a:pt x="12324" y="11472"/>
                </a:lnTo>
                <a:lnTo>
                  <a:pt x="12397" y="11350"/>
                </a:lnTo>
                <a:lnTo>
                  <a:pt x="12422" y="11228"/>
                </a:lnTo>
                <a:lnTo>
                  <a:pt x="12446" y="11106"/>
                </a:lnTo>
                <a:lnTo>
                  <a:pt x="12446" y="10984"/>
                </a:lnTo>
                <a:lnTo>
                  <a:pt x="12422" y="10863"/>
                </a:lnTo>
                <a:lnTo>
                  <a:pt x="12373" y="10741"/>
                </a:lnTo>
                <a:lnTo>
                  <a:pt x="12300" y="10619"/>
                </a:lnTo>
                <a:lnTo>
                  <a:pt x="11399" y="9474"/>
                </a:lnTo>
                <a:lnTo>
                  <a:pt x="11399" y="9474"/>
                </a:lnTo>
                <a:lnTo>
                  <a:pt x="11545" y="9206"/>
                </a:lnTo>
                <a:lnTo>
                  <a:pt x="11667" y="8914"/>
                </a:lnTo>
                <a:lnTo>
                  <a:pt x="11788" y="8646"/>
                </a:lnTo>
                <a:lnTo>
                  <a:pt x="11861" y="8354"/>
                </a:lnTo>
                <a:lnTo>
                  <a:pt x="13323" y="8184"/>
                </a:lnTo>
                <a:lnTo>
                  <a:pt x="13323" y="8184"/>
                </a:lnTo>
                <a:lnTo>
                  <a:pt x="13444" y="8159"/>
                </a:lnTo>
                <a:lnTo>
                  <a:pt x="13566" y="8111"/>
                </a:lnTo>
                <a:lnTo>
                  <a:pt x="13664" y="8037"/>
                </a:lnTo>
                <a:lnTo>
                  <a:pt x="13761" y="7940"/>
                </a:lnTo>
                <a:lnTo>
                  <a:pt x="13834" y="7843"/>
                </a:lnTo>
                <a:lnTo>
                  <a:pt x="13907" y="7721"/>
                </a:lnTo>
                <a:lnTo>
                  <a:pt x="13932" y="7599"/>
                </a:lnTo>
                <a:lnTo>
                  <a:pt x="13956" y="7453"/>
                </a:lnTo>
                <a:lnTo>
                  <a:pt x="13956" y="6503"/>
                </a:lnTo>
                <a:lnTo>
                  <a:pt x="13956" y="6503"/>
                </a:lnTo>
                <a:lnTo>
                  <a:pt x="13932" y="6381"/>
                </a:lnTo>
                <a:lnTo>
                  <a:pt x="13907" y="6235"/>
                </a:lnTo>
                <a:lnTo>
                  <a:pt x="13834" y="6138"/>
                </a:lnTo>
                <a:lnTo>
                  <a:pt x="13761" y="6016"/>
                </a:lnTo>
                <a:lnTo>
                  <a:pt x="13664" y="5943"/>
                </a:lnTo>
                <a:lnTo>
                  <a:pt x="13566" y="5870"/>
                </a:lnTo>
                <a:lnTo>
                  <a:pt x="13444" y="5821"/>
                </a:lnTo>
                <a:lnTo>
                  <a:pt x="13323" y="5772"/>
                </a:lnTo>
                <a:lnTo>
                  <a:pt x="13323" y="5772"/>
                </a:lnTo>
                <a:close/>
                <a:moveTo>
                  <a:pt x="8573" y="8598"/>
                </a:moveTo>
                <a:lnTo>
                  <a:pt x="8573" y="8598"/>
                </a:lnTo>
                <a:lnTo>
                  <a:pt x="8403" y="8744"/>
                </a:lnTo>
                <a:lnTo>
                  <a:pt x="8232" y="8890"/>
                </a:lnTo>
                <a:lnTo>
                  <a:pt x="8038" y="8987"/>
                </a:lnTo>
                <a:lnTo>
                  <a:pt x="7818" y="9085"/>
                </a:lnTo>
                <a:lnTo>
                  <a:pt x="7624" y="9158"/>
                </a:lnTo>
                <a:lnTo>
                  <a:pt x="7404" y="9206"/>
                </a:lnTo>
                <a:lnTo>
                  <a:pt x="7185" y="9231"/>
                </a:lnTo>
                <a:lnTo>
                  <a:pt x="6966" y="9255"/>
                </a:lnTo>
                <a:lnTo>
                  <a:pt x="6747" y="9231"/>
                </a:lnTo>
                <a:lnTo>
                  <a:pt x="6528" y="9206"/>
                </a:lnTo>
                <a:lnTo>
                  <a:pt x="6333" y="9158"/>
                </a:lnTo>
                <a:lnTo>
                  <a:pt x="6114" y="9085"/>
                </a:lnTo>
                <a:lnTo>
                  <a:pt x="5919" y="8987"/>
                </a:lnTo>
                <a:lnTo>
                  <a:pt x="5724" y="8890"/>
                </a:lnTo>
                <a:lnTo>
                  <a:pt x="5529" y="8744"/>
                </a:lnTo>
                <a:lnTo>
                  <a:pt x="5359" y="8598"/>
                </a:lnTo>
                <a:lnTo>
                  <a:pt x="5359" y="8598"/>
                </a:lnTo>
                <a:lnTo>
                  <a:pt x="5212" y="8427"/>
                </a:lnTo>
                <a:lnTo>
                  <a:pt x="5066" y="8232"/>
                </a:lnTo>
                <a:lnTo>
                  <a:pt x="4969" y="8037"/>
                </a:lnTo>
                <a:lnTo>
                  <a:pt x="4871" y="7843"/>
                </a:lnTo>
                <a:lnTo>
                  <a:pt x="4798" y="7623"/>
                </a:lnTo>
                <a:lnTo>
                  <a:pt x="4750" y="7404"/>
                </a:lnTo>
                <a:lnTo>
                  <a:pt x="4701" y="7209"/>
                </a:lnTo>
                <a:lnTo>
                  <a:pt x="4701" y="6990"/>
                </a:lnTo>
                <a:lnTo>
                  <a:pt x="4701" y="6771"/>
                </a:lnTo>
                <a:lnTo>
                  <a:pt x="4750" y="6552"/>
                </a:lnTo>
                <a:lnTo>
                  <a:pt x="4798" y="6333"/>
                </a:lnTo>
                <a:lnTo>
                  <a:pt x="4871" y="6138"/>
                </a:lnTo>
                <a:lnTo>
                  <a:pt x="4969" y="5919"/>
                </a:lnTo>
                <a:lnTo>
                  <a:pt x="5066" y="5724"/>
                </a:lnTo>
                <a:lnTo>
                  <a:pt x="5212" y="5553"/>
                </a:lnTo>
                <a:lnTo>
                  <a:pt x="5359" y="5383"/>
                </a:lnTo>
                <a:lnTo>
                  <a:pt x="5359" y="5383"/>
                </a:lnTo>
                <a:lnTo>
                  <a:pt x="5529" y="5212"/>
                </a:lnTo>
                <a:lnTo>
                  <a:pt x="5724" y="5091"/>
                </a:lnTo>
                <a:lnTo>
                  <a:pt x="5919" y="4969"/>
                </a:lnTo>
                <a:lnTo>
                  <a:pt x="6114" y="4871"/>
                </a:lnTo>
                <a:lnTo>
                  <a:pt x="6333" y="4798"/>
                </a:lnTo>
                <a:lnTo>
                  <a:pt x="6528" y="4750"/>
                </a:lnTo>
                <a:lnTo>
                  <a:pt x="6747" y="4725"/>
                </a:lnTo>
                <a:lnTo>
                  <a:pt x="6966" y="4701"/>
                </a:lnTo>
                <a:lnTo>
                  <a:pt x="7185" y="4725"/>
                </a:lnTo>
                <a:lnTo>
                  <a:pt x="7404" y="4750"/>
                </a:lnTo>
                <a:lnTo>
                  <a:pt x="7624" y="4798"/>
                </a:lnTo>
                <a:lnTo>
                  <a:pt x="7818" y="4871"/>
                </a:lnTo>
                <a:lnTo>
                  <a:pt x="8038" y="4969"/>
                </a:lnTo>
                <a:lnTo>
                  <a:pt x="8232" y="5091"/>
                </a:lnTo>
                <a:lnTo>
                  <a:pt x="8403" y="5212"/>
                </a:lnTo>
                <a:lnTo>
                  <a:pt x="8573" y="5383"/>
                </a:lnTo>
                <a:lnTo>
                  <a:pt x="8573" y="5383"/>
                </a:lnTo>
                <a:lnTo>
                  <a:pt x="8744" y="5553"/>
                </a:lnTo>
                <a:lnTo>
                  <a:pt x="8866" y="5724"/>
                </a:lnTo>
                <a:lnTo>
                  <a:pt x="8987" y="5919"/>
                </a:lnTo>
                <a:lnTo>
                  <a:pt x="9085" y="6138"/>
                </a:lnTo>
                <a:lnTo>
                  <a:pt x="9158" y="6333"/>
                </a:lnTo>
                <a:lnTo>
                  <a:pt x="9207" y="6552"/>
                </a:lnTo>
                <a:lnTo>
                  <a:pt x="9231" y="6771"/>
                </a:lnTo>
                <a:lnTo>
                  <a:pt x="9231" y="6990"/>
                </a:lnTo>
                <a:lnTo>
                  <a:pt x="9231" y="7209"/>
                </a:lnTo>
                <a:lnTo>
                  <a:pt x="9207" y="7404"/>
                </a:lnTo>
                <a:lnTo>
                  <a:pt x="9158" y="7623"/>
                </a:lnTo>
                <a:lnTo>
                  <a:pt x="9085" y="7843"/>
                </a:lnTo>
                <a:lnTo>
                  <a:pt x="8987" y="8037"/>
                </a:lnTo>
                <a:lnTo>
                  <a:pt x="8866" y="8232"/>
                </a:lnTo>
                <a:lnTo>
                  <a:pt x="8744" y="8427"/>
                </a:lnTo>
                <a:lnTo>
                  <a:pt x="8573" y="8598"/>
                </a:lnTo>
                <a:lnTo>
                  <a:pt x="8573" y="8598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1632;p47"/>
          <p:cNvSpPr/>
          <p:nvPr/>
        </p:nvSpPr>
        <p:spPr>
          <a:xfrm rot="16200000">
            <a:off x="1905059" y="5661511"/>
            <a:ext cx="551060" cy="539665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1632;p47"/>
          <p:cNvSpPr/>
          <p:nvPr/>
        </p:nvSpPr>
        <p:spPr>
          <a:xfrm rot="3111371">
            <a:off x="854221" y="6276936"/>
            <a:ext cx="463175" cy="493224"/>
          </a:xfrm>
          <a:custGeom>
            <a:avLst/>
            <a:gdLst/>
            <a:ahLst/>
            <a:cxnLst/>
            <a:rect l="l" t="t" r="r" b="b"/>
            <a:pathLst>
              <a:path w="7941" h="7941" fill="none" extrusionOk="0">
                <a:moveTo>
                  <a:pt x="7258" y="2144"/>
                </a:moveTo>
                <a:lnTo>
                  <a:pt x="6138" y="2388"/>
                </a:lnTo>
                <a:lnTo>
                  <a:pt x="6138" y="2388"/>
                </a:lnTo>
                <a:lnTo>
                  <a:pt x="6016" y="2217"/>
                </a:lnTo>
                <a:lnTo>
                  <a:pt x="5870" y="2071"/>
                </a:lnTo>
                <a:lnTo>
                  <a:pt x="6260" y="975"/>
                </a:lnTo>
                <a:lnTo>
                  <a:pt x="6260" y="975"/>
                </a:lnTo>
                <a:lnTo>
                  <a:pt x="6284" y="902"/>
                </a:lnTo>
                <a:lnTo>
                  <a:pt x="6284" y="829"/>
                </a:lnTo>
                <a:lnTo>
                  <a:pt x="6260" y="683"/>
                </a:lnTo>
                <a:lnTo>
                  <a:pt x="6162" y="561"/>
                </a:lnTo>
                <a:lnTo>
                  <a:pt x="6114" y="488"/>
                </a:lnTo>
                <a:lnTo>
                  <a:pt x="6065" y="464"/>
                </a:lnTo>
                <a:lnTo>
                  <a:pt x="5553" y="196"/>
                </a:lnTo>
                <a:lnTo>
                  <a:pt x="5553" y="196"/>
                </a:lnTo>
                <a:lnTo>
                  <a:pt x="5480" y="171"/>
                </a:lnTo>
                <a:lnTo>
                  <a:pt x="5407" y="171"/>
                </a:lnTo>
                <a:lnTo>
                  <a:pt x="5261" y="171"/>
                </a:lnTo>
                <a:lnTo>
                  <a:pt x="5115" y="244"/>
                </a:lnTo>
                <a:lnTo>
                  <a:pt x="5066" y="293"/>
                </a:lnTo>
                <a:lnTo>
                  <a:pt x="5018" y="342"/>
                </a:lnTo>
                <a:lnTo>
                  <a:pt x="4384" y="1316"/>
                </a:lnTo>
                <a:lnTo>
                  <a:pt x="4384" y="1316"/>
                </a:lnTo>
                <a:lnTo>
                  <a:pt x="4165" y="1292"/>
                </a:lnTo>
                <a:lnTo>
                  <a:pt x="3970" y="1292"/>
                </a:lnTo>
                <a:lnTo>
                  <a:pt x="3483" y="244"/>
                </a:lnTo>
                <a:lnTo>
                  <a:pt x="3483" y="244"/>
                </a:lnTo>
                <a:lnTo>
                  <a:pt x="3435" y="171"/>
                </a:lnTo>
                <a:lnTo>
                  <a:pt x="3386" y="123"/>
                </a:lnTo>
                <a:lnTo>
                  <a:pt x="3264" y="50"/>
                </a:lnTo>
                <a:lnTo>
                  <a:pt x="3118" y="1"/>
                </a:lnTo>
                <a:lnTo>
                  <a:pt x="3045" y="1"/>
                </a:lnTo>
                <a:lnTo>
                  <a:pt x="2972" y="25"/>
                </a:lnTo>
                <a:lnTo>
                  <a:pt x="2436" y="196"/>
                </a:lnTo>
                <a:lnTo>
                  <a:pt x="2436" y="196"/>
                </a:lnTo>
                <a:lnTo>
                  <a:pt x="2363" y="220"/>
                </a:lnTo>
                <a:lnTo>
                  <a:pt x="2290" y="269"/>
                </a:lnTo>
                <a:lnTo>
                  <a:pt x="2192" y="391"/>
                </a:lnTo>
                <a:lnTo>
                  <a:pt x="2144" y="537"/>
                </a:lnTo>
                <a:lnTo>
                  <a:pt x="2144" y="610"/>
                </a:lnTo>
                <a:lnTo>
                  <a:pt x="2144" y="683"/>
                </a:lnTo>
                <a:lnTo>
                  <a:pt x="2387" y="1828"/>
                </a:lnTo>
                <a:lnTo>
                  <a:pt x="2387" y="1828"/>
                </a:lnTo>
                <a:lnTo>
                  <a:pt x="2217" y="1949"/>
                </a:lnTo>
                <a:lnTo>
                  <a:pt x="2071" y="2095"/>
                </a:lnTo>
                <a:lnTo>
                  <a:pt x="999" y="1681"/>
                </a:lnTo>
                <a:lnTo>
                  <a:pt x="999" y="1681"/>
                </a:lnTo>
                <a:lnTo>
                  <a:pt x="926" y="1681"/>
                </a:lnTo>
                <a:lnTo>
                  <a:pt x="829" y="1657"/>
                </a:lnTo>
                <a:lnTo>
                  <a:pt x="682" y="1706"/>
                </a:lnTo>
                <a:lnTo>
                  <a:pt x="561" y="1779"/>
                </a:lnTo>
                <a:lnTo>
                  <a:pt x="512" y="1828"/>
                </a:lnTo>
                <a:lnTo>
                  <a:pt x="463" y="1901"/>
                </a:lnTo>
                <a:lnTo>
                  <a:pt x="220" y="2388"/>
                </a:lnTo>
                <a:lnTo>
                  <a:pt x="220" y="2388"/>
                </a:lnTo>
                <a:lnTo>
                  <a:pt x="195" y="2461"/>
                </a:lnTo>
                <a:lnTo>
                  <a:pt x="171" y="2534"/>
                </a:lnTo>
                <a:lnTo>
                  <a:pt x="195" y="2704"/>
                </a:lnTo>
                <a:lnTo>
                  <a:pt x="244" y="2826"/>
                </a:lnTo>
                <a:lnTo>
                  <a:pt x="293" y="2899"/>
                </a:lnTo>
                <a:lnTo>
                  <a:pt x="366" y="2948"/>
                </a:lnTo>
                <a:lnTo>
                  <a:pt x="1340" y="3581"/>
                </a:lnTo>
                <a:lnTo>
                  <a:pt x="1340" y="3581"/>
                </a:lnTo>
                <a:lnTo>
                  <a:pt x="1316" y="3776"/>
                </a:lnTo>
                <a:lnTo>
                  <a:pt x="1291" y="3995"/>
                </a:lnTo>
                <a:lnTo>
                  <a:pt x="244" y="4482"/>
                </a:lnTo>
                <a:lnTo>
                  <a:pt x="244" y="4482"/>
                </a:lnTo>
                <a:lnTo>
                  <a:pt x="195" y="4507"/>
                </a:lnTo>
                <a:lnTo>
                  <a:pt x="122" y="4555"/>
                </a:lnTo>
                <a:lnTo>
                  <a:pt x="49" y="4701"/>
                </a:lnTo>
                <a:lnTo>
                  <a:pt x="0" y="4848"/>
                </a:lnTo>
                <a:lnTo>
                  <a:pt x="25" y="4921"/>
                </a:lnTo>
                <a:lnTo>
                  <a:pt x="25" y="4994"/>
                </a:lnTo>
                <a:lnTo>
                  <a:pt x="220" y="5530"/>
                </a:lnTo>
                <a:lnTo>
                  <a:pt x="220" y="5530"/>
                </a:lnTo>
                <a:lnTo>
                  <a:pt x="244" y="5578"/>
                </a:lnTo>
                <a:lnTo>
                  <a:pt x="293" y="5651"/>
                </a:lnTo>
                <a:lnTo>
                  <a:pt x="390" y="5749"/>
                </a:lnTo>
                <a:lnTo>
                  <a:pt x="536" y="5797"/>
                </a:lnTo>
                <a:lnTo>
                  <a:pt x="609" y="5797"/>
                </a:lnTo>
                <a:lnTo>
                  <a:pt x="682" y="5797"/>
                </a:lnTo>
                <a:lnTo>
                  <a:pt x="1827" y="5554"/>
                </a:lnTo>
                <a:lnTo>
                  <a:pt x="1827" y="5554"/>
                </a:lnTo>
                <a:lnTo>
                  <a:pt x="1949" y="5724"/>
                </a:lnTo>
                <a:lnTo>
                  <a:pt x="2095" y="5870"/>
                </a:lnTo>
                <a:lnTo>
                  <a:pt x="1705" y="6966"/>
                </a:lnTo>
                <a:lnTo>
                  <a:pt x="1705" y="6966"/>
                </a:lnTo>
                <a:lnTo>
                  <a:pt x="1681" y="7040"/>
                </a:lnTo>
                <a:lnTo>
                  <a:pt x="1681" y="7113"/>
                </a:lnTo>
                <a:lnTo>
                  <a:pt x="1705" y="7259"/>
                </a:lnTo>
                <a:lnTo>
                  <a:pt x="1778" y="7380"/>
                </a:lnTo>
                <a:lnTo>
                  <a:pt x="1851" y="7429"/>
                </a:lnTo>
                <a:lnTo>
                  <a:pt x="1900" y="7478"/>
                </a:lnTo>
                <a:lnTo>
                  <a:pt x="2412" y="7721"/>
                </a:lnTo>
                <a:lnTo>
                  <a:pt x="2412" y="7721"/>
                </a:lnTo>
                <a:lnTo>
                  <a:pt x="2485" y="7770"/>
                </a:lnTo>
                <a:lnTo>
                  <a:pt x="2558" y="7770"/>
                </a:lnTo>
                <a:lnTo>
                  <a:pt x="2704" y="7770"/>
                </a:lnTo>
                <a:lnTo>
                  <a:pt x="2850" y="7697"/>
                </a:lnTo>
                <a:lnTo>
                  <a:pt x="2899" y="7648"/>
                </a:lnTo>
                <a:lnTo>
                  <a:pt x="2947" y="7600"/>
                </a:lnTo>
                <a:lnTo>
                  <a:pt x="3581" y="6625"/>
                </a:lnTo>
                <a:lnTo>
                  <a:pt x="3581" y="6625"/>
                </a:lnTo>
                <a:lnTo>
                  <a:pt x="3800" y="6650"/>
                </a:lnTo>
                <a:lnTo>
                  <a:pt x="3995" y="6650"/>
                </a:lnTo>
                <a:lnTo>
                  <a:pt x="4482" y="7697"/>
                </a:lnTo>
                <a:lnTo>
                  <a:pt x="4482" y="7697"/>
                </a:lnTo>
                <a:lnTo>
                  <a:pt x="4531" y="7770"/>
                </a:lnTo>
                <a:lnTo>
                  <a:pt x="4579" y="7819"/>
                </a:lnTo>
                <a:lnTo>
                  <a:pt x="4701" y="7892"/>
                </a:lnTo>
                <a:lnTo>
                  <a:pt x="4847" y="7941"/>
                </a:lnTo>
                <a:lnTo>
                  <a:pt x="4920" y="7941"/>
                </a:lnTo>
                <a:lnTo>
                  <a:pt x="4993" y="7916"/>
                </a:lnTo>
                <a:lnTo>
                  <a:pt x="5529" y="7746"/>
                </a:lnTo>
                <a:lnTo>
                  <a:pt x="5529" y="7746"/>
                </a:lnTo>
                <a:lnTo>
                  <a:pt x="5602" y="7721"/>
                </a:lnTo>
                <a:lnTo>
                  <a:pt x="5651" y="7673"/>
                </a:lnTo>
                <a:lnTo>
                  <a:pt x="5748" y="7551"/>
                </a:lnTo>
                <a:lnTo>
                  <a:pt x="5821" y="7405"/>
                </a:lnTo>
                <a:lnTo>
                  <a:pt x="5821" y="7332"/>
                </a:lnTo>
                <a:lnTo>
                  <a:pt x="5821" y="7259"/>
                </a:lnTo>
                <a:lnTo>
                  <a:pt x="5578" y="6114"/>
                </a:lnTo>
                <a:lnTo>
                  <a:pt x="5578" y="6114"/>
                </a:lnTo>
                <a:lnTo>
                  <a:pt x="5724" y="5992"/>
                </a:lnTo>
                <a:lnTo>
                  <a:pt x="5894" y="5846"/>
                </a:lnTo>
                <a:lnTo>
                  <a:pt x="6966" y="6260"/>
                </a:lnTo>
                <a:lnTo>
                  <a:pt x="6966" y="6260"/>
                </a:lnTo>
                <a:lnTo>
                  <a:pt x="7039" y="6260"/>
                </a:lnTo>
                <a:lnTo>
                  <a:pt x="7112" y="6285"/>
                </a:lnTo>
                <a:lnTo>
                  <a:pt x="7258" y="6236"/>
                </a:lnTo>
                <a:lnTo>
                  <a:pt x="7404" y="6163"/>
                </a:lnTo>
                <a:lnTo>
                  <a:pt x="7453" y="6114"/>
                </a:lnTo>
                <a:lnTo>
                  <a:pt x="7502" y="6041"/>
                </a:lnTo>
                <a:lnTo>
                  <a:pt x="7745" y="5530"/>
                </a:lnTo>
                <a:lnTo>
                  <a:pt x="7745" y="5530"/>
                </a:lnTo>
                <a:lnTo>
                  <a:pt x="7770" y="5481"/>
                </a:lnTo>
                <a:lnTo>
                  <a:pt x="7794" y="5383"/>
                </a:lnTo>
                <a:lnTo>
                  <a:pt x="7770" y="5237"/>
                </a:lnTo>
                <a:lnTo>
                  <a:pt x="7697" y="5115"/>
                </a:lnTo>
                <a:lnTo>
                  <a:pt x="7648" y="5042"/>
                </a:lnTo>
                <a:lnTo>
                  <a:pt x="7599" y="4994"/>
                </a:lnTo>
                <a:lnTo>
                  <a:pt x="6625" y="4360"/>
                </a:lnTo>
                <a:lnTo>
                  <a:pt x="6625" y="4360"/>
                </a:lnTo>
                <a:lnTo>
                  <a:pt x="6649" y="4166"/>
                </a:lnTo>
                <a:lnTo>
                  <a:pt x="6649" y="3946"/>
                </a:lnTo>
                <a:lnTo>
                  <a:pt x="7697" y="3459"/>
                </a:lnTo>
                <a:lnTo>
                  <a:pt x="7697" y="3459"/>
                </a:lnTo>
                <a:lnTo>
                  <a:pt x="7770" y="3435"/>
                </a:lnTo>
                <a:lnTo>
                  <a:pt x="7843" y="3386"/>
                </a:lnTo>
                <a:lnTo>
                  <a:pt x="7916" y="3240"/>
                </a:lnTo>
                <a:lnTo>
                  <a:pt x="7940" y="3094"/>
                </a:lnTo>
                <a:lnTo>
                  <a:pt x="7940" y="3021"/>
                </a:lnTo>
                <a:lnTo>
                  <a:pt x="7940" y="2948"/>
                </a:lnTo>
                <a:lnTo>
                  <a:pt x="7745" y="2412"/>
                </a:lnTo>
                <a:lnTo>
                  <a:pt x="7745" y="2412"/>
                </a:lnTo>
                <a:lnTo>
                  <a:pt x="7721" y="2339"/>
                </a:lnTo>
                <a:lnTo>
                  <a:pt x="7672" y="2290"/>
                </a:lnTo>
                <a:lnTo>
                  <a:pt x="7551" y="2193"/>
                </a:lnTo>
                <a:lnTo>
                  <a:pt x="7429" y="2144"/>
                </a:lnTo>
                <a:lnTo>
                  <a:pt x="7356" y="2144"/>
                </a:lnTo>
                <a:lnTo>
                  <a:pt x="7258" y="2144"/>
                </a:lnTo>
                <a:lnTo>
                  <a:pt x="7258" y="2144"/>
                </a:lnTo>
                <a:close/>
                <a:moveTo>
                  <a:pt x="5480" y="4726"/>
                </a:moveTo>
                <a:lnTo>
                  <a:pt x="5480" y="4726"/>
                </a:lnTo>
                <a:lnTo>
                  <a:pt x="5383" y="4872"/>
                </a:lnTo>
                <a:lnTo>
                  <a:pt x="5286" y="4994"/>
                </a:lnTo>
                <a:lnTo>
                  <a:pt x="5188" y="5140"/>
                </a:lnTo>
                <a:lnTo>
                  <a:pt x="5066" y="5237"/>
                </a:lnTo>
                <a:lnTo>
                  <a:pt x="4945" y="5335"/>
                </a:lnTo>
                <a:lnTo>
                  <a:pt x="4798" y="5432"/>
                </a:lnTo>
                <a:lnTo>
                  <a:pt x="4652" y="5505"/>
                </a:lnTo>
                <a:lnTo>
                  <a:pt x="4506" y="5554"/>
                </a:lnTo>
                <a:lnTo>
                  <a:pt x="4360" y="5603"/>
                </a:lnTo>
                <a:lnTo>
                  <a:pt x="4190" y="5627"/>
                </a:lnTo>
                <a:lnTo>
                  <a:pt x="4043" y="5651"/>
                </a:lnTo>
                <a:lnTo>
                  <a:pt x="3873" y="5627"/>
                </a:lnTo>
                <a:lnTo>
                  <a:pt x="3702" y="5627"/>
                </a:lnTo>
                <a:lnTo>
                  <a:pt x="3556" y="5578"/>
                </a:lnTo>
                <a:lnTo>
                  <a:pt x="3386" y="5530"/>
                </a:lnTo>
                <a:lnTo>
                  <a:pt x="3240" y="5456"/>
                </a:lnTo>
                <a:lnTo>
                  <a:pt x="3240" y="5456"/>
                </a:lnTo>
                <a:lnTo>
                  <a:pt x="3094" y="5383"/>
                </a:lnTo>
                <a:lnTo>
                  <a:pt x="2947" y="5286"/>
                </a:lnTo>
                <a:lnTo>
                  <a:pt x="2826" y="5164"/>
                </a:lnTo>
                <a:lnTo>
                  <a:pt x="2704" y="5067"/>
                </a:lnTo>
                <a:lnTo>
                  <a:pt x="2606" y="4921"/>
                </a:lnTo>
                <a:lnTo>
                  <a:pt x="2533" y="4799"/>
                </a:lnTo>
                <a:lnTo>
                  <a:pt x="2460" y="4653"/>
                </a:lnTo>
                <a:lnTo>
                  <a:pt x="2387" y="4507"/>
                </a:lnTo>
                <a:lnTo>
                  <a:pt x="2363" y="4336"/>
                </a:lnTo>
                <a:lnTo>
                  <a:pt x="2314" y="4190"/>
                </a:lnTo>
                <a:lnTo>
                  <a:pt x="2314" y="4020"/>
                </a:lnTo>
                <a:lnTo>
                  <a:pt x="2314" y="3873"/>
                </a:lnTo>
                <a:lnTo>
                  <a:pt x="2339" y="3703"/>
                </a:lnTo>
                <a:lnTo>
                  <a:pt x="2363" y="3532"/>
                </a:lnTo>
                <a:lnTo>
                  <a:pt x="2412" y="3386"/>
                </a:lnTo>
                <a:lnTo>
                  <a:pt x="2485" y="3216"/>
                </a:lnTo>
                <a:lnTo>
                  <a:pt x="2485" y="3216"/>
                </a:lnTo>
                <a:lnTo>
                  <a:pt x="2582" y="3070"/>
                </a:lnTo>
                <a:lnTo>
                  <a:pt x="2680" y="2948"/>
                </a:lnTo>
                <a:lnTo>
                  <a:pt x="2777" y="2802"/>
                </a:lnTo>
                <a:lnTo>
                  <a:pt x="2899" y="2704"/>
                </a:lnTo>
                <a:lnTo>
                  <a:pt x="3020" y="2607"/>
                </a:lnTo>
                <a:lnTo>
                  <a:pt x="3167" y="2509"/>
                </a:lnTo>
                <a:lnTo>
                  <a:pt x="3313" y="2436"/>
                </a:lnTo>
                <a:lnTo>
                  <a:pt x="3459" y="2388"/>
                </a:lnTo>
                <a:lnTo>
                  <a:pt x="3605" y="2339"/>
                </a:lnTo>
                <a:lnTo>
                  <a:pt x="3775" y="2315"/>
                </a:lnTo>
                <a:lnTo>
                  <a:pt x="3922" y="2290"/>
                </a:lnTo>
                <a:lnTo>
                  <a:pt x="4092" y="2315"/>
                </a:lnTo>
                <a:lnTo>
                  <a:pt x="4263" y="2315"/>
                </a:lnTo>
                <a:lnTo>
                  <a:pt x="4409" y="2363"/>
                </a:lnTo>
                <a:lnTo>
                  <a:pt x="4579" y="2412"/>
                </a:lnTo>
                <a:lnTo>
                  <a:pt x="4725" y="2485"/>
                </a:lnTo>
                <a:lnTo>
                  <a:pt x="4725" y="2485"/>
                </a:lnTo>
                <a:lnTo>
                  <a:pt x="4871" y="2558"/>
                </a:lnTo>
                <a:lnTo>
                  <a:pt x="5018" y="2656"/>
                </a:lnTo>
                <a:lnTo>
                  <a:pt x="5139" y="2777"/>
                </a:lnTo>
                <a:lnTo>
                  <a:pt x="5261" y="2875"/>
                </a:lnTo>
                <a:lnTo>
                  <a:pt x="5359" y="3021"/>
                </a:lnTo>
                <a:lnTo>
                  <a:pt x="5432" y="3143"/>
                </a:lnTo>
                <a:lnTo>
                  <a:pt x="5505" y="3289"/>
                </a:lnTo>
                <a:lnTo>
                  <a:pt x="5578" y="3435"/>
                </a:lnTo>
                <a:lnTo>
                  <a:pt x="5602" y="3605"/>
                </a:lnTo>
                <a:lnTo>
                  <a:pt x="5626" y="3752"/>
                </a:lnTo>
                <a:lnTo>
                  <a:pt x="5651" y="3922"/>
                </a:lnTo>
                <a:lnTo>
                  <a:pt x="5651" y="4068"/>
                </a:lnTo>
                <a:lnTo>
                  <a:pt x="5626" y="4239"/>
                </a:lnTo>
                <a:lnTo>
                  <a:pt x="5602" y="4409"/>
                </a:lnTo>
                <a:lnTo>
                  <a:pt x="5553" y="4555"/>
                </a:lnTo>
                <a:lnTo>
                  <a:pt x="5480" y="4726"/>
                </a:lnTo>
                <a:lnTo>
                  <a:pt x="5480" y="472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4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2" grpId="0" animBg="1"/>
      <p:bldP spid="28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9"/>
          <p:cNvSpPr txBox="1">
            <a:spLocks noGrp="1"/>
          </p:cNvSpPr>
          <p:nvPr>
            <p:ph type="title"/>
          </p:nvPr>
        </p:nvSpPr>
        <p:spPr>
          <a:xfrm>
            <a:off x="82813" y="294735"/>
            <a:ext cx="8880400" cy="5284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logic model helps us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7" name="Google Shape;1227;p3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0" y="3318556"/>
            <a:ext cx="12192000" cy="1359143"/>
            <a:chOff x="0" y="3318556"/>
            <a:chExt cx="12192000" cy="1359143"/>
          </a:xfrm>
        </p:grpSpPr>
        <p:sp>
          <p:nvSpPr>
            <p:cNvPr id="1228" name="Google Shape;1228;p39"/>
            <p:cNvSpPr/>
            <p:nvPr/>
          </p:nvSpPr>
          <p:spPr>
            <a:xfrm>
              <a:off x="0" y="3329642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2286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0" y="3318556"/>
              <a:ext cx="12192000" cy="1348057"/>
            </a:xfrm>
            <a:custGeom>
              <a:avLst/>
              <a:gdLst/>
              <a:ahLst/>
              <a:cxnLst/>
              <a:rect l="l" t="t" r="r" b="b"/>
              <a:pathLst>
                <a:path w="12192000" h="1348058" extrusionOk="0">
                  <a:moveTo>
                    <a:pt x="12192000" y="0"/>
                  </a:moveTo>
                  <a:lnTo>
                    <a:pt x="10837333" y="0"/>
                  </a:lnTo>
                  <a:cubicBezTo>
                    <a:pt x="10463295" y="0"/>
                    <a:pt x="10160000" y="301773"/>
                    <a:pt x="10160000" y="674029"/>
                  </a:cubicBezTo>
                  <a:lnTo>
                    <a:pt x="10160000" y="674029"/>
                  </a:lnTo>
                  <a:cubicBezTo>
                    <a:pt x="10160000" y="1046281"/>
                    <a:pt x="9856705" y="1348059"/>
                    <a:pt x="9482667" y="1348059"/>
                  </a:cubicBezTo>
                  <a:lnTo>
                    <a:pt x="9482667" y="1348059"/>
                  </a:lnTo>
                  <a:cubicBezTo>
                    <a:pt x="9108581" y="1348059"/>
                    <a:pt x="8805333" y="1046281"/>
                    <a:pt x="8805333" y="674029"/>
                  </a:cubicBezTo>
                  <a:lnTo>
                    <a:pt x="8805333" y="674029"/>
                  </a:lnTo>
                  <a:cubicBezTo>
                    <a:pt x="8805333" y="301773"/>
                    <a:pt x="8502086" y="0"/>
                    <a:pt x="8128000" y="0"/>
                  </a:cubicBezTo>
                  <a:lnTo>
                    <a:pt x="8128000" y="0"/>
                  </a:lnTo>
                  <a:cubicBezTo>
                    <a:pt x="7753915" y="0"/>
                    <a:pt x="7450667" y="301773"/>
                    <a:pt x="7450667" y="674029"/>
                  </a:cubicBezTo>
                  <a:lnTo>
                    <a:pt x="7450667" y="674029"/>
                  </a:lnTo>
                  <a:cubicBezTo>
                    <a:pt x="7450667" y="1046281"/>
                    <a:pt x="7147419" y="1348059"/>
                    <a:pt x="6773334" y="1348059"/>
                  </a:cubicBezTo>
                  <a:lnTo>
                    <a:pt x="6773334" y="1348059"/>
                  </a:lnTo>
                  <a:cubicBezTo>
                    <a:pt x="6399248" y="1348059"/>
                    <a:pt x="6096000" y="1046281"/>
                    <a:pt x="6096000" y="674029"/>
                  </a:cubicBezTo>
                  <a:lnTo>
                    <a:pt x="6096000" y="674029"/>
                  </a:lnTo>
                  <a:cubicBezTo>
                    <a:pt x="6096000" y="301773"/>
                    <a:pt x="5792753" y="0"/>
                    <a:pt x="5418667" y="0"/>
                  </a:cubicBezTo>
                  <a:lnTo>
                    <a:pt x="5418667" y="0"/>
                  </a:lnTo>
                  <a:cubicBezTo>
                    <a:pt x="5044581" y="0"/>
                    <a:pt x="4741334" y="301773"/>
                    <a:pt x="4741334" y="674029"/>
                  </a:cubicBezTo>
                  <a:lnTo>
                    <a:pt x="4741334" y="674029"/>
                  </a:lnTo>
                  <a:cubicBezTo>
                    <a:pt x="4741334" y="1046281"/>
                    <a:pt x="4438076" y="1348059"/>
                    <a:pt x="4064000" y="1348059"/>
                  </a:cubicBezTo>
                  <a:lnTo>
                    <a:pt x="4064000" y="1348059"/>
                  </a:lnTo>
                  <a:cubicBezTo>
                    <a:pt x="3689924" y="1348059"/>
                    <a:pt x="3386667" y="1046281"/>
                    <a:pt x="3386667" y="674029"/>
                  </a:cubicBezTo>
                  <a:lnTo>
                    <a:pt x="3386667" y="674029"/>
                  </a:lnTo>
                  <a:cubicBezTo>
                    <a:pt x="3386667" y="301773"/>
                    <a:pt x="3083410" y="0"/>
                    <a:pt x="2709333" y="0"/>
                  </a:cubicBezTo>
                  <a:lnTo>
                    <a:pt x="2709333" y="0"/>
                  </a:lnTo>
                  <a:cubicBezTo>
                    <a:pt x="2335257" y="0"/>
                    <a:pt x="2032000" y="301773"/>
                    <a:pt x="2032000" y="674029"/>
                  </a:cubicBezTo>
                  <a:lnTo>
                    <a:pt x="2032000" y="674029"/>
                  </a:lnTo>
                  <a:cubicBezTo>
                    <a:pt x="2032000" y="1046281"/>
                    <a:pt x="1728743" y="1348059"/>
                    <a:pt x="1354667" y="1348059"/>
                  </a:cubicBezTo>
                  <a:lnTo>
                    <a:pt x="0" y="134805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8" name="Google Shape;1248;p39"/>
          <p:cNvSpPr txBox="1"/>
          <p:nvPr/>
        </p:nvSpPr>
        <p:spPr>
          <a:xfrm>
            <a:off x="1385500" y="1339862"/>
            <a:ext cx="236269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Design programs and initiatives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49" name="Google Shape;1249;p39"/>
          <p:cNvSpPr txBox="1"/>
          <p:nvPr/>
        </p:nvSpPr>
        <p:spPr>
          <a:xfrm>
            <a:off x="4286604" y="1410619"/>
            <a:ext cx="2011965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external factors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0" name="Google Shape;1250;p39"/>
          <p:cNvSpPr txBox="1"/>
          <p:nvPr/>
        </p:nvSpPr>
        <p:spPr>
          <a:xfrm>
            <a:off x="7375383" y="1447099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process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1" name="Google Shape;1251;p39"/>
          <p:cNvSpPr txBox="1"/>
          <p:nvPr/>
        </p:nvSpPr>
        <p:spPr>
          <a:xfrm>
            <a:off x="2669144" y="5757211"/>
            <a:ext cx="2636661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and express assumptions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2" name="Google Shape;1252;p39"/>
          <p:cNvSpPr txBox="1"/>
          <p:nvPr/>
        </p:nvSpPr>
        <p:spPr>
          <a:xfrm>
            <a:off x="5976222" y="5826870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possible ways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sp>
        <p:nvSpPr>
          <p:cNvPr id="1253" name="Google Shape;1253;p39"/>
          <p:cNvSpPr txBox="1"/>
          <p:nvPr/>
        </p:nvSpPr>
        <p:spPr>
          <a:xfrm>
            <a:off x="8498495" y="5757211"/>
            <a:ext cx="2169666" cy="77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dirty="0" smtClean="0">
                <a:latin typeface="Times New Roman" panose="02020603050405020304" pitchFamily="18" charset="0"/>
                <a:ea typeface="Catamaran"/>
                <a:cs typeface="Times New Roman" panose="02020603050405020304" pitchFamily="18" charset="0"/>
                <a:sym typeface="Catamaran"/>
              </a:rPr>
              <a:t>Identify key results</a:t>
            </a:r>
            <a:endParaRPr sz="2400" dirty="0">
              <a:latin typeface="Times New Roman" panose="02020603050405020304" pitchFamily="18" charset="0"/>
              <a:ea typeface="Catamaran"/>
              <a:cs typeface="Times New Roman" panose="02020603050405020304" pitchFamily="18" charset="0"/>
              <a:sym typeface="Catamar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3531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307503" y="2325195"/>
            <a:ext cx="696847" cy="696847"/>
            <a:chOff x="2307503" y="2325195"/>
            <a:chExt cx="696847" cy="696847"/>
          </a:xfrm>
        </p:grpSpPr>
        <p:sp>
          <p:nvSpPr>
            <p:cNvPr id="1231" name="Google Shape;1231;p39"/>
            <p:cNvSpPr/>
            <p:nvPr/>
          </p:nvSpPr>
          <p:spPr>
            <a:xfrm rot="8100000">
              <a:off x="2307503" y="2325195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65426" y="242319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24045" y="5042489"/>
            <a:ext cx="696847" cy="696847"/>
            <a:chOff x="6424045" y="5042489"/>
            <a:chExt cx="696847" cy="696847"/>
          </a:xfrm>
        </p:grpSpPr>
        <p:sp>
          <p:nvSpPr>
            <p:cNvPr id="35" name="Google Shape;1231;p39"/>
            <p:cNvSpPr/>
            <p:nvPr/>
          </p:nvSpPr>
          <p:spPr>
            <a:xfrm rot="18900000">
              <a:off x="6424045" y="5042489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91021" y="510572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17635" y="2334438"/>
            <a:ext cx="696847" cy="696847"/>
            <a:chOff x="5017635" y="2334438"/>
            <a:chExt cx="696847" cy="696847"/>
          </a:xfrm>
        </p:grpSpPr>
        <p:sp>
          <p:nvSpPr>
            <p:cNvPr id="32" name="Google Shape;1231;p39"/>
            <p:cNvSpPr/>
            <p:nvPr/>
          </p:nvSpPr>
          <p:spPr>
            <a:xfrm rot="8100000">
              <a:off x="5017635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4608" y="245367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27766" y="2334438"/>
            <a:ext cx="696847" cy="696847"/>
            <a:chOff x="7727766" y="2334438"/>
            <a:chExt cx="696847" cy="696847"/>
          </a:xfrm>
        </p:grpSpPr>
        <p:sp>
          <p:nvSpPr>
            <p:cNvPr id="33" name="Google Shape;1231;p39"/>
            <p:cNvSpPr/>
            <p:nvPr/>
          </p:nvSpPr>
          <p:spPr>
            <a:xfrm rot="8100000">
              <a:off x="7727766" y="2334438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90083" y="2434269"/>
              <a:ext cx="34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34905" y="5022181"/>
            <a:ext cx="696847" cy="696847"/>
            <a:chOff x="9234905" y="5022181"/>
            <a:chExt cx="696847" cy="696847"/>
          </a:xfrm>
        </p:grpSpPr>
        <p:sp>
          <p:nvSpPr>
            <p:cNvPr id="34" name="Google Shape;1231;p39"/>
            <p:cNvSpPr/>
            <p:nvPr/>
          </p:nvSpPr>
          <p:spPr>
            <a:xfrm rot="18900000">
              <a:off x="9234905" y="5022181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01882" y="5095840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35893" y="5022182"/>
            <a:ext cx="696847" cy="696847"/>
            <a:chOff x="3735893" y="5022182"/>
            <a:chExt cx="696847" cy="696847"/>
          </a:xfrm>
        </p:grpSpPr>
        <p:sp>
          <p:nvSpPr>
            <p:cNvPr id="38" name="Google Shape;1231;p39"/>
            <p:cNvSpPr/>
            <p:nvPr/>
          </p:nvSpPr>
          <p:spPr>
            <a:xfrm rot="18900000">
              <a:off x="3735893" y="5022182"/>
              <a:ext cx="696847" cy="696847"/>
            </a:xfrm>
            <a:prstGeom prst="teardrop">
              <a:avLst>
                <a:gd name="adj" fmla="val 10000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523" y="5083718"/>
              <a:ext cx="262879" cy="519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" grpId="0"/>
      <p:bldP spid="1248" grpId="0"/>
      <p:bldP spid="1249" grpId="0"/>
      <p:bldP spid="1250" grpId="0"/>
      <p:bldP spid="1251" grpId="0"/>
      <p:bldP spid="1252" grpId="0"/>
      <p:bldP spid="1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486640" y="-1086721"/>
            <a:ext cx="8665423" cy="8832289"/>
            <a:chOff x="7564273" y="-699408"/>
            <a:chExt cx="8237840" cy="8396472"/>
          </a:xfrm>
        </p:grpSpPr>
        <p:sp>
          <p:nvSpPr>
            <p:cNvPr id="5" name="Donut 4"/>
            <p:cNvSpPr/>
            <p:nvPr/>
          </p:nvSpPr>
          <p:spPr>
            <a:xfrm>
              <a:off x="7610695" y="-624752"/>
              <a:ext cx="8144996" cy="8144996"/>
            </a:xfrm>
            <a:prstGeom prst="donut">
              <a:avLst>
                <a:gd name="adj" fmla="val 14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64273" y="320609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31984" y="728841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9514" y="-69940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452453" y="321146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71479" y="-2438713"/>
            <a:ext cx="11538182" cy="11636263"/>
            <a:chOff x="6045269" y="-2188608"/>
            <a:chExt cx="11274281" cy="11370119"/>
          </a:xfrm>
        </p:grpSpPr>
        <p:sp>
          <p:nvSpPr>
            <p:cNvPr id="3" name="Donut 2"/>
            <p:cNvSpPr/>
            <p:nvPr/>
          </p:nvSpPr>
          <p:spPr>
            <a:xfrm>
              <a:off x="6046839" y="-2188608"/>
              <a:ext cx="11272711" cy="11272711"/>
            </a:xfrm>
            <a:prstGeom prst="donut">
              <a:avLst>
                <a:gd name="adj" fmla="val 1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91567" y="-26513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045269" y="42106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87505" y="7217170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9958" y="8772858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878608" y="49071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756571" y="778705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0548" y="-2149335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396029" y="49069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0642" y="-1800292"/>
            <a:ext cx="10087887" cy="10253165"/>
            <a:chOff x="6848403" y="-1492623"/>
            <a:chExt cx="9722456" cy="9881747"/>
          </a:xfrm>
        </p:grpSpPr>
        <p:sp>
          <p:nvSpPr>
            <p:cNvPr id="4" name="Donut 3"/>
            <p:cNvSpPr/>
            <p:nvPr/>
          </p:nvSpPr>
          <p:spPr>
            <a:xfrm>
              <a:off x="6848403" y="-1387044"/>
              <a:ext cx="9669581" cy="9669581"/>
            </a:xfrm>
            <a:prstGeom prst="donut">
              <a:avLst>
                <a:gd name="adj" fmla="val 139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879889" y="23059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191054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72154" y="685635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169713" y="718624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069958" y="7980471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831947" y="28636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46447" y="-1033404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17170" y="-1492623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016705" y="5089927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221199" y="2145472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731338" y="-290756"/>
              <a:ext cx="349660" cy="40865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166436" y="-407369"/>
            <a:ext cx="7387504" cy="7307437"/>
            <a:chOff x="8166436" y="-407369"/>
            <a:chExt cx="7387504" cy="7307437"/>
          </a:xfrm>
        </p:grpSpPr>
        <p:sp>
          <p:nvSpPr>
            <p:cNvPr id="32" name="Donut 31"/>
            <p:cNvSpPr/>
            <p:nvPr/>
          </p:nvSpPr>
          <p:spPr>
            <a:xfrm>
              <a:off x="8166436" y="-407369"/>
              <a:ext cx="7387504" cy="7307437"/>
            </a:xfrm>
            <a:prstGeom prst="donut">
              <a:avLst>
                <a:gd name="adj" fmla="val 1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9552028" y="495293"/>
              <a:ext cx="772515" cy="790574"/>
              <a:chOff x="1811479" y="1371601"/>
              <a:chExt cx="772515" cy="79057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1029810">
              <a:off x="8747905" y="1496817"/>
              <a:ext cx="772515" cy="790574"/>
              <a:chOff x="1811479" y="1371601"/>
              <a:chExt cx="772515" cy="79057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075442">
              <a:off x="10518372" y="-57754"/>
              <a:ext cx="772515" cy="790574"/>
              <a:chOff x="1811479" y="1371601"/>
              <a:chExt cx="772515" cy="79057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15952203">
              <a:off x="9767857" y="5437075"/>
              <a:ext cx="772515" cy="790574"/>
              <a:chOff x="1811479" y="1371601"/>
              <a:chExt cx="772515" cy="790574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19709947">
              <a:off x="8431402" y="2568352"/>
              <a:ext cx="772515" cy="790574"/>
              <a:chOff x="1811479" y="1371601"/>
              <a:chExt cx="772515" cy="790574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8271244">
              <a:off x="8469638" y="3651544"/>
              <a:ext cx="772515" cy="790574"/>
              <a:chOff x="1811479" y="1371601"/>
              <a:chExt cx="772515" cy="790574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13938619">
              <a:off x="10845070" y="5870925"/>
              <a:ext cx="772515" cy="790574"/>
              <a:chOff x="1811479" y="1371601"/>
              <a:chExt cx="772515" cy="790574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2543494">
              <a:off x="12133974" y="5856731"/>
              <a:ext cx="772515" cy="790574"/>
              <a:chOff x="1811479" y="1371601"/>
              <a:chExt cx="772515" cy="79057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11526825">
              <a:off x="13180798" y="5371528"/>
              <a:ext cx="772515" cy="790574"/>
              <a:chOff x="1811479" y="1371601"/>
              <a:chExt cx="772515" cy="790574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 rot="9794050">
              <a:off x="14386968" y="3822910"/>
              <a:ext cx="772515" cy="790574"/>
              <a:chOff x="1811479" y="1371601"/>
              <a:chExt cx="772515" cy="790574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10135222">
              <a:off x="13985204" y="4608011"/>
              <a:ext cx="772515" cy="790574"/>
              <a:chOff x="1811479" y="1371601"/>
              <a:chExt cx="772515" cy="790574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8360298">
              <a:off x="14532802" y="2883837"/>
              <a:ext cx="772515" cy="790574"/>
              <a:chOff x="1811479" y="1371601"/>
              <a:chExt cx="772515" cy="790574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6584443">
              <a:off x="14368311" y="1781070"/>
              <a:ext cx="772515" cy="790574"/>
              <a:chOff x="1811479" y="1371601"/>
              <a:chExt cx="772515" cy="7905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799355">
              <a:off x="13790355" y="875805"/>
              <a:ext cx="772515" cy="790574"/>
              <a:chOff x="1811479" y="1371601"/>
              <a:chExt cx="772515" cy="790574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 rot="4554149">
              <a:off x="12897469" y="192211"/>
              <a:ext cx="772515" cy="790574"/>
              <a:chOff x="1811479" y="1371601"/>
              <a:chExt cx="772515" cy="79057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 rot="17056906">
              <a:off x="8944165" y="4632389"/>
              <a:ext cx="772515" cy="790574"/>
              <a:chOff x="1811479" y="1371601"/>
              <a:chExt cx="772515" cy="790574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3656031">
              <a:off x="11790456" y="-184331"/>
              <a:ext cx="772515" cy="790574"/>
              <a:chOff x="1811479" y="1371601"/>
              <a:chExt cx="772515" cy="790574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2448298" y="2012887"/>
                <a:ext cx="135696" cy="1492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11479" y="1371601"/>
                <a:ext cx="302389" cy="3238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065636" y="1622426"/>
                <a:ext cx="237909" cy="25479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270367" y="1835151"/>
                <a:ext cx="199340" cy="2174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5" name="Freeform 254"/>
          <p:cNvSpPr/>
          <p:nvPr/>
        </p:nvSpPr>
        <p:spPr>
          <a:xfrm>
            <a:off x="9848237" y="1054162"/>
            <a:ext cx="4485926" cy="4494530"/>
          </a:xfrm>
          <a:custGeom>
            <a:avLst/>
            <a:gdLst>
              <a:gd name="connsiteX0" fmla="*/ 2858677 w 4927330"/>
              <a:gd name="connsiteY0" fmla="*/ 4822898 h 4936781"/>
              <a:gd name="connsiteX1" fmla="*/ 2879761 w 4927330"/>
              <a:gd name="connsiteY1" fmla="*/ 4901585 h 4936781"/>
              <a:gd name="connsiteX2" fmla="*/ 2715945 w 4927330"/>
              <a:gd name="connsiteY2" fmla="*/ 4925220 h 4936781"/>
              <a:gd name="connsiteX3" fmla="*/ 2486991 w 4927330"/>
              <a:gd name="connsiteY3" fmla="*/ 4936781 h 4936781"/>
              <a:gd name="connsiteX4" fmla="*/ 2486991 w 4927330"/>
              <a:gd name="connsiteY4" fmla="*/ 4855828 h 4936781"/>
              <a:gd name="connsiteX5" fmla="*/ 2707668 w 4927330"/>
              <a:gd name="connsiteY5" fmla="*/ 4844685 h 4936781"/>
              <a:gd name="connsiteX6" fmla="*/ 1841820 w 4927330"/>
              <a:gd name="connsiteY6" fmla="*/ 4773155 h 4936781"/>
              <a:gd name="connsiteX7" fmla="*/ 1996647 w 4927330"/>
              <a:gd name="connsiteY7" fmla="*/ 4811428 h 4936781"/>
              <a:gd name="connsiteX8" fmla="*/ 2219222 w 4927330"/>
              <a:gd name="connsiteY8" fmla="*/ 4844685 h 4936781"/>
              <a:gd name="connsiteX9" fmla="*/ 2222078 w 4927330"/>
              <a:gd name="connsiteY9" fmla="*/ 4844829 h 4936781"/>
              <a:gd name="connsiteX10" fmla="*/ 2222078 w 4927330"/>
              <a:gd name="connsiteY10" fmla="*/ 4925782 h 4936781"/>
              <a:gd name="connsiteX11" fmla="*/ 2210945 w 4927330"/>
              <a:gd name="connsiteY11" fmla="*/ 4925220 h 4936781"/>
              <a:gd name="connsiteX12" fmla="*/ 1980827 w 4927330"/>
              <a:gd name="connsiteY12" fmla="*/ 4890836 h 4936781"/>
              <a:gd name="connsiteX13" fmla="*/ 1819431 w 4927330"/>
              <a:gd name="connsiteY13" fmla="*/ 4850939 h 4936781"/>
              <a:gd name="connsiteX14" fmla="*/ 3470082 w 4927330"/>
              <a:gd name="connsiteY14" fmla="*/ 4635053 h 4936781"/>
              <a:gd name="connsiteX15" fmla="*/ 3510611 w 4927330"/>
              <a:gd name="connsiteY15" fmla="*/ 4705252 h 4936781"/>
              <a:gd name="connsiteX16" fmla="*/ 3501024 w 4927330"/>
              <a:gd name="connsiteY16" fmla="*/ 4710083 h 4936781"/>
              <a:gd name="connsiteX17" fmla="*/ 3314963 w 4927330"/>
              <a:gd name="connsiteY17" fmla="*/ 4787239 h 4936781"/>
              <a:gd name="connsiteX18" fmla="*/ 3138552 w 4927330"/>
              <a:gd name="connsiteY18" fmla="*/ 4843861 h 4936781"/>
              <a:gd name="connsiteX19" fmla="*/ 3117588 w 4927330"/>
              <a:gd name="connsiteY19" fmla="*/ 4765619 h 4936781"/>
              <a:gd name="connsiteX20" fmla="*/ 3287050 w 4927330"/>
              <a:gd name="connsiteY20" fmla="*/ 4711227 h 4936781"/>
              <a:gd name="connsiteX21" fmla="*/ 3467012 w 4927330"/>
              <a:gd name="connsiteY21" fmla="*/ 4636600 h 4936781"/>
              <a:gd name="connsiteX22" fmla="*/ 1318749 w 4927330"/>
              <a:gd name="connsiteY22" fmla="*/ 4563604 h 4936781"/>
              <a:gd name="connsiteX23" fmla="*/ 1412408 w 4927330"/>
              <a:gd name="connsiteY23" fmla="*/ 4613950 h 4936781"/>
              <a:gd name="connsiteX24" fmla="*/ 1574057 w 4927330"/>
              <a:gd name="connsiteY24" fmla="*/ 4685947 h 4936781"/>
              <a:gd name="connsiteX25" fmla="*/ 1589685 w 4927330"/>
              <a:gd name="connsiteY25" fmla="*/ 4691395 h 4936781"/>
              <a:gd name="connsiteX26" fmla="*/ 1567276 w 4927330"/>
              <a:gd name="connsiteY26" fmla="*/ 4769247 h 4936781"/>
              <a:gd name="connsiteX27" fmla="*/ 1543915 w 4927330"/>
              <a:gd name="connsiteY27" fmla="*/ 4761102 h 4936781"/>
              <a:gd name="connsiteX28" fmla="*/ 1376787 w 4927330"/>
              <a:gd name="connsiteY28" fmla="*/ 4686665 h 4936781"/>
              <a:gd name="connsiteX29" fmla="*/ 1278273 w 4927330"/>
              <a:gd name="connsiteY29" fmla="*/ 4633710 h 4936781"/>
              <a:gd name="connsiteX30" fmla="*/ 4008158 w 4927330"/>
              <a:gd name="connsiteY30" fmla="*/ 4287233 h 4936781"/>
              <a:gd name="connsiteX31" fmla="*/ 4065649 w 4927330"/>
              <a:gd name="connsiteY31" fmla="*/ 4344724 h 4936781"/>
              <a:gd name="connsiteX32" fmla="*/ 3913472 w 4927330"/>
              <a:gd name="connsiteY32" fmla="*/ 4467669 h 4936781"/>
              <a:gd name="connsiteX33" fmla="*/ 3781742 w 4927330"/>
              <a:gd name="connsiteY33" fmla="*/ 4557048 h 4936781"/>
              <a:gd name="connsiteX34" fmla="*/ 3743818 w 4927330"/>
              <a:gd name="connsiteY34" fmla="*/ 4579352 h 4936781"/>
              <a:gd name="connsiteX35" fmla="*/ 3703355 w 4927330"/>
              <a:gd name="connsiteY35" fmla="*/ 4509268 h 4936781"/>
              <a:gd name="connsiteX36" fmla="*/ 3738528 w 4927330"/>
              <a:gd name="connsiteY36" fmla="*/ 4488582 h 4936781"/>
              <a:gd name="connsiteX37" fmla="*/ 3865940 w 4927330"/>
              <a:gd name="connsiteY37" fmla="*/ 4402132 h 4936781"/>
              <a:gd name="connsiteX38" fmla="*/ 830509 w 4927330"/>
              <a:gd name="connsiteY38" fmla="*/ 4207664 h 4936781"/>
              <a:gd name="connsiteX39" fmla="*/ 969082 w 4927330"/>
              <a:gd name="connsiteY39" fmla="*/ 4331942 h 4936781"/>
              <a:gd name="connsiteX40" fmla="*/ 1093232 w 4927330"/>
              <a:gd name="connsiteY40" fmla="*/ 4424385 h 4936781"/>
              <a:gd name="connsiteX41" fmla="*/ 1052504 w 4927330"/>
              <a:gd name="connsiteY41" fmla="*/ 4494927 h 4936781"/>
              <a:gd name="connsiteX42" fmla="*/ 918437 w 4927330"/>
              <a:gd name="connsiteY42" fmla="*/ 4395099 h 4936781"/>
              <a:gd name="connsiteX43" fmla="*/ 773267 w 4927330"/>
              <a:gd name="connsiteY43" fmla="*/ 4264905 h 4936781"/>
              <a:gd name="connsiteX44" fmla="*/ 4437995 w 4927330"/>
              <a:gd name="connsiteY44" fmla="*/ 3810457 h 4936781"/>
              <a:gd name="connsiteX45" fmla="*/ 4508279 w 4927330"/>
              <a:gd name="connsiteY45" fmla="*/ 3851036 h 4936781"/>
              <a:gd name="connsiteX46" fmla="*/ 4452225 w 4927330"/>
              <a:gd name="connsiteY46" fmla="*/ 3932760 h 4936781"/>
              <a:gd name="connsiteX47" fmla="*/ 4291181 w 4927330"/>
              <a:gd name="connsiteY47" fmla="*/ 4129201 h 4936781"/>
              <a:gd name="connsiteX48" fmla="*/ 4257857 w 4927330"/>
              <a:gd name="connsiteY48" fmla="*/ 4162288 h 4936781"/>
              <a:gd name="connsiteX49" fmla="*/ 4200689 w 4927330"/>
              <a:gd name="connsiteY49" fmla="*/ 4105121 h 4936781"/>
              <a:gd name="connsiteX50" fmla="*/ 4231268 w 4927330"/>
              <a:gd name="connsiteY50" fmla="*/ 4074760 h 4936781"/>
              <a:gd name="connsiteX51" fmla="*/ 4387033 w 4927330"/>
              <a:gd name="connsiteY51" fmla="*/ 3884758 h 4936781"/>
              <a:gd name="connsiteX52" fmla="*/ 445313 w 4927330"/>
              <a:gd name="connsiteY52" fmla="*/ 3743214 h 4936781"/>
              <a:gd name="connsiteX53" fmla="*/ 482570 w 4927330"/>
              <a:gd name="connsiteY53" fmla="*/ 3803615 h 4936781"/>
              <a:gd name="connsiteX54" fmla="*/ 599333 w 4927330"/>
              <a:gd name="connsiteY54" fmla="*/ 3962055 h 4936781"/>
              <a:gd name="connsiteX55" fmla="*/ 647607 w 4927330"/>
              <a:gd name="connsiteY55" fmla="*/ 4015922 h 4936781"/>
              <a:gd name="connsiteX56" fmla="*/ 590364 w 4927330"/>
              <a:gd name="connsiteY56" fmla="*/ 4073165 h 4936781"/>
              <a:gd name="connsiteX57" fmla="*/ 536156 w 4927330"/>
              <a:gd name="connsiteY57" fmla="*/ 4012676 h 4936781"/>
              <a:gd name="connsiteX58" fmla="*/ 415436 w 4927330"/>
              <a:gd name="connsiteY58" fmla="*/ 3848867 h 4936781"/>
              <a:gd name="connsiteX59" fmla="*/ 375226 w 4927330"/>
              <a:gd name="connsiteY59" fmla="*/ 3783679 h 4936781"/>
              <a:gd name="connsiteX60" fmla="*/ 4724197 w 4927330"/>
              <a:gd name="connsiteY60" fmla="*/ 3235039 h 4936781"/>
              <a:gd name="connsiteX61" fmla="*/ 4802449 w 4927330"/>
              <a:gd name="connsiteY61" fmla="*/ 3256006 h 4936781"/>
              <a:gd name="connsiteX62" fmla="*/ 4776945 w 4927330"/>
              <a:gd name="connsiteY62" fmla="*/ 3334329 h 4936781"/>
              <a:gd name="connsiteX63" fmla="*/ 4711064 w 4927330"/>
              <a:gd name="connsiteY63" fmla="*/ 3493091 h 4936781"/>
              <a:gd name="connsiteX64" fmla="*/ 4645508 w 4927330"/>
              <a:gd name="connsiteY64" fmla="*/ 3624370 h 4936781"/>
              <a:gd name="connsiteX65" fmla="*/ 4575300 w 4927330"/>
              <a:gd name="connsiteY65" fmla="*/ 3583835 h 4936781"/>
              <a:gd name="connsiteX66" fmla="*/ 4637386 w 4927330"/>
              <a:gd name="connsiteY66" fmla="*/ 3459501 h 4936781"/>
              <a:gd name="connsiteX67" fmla="*/ 4701108 w 4927330"/>
              <a:gd name="connsiteY67" fmla="*/ 3305944 h 4936781"/>
              <a:gd name="connsiteX68" fmla="*/ 189454 w 4927330"/>
              <a:gd name="connsiteY68" fmla="*/ 3196898 h 4936781"/>
              <a:gd name="connsiteX69" fmla="*/ 197594 w 4927330"/>
              <a:gd name="connsiteY69" fmla="*/ 3226384 h 4936781"/>
              <a:gd name="connsiteX70" fmla="*/ 289152 w 4927330"/>
              <a:gd name="connsiteY70" fmla="*/ 3458728 h 4936781"/>
              <a:gd name="connsiteX71" fmla="*/ 316140 w 4927330"/>
              <a:gd name="connsiteY71" fmla="*/ 3511897 h 4936781"/>
              <a:gd name="connsiteX72" fmla="*/ 245976 w 4927330"/>
              <a:gd name="connsiteY72" fmla="*/ 3552406 h 4936781"/>
              <a:gd name="connsiteX73" fmla="*/ 215463 w 4927330"/>
              <a:gd name="connsiteY73" fmla="*/ 3492291 h 4936781"/>
              <a:gd name="connsiteX74" fmla="*/ 120803 w 4927330"/>
              <a:gd name="connsiteY74" fmla="*/ 3252073 h 4936781"/>
              <a:gd name="connsiteX75" fmla="*/ 111348 w 4927330"/>
              <a:gd name="connsiteY75" fmla="*/ 3217827 h 4936781"/>
              <a:gd name="connsiteX76" fmla="*/ 4845663 w 4927330"/>
              <a:gd name="connsiteY76" fmla="*/ 2603755 h 4936781"/>
              <a:gd name="connsiteX77" fmla="*/ 4926616 w 4927330"/>
              <a:gd name="connsiteY77" fmla="*/ 2603755 h 4936781"/>
              <a:gd name="connsiteX78" fmla="*/ 4921808 w 4927330"/>
              <a:gd name="connsiteY78" fmla="*/ 2705310 h 4936781"/>
              <a:gd name="connsiteX79" fmla="*/ 4891516 w 4927330"/>
              <a:gd name="connsiteY79" fmla="*/ 2921681 h 4936781"/>
              <a:gd name="connsiteX80" fmla="*/ 4873233 w 4927330"/>
              <a:gd name="connsiteY80" fmla="*/ 3000714 h 4936781"/>
              <a:gd name="connsiteX81" fmla="*/ 4795049 w 4927330"/>
              <a:gd name="connsiteY81" fmla="*/ 2979765 h 4936781"/>
              <a:gd name="connsiteX82" fmla="*/ 4811923 w 4927330"/>
              <a:gd name="connsiteY82" fmla="*/ 2906822 h 4936781"/>
              <a:gd name="connsiteX83" fmla="*/ 4841222 w 4927330"/>
              <a:gd name="connsiteY83" fmla="*/ 2697544 h 4936781"/>
              <a:gd name="connsiteX84" fmla="*/ 1186 w 4927330"/>
              <a:gd name="connsiteY84" fmla="*/ 2603755 h 4936781"/>
              <a:gd name="connsiteX85" fmla="*/ 82139 w 4927330"/>
              <a:gd name="connsiteY85" fmla="*/ 2603755 h 4936781"/>
              <a:gd name="connsiteX86" fmla="*/ 88953 w 4927330"/>
              <a:gd name="connsiteY86" fmla="*/ 2729739 h 4936781"/>
              <a:gd name="connsiteX87" fmla="*/ 123407 w 4927330"/>
              <a:gd name="connsiteY87" fmla="*/ 2940337 h 4936781"/>
              <a:gd name="connsiteX88" fmla="*/ 44924 w 4927330"/>
              <a:gd name="connsiteY88" fmla="*/ 2961366 h 4936781"/>
              <a:gd name="connsiteX89" fmla="*/ 8479 w 4927330"/>
              <a:gd name="connsiteY89" fmla="*/ 2738597 h 4936781"/>
              <a:gd name="connsiteX90" fmla="*/ 43310 w 4927330"/>
              <a:gd name="connsiteY90" fmla="*/ 1980799 h 4936781"/>
              <a:gd name="connsiteX91" fmla="*/ 121494 w 4927330"/>
              <a:gd name="connsiteY91" fmla="*/ 2001748 h 4936781"/>
              <a:gd name="connsiteX92" fmla="*/ 114968 w 4927330"/>
              <a:gd name="connsiteY92" fmla="*/ 2029958 h 4936781"/>
              <a:gd name="connsiteX93" fmla="*/ 85669 w 4927330"/>
              <a:gd name="connsiteY93" fmla="*/ 2239237 h 4936781"/>
              <a:gd name="connsiteX94" fmla="*/ 80953 w 4927330"/>
              <a:gd name="connsiteY94" fmla="*/ 2338842 h 4936781"/>
              <a:gd name="connsiteX95" fmla="*/ 0 w 4927330"/>
              <a:gd name="connsiteY95" fmla="*/ 2338842 h 4936781"/>
              <a:gd name="connsiteX96" fmla="*/ 5083 w 4927330"/>
              <a:gd name="connsiteY96" fmla="*/ 2231471 h 4936781"/>
              <a:gd name="connsiteX97" fmla="*/ 35376 w 4927330"/>
              <a:gd name="connsiteY97" fmla="*/ 2015099 h 4936781"/>
              <a:gd name="connsiteX98" fmla="*/ 4875683 w 4927330"/>
              <a:gd name="connsiteY98" fmla="*/ 1941227 h 4936781"/>
              <a:gd name="connsiteX99" fmla="*/ 4894858 w 4927330"/>
              <a:gd name="connsiteY99" fmla="*/ 2033510 h 4936781"/>
              <a:gd name="connsiteX100" fmla="*/ 4923347 w 4927330"/>
              <a:gd name="connsiteY100" fmla="*/ 2248249 h 4936781"/>
              <a:gd name="connsiteX101" fmla="*/ 4927330 w 4927330"/>
              <a:gd name="connsiteY101" fmla="*/ 2338842 h 4936781"/>
              <a:gd name="connsiteX102" fmla="*/ 4846377 w 4927330"/>
              <a:gd name="connsiteY102" fmla="*/ 2338842 h 4936781"/>
              <a:gd name="connsiteX103" fmla="*/ 4842711 w 4927330"/>
              <a:gd name="connsiteY103" fmla="*/ 2255465 h 4936781"/>
              <a:gd name="connsiteX104" fmla="*/ 4815156 w 4927330"/>
              <a:gd name="connsiteY104" fmla="*/ 2047765 h 4936781"/>
              <a:gd name="connsiteX105" fmla="*/ 4797379 w 4927330"/>
              <a:gd name="connsiteY105" fmla="*/ 1962208 h 4936781"/>
              <a:gd name="connsiteX106" fmla="*/ 243310 w 4927330"/>
              <a:gd name="connsiteY106" fmla="*/ 1388655 h 4936781"/>
              <a:gd name="connsiteX107" fmla="*/ 313519 w 4927330"/>
              <a:gd name="connsiteY107" fmla="*/ 1429190 h 4936781"/>
              <a:gd name="connsiteX108" fmla="*/ 289505 w 4927330"/>
              <a:gd name="connsiteY108" fmla="*/ 1477280 h 4936781"/>
              <a:gd name="connsiteX109" fmla="*/ 225783 w 4927330"/>
              <a:gd name="connsiteY109" fmla="*/ 1630837 h 4936781"/>
              <a:gd name="connsiteX110" fmla="*/ 188467 w 4927330"/>
              <a:gd name="connsiteY110" fmla="*/ 1745435 h 4936781"/>
              <a:gd name="connsiteX111" fmla="*/ 110215 w 4927330"/>
              <a:gd name="connsiteY111" fmla="*/ 1724468 h 4936781"/>
              <a:gd name="connsiteX112" fmla="*/ 149946 w 4927330"/>
              <a:gd name="connsiteY112" fmla="*/ 1602451 h 4936781"/>
              <a:gd name="connsiteX113" fmla="*/ 215828 w 4927330"/>
              <a:gd name="connsiteY113" fmla="*/ 1443690 h 4936781"/>
              <a:gd name="connsiteX114" fmla="*/ 4646844 w 4927330"/>
              <a:gd name="connsiteY114" fmla="*/ 1317459 h 4936781"/>
              <a:gd name="connsiteX115" fmla="*/ 4674549 w 4927330"/>
              <a:gd name="connsiteY115" fmla="*/ 1367241 h 4936781"/>
              <a:gd name="connsiteX116" fmla="*/ 4784722 w 4927330"/>
              <a:gd name="connsiteY116" fmla="*/ 1623514 h 4936781"/>
              <a:gd name="connsiteX117" fmla="*/ 4803562 w 4927330"/>
              <a:gd name="connsiteY117" fmla="*/ 1686293 h 4936781"/>
              <a:gd name="connsiteX118" fmla="*/ 4725441 w 4927330"/>
              <a:gd name="connsiteY118" fmla="*/ 1707226 h 4936781"/>
              <a:gd name="connsiteX119" fmla="*/ 4708631 w 4927330"/>
              <a:gd name="connsiteY119" fmla="*/ 1651209 h 4936781"/>
              <a:gd name="connsiteX120" fmla="*/ 4602068 w 4927330"/>
              <a:gd name="connsiteY120" fmla="*/ 1403337 h 4936781"/>
              <a:gd name="connsiteX121" fmla="*/ 4576786 w 4927330"/>
              <a:gd name="connsiteY121" fmla="*/ 1357907 h 4936781"/>
              <a:gd name="connsiteX122" fmla="*/ 587567 w 4927330"/>
              <a:gd name="connsiteY122" fmla="*/ 866642 h 4936781"/>
              <a:gd name="connsiteX123" fmla="*/ 644798 w 4927330"/>
              <a:gd name="connsiteY123" fmla="*/ 923873 h 4936781"/>
              <a:gd name="connsiteX124" fmla="*/ 602427 w 4927330"/>
              <a:gd name="connsiteY124" fmla="*/ 970878 h 4936781"/>
              <a:gd name="connsiteX125" fmla="*/ 446980 w 4927330"/>
              <a:gd name="connsiteY125" fmla="*/ 1187436 h 4936781"/>
              <a:gd name="connsiteX126" fmla="*/ 441303 w 4927330"/>
              <a:gd name="connsiteY126" fmla="*/ 1197071 h 4936781"/>
              <a:gd name="connsiteX127" fmla="*/ 371224 w 4927330"/>
              <a:gd name="connsiteY127" fmla="*/ 1156610 h 4936781"/>
              <a:gd name="connsiteX128" fmla="*/ 378640 w 4927330"/>
              <a:gd name="connsiteY128" fmla="*/ 1144023 h 4936781"/>
              <a:gd name="connsiteX129" fmla="*/ 539355 w 4927330"/>
              <a:gd name="connsiteY129" fmla="*/ 920126 h 4936781"/>
              <a:gd name="connsiteX130" fmla="*/ 4260057 w 4927330"/>
              <a:gd name="connsiteY130" fmla="*/ 778116 h 4936781"/>
              <a:gd name="connsiteX131" fmla="*/ 4303106 w 4927330"/>
              <a:gd name="connsiteY131" fmla="*/ 820791 h 4936781"/>
              <a:gd name="connsiteX132" fmla="*/ 4442633 w 4927330"/>
              <a:gd name="connsiteY132" fmla="*/ 991104 h 4936781"/>
              <a:gd name="connsiteX133" fmla="*/ 4510217 w 4927330"/>
              <a:gd name="connsiteY133" fmla="*/ 1090446 h 4936781"/>
              <a:gd name="connsiteX134" fmla="*/ 4439981 w 4927330"/>
              <a:gd name="connsiteY134" fmla="*/ 1130996 h 4936781"/>
              <a:gd name="connsiteX135" fmla="*/ 4377755 w 4927330"/>
              <a:gd name="connsiteY135" fmla="*/ 1039530 h 4936781"/>
              <a:gd name="connsiteX136" fmla="*/ 4242802 w 4927330"/>
              <a:gd name="connsiteY136" fmla="*/ 874800 h 4936781"/>
              <a:gd name="connsiteX137" fmla="*/ 4202915 w 4927330"/>
              <a:gd name="connsiteY137" fmla="*/ 835258 h 4936781"/>
              <a:gd name="connsiteX138" fmla="*/ 1050202 w 4927330"/>
              <a:gd name="connsiteY138" fmla="*/ 443698 h 4936781"/>
              <a:gd name="connsiteX139" fmla="*/ 1090915 w 4927330"/>
              <a:gd name="connsiteY139" fmla="*/ 514215 h 4936781"/>
              <a:gd name="connsiteX140" fmla="*/ 979345 w 4927330"/>
              <a:gd name="connsiteY140" fmla="*/ 596645 h 4936781"/>
              <a:gd name="connsiteX141" fmla="*/ 827307 w 4927330"/>
              <a:gd name="connsiteY141" fmla="*/ 731738 h 4936781"/>
              <a:gd name="connsiteX142" fmla="*/ 770053 w 4927330"/>
              <a:gd name="connsiteY142" fmla="*/ 674484 h 4936781"/>
              <a:gd name="connsiteX143" fmla="*/ 929047 w 4927330"/>
              <a:gd name="connsiteY143" fmla="*/ 533210 h 4936781"/>
              <a:gd name="connsiteX144" fmla="*/ 3746228 w 4927330"/>
              <a:gd name="connsiteY144" fmla="*/ 359086 h 4936781"/>
              <a:gd name="connsiteX145" fmla="*/ 3863392 w 4927330"/>
              <a:gd name="connsiteY145" fmla="*/ 433667 h 4936781"/>
              <a:gd name="connsiteX146" fmla="*/ 4069205 w 4927330"/>
              <a:gd name="connsiteY146" fmla="*/ 594325 h 4936781"/>
              <a:gd name="connsiteX147" fmla="*/ 4011628 w 4927330"/>
              <a:gd name="connsiteY147" fmla="*/ 651901 h 4936781"/>
              <a:gd name="connsiteX148" fmla="*/ 3817501 w 4927330"/>
              <a:gd name="connsiteY148" fmla="*/ 500365 h 4936781"/>
              <a:gd name="connsiteX149" fmla="*/ 3705736 w 4927330"/>
              <a:gd name="connsiteY149" fmla="*/ 429220 h 4936781"/>
              <a:gd name="connsiteX150" fmla="*/ 1607364 w 4927330"/>
              <a:gd name="connsiteY150" fmla="*/ 152935 h 4936781"/>
              <a:gd name="connsiteX151" fmla="*/ 1628347 w 4927330"/>
              <a:gd name="connsiteY151" fmla="*/ 231243 h 4936781"/>
              <a:gd name="connsiteX152" fmla="*/ 1594162 w 4927330"/>
              <a:gd name="connsiteY152" fmla="*/ 242870 h 4936781"/>
              <a:gd name="connsiteX153" fmla="*/ 1401580 w 4927330"/>
              <a:gd name="connsiteY153" fmla="*/ 328180 h 4936781"/>
              <a:gd name="connsiteX154" fmla="*/ 1316131 w 4927330"/>
              <a:gd name="connsiteY154" fmla="*/ 374475 h 4936781"/>
              <a:gd name="connsiteX155" fmla="*/ 1275657 w 4927330"/>
              <a:gd name="connsiteY155" fmla="*/ 304372 h 4936781"/>
              <a:gd name="connsiteX156" fmla="*/ 1365592 w 4927330"/>
              <a:gd name="connsiteY156" fmla="*/ 255646 h 4936781"/>
              <a:gd name="connsiteX157" fmla="*/ 1564701 w 4927330"/>
              <a:gd name="connsiteY157" fmla="*/ 167444 h 4936781"/>
              <a:gd name="connsiteX158" fmla="*/ 3184994 w 4927330"/>
              <a:gd name="connsiteY158" fmla="*/ 106657 h 4936781"/>
              <a:gd name="connsiteX159" fmla="*/ 3382976 w 4927330"/>
              <a:gd name="connsiteY159" fmla="*/ 175679 h 4936781"/>
              <a:gd name="connsiteX160" fmla="*/ 3512831 w 4927330"/>
              <a:gd name="connsiteY160" fmla="*/ 233515 h 4936781"/>
              <a:gd name="connsiteX161" fmla="*/ 3472150 w 4927330"/>
              <a:gd name="connsiteY161" fmla="*/ 303977 h 4936781"/>
              <a:gd name="connsiteX162" fmla="*/ 3352834 w 4927330"/>
              <a:gd name="connsiteY162" fmla="*/ 250834 h 4936781"/>
              <a:gd name="connsiteX163" fmla="*/ 3162586 w 4927330"/>
              <a:gd name="connsiteY163" fmla="*/ 184508 h 4936781"/>
              <a:gd name="connsiteX164" fmla="*/ 2222078 w 4927330"/>
              <a:gd name="connsiteY164" fmla="*/ 10999 h 4936781"/>
              <a:gd name="connsiteX165" fmla="*/ 2222078 w 4927330"/>
              <a:gd name="connsiteY165" fmla="*/ 91952 h 4936781"/>
              <a:gd name="connsiteX166" fmla="*/ 2219222 w 4927330"/>
              <a:gd name="connsiteY166" fmla="*/ 92096 h 4936781"/>
              <a:gd name="connsiteX167" fmla="*/ 2003878 w 4927330"/>
              <a:gd name="connsiteY167" fmla="*/ 123933 h 4936781"/>
              <a:gd name="connsiteX168" fmla="*/ 1881779 w 4927330"/>
              <a:gd name="connsiteY168" fmla="*/ 153517 h 4936781"/>
              <a:gd name="connsiteX169" fmla="*/ 1860837 w 4927330"/>
              <a:gd name="connsiteY169" fmla="*/ 75362 h 4936781"/>
              <a:gd name="connsiteX170" fmla="*/ 1988302 w 4927330"/>
              <a:gd name="connsiteY170" fmla="*/ 44477 h 4936781"/>
              <a:gd name="connsiteX171" fmla="*/ 2210945 w 4927330"/>
              <a:gd name="connsiteY171" fmla="*/ 11561 h 4936781"/>
              <a:gd name="connsiteX172" fmla="*/ 2486991 w 4927330"/>
              <a:gd name="connsiteY172" fmla="*/ 0 h 4936781"/>
              <a:gd name="connsiteX173" fmla="*/ 2715945 w 4927330"/>
              <a:gd name="connsiteY173" fmla="*/ 11561 h 4936781"/>
              <a:gd name="connsiteX174" fmla="*/ 2927595 w 4927330"/>
              <a:gd name="connsiteY174" fmla="*/ 43186 h 4936781"/>
              <a:gd name="connsiteX175" fmla="*/ 2905029 w 4927330"/>
              <a:gd name="connsiteY175" fmla="*/ 121586 h 4936781"/>
              <a:gd name="connsiteX176" fmla="*/ 2707668 w 4927330"/>
              <a:gd name="connsiteY176" fmla="*/ 92096 h 4936781"/>
              <a:gd name="connsiteX177" fmla="*/ 2486991 w 4927330"/>
              <a:gd name="connsiteY177" fmla="*/ 80953 h 493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927330" h="4936781">
                <a:moveTo>
                  <a:pt x="2858677" y="4822898"/>
                </a:moveTo>
                <a:lnTo>
                  <a:pt x="2879761" y="4901585"/>
                </a:lnTo>
                <a:lnTo>
                  <a:pt x="2715945" y="4925220"/>
                </a:lnTo>
                <a:lnTo>
                  <a:pt x="2486991" y="4936781"/>
                </a:lnTo>
                <a:lnTo>
                  <a:pt x="2486991" y="4855828"/>
                </a:lnTo>
                <a:lnTo>
                  <a:pt x="2707668" y="4844685"/>
                </a:lnTo>
                <a:close/>
                <a:moveTo>
                  <a:pt x="1841820" y="4773155"/>
                </a:moveTo>
                <a:lnTo>
                  <a:pt x="1996647" y="4811428"/>
                </a:lnTo>
                <a:cubicBezTo>
                  <a:pt x="2069695" y="4825899"/>
                  <a:pt x="2143942" y="4837040"/>
                  <a:pt x="2219222" y="4844685"/>
                </a:cubicBezTo>
                <a:lnTo>
                  <a:pt x="2222078" y="4844829"/>
                </a:lnTo>
                <a:lnTo>
                  <a:pt x="2222078" y="4925782"/>
                </a:lnTo>
                <a:lnTo>
                  <a:pt x="2210945" y="4925220"/>
                </a:lnTo>
                <a:cubicBezTo>
                  <a:pt x="2133114" y="4917316"/>
                  <a:pt x="2056351" y="4905798"/>
                  <a:pt x="1980827" y="4890836"/>
                </a:cubicBezTo>
                <a:lnTo>
                  <a:pt x="1819431" y="4850939"/>
                </a:lnTo>
                <a:close/>
                <a:moveTo>
                  <a:pt x="3470082" y="4635053"/>
                </a:moveTo>
                <a:lnTo>
                  <a:pt x="3510611" y="4705252"/>
                </a:lnTo>
                <a:lnTo>
                  <a:pt x="3501024" y="4710083"/>
                </a:lnTo>
                <a:cubicBezTo>
                  <a:pt x="3440299" y="4738237"/>
                  <a:pt x="3378239" y="4763996"/>
                  <a:pt x="3314963" y="4787239"/>
                </a:cubicBezTo>
                <a:lnTo>
                  <a:pt x="3138552" y="4843861"/>
                </a:lnTo>
                <a:lnTo>
                  <a:pt x="3117588" y="4765619"/>
                </a:lnTo>
                <a:lnTo>
                  <a:pt x="3287050" y="4711227"/>
                </a:lnTo>
                <a:cubicBezTo>
                  <a:pt x="3348252" y="4688746"/>
                  <a:pt x="3408278" y="4663831"/>
                  <a:pt x="3467012" y="4636600"/>
                </a:cubicBezTo>
                <a:close/>
                <a:moveTo>
                  <a:pt x="1318749" y="4563604"/>
                </a:moveTo>
                <a:lnTo>
                  <a:pt x="1412408" y="4613950"/>
                </a:lnTo>
                <a:cubicBezTo>
                  <a:pt x="1465224" y="4639871"/>
                  <a:pt x="1519136" y="4663900"/>
                  <a:pt x="1574057" y="4685947"/>
                </a:cubicBezTo>
                <a:lnTo>
                  <a:pt x="1589685" y="4691395"/>
                </a:lnTo>
                <a:lnTo>
                  <a:pt x="1567276" y="4769247"/>
                </a:lnTo>
                <a:lnTo>
                  <a:pt x="1543915" y="4761102"/>
                </a:lnTo>
                <a:cubicBezTo>
                  <a:pt x="1487132" y="4738308"/>
                  <a:pt x="1431393" y="4713465"/>
                  <a:pt x="1376787" y="4686665"/>
                </a:cubicBezTo>
                <a:lnTo>
                  <a:pt x="1278273" y="4633710"/>
                </a:lnTo>
                <a:close/>
                <a:moveTo>
                  <a:pt x="4008158" y="4287233"/>
                </a:moveTo>
                <a:lnTo>
                  <a:pt x="4065649" y="4344724"/>
                </a:lnTo>
                <a:lnTo>
                  <a:pt x="3913472" y="4467669"/>
                </a:lnTo>
                <a:cubicBezTo>
                  <a:pt x="3870583" y="4498829"/>
                  <a:pt x="3826652" y="4528643"/>
                  <a:pt x="3781742" y="4557048"/>
                </a:cubicBezTo>
                <a:lnTo>
                  <a:pt x="3743818" y="4579352"/>
                </a:lnTo>
                <a:lnTo>
                  <a:pt x="3703355" y="4509268"/>
                </a:lnTo>
                <a:lnTo>
                  <a:pt x="3738528" y="4488582"/>
                </a:lnTo>
                <a:cubicBezTo>
                  <a:pt x="3781966" y="4461108"/>
                  <a:pt x="3824457" y="4432271"/>
                  <a:pt x="3865940" y="4402132"/>
                </a:cubicBezTo>
                <a:close/>
                <a:moveTo>
                  <a:pt x="830509" y="4207664"/>
                </a:moveTo>
                <a:lnTo>
                  <a:pt x="969082" y="4331942"/>
                </a:lnTo>
                <a:lnTo>
                  <a:pt x="1093232" y="4424385"/>
                </a:lnTo>
                <a:lnTo>
                  <a:pt x="1052504" y="4494927"/>
                </a:lnTo>
                <a:lnTo>
                  <a:pt x="918437" y="4395099"/>
                </a:lnTo>
                <a:lnTo>
                  <a:pt x="773267" y="4264905"/>
                </a:lnTo>
                <a:close/>
                <a:moveTo>
                  <a:pt x="4437995" y="3810457"/>
                </a:moveTo>
                <a:lnTo>
                  <a:pt x="4508279" y="3851036"/>
                </a:lnTo>
                <a:lnTo>
                  <a:pt x="4452225" y="3932760"/>
                </a:lnTo>
                <a:cubicBezTo>
                  <a:pt x="4401888" y="4001009"/>
                  <a:pt x="4348122" y="4066574"/>
                  <a:pt x="4291181" y="4129201"/>
                </a:cubicBezTo>
                <a:lnTo>
                  <a:pt x="4257857" y="4162288"/>
                </a:lnTo>
                <a:lnTo>
                  <a:pt x="4200689" y="4105121"/>
                </a:lnTo>
                <a:lnTo>
                  <a:pt x="4231268" y="4074760"/>
                </a:lnTo>
                <a:cubicBezTo>
                  <a:pt x="4286342" y="4014186"/>
                  <a:pt x="4338346" y="3950770"/>
                  <a:pt x="4387033" y="3884758"/>
                </a:cubicBezTo>
                <a:close/>
                <a:moveTo>
                  <a:pt x="445313" y="3743214"/>
                </a:moveTo>
                <a:lnTo>
                  <a:pt x="482570" y="3803615"/>
                </a:lnTo>
                <a:cubicBezTo>
                  <a:pt x="519347" y="3858068"/>
                  <a:pt x="558310" y="3910923"/>
                  <a:pt x="599333" y="3962055"/>
                </a:cubicBezTo>
                <a:lnTo>
                  <a:pt x="647607" y="4015922"/>
                </a:lnTo>
                <a:lnTo>
                  <a:pt x="590364" y="4073165"/>
                </a:lnTo>
                <a:lnTo>
                  <a:pt x="536156" y="4012676"/>
                </a:lnTo>
                <a:cubicBezTo>
                  <a:pt x="493743" y="3959812"/>
                  <a:pt x="453460" y="3905165"/>
                  <a:pt x="415436" y="3848867"/>
                </a:cubicBezTo>
                <a:lnTo>
                  <a:pt x="375226" y="3783679"/>
                </a:lnTo>
                <a:close/>
                <a:moveTo>
                  <a:pt x="4724197" y="3235039"/>
                </a:moveTo>
                <a:lnTo>
                  <a:pt x="4802449" y="3256006"/>
                </a:lnTo>
                <a:lnTo>
                  <a:pt x="4776945" y="3334329"/>
                </a:lnTo>
                <a:cubicBezTo>
                  <a:pt x="4756785" y="3388166"/>
                  <a:pt x="4734799" y="3441112"/>
                  <a:pt x="4711064" y="3493091"/>
                </a:cubicBezTo>
                <a:lnTo>
                  <a:pt x="4645508" y="3624370"/>
                </a:lnTo>
                <a:lnTo>
                  <a:pt x="4575300" y="3583835"/>
                </a:lnTo>
                <a:lnTo>
                  <a:pt x="4637386" y="3459501"/>
                </a:lnTo>
                <a:cubicBezTo>
                  <a:pt x="4660344" y="3409227"/>
                  <a:pt x="4681609" y="3358017"/>
                  <a:pt x="4701108" y="3305944"/>
                </a:cubicBezTo>
                <a:close/>
                <a:moveTo>
                  <a:pt x="189454" y="3196898"/>
                </a:moveTo>
                <a:lnTo>
                  <a:pt x="197594" y="3226384"/>
                </a:lnTo>
                <a:cubicBezTo>
                  <a:pt x="224140" y="3305771"/>
                  <a:pt x="254741" y="3383301"/>
                  <a:pt x="289152" y="3458728"/>
                </a:cubicBezTo>
                <a:lnTo>
                  <a:pt x="316140" y="3511897"/>
                </a:lnTo>
                <a:lnTo>
                  <a:pt x="245976" y="3552406"/>
                </a:lnTo>
                <a:lnTo>
                  <a:pt x="215463" y="3492291"/>
                </a:lnTo>
                <a:cubicBezTo>
                  <a:pt x="179886" y="3414308"/>
                  <a:pt x="148248" y="3334151"/>
                  <a:pt x="120803" y="3252073"/>
                </a:cubicBezTo>
                <a:lnTo>
                  <a:pt x="111348" y="3217827"/>
                </a:lnTo>
                <a:close/>
                <a:moveTo>
                  <a:pt x="4845663" y="2603755"/>
                </a:moveTo>
                <a:lnTo>
                  <a:pt x="4926616" y="2603755"/>
                </a:lnTo>
                <a:lnTo>
                  <a:pt x="4921808" y="2705310"/>
                </a:lnTo>
                <a:cubicBezTo>
                  <a:pt x="4914850" y="2778410"/>
                  <a:pt x="4904706" y="2850580"/>
                  <a:pt x="4891516" y="2921681"/>
                </a:cubicBezTo>
                <a:lnTo>
                  <a:pt x="4873233" y="3000714"/>
                </a:lnTo>
                <a:lnTo>
                  <a:pt x="4795049" y="2979765"/>
                </a:lnTo>
                <a:lnTo>
                  <a:pt x="4811923" y="2906822"/>
                </a:lnTo>
                <a:cubicBezTo>
                  <a:pt x="4824681" y="2838052"/>
                  <a:pt x="4834493" y="2768247"/>
                  <a:pt x="4841222" y="2697544"/>
                </a:cubicBezTo>
                <a:close/>
                <a:moveTo>
                  <a:pt x="1186" y="2603755"/>
                </a:moveTo>
                <a:lnTo>
                  <a:pt x="82139" y="2603755"/>
                </a:lnTo>
                <a:lnTo>
                  <a:pt x="88953" y="2729739"/>
                </a:lnTo>
                <a:lnTo>
                  <a:pt x="123407" y="2940337"/>
                </a:lnTo>
                <a:lnTo>
                  <a:pt x="44924" y="2961366"/>
                </a:lnTo>
                <a:lnTo>
                  <a:pt x="8479" y="2738597"/>
                </a:lnTo>
                <a:close/>
                <a:moveTo>
                  <a:pt x="43310" y="1980799"/>
                </a:moveTo>
                <a:lnTo>
                  <a:pt x="121494" y="2001748"/>
                </a:lnTo>
                <a:lnTo>
                  <a:pt x="114968" y="2029958"/>
                </a:lnTo>
                <a:cubicBezTo>
                  <a:pt x="102210" y="2098728"/>
                  <a:pt x="92398" y="2168533"/>
                  <a:pt x="85669" y="2239237"/>
                </a:cubicBezTo>
                <a:lnTo>
                  <a:pt x="80953" y="2338842"/>
                </a:lnTo>
                <a:lnTo>
                  <a:pt x="0" y="2338842"/>
                </a:lnTo>
                <a:lnTo>
                  <a:pt x="5083" y="2231471"/>
                </a:lnTo>
                <a:cubicBezTo>
                  <a:pt x="12041" y="2158371"/>
                  <a:pt x="22185" y="2086200"/>
                  <a:pt x="35376" y="2015099"/>
                </a:cubicBezTo>
                <a:close/>
                <a:moveTo>
                  <a:pt x="4875683" y="1941227"/>
                </a:moveTo>
                <a:lnTo>
                  <a:pt x="4894858" y="2033510"/>
                </a:lnTo>
                <a:cubicBezTo>
                  <a:pt x="4907399" y="2104098"/>
                  <a:pt x="4916940" y="2175723"/>
                  <a:pt x="4923347" y="2248249"/>
                </a:cubicBezTo>
                <a:lnTo>
                  <a:pt x="4927330" y="2338842"/>
                </a:lnTo>
                <a:lnTo>
                  <a:pt x="4846377" y="2338842"/>
                </a:lnTo>
                <a:lnTo>
                  <a:pt x="4842711" y="2255465"/>
                </a:lnTo>
                <a:cubicBezTo>
                  <a:pt x="4836515" y="2185317"/>
                  <a:pt x="4827286" y="2116039"/>
                  <a:pt x="4815156" y="2047765"/>
                </a:cubicBezTo>
                <a:lnTo>
                  <a:pt x="4797379" y="1962208"/>
                </a:lnTo>
                <a:close/>
                <a:moveTo>
                  <a:pt x="243310" y="1388655"/>
                </a:moveTo>
                <a:lnTo>
                  <a:pt x="313519" y="1429190"/>
                </a:lnTo>
                <a:lnTo>
                  <a:pt x="289505" y="1477280"/>
                </a:lnTo>
                <a:cubicBezTo>
                  <a:pt x="266547" y="1527554"/>
                  <a:pt x="245282" y="1578764"/>
                  <a:pt x="225783" y="1630837"/>
                </a:cubicBezTo>
                <a:lnTo>
                  <a:pt x="188467" y="1745435"/>
                </a:lnTo>
                <a:lnTo>
                  <a:pt x="110215" y="1724468"/>
                </a:lnTo>
                <a:lnTo>
                  <a:pt x="149946" y="1602451"/>
                </a:lnTo>
                <a:cubicBezTo>
                  <a:pt x="170106" y="1548614"/>
                  <a:pt x="192092" y="1495669"/>
                  <a:pt x="215828" y="1443690"/>
                </a:cubicBezTo>
                <a:close/>
                <a:moveTo>
                  <a:pt x="4646844" y="1317459"/>
                </a:moveTo>
                <a:lnTo>
                  <a:pt x="4674549" y="1367241"/>
                </a:lnTo>
                <a:cubicBezTo>
                  <a:pt x="4715904" y="1450121"/>
                  <a:pt x="4752736" y="1535653"/>
                  <a:pt x="4784722" y="1623514"/>
                </a:cubicBezTo>
                <a:lnTo>
                  <a:pt x="4803562" y="1686293"/>
                </a:lnTo>
                <a:lnTo>
                  <a:pt x="4725441" y="1707226"/>
                </a:lnTo>
                <a:lnTo>
                  <a:pt x="4708631" y="1651209"/>
                </a:lnTo>
                <a:cubicBezTo>
                  <a:pt x="4677693" y="1566228"/>
                  <a:pt x="4642068" y="1483500"/>
                  <a:pt x="4602068" y="1403337"/>
                </a:cubicBezTo>
                <a:lnTo>
                  <a:pt x="4576786" y="1357907"/>
                </a:lnTo>
                <a:close/>
                <a:moveTo>
                  <a:pt x="587567" y="866642"/>
                </a:moveTo>
                <a:lnTo>
                  <a:pt x="644798" y="923873"/>
                </a:lnTo>
                <a:lnTo>
                  <a:pt x="602427" y="970878"/>
                </a:lnTo>
                <a:cubicBezTo>
                  <a:pt x="546735" y="1040001"/>
                  <a:pt x="494815" y="1112291"/>
                  <a:pt x="446980" y="1187436"/>
                </a:cubicBezTo>
                <a:lnTo>
                  <a:pt x="441303" y="1197071"/>
                </a:lnTo>
                <a:lnTo>
                  <a:pt x="371224" y="1156610"/>
                </a:lnTo>
                <a:lnTo>
                  <a:pt x="378640" y="1144023"/>
                </a:lnTo>
                <a:cubicBezTo>
                  <a:pt x="428096" y="1066332"/>
                  <a:pt x="481775" y="991592"/>
                  <a:pt x="539355" y="920126"/>
                </a:cubicBezTo>
                <a:close/>
                <a:moveTo>
                  <a:pt x="4260057" y="778116"/>
                </a:moveTo>
                <a:lnTo>
                  <a:pt x="4303106" y="820791"/>
                </a:lnTo>
                <a:cubicBezTo>
                  <a:pt x="4352068" y="875424"/>
                  <a:pt x="4398632" y="932250"/>
                  <a:pt x="4442633" y="991104"/>
                </a:cubicBezTo>
                <a:lnTo>
                  <a:pt x="4510217" y="1090446"/>
                </a:lnTo>
                <a:lnTo>
                  <a:pt x="4439981" y="1130996"/>
                </a:lnTo>
                <a:lnTo>
                  <a:pt x="4377755" y="1039530"/>
                </a:lnTo>
                <a:cubicBezTo>
                  <a:pt x="4335197" y="982605"/>
                  <a:pt x="4290159" y="927641"/>
                  <a:pt x="4242802" y="874800"/>
                </a:cubicBezTo>
                <a:lnTo>
                  <a:pt x="4202915" y="835258"/>
                </a:lnTo>
                <a:close/>
                <a:moveTo>
                  <a:pt x="1050202" y="443698"/>
                </a:moveTo>
                <a:lnTo>
                  <a:pt x="1090915" y="514215"/>
                </a:lnTo>
                <a:lnTo>
                  <a:pt x="979345" y="596645"/>
                </a:lnTo>
                <a:lnTo>
                  <a:pt x="827307" y="731738"/>
                </a:lnTo>
                <a:lnTo>
                  <a:pt x="770053" y="674484"/>
                </a:lnTo>
                <a:lnTo>
                  <a:pt x="929047" y="533210"/>
                </a:lnTo>
                <a:close/>
                <a:moveTo>
                  <a:pt x="3746228" y="359086"/>
                </a:moveTo>
                <a:lnTo>
                  <a:pt x="3863392" y="433667"/>
                </a:lnTo>
                <a:lnTo>
                  <a:pt x="4069205" y="594325"/>
                </a:lnTo>
                <a:lnTo>
                  <a:pt x="4011628" y="651901"/>
                </a:lnTo>
                <a:lnTo>
                  <a:pt x="3817501" y="500365"/>
                </a:lnTo>
                <a:lnTo>
                  <a:pt x="3705736" y="429220"/>
                </a:lnTo>
                <a:close/>
                <a:moveTo>
                  <a:pt x="1607364" y="152935"/>
                </a:moveTo>
                <a:lnTo>
                  <a:pt x="1628347" y="231243"/>
                </a:lnTo>
                <a:lnTo>
                  <a:pt x="1594162" y="242870"/>
                </a:lnTo>
                <a:cubicBezTo>
                  <a:pt x="1528505" y="268534"/>
                  <a:pt x="1464261" y="297021"/>
                  <a:pt x="1401580" y="328180"/>
                </a:cubicBezTo>
                <a:lnTo>
                  <a:pt x="1316131" y="374475"/>
                </a:lnTo>
                <a:lnTo>
                  <a:pt x="1275657" y="304372"/>
                </a:lnTo>
                <a:lnTo>
                  <a:pt x="1365592" y="255646"/>
                </a:lnTo>
                <a:cubicBezTo>
                  <a:pt x="1430398" y="223431"/>
                  <a:pt x="1496818" y="193979"/>
                  <a:pt x="1564701" y="167444"/>
                </a:cubicBezTo>
                <a:close/>
                <a:moveTo>
                  <a:pt x="3184994" y="106657"/>
                </a:moveTo>
                <a:lnTo>
                  <a:pt x="3382976" y="175679"/>
                </a:lnTo>
                <a:lnTo>
                  <a:pt x="3512831" y="233515"/>
                </a:lnTo>
                <a:lnTo>
                  <a:pt x="3472150" y="303977"/>
                </a:lnTo>
                <a:lnTo>
                  <a:pt x="3352834" y="250834"/>
                </a:lnTo>
                <a:lnTo>
                  <a:pt x="3162586" y="184508"/>
                </a:lnTo>
                <a:close/>
                <a:moveTo>
                  <a:pt x="2222078" y="10999"/>
                </a:moveTo>
                <a:lnTo>
                  <a:pt x="2222078" y="91952"/>
                </a:lnTo>
                <a:lnTo>
                  <a:pt x="2219222" y="92096"/>
                </a:lnTo>
                <a:cubicBezTo>
                  <a:pt x="2146424" y="99489"/>
                  <a:pt x="2074593" y="110151"/>
                  <a:pt x="2003878" y="123933"/>
                </a:cubicBezTo>
                <a:lnTo>
                  <a:pt x="1881779" y="153517"/>
                </a:lnTo>
                <a:lnTo>
                  <a:pt x="1860837" y="75362"/>
                </a:lnTo>
                <a:lnTo>
                  <a:pt x="1988302" y="44477"/>
                </a:lnTo>
                <a:cubicBezTo>
                  <a:pt x="2061415" y="30228"/>
                  <a:pt x="2135680" y="19205"/>
                  <a:pt x="2210945" y="11561"/>
                </a:cubicBezTo>
                <a:close/>
                <a:moveTo>
                  <a:pt x="2486991" y="0"/>
                </a:moveTo>
                <a:lnTo>
                  <a:pt x="2715945" y="11561"/>
                </a:lnTo>
                <a:lnTo>
                  <a:pt x="2927595" y="43186"/>
                </a:lnTo>
                <a:lnTo>
                  <a:pt x="2905029" y="121586"/>
                </a:lnTo>
                <a:lnTo>
                  <a:pt x="2707668" y="92096"/>
                </a:lnTo>
                <a:lnTo>
                  <a:pt x="2486991" y="809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42032" y="2743902"/>
            <a:ext cx="42594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39219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2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40"/>
          <p:cNvGrpSpPr/>
          <p:nvPr/>
        </p:nvGrpSpPr>
        <p:grpSpPr>
          <a:xfrm>
            <a:off x="6252075" y="227811"/>
            <a:ext cx="5517247" cy="6630184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440414" y="5699373"/>
            <a:ext cx="691025" cy="437473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968416" y="295765"/>
            <a:ext cx="812720" cy="778099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64" y="1614232"/>
            <a:ext cx="4237238" cy="3431168"/>
          </a:xfrm>
        </p:spPr>
        <p:txBody>
          <a:bodyPr/>
          <a:lstStyle/>
          <a:p>
            <a:r>
              <a:rPr lang="en-US" sz="8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  <a:endParaRPr lang="en-US" sz="8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037" y="1429110"/>
            <a:ext cx="5462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scheduled rule logic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table is a tabular representation of the logic of a decision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68104" y="882413"/>
            <a:ext cx="601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in the decision table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123" y="1730898"/>
            <a:ext cx="6365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Condition: Contains various condition that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situation.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Rules: Contains the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Contains various actions for the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result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2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030514"/>
            <a:ext cx="12192000" cy="5827486"/>
            <a:chOff x="0" y="1030514"/>
            <a:chExt cx="12192000" cy="5827486"/>
          </a:xfrm>
        </p:grpSpPr>
        <p:sp>
          <p:nvSpPr>
            <p:cNvPr id="2" name="Rectangle 1"/>
            <p:cNvSpPr/>
            <p:nvPr/>
          </p:nvSpPr>
          <p:spPr>
            <a:xfrm>
              <a:off x="0" y="5676900"/>
              <a:ext cx="12192000" cy="1181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/>
            <p:cNvSpPr/>
            <p:nvPr/>
          </p:nvSpPr>
          <p:spPr>
            <a:xfrm rot="16200000">
              <a:off x="6421664" y="-93436"/>
              <a:ext cx="4646386" cy="6894286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L-Shape 4"/>
          <p:cNvSpPr/>
          <p:nvPr/>
        </p:nvSpPr>
        <p:spPr>
          <a:xfrm rot="13698025">
            <a:off x="614297" y="1049150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/>
          <p:cNvSpPr/>
          <p:nvPr/>
        </p:nvSpPr>
        <p:spPr>
          <a:xfrm rot="8223422" flipH="1">
            <a:off x="2134132" y="2705486"/>
            <a:ext cx="1680131" cy="1699518"/>
          </a:xfrm>
          <a:prstGeom prst="corner">
            <a:avLst>
              <a:gd name="adj1" fmla="val 30672"/>
              <a:gd name="adj2" fmla="val 34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61845">
            <a:off x="3372794" y="809776"/>
            <a:ext cx="657971" cy="6626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651923">
            <a:off x="983935" y="4207980"/>
            <a:ext cx="657971" cy="6626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/>
          <p:cNvSpPr/>
          <p:nvPr/>
        </p:nvSpPr>
        <p:spPr>
          <a:xfrm rot="3385120" flipH="1">
            <a:off x="9683381" y="552771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3376232">
            <a:off x="9003594" y="1152441"/>
            <a:ext cx="481977" cy="5184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3376232">
            <a:off x="9352982" y="1693149"/>
            <a:ext cx="481977" cy="5184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3378312">
            <a:off x="11099690" y="2883905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/>
        </p:nvSpPr>
        <p:spPr>
          <a:xfrm rot="8773607" flipH="1">
            <a:off x="10418375" y="2269385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376232">
            <a:off x="10924969" y="4370533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/>
          <p:cNvSpPr/>
          <p:nvPr/>
        </p:nvSpPr>
        <p:spPr>
          <a:xfrm rot="14231113">
            <a:off x="9182749" y="3266544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376232">
            <a:off x="10782149" y="5604927"/>
            <a:ext cx="327920" cy="312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3604435">
            <a:off x="8734166" y="4640252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8773607" flipH="1">
            <a:off x="10000356" y="4821006"/>
            <a:ext cx="817782" cy="989320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-Shape 23"/>
          <p:cNvSpPr/>
          <p:nvPr/>
        </p:nvSpPr>
        <p:spPr>
          <a:xfrm rot="8773607" flipH="1">
            <a:off x="7756058" y="4215393"/>
            <a:ext cx="1118445" cy="1205394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/>
        </p:nvSpPr>
        <p:spPr>
          <a:xfrm rot="14231113">
            <a:off x="8669375" y="5338017"/>
            <a:ext cx="1135241" cy="1197565"/>
          </a:xfrm>
          <a:prstGeom prst="corner">
            <a:avLst>
              <a:gd name="adj1" fmla="val 33564"/>
              <a:gd name="adj2" fmla="val 325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376232">
            <a:off x="7976554" y="5968517"/>
            <a:ext cx="327920" cy="3121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3378312">
            <a:off x="6799780" y="5207707"/>
            <a:ext cx="356061" cy="30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3385120" flipH="1">
            <a:off x="6094713" y="5319724"/>
            <a:ext cx="1216431" cy="1176675"/>
          </a:xfrm>
          <a:prstGeom prst="corner">
            <a:avLst>
              <a:gd name="adj1" fmla="val 33564"/>
              <a:gd name="adj2" fmla="val 348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1339223" y="3694262"/>
            <a:ext cx="852777" cy="1603077"/>
          </a:xfrm>
          <a:custGeom>
            <a:avLst/>
            <a:gdLst>
              <a:gd name="connsiteX0" fmla="*/ 591263 w 852777"/>
              <a:gd name="connsiteY0" fmla="*/ 0 h 1603077"/>
              <a:gd name="connsiteX1" fmla="*/ 852777 w 852777"/>
              <a:gd name="connsiteY1" fmla="*/ 405561 h 1603077"/>
              <a:gd name="connsiteX2" fmla="*/ 852777 w 852777"/>
              <a:gd name="connsiteY2" fmla="*/ 1182161 h 1603077"/>
              <a:gd name="connsiteX3" fmla="*/ 200012 w 852777"/>
              <a:gd name="connsiteY3" fmla="*/ 1603077 h 1603077"/>
              <a:gd name="connsiteX4" fmla="*/ 0 w 852777"/>
              <a:gd name="connsiteY4" fmla="*/ 1292894 h 1603077"/>
              <a:gd name="connsiteX5" fmla="*/ 686236 w 852777"/>
              <a:gd name="connsiteY5" fmla="*/ 850395 h 1603077"/>
              <a:gd name="connsiteX6" fmla="*/ 271033 w 852777"/>
              <a:gd name="connsiteY6" fmla="*/ 206491 h 1603077"/>
              <a:gd name="connsiteX7" fmla="*/ 591263 w 852777"/>
              <a:gd name="connsiteY7" fmla="*/ 0 h 160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2777" h="1603077">
                <a:moveTo>
                  <a:pt x="591263" y="0"/>
                </a:moveTo>
                <a:lnTo>
                  <a:pt x="852777" y="405561"/>
                </a:lnTo>
                <a:lnTo>
                  <a:pt x="852777" y="1182161"/>
                </a:lnTo>
                <a:lnTo>
                  <a:pt x="200012" y="1603077"/>
                </a:lnTo>
                <a:lnTo>
                  <a:pt x="0" y="1292894"/>
                </a:lnTo>
                <a:lnTo>
                  <a:pt x="686236" y="850395"/>
                </a:lnTo>
                <a:lnTo>
                  <a:pt x="271033" y="206491"/>
                </a:lnTo>
                <a:lnTo>
                  <a:pt x="59126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6753971" y="6207479"/>
            <a:ext cx="1172266" cy="650521"/>
          </a:xfrm>
          <a:custGeom>
            <a:avLst/>
            <a:gdLst>
              <a:gd name="connsiteX0" fmla="*/ 966129 w 1172266"/>
              <a:gd name="connsiteY0" fmla="*/ 0 h 650521"/>
              <a:gd name="connsiteX1" fmla="*/ 1172266 w 1172266"/>
              <a:gd name="connsiteY1" fmla="*/ 306147 h 650521"/>
              <a:gd name="connsiteX2" fmla="*/ 660815 w 1172266"/>
              <a:gd name="connsiteY2" fmla="*/ 650521 h 650521"/>
              <a:gd name="connsiteX3" fmla="*/ 0 w 1172266"/>
              <a:gd name="connsiteY3" fmla="*/ 650521 h 650521"/>
              <a:gd name="connsiteX4" fmla="*/ 966129 w 1172266"/>
              <a:gd name="connsiteY4" fmla="*/ 0 h 65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2266" h="650521">
                <a:moveTo>
                  <a:pt x="966129" y="0"/>
                </a:moveTo>
                <a:lnTo>
                  <a:pt x="1172266" y="306147"/>
                </a:lnTo>
                <a:lnTo>
                  <a:pt x="660815" y="650521"/>
                </a:lnTo>
                <a:lnTo>
                  <a:pt x="0" y="650521"/>
                </a:lnTo>
                <a:lnTo>
                  <a:pt x="96612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85687" y="1746935"/>
            <a:ext cx="43215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41" grpId="0" animBg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214"/>
          <p:cNvGrpSpPr/>
          <p:nvPr/>
        </p:nvGrpSpPr>
        <p:grpSpPr>
          <a:xfrm>
            <a:off x="-4" y="0"/>
            <a:ext cx="1875321" cy="3566160"/>
            <a:chOff x="-4" y="0"/>
            <a:chExt cx="1875321" cy="3566160"/>
          </a:xfrm>
        </p:grpSpPr>
        <p:grpSp>
          <p:nvGrpSpPr>
            <p:cNvPr id="213" name="Group 212"/>
            <p:cNvGrpSpPr/>
            <p:nvPr/>
          </p:nvGrpSpPr>
          <p:grpSpPr>
            <a:xfrm>
              <a:off x="0" y="0"/>
              <a:ext cx="1864235" cy="852079"/>
              <a:chOff x="0" y="0"/>
              <a:chExt cx="1864235" cy="852079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926591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0" y="0"/>
                <a:ext cx="926591" cy="852079"/>
              </a:xfrm>
              <a:prstGeom prst="rect">
                <a:avLst/>
              </a:prstGeom>
              <a:solidFill>
                <a:srgbClr val="FFE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flipH="1">
                <a:off x="1395413" y="0"/>
                <a:ext cx="468822" cy="852079"/>
              </a:xfrm>
              <a:custGeom>
                <a:avLst/>
                <a:gdLst>
                  <a:gd name="connsiteX0" fmla="*/ 0 w 665843"/>
                  <a:gd name="connsiteY0" fmla="*/ 0 h 1047750"/>
                  <a:gd name="connsiteX1" fmla="*/ 141968 w 665843"/>
                  <a:gd name="connsiteY1" fmla="*/ 0 h 1047750"/>
                  <a:gd name="connsiteX2" fmla="*/ 665843 w 665843"/>
                  <a:gd name="connsiteY2" fmla="*/ 523875 h 1047750"/>
                  <a:gd name="connsiteX3" fmla="*/ 141968 w 665843"/>
                  <a:gd name="connsiteY3" fmla="*/ 1047750 h 1047750"/>
                  <a:gd name="connsiteX4" fmla="*/ 0 w 665843"/>
                  <a:gd name="connsiteY4" fmla="*/ 1047750 h 1047750"/>
                  <a:gd name="connsiteX5" fmla="*/ 0 w 665843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43" h="1047750">
                    <a:moveTo>
                      <a:pt x="0" y="0"/>
                    </a:moveTo>
                    <a:lnTo>
                      <a:pt x="141968" y="0"/>
                    </a:lnTo>
                    <a:cubicBezTo>
                      <a:pt x="431296" y="0"/>
                      <a:pt x="665843" y="234547"/>
                      <a:pt x="665843" y="523875"/>
                    </a:cubicBezTo>
                    <a:cubicBezTo>
                      <a:pt x="665843" y="813203"/>
                      <a:pt x="431296" y="1047750"/>
                      <a:pt x="141968" y="1047750"/>
                    </a:cubicBezTo>
                    <a:lnTo>
                      <a:pt x="0" y="10477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-4" y="852079"/>
              <a:ext cx="1875321" cy="2714081"/>
              <a:chOff x="-4" y="852079"/>
              <a:chExt cx="1875321" cy="2714081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5414" y="846663"/>
                <a:ext cx="915761" cy="926593"/>
              </a:xfrm>
              <a:custGeom>
                <a:avLst/>
                <a:gdLst>
                  <a:gd name="connsiteX0" fmla="*/ 523875 w 1052286"/>
                  <a:gd name="connsiteY0" fmla="*/ 0 h 1047750"/>
                  <a:gd name="connsiteX1" fmla="*/ 1052286 w 1052286"/>
                  <a:gd name="connsiteY1" fmla="*/ 0 h 1047750"/>
                  <a:gd name="connsiteX2" fmla="*/ 1052286 w 1052286"/>
                  <a:gd name="connsiteY2" fmla="*/ 1047750 h 1047750"/>
                  <a:gd name="connsiteX3" fmla="*/ 523875 w 1052286"/>
                  <a:gd name="connsiteY3" fmla="*/ 1047750 h 1047750"/>
                  <a:gd name="connsiteX4" fmla="*/ 0 w 1052286"/>
                  <a:gd name="connsiteY4" fmla="*/ 523875 h 1047750"/>
                  <a:gd name="connsiteX5" fmla="*/ 523875 w 1052286"/>
                  <a:gd name="connsiteY5" fmla="*/ 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286" h="1047750">
                    <a:moveTo>
                      <a:pt x="523875" y="0"/>
                    </a:moveTo>
                    <a:lnTo>
                      <a:pt x="1052286" y="0"/>
                    </a:lnTo>
                    <a:lnTo>
                      <a:pt x="1052286" y="1047750"/>
                    </a:lnTo>
                    <a:lnTo>
                      <a:pt x="523875" y="1047750"/>
                    </a:lnTo>
                    <a:cubicBezTo>
                      <a:pt x="234547" y="1047750"/>
                      <a:pt x="0" y="813203"/>
                      <a:pt x="0" y="523875"/>
                    </a:cubicBezTo>
                    <a:cubicBezTo>
                      <a:pt x="0" y="234547"/>
                      <a:pt x="234547" y="0"/>
                      <a:pt x="52387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86423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-2" y="2102358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-3" y="2340483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-4" y="2551557"/>
                <a:ext cx="926591" cy="14173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0" y="1767839"/>
                <a:ext cx="1875317" cy="1798321"/>
              </a:xfrm>
              <a:custGeom>
                <a:avLst/>
                <a:gdLst>
                  <a:gd name="connsiteX0" fmla="*/ 937669 w 1875317"/>
                  <a:gd name="connsiteY0" fmla="*/ 0 h 1798321"/>
                  <a:gd name="connsiteX1" fmla="*/ 1875317 w 1875317"/>
                  <a:gd name="connsiteY1" fmla="*/ 0 h 1798321"/>
                  <a:gd name="connsiteX2" fmla="*/ 1875317 w 1875317"/>
                  <a:gd name="connsiteY2" fmla="*/ 1329496 h 1798321"/>
                  <a:gd name="connsiteX3" fmla="*/ 1406493 w 1875317"/>
                  <a:gd name="connsiteY3" fmla="*/ 1798320 h 1798321"/>
                  <a:gd name="connsiteX4" fmla="*/ 926587 w 1875317"/>
                  <a:gd name="connsiteY4" fmla="*/ 1798320 h 1798321"/>
                  <a:gd name="connsiteX5" fmla="*/ 926587 w 1875317"/>
                  <a:gd name="connsiteY5" fmla="*/ 1798321 h 1798321"/>
                  <a:gd name="connsiteX6" fmla="*/ 0 w 1875317"/>
                  <a:gd name="connsiteY6" fmla="*/ 1798321 h 1798321"/>
                  <a:gd name="connsiteX7" fmla="*/ 0 w 1875317"/>
                  <a:gd name="connsiteY7" fmla="*/ 1048894 h 1798321"/>
                  <a:gd name="connsiteX8" fmla="*/ 254000 w 1875317"/>
                  <a:gd name="connsiteY8" fmla="*/ 1048894 h 1798321"/>
                  <a:gd name="connsiteX9" fmla="*/ 254000 w 1875317"/>
                  <a:gd name="connsiteY9" fmla="*/ 1048893 h 1798321"/>
                  <a:gd name="connsiteX10" fmla="*/ 937669 w 1875317"/>
                  <a:gd name="connsiteY10" fmla="*/ 1048893 h 179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5317" h="1798321">
                    <a:moveTo>
                      <a:pt x="937669" y="0"/>
                    </a:moveTo>
                    <a:lnTo>
                      <a:pt x="1875317" y="0"/>
                    </a:lnTo>
                    <a:lnTo>
                      <a:pt x="1875317" y="1329496"/>
                    </a:lnTo>
                    <a:cubicBezTo>
                      <a:pt x="1875317" y="1588420"/>
                      <a:pt x="1665417" y="1798320"/>
                      <a:pt x="1406493" y="1798320"/>
                    </a:cubicBezTo>
                    <a:lnTo>
                      <a:pt x="926587" y="1798320"/>
                    </a:lnTo>
                    <a:lnTo>
                      <a:pt x="926587" y="1798321"/>
                    </a:lnTo>
                    <a:lnTo>
                      <a:pt x="0" y="1798321"/>
                    </a:lnTo>
                    <a:lnTo>
                      <a:pt x="0" y="1048894"/>
                    </a:lnTo>
                    <a:lnTo>
                      <a:pt x="254000" y="1048894"/>
                    </a:lnTo>
                    <a:lnTo>
                      <a:pt x="254000" y="1048893"/>
                    </a:lnTo>
                    <a:lnTo>
                      <a:pt x="937669" y="1048893"/>
                    </a:lnTo>
                    <a:close/>
                  </a:path>
                </a:pathLst>
              </a:custGeom>
              <a:solidFill>
                <a:srgbClr val="F4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/>
              <p:cNvSpPr/>
              <p:nvPr/>
            </p:nvSpPr>
            <p:spPr>
              <a:xfrm flipH="1">
                <a:off x="937669" y="980440"/>
                <a:ext cx="926566" cy="787400"/>
              </a:xfrm>
              <a:prstGeom prst="rt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-4" y="2819400"/>
                <a:ext cx="926591" cy="74676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937658" y="1767839"/>
                <a:ext cx="937659" cy="4762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2673858" y="-4"/>
            <a:ext cx="2779776" cy="1713633"/>
            <a:chOff x="2673858" y="-4"/>
            <a:chExt cx="2779776" cy="1713633"/>
          </a:xfrm>
        </p:grpSpPr>
        <p:grpSp>
          <p:nvGrpSpPr>
            <p:cNvPr id="225" name="Group 224"/>
            <p:cNvGrpSpPr/>
            <p:nvPr/>
          </p:nvGrpSpPr>
          <p:grpSpPr>
            <a:xfrm>
              <a:off x="2673858" y="-1"/>
              <a:ext cx="1853184" cy="1713630"/>
              <a:chOff x="2673858" y="-1"/>
              <a:chExt cx="1853184" cy="1713630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2673858" y="0"/>
                <a:ext cx="926592" cy="890588"/>
                <a:chOff x="2673858" y="0"/>
                <a:chExt cx="926592" cy="890588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2673858" y="0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Diamond 62"/>
                <p:cNvSpPr/>
                <p:nvPr/>
              </p:nvSpPr>
              <p:spPr>
                <a:xfrm>
                  <a:off x="2673858" y="0"/>
                  <a:ext cx="926592" cy="890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Freeform 63"/>
              <p:cNvSpPr/>
              <p:nvPr/>
            </p:nvSpPr>
            <p:spPr>
              <a:xfrm>
                <a:off x="3600450" y="-1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600450" y="23206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600450" y="464139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600450" y="709613"/>
                <a:ext cx="926592" cy="180975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2673858" y="890588"/>
                <a:ext cx="926592" cy="819152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5400000">
                <a:off x="3650280" y="836868"/>
                <a:ext cx="826931" cy="926592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4515990" y="-4"/>
              <a:ext cx="937644" cy="1404944"/>
              <a:chOff x="4515990" y="-4"/>
              <a:chExt cx="937644" cy="1404944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4515990" y="0"/>
                <a:ext cx="937644" cy="1404940"/>
              </a:xfrm>
              <a:custGeom>
                <a:avLst/>
                <a:gdLst>
                  <a:gd name="connsiteX0" fmla="*/ 2388 w 937644"/>
                  <a:gd name="connsiteY0" fmla="*/ 0 h 1404940"/>
                  <a:gd name="connsiteX1" fmla="*/ 935256 w 937644"/>
                  <a:gd name="connsiteY1" fmla="*/ 0 h 1404940"/>
                  <a:gd name="connsiteX2" fmla="*/ 937644 w 937644"/>
                  <a:gd name="connsiteY2" fmla="*/ 23686 h 1404940"/>
                  <a:gd name="connsiteX3" fmla="*/ 937643 w 937644"/>
                  <a:gd name="connsiteY3" fmla="*/ 936118 h 1404940"/>
                  <a:gd name="connsiteX4" fmla="*/ 468821 w 937644"/>
                  <a:gd name="connsiteY4" fmla="*/ 1404940 h 1404940"/>
                  <a:gd name="connsiteX5" fmla="*/ 468822 w 937644"/>
                  <a:gd name="connsiteY5" fmla="*/ 1404939 h 1404940"/>
                  <a:gd name="connsiteX6" fmla="*/ 0 w 937644"/>
                  <a:gd name="connsiteY6" fmla="*/ 936117 h 1404940"/>
                  <a:gd name="connsiteX7" fmla="*/ 0 w 937644"/>
                  <a:gd name="connsiteY7" fmla="*/ 23686 h 1404940"/>
                  <a:gd name="connsiteX8" fmla="*/ 2388 w 937644"/>
                  <a:gd name="connsiteY8" fmla="*/ 0 h 140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44" h="1404940">
                    <a:moveTo>
                      <a:pt x="2388" y="0"/>
                    </a:moveTo>
                    <a:lnTo>
                      <a:pt x="935256" y="0"/>
                    </a:lnTo>
                    <a:lnTo>
                      <a:pt x="937644" y="23686"/>
                    </a:lnTo>
                    <a:cubicBezTo>
                      <a:pt x="937644" y="327830"/>
                      <a:pt x="937643" y="631974"/>
                      <a:pt x="937643" y="936118"/>
                    </a:cubicBezTo>
                    <a:cubicBezTo>
                      <a:pt x="937643" y="1195041"/>
                      <a:pt x="727744" y="1404940"/>
                      <a:pt x="468821" y="1404940"/>
                    </a:cubicBezTo>
                    <a:lnTo>
                      <a:pt x="468822" y="1404939"/>
                    </a:lnTo>
                    <a:cubicBezTo>
                      <a:pt x="209899" y="1404939"/>
                      <a:pt x="0" y="1195040"/>
                      <a:pt x="0" y="936117"/>
                    </a:cubicBezTo>
                    <a:lnTo>
                      <a:pt x="0" y="2368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15990" y="-2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758516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12755" y="0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6995" y="-4"/>
                <a:ext cx="186639" cy="8866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-44860" y="4165202"/>
            <a:ext cx="3302410" cy="2692801"/>
            <a:chOff x="-44860" y="4165202"/>
            <a:chExt cx="3302410" cy="26928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926587" y="4165202"/>
              <a:ext cx="2330963" cy="897145"/>
              <a:chOff x="926587" y="4165202"/>
              <a:chExt cx="2330963" cy="897145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926587" y="4171759"/>
                <a:ext cx="926592" cy="890588"/>
                <a:chOff x="926587" y="4171759"/>
                <a:chExt cx="926592" cy="890588"/>
              </a:xfrm>
            </p:grpSpPr>
            <p:sp>
              <p:nvSpPr>
                <p:cNvPr id="134" name="Freeform 133"/>
                <p:cNvSpPr/>
                <p:nvPr/>
              </p:nvSpPr>
              <p:spPr>
                <a:xfrm>
                  <a:off x="926587" y="4171759"/>
                  <a:ext cx="926592" cy="890588"/>
                </a:xfrm>
                <a:custGeom>
                  <a:avLst/>
                  <a:gdLst>
                    <a:gd name="connsiteX0" fmla="*/ 0 w 926592"/>
                    <a:gd name="connsiteY0" fmla="*/ 0 h 890588"/>
                    <a:gd name="connsiteX1" fmla="*/ 926591 w 926592"/>
                    <a:gd name="connsiteY1" fmla="*/ 0 h 890588"/>
                    <a:gd name="connsiteX2" fmla="*/ 926591 w 926592"/>
                    <a:gd name="connsiteY2" fmla="*/ 463285 h 890588"/>
                    <a:gd name="connsiteX3" fmla="*/ 926592 w 926592"/>
                    <a:gd name="connsiteY3" fmla="*/ 463295 h 890588"/>
                    <a:gd name="connsiteX4" fmla="*/ 926592 w 926592"/>
                    <a:gd name="connsiteY4" fmla="*/ 890588 h 890588"/>
                    <a:gd name="connsiteX5" fmla="*/ 0 w 926592"/>
                    <a:gd name="connsiteY5" fmla="*/ 890588 h 890588"/>
                    <a:gd name="connsiteX6" fmla="*/ 0 w 926592"/>
                    <a:gd name="connsiteY6" fmla="*/ 746759 h 890588"/>
                    <a:gd name="connsiteX7" fmla="*/ 0 w 926592"/>
                    <a:gd name="connsiteY7" fmla="*/ 463295 h 890588"/>
                    <a:gd name="connsiteX8" fmla="*/ 0 w 926592"/>
                    <a:gd name="connsiteY8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26592" h="890588">
                      <a:moveTo>
                        <a:pt x="0" y="0"/>
                      </a:moveTo>
                      <a:lnTo>
                        <a:pt x="926591" y="0"/>
                      </a:lnTo>
                      <a:lnTo>
                        <a:pt x="926591" y="463285"/>
                      </a:lnTo>
                      <a:lnTo>
                        <a:pt x="926592" y="463295"/>
                      </a:lnTo>
                      <a:lnTo>
                        <a:pt x="926592" y="890588"/>
                      </a:lnTo>
                      <a:lnTo>
                        <a:pt x="0" y="890588"/>
                      </a:lnTo>
                      <a:lnTo>
                        <a:pt x="0" y="746759"/>
                      </a:lnTo>
                      <a:lnTo>
                        <a:pt x="0" y="4632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940774" y="4172665"/>
                  <a:ext cx="883442" cy="88344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3" name="Freeform 152"/>
              <p:cNvSpPr/>
              <p:nvPr/>
            </p:nvSpPr>
            <p:spPr>
              <a:xfrm>
                <a:off x="1852189" y="4169092"/>
                <a:ext cx="1405361" cy="890588"/>
              </a:xfrm>
              <a:custGeom>
                <a:avLst/>
                <a:gdLst>
                  <a:gd name="connsiteX0" fmla="*/ 0 w 1753449"/>
                  <a:gd name="connsiteY0" fmla="*/ 0 h 890588"/>
                  <a:gd name="connsiteX1" fmla="*/ 1308155 w 1753449"/>
                  <a:gd name="connsiteY1" fmla="*/ 0 h 890588"/>
                  <a:gd name="connsiteX2" fmla="*/ 1753449 w 1753449"/>
                  <a:gd name="connsiteY2" fmla="*/ 445294 h 890588"/>
                  <a:gd name="connsiteX3" fmla="*/ 1308155 w 1753449"/>
                  <a:gd name="connsiteY3" fmla="*/ 890588 h 890588"/>
                  <a:gd name="connsiteX4" fmla="*/ 0 w 1753449"/>
                  <a:gd name="connsiteY4" fmla="*/ 890588 h 890588"/>
                  <a:gd name="connsiteX5" fmla="*/ 0 w 1753449"/>
                  <a:gd name="connsiteY5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449" h="890588">
                    <a:moveTo>
                      <a:pt x="0" y="0"/>
                    </a:moveTo>
                    <a:lnTo>
                      <a:pt x="1308155" y="0"/>
                    </a:lnTo>
                    <a:cubicBezTo>
                      <a:pt x="1554084" y="0"/>
                      <a:pt x="1753449" y="199365"/>
                      <a:pt x="1753449" y="445294"/>
                    </a:cubicBezTo>
                    <a:cubicBezTo>
                      <a:pt x="1753449" y="691223"/>
                      <a:pt x="1554084" y="890588"/>
                      <a:pt x="1308155" y="890588"/>
                    </a:cubicBezTo>
                    <a:lnTo>
                      <a:pt x="0" y="8905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ight Triangle 153"/>
              <p:cNvSpPr/>
              <p:nvPr/>
            </p:nvSpPr>
            <p:spPr>
              <a:xfrm>
                <a:off x="1852187" y="4165202"/>
                <a:ext cx="1043413" cy="89447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-44860" y="4169092"/>
              <a:ext cx="2688228" cy="2688911"/>
              <a:chOff x="-44860" y="4169092"/>
              <a:chExt cx="2688228" cy="2688911"/>
            </a:xfrm>
          </p:grpSpPr>
          <p:grpSp>
            <p:nvGrpSpPr>
              <p:cNvPr id="217" name="Group 216"/>
              <p:cNvGrpSpPr/>
              <p:nvPr/>
            </p:nvGrpSpPr>
            <p:grpSpPr>
              <a:xfrm>
                <a:off x="-44860" y="4169092"/>
                <a:ext cx="1394949" cy="2688908"/>
                <a:chOff x="-44860" y="4169092"/>
                <a:chExt cx="1394949" cy="2688908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-23815" y="5967412"/>
                  <a:ext cx="932120" cy="890588"/>
                  <a:chOff x="1161002" y="5967412"/>
                  <a:chExt cx="932120" cy="890588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1166528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ight Triangle 51"/>
                  <p:cNvSpPr/>
                  <p:nvPr/>
                </p:nvSpPr>
                <p:spPr>
                  <a:xfrm rot="16200000">
                    <a:off x="1253684" y="6018559"/>
                    <a:ext cx="746758" cy="932119"/>
                  </a:xfrm>
                  <a:prstGeom prst="rtTriangl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ight Triangle 52"/>
                  <p:cNvSpPr/>
                  <p:nvPr/>
                </p:nvSpPr>
                <p:spPr>
                  <a:xfrm rot="5400000">
                    <a:off x="1235779" y="5892635"/>
                    <a:ext cx="422994" cy="572548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-44860" y="4169092"/>
                  <a:ext cx="1394949" cy="1798318"/>
                  <a:chOff x="-44860" y="4169092"/>
                  <a:chExt cx="1394949" cy="179831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01800" y="5060156"/>
                    <a:ext cx="111918" cy="90725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291714" y="5059680"/>
                    <a:ext cx="111918" cy="90773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92774" y="5059680"/>
                    <a:ext cx="111918" cy="90772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700538" y="5052533"/>
                    <a:ext cx="111918" cy="91487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-44860" y="4169092"/>
                    <a:ext cx="974211" cy="890589"/>
                    <a:chOff x="878965" y="4617719"/>
                    <a:chExt cx="974211" cy="89058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926584" y="4617719"/>
                      <a:ext cx="926592" cy="890588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Freeform 37"/>
                    <p:cNvSpPr/>
                    <p:nvPr/>
                  </p:nvSpPr>
                  <p:spPr>
                    <a:xfrm rot="16200000" flipV="1">
                      <a:off x="992690" y="4647823"/>
                      <a:ext cx="746760" cy="974209"/>
                    </a:xfrm>
                    <a:custGeom>
                      <a:avLst/>
                      <a:gdLst>
                        <a:gd name="connsiteX0" fmla="*/ 0 w 468824"/>
                        <a:gd name="connsiteY0" fmla="*/ 0 h 468824"/>
                        <a:gd name="connsiteX1" fmla="*/ 468824 w 468824"/>
                        <a:gd name="connsiteY1" fmla="*/ 0 h 468824"/>
                        <a:gd name="connsiteX2" fmla="*/ 0 w 468824"/>
                        <a:gd name="connsiteY2" fmla="*/ 468824 h 468824"/>
                        <a:gd name="connsiteX3" fmla="*/ 0 w 468824"/>
                        <a:gd name="connsiteY3" fmla="*/ 0 h 4688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68824" h="468824">
                          <a:moveTo>
                            <a:pt x="0" y="0"/>
                          </a:moveTo>
                          <a:lnTo>
                            <a:pt x="468824" y="0"/>
                          </a:lnTo>
                          <a:cubicBezTo>
                            <a:pt x="209900" y="0"/>
                            <a:pt x="0" y="209900"/>
                            <a:pt x="0" y="468824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52" name="Freeform 151"/>
                  <p:cNvSpPr/>
                  <p:nvPr/>
                </p:nvSpPr>
                <p:spPr>
                  <a:xfrm flipH="1">
                    <a:off x="895752" y="5059680"/>
                    <a:ext cx="454337" cy="904158"/>
                  </a:xfrm>
                  <a:custGeom>
                    <a:avLst/>
                    <a:gdLst>
                      <a:gd name="connsiteX0" fmla="*/ 444728 w 444728"/>
                      <a:gd name="connsiteY0" fmla="*/ 0 h 890474"/>
                      <a:gd name="connsiteX1" fmla="*/ 444728 w 444728"/>
                      <a:gd name="connsiteY1" fmla="*/ 890474 h 890474"/>
                      <a:gd name="connsiteX2" fmla="*/ 355552 w 444728"/>
                      <a:gd name="connsiteY2" fmla="*/ 881484 h 890474"/>
                      <a:gd name="connsiteX3" fmla="*/ 0 w 444728"/>
                      <a:gd name="connsiteY3" fmla="*/ 445237 h 890474"/>
                      <a:gd name="connsiteX4" fmla="*/ 355552 w 444728"/>
                      <a:gd name="connsiteY4" fmla="*/ 8990 h 890474"/>
                      <a:gd name="connsiteX5" fmla="*/ 444728 w 444728"/>
                      <a:gd name="connsiteY5" fmla="*/ 0 h 8904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4728" h="890474">
                        <a:moveTo>
                          <a:pt x="444728" y="0"/>
                        </a:moveTo>
                        <a:lnTo>
                          <a:pt x="444728" y="890474"/>
                        </a:lnTo>
                        <a:lnTo>
                          <a:pt x="355552" y="881484"/>
                        </a:lnTo>
                        <a:cubicBezTo>
                          <a:pt x="152639" y="839962"/>
                          <a:pt x="0" y="660425"/>
                          <a:pt x="0" y="445237"/>
                        </a:cubicBezTo>
                        <a:cubicBezTo>
                          <a:pt x="0" y="230049"/>
                          <a:pt x="152639" y="50512"/>
                          <a:pt x="355552" y="8990"/>
                        </a:cubicBezTo>
                        <a:lnTo>
                          <a:pt x="444728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9" name="Group 218"/>
              <p:cNvGrpSpPr/>
              <p:nvPr/>
            </p:nvGrpSpPr>
            <p:grpSpPr>
              <a:xfrm>
                <a:off x="901054" y="5963839"/>
                <a:ext cx="1742314" cy="894164"/>
                <a:chOff x="901054" y="5963839"/>
                <a:chExt cx="1742314" cy="8941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901054" y="5967412"/>
                  <a:ext cx="926592" cy="890588"/>
                  <a:chOff x="901054" y="5967412"/>
                  <a:chExt cx="926592" cy="890588"/>
                </a:xfrm>
              </p:grpSpPr>
              <p:sp>
                <p:nvSpPr>
                  <p:cNvPr id="155" name="Freeform 154"/>
                  <p:cNvSpPr/>
                  <p:nvPr/>
                </p:nvSpPr>
                <p:spPr>
                  <a:xfrm>
                    <a:off x="901054" y="5967412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Diamond 155"/>
                  <p:cNvSpPr/>
                  <p:nvPr/>
                </p:nvSpPr>
                <p:spPr>
                  <a:xfrm>
                    <a:off x="913215" y="5970078"/>
                    <a:ext cx="911001" cy="882666"/>
                  </a:xfrm>
                  <a:prstGeom prst="diamond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7" name="Freeform 156"/>
                <p:cNvSpPr/>
                <p:nvPr/>
              </p:nvSpPr>
              <p:spPr>
                <a:xfrm rot="16200000" flipH="1">
                  <a:off x="1786710" y="6001345"/>
                  <a:ext cx="894164" cy="819152"/>
                </a:xfrm>
                <a:custGeom>
                  <a:avLst/>
                  <a:gdLst>
                    <a:gd name="connsiteX0" fmla="*/ 0 w 926592"/>
                    <a:gd name="connsiteY0" fmla="*/ 0 h 819152"/>
                    <a:gd name="connsiteX1" fmla="*/ 926592 w 926592"/>
                    <a:gd name="connsiteY1" fmla="*/ 0 h 819152"/>
                    <a:gd name="connsiteX2" fmla="*/ 926592 w 926592"/>
                    <a:gd name="connsiteY2" fmla="*/ 819152 h 819152"/>
                    <a:gd name="connsiteX3" fmla="*/ 8131 w 926592"/>
                    <a:gd name="connsiteY3" fmla="*/ 54431 h 819152"/>
                    <a:gd name="connsiteX4" fmla="*/ 0 w 926592"/>
                    <a:gd name="connsiteY4" fmla="*/ 0 h 819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6592" h="819152">
                      <a:moveTo>
                        <a:pt x="0" y="0"/>
                      </a:moveTo>
                      <a:lnTo>
                        <a:pt x="926592" y="0"/>
                      </a:lnTo>
                      <a:lnTo>
                        <a:pt x="926592" y="819152"/>
                      </a:lnTo>
                      <a:cubicBezTo>
                        <a:pt x="473543" y="819152"/>
                        <a:pt x="95550" y="490857"/>
                        <a:pt x="8131" y="5443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29" name="Group 228"/>
          <p:cNvGrpSpPr/>
          <p:nvPr/>
        </p:nvGrpSpPr>
        <p:grpSpPr>
          <a:xfrm>
            <a:off x="7189849" y="-16352"/>
            <a:ext cx="933852" cy="2295951"/>
            <a:chOff x="7189849" y="-16352"/>
            <a:chExt cx="933852" cy="2295951"/>
          </a:xfrm>
        </p:grpSpPr>
        <p:grpSp>
          <p:nvGrpSpPr>
            <p:cNvPr id="170" name="Group 169"/>
            <p:cNvGrpSpPr/>
            <p:nvPr/>
          </p:nvGrpSpPr>
          <p:grpSpPr>
            <a:xfrm>
              <a:off x="7197109" y="-16352"/>
              <a:ext cx="926592" cy="890588"/>
              <a:chOff x="7929802" y="-1949"/>
              <a:chExt cx="926592" cy="890588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7929802" y="-1949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7929802" y="-1949"/>
                <a:ext cx="926592" cy="888644"/>
              </a:xfrm>
              <a:custGeom>
                <a:avLst/>
                <a:gdLst>
                  <a:gd name="connsiteX0" fmla="*/ 0 w 926592"/>
                  <a:gd name="connsiteY0" fmla="*/ 0 h 819152"/>
                  <a:gd name="connsiteX1" fmla="*/ 926592 w 926592"/>
                  <a:gd name="connsiteY1" fmla="*/ 0 h 819152"/>
                  <a:gd name="connsiteX2" fmla="*/ 926592 w 926592"/>
                  <a:gd name="connsiteY2" fmla="*/ 819152 h 819152"/>
                  <a:gd name="connsiteX3" fmla="*/ 8131 w 926592"/>
                  <a:gd name="connsiteY3" fmla="*/ 54431 h 819152"/>
                  <a:gd name="connsiteX4" fmla="*/ 0 w 926592"/>
                  <a:gd name="connsiteY4" fmla="*/ 0 h 81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592" h="819152">
                    <a:moveTo>
                      <a:pt x="0" y="0"/>
                    </a:moveTo>
                    <a:lnTo>
                      <a:pt x="926592" y="0"/>
                    </a:lnTo>
                    <a:lnTo>
                      <a:pt x="926592" y="819152"/>
                    </a:lnTo>
                    <a:cubicBezTo>
                      <a:pt x="473543" y="819152"/>
                      <a:pt x="95550" y="490857"/>
                      <a:pt x="8131" y="5443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5400000">
              <a:off x="6953164" y="1111615"/>
              <a:ext cx="1405361" cy="930607"/>
            </a:xfrm>
            <a:custGeom>
              <a:avLst/>
              <a:gdLst>
                <a:gd name="connsiteX0" fmla="*/ 0 w 1753449"/>
                <a:gd name="connsiteY0" fmla="*/ 0 h 890588"/>
                <a:gd name="connsiteX1" fmla="*/ 1308155 w 1753449"/>
                <a:gd name="connsiteY1" fmla="*/ 0 h 890588"/>
                <a:gd name="connsiteX2" fmla="*/ 1753449 w 1753449"/>
                <a:gd name="connsiteY2" fmla="*/ 445294 h 890588"/>
                <a:gd name="connsiteX3" fmla="*/ 1308155 w 1753449"/>
                <a:gd name="connsiteY3" fmla="*/ 890588 h 890588"/>
                <a:gd name="connsiteX4" fmla="*/ 0 w 1753449"/>
                <a:gd name="connsiteY4" fmla="*/ 890588 h 890588"/>
                <a:gd name="connsiteX5" fmla="*/ 0 w 1753449"/>
                <a:gd name="connsiteY5" fmla="*/ 0 h 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449" h="890588">
                  <a:moveTo>
                    <a:pt x="0" y="0"/>
                  </a:moveTo>
                  <a:lnTo>
                    <a:pt x="1308155" y="0"/>
                  </a:lnTo>
                  <a:cubicBezTo>
                    <a:pt x="1554084" y="0"/>
                    <a:pt x="1753449" y="199365"/>
                    <a:pt x="1753449" y="445294"/>
                  </a:cubicBezTo>
                  <a:cubicBezTo>
                    <a:pt x="1753449" y="691223"/>
                    <a:pt x="1554084" y="890588"/>
                    <a:pt x="1308155" y="890588"/>
                  </a:cubicBezTo>
                  <a:lnTo>
                    <a:pt x="0" y="890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ight Triangle 162"/>
            <p:cNvSpPr/>
            <p:nvPr/>
          </p:nvSpPr>
          <p:spPr>
            <a:xfrm rot="5400000">
              <a:off x="7209168" y="854918"/>
              <a:ext cx="888645" cy="927284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261870" y="-8323"/>
            <a:ext cx="940735" cy="6861067"/>
            <a:chOff x="11261870" y="-8323"/>
            <a:chExt cx="940735" cy="6861067"/>
          </a:xfrm>
        </p:grpSpPr>
        <p:grpSp>
          <p:nvGrpSpPr>
            <p:cNvPr id="249" name="Group 248"/>
            <p:cNvGrpSpPr/>
            <p:nvPr/>
          </p:nvGrpSpPr>
          <p:grpSpPr>
            <a:xfrm>
              <a:off x="11261870" y="-8323"/>
              <a:ext cx="940735" cy="5292843"/>
              <a:chOff x="11261870" y="-8323"/>
              <a:chExt cx="940735" cy="5292843"/>
            </a:xfrm>
          </p:grpSpPr>
          <p:grpSp>
            <p:nvGrpSpPr>
              <p:cNvPr id="248" name="Group 247"/>
              <p:cNvGrpSpPr/>
              <p:nvPr/>
            </p:nvGrpSpPr>
            <p:grpSpPr>
              <a:xfrm>
                <a:off x="11261870" y="-8323"/>
                <a:ext cx="940735" cy="3887482"/>
                <a:chOff x="11261870" y="-8323"/>
                <a:chExt cx="940735" cy="3887482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11261870" y="-8323"/>
                  <a:ext cx="940735" cy="2996894"/>
                  <a:chOff x="11261870" y="-8323"/>
                  <a:chExt cx="940735" cy="299689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1269445" y="-8323"/>
                    <a:ext cx="933160" cy="1237049"/>
                    <a:chOff x="11269445" y="-8323"/>
                    <a:chExt cx="933160" cy="1237049"/>
                  </a:xfrm>
                </p:grpSpPr>
                <p:sp>
                  <p:nvSpPr>
                    <p:cNvPr id="165" name="Freeform 164"/>
                    <p:cNvSpPr/>
                    <p:nvPr/>
                  </p:nvSpPr>
                  <p:spPr>
                    <a:xfrm>
                      <a:off x="11269445" y="-8323"/>
                      <a:ext cx="933160" cy="346461"/>
                    </a:xfrm>
                    <a:custGeom>
                      <a:avLst/>
                      <a:gdLst>
                        <a:gd name="connsiteX0" fmla="*/ 0 w 926592"/>
                        <a:gd name="connsiteY0" fmla="*/ 0 h 890588"/>
                        <a:gd name="connsiteX1" fmla="*/ 926591 w 926592"/>
                        <a:gd name="connsiteY1" fmla="*/ 0 h 890588"/>
                        <a:gd name="connsiteX2" fmla="*/ 926591 w 926592"/>
                        <a:gd name="connsiteY2" fmla="*/ 463285 h 890588"/>
                        <a:gd name="connsiteX3" fmla="*/ 926592 w 926592"/>
                        <a:gd name="connsiteY3" fmla="*/ 463295 h 890588"/>
                        <a:gd name="connsiteX4" fmla="*/ 926592 w 926592"/>
                        <a:gd name="connsiteY4" fmla="*/ 890588 h 890588"/>
                        <a:gd name="connsiteX5" fmla="*/ 0 w 926592"/>
                        <a:gd name="connsiteY5" fmla="*/ 890588 h 890588"/>
                        <a:gd name="connsiteX6" fmla="*/ 0 w 926592"/>
                        <a:gd name="connsiteY6" fmla="*/ 746759 h 890588"/>
                        <a:gd name="connsiteX7" fmla="*/ 0 w 926592"/>
                        <a:gd name="connsiteY7" fmla="*/ 463295 h 890588"/>
                        <a:gd name="connsiteX8" fmla="*/ 0 w 926592"/>
                        <a:gd name="connsiteY8" fmla="*/ 0 h 8905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26592" h="890588">
                          <a:moveTo>
                            <a:pt x="0" y="0"/>
                          </a:moveTo>
                          <a:lnTo>
                            <a:pt x="926591" y="0"/>
                          </a:lnTo>
                          <a:lnTo>
                            <a:pt x="926591" y="463285"/>
                          </a:lnTo>
                          <a:lnTo>
                            <a:pt x="926592" y="463295"/>
                          </a:lnTo>
                          <a:lnTo>
                            <a:pt x="926592" y="890588"/>
                          </a:lnTo>
                          <a:lnTo>
                            <a:pt x="0" y="890588"/>
                          </a:lnTo>
                          <a:lnTo>
                            <a:pt x="0" y="746759"/>
                          </a:lnTo>
                          <a:lnTo>
                            <a:pt x="0" y="46329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45" name="Group 244"/>
                    <p:cNvGrpSpPr/>
                    <p:nvPr/>
                  </p:nvGrpSpPr>
                  <p:grpSpPr>
                    <a:xfrm>
                      <a:off x="11269445" y="338138"/>
                      <a:ext cx="926592" cy="890588"/>
                      <a:chOff x="11269445" y="338138"/>
                      <a:chExt cx="926592" cy="890588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11269445" y="338138"/>
                        <a:ext cx="926592" cy="890588"/>
                      </a:xfrm>
                      <a:custGeom>
                        <a:avLst/>
                        <a:gdLst>
                          <a:gd name="connsiteX0" fmla="*/ 0 w 926592"/>
                          <a:gd name="connsiteY0" fmla="*/ 0 h 890588"/>
                          <a:gd name="connsiteX1" fmla="*/ 926591 w 926592"/>
                          <a:gd name="connsiteY1" fmla="*/ 0 h 890588"/>
                          <a:gd name="connsiteX2" fmla="*/ 926591 w 926592"/>
                          <a:gd name="connsiteY2" fmla="*/ 463285 h 890588"/>
                          <a:gd name="connsiteX3" fmla="*/ 926592 w 926592"/>
                          <a:gd name="connsiteY3" fmla="*/ 463295 h 890588"/>
                          <a:gd name="connsiteX4" fmla="*/ 926592 w 926592"/>
                          <a:gd name="connsiteY4" fmla="*/ 890588 h 890588"/>
                          <a:gd name="connsiteX5" fmla="*/ 0 w 926592"/>
                          <a:gd name="connsiteY5" fmla="*/ 890588 h 890588"/>
                          <a:gd name="connsiteX6" fmla="*/ 0 w 926592"/>
                          <a:gd name="connsiteY6" fmla="*/ 746759 h 890588"/>
                          <a:gd name="connsiteX7" fmla="*/ 0 w 926592"/>
                          <a:gd name="connsiteY7" fmla="*/ 463295 h 890588"/>
                          <a:gd name="connsiteX8" fmla="*/ 0 w 926592"/>
                          <a:gd name="connsiteY8" fmla="*/ 0 h 8905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26592" h="890588">
                            <a:moveTo>
                              <a:pt x="0" y="0"/>
                            </a:moveTo>
                            <a:lnTo>
                              <a:pt x="926591" y="0"/>
                            </a:lnTo>
                            <a:lnTo>
                              <a:pt x="926591" y="463285"/>
                            </a:lnTo>
                            <a:lnTo>
                              <a:pt x="926592" y="463295"/>
                            </a:lnTo>
                            <a:lnTo>
                              <a:pt x="926592" y="890588"/>
                            </a:lnTo>
                            <a:lnTo>
                              <a:pt x="0" y="890588"/>
                            </a:lnTo>
                            <a:lnTo>
                              <a:pt x="0" y="746759"/>
                            </a:lnTo>
                            <a:lnTo>
                              <a:pt x="0" y="4632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7" name="Diamond 166"/>
                      <p:cNvSpPr/>
                      <p:nvPr/>
                    </p:nvSpPr>
                    <p:spPr>
                      <a:xfrm>
                        <a:off x="11280027" y="338138"/>
                        <a:ext cx="908435" cy="890588"/>
                      </a:xfrm>
                      <a:prstGeom prst="diamond">
                        <a:avLst/>
                      </a:prstGeom>
                      <a:solidFill>
                        <a:srgbClr val="7030A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83" name="Freeform 182"/>
                  <p:cNvSpPr/>
                  <p:nvPr/>
                </p:nvSpPr>
                <p:spPr>
                  <a:xfrm>
                    <a:off x="11269445" y="1228726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>
                  <a:xfrm>
                    <a:off x="11269445" y="1460053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>
                  <a:xfrm>
                    <a:off x="11265408" y="1701855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>
                  <a:xfrm>
                    <a:off x="11261870" y="1944199"/>
                    <a:ext cx="926592" cy="153784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Right Triangle 189"/>
                  <p:cNvSpPr/>
                  <p:nvPr/>
                </p:nvSpPr>
                <p:spPr>
                  <a:xfrm rot="16200000">
                    <a:off x="11283410" y="2079981"/>
                    <a:ext cx="890588" cy="926592"/>
                  </a:xfrm>
                  <a:prstGeom prst="rtTriangle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11265408" y="2988571"/>
                  <a:ext cx="926592" cy="890588"/>
                  <a:chOff x="11265408" y="2988571"/>
                  <a:chExt cx="926592" cy="890588"/>
                </a:xfrm>
              </p:grpSpPr>
              <p:sp>
                <p:nvSpPr>
                  <p:cNvPr id="189" name="Freeform 188"/>
                  <p:cNvSpPr/>
                  <p:nvPr/>
                </p:nvSpPr>
                <p:spPr>
                  <a:xfrm>
                    <a:off x="11265408" y="2988571"/>
                    <a:ext cx="926592" cy="890588"/>
                  </a:xfrm>
                  <a:custGeom>
                    <a:avLst/>
                    <a:gdLst>
                      <a:gd name="connsiteX0" fmla="*/ 0 w 926592"/>
                      <a:gd name="connsiteY0" fmla="*/ 0 h 890588"/>
                      <a:gd name="connsiteX1" fmla="*/ 926591 w 926592"/>
                      <a:gd name="connsiteY1" fmla="*/ 0 h 890588"/>
                      <a:gd name="connsiteX2" fmla="*/ 926591 w 926592"/>
                      <a:gd name="connsiteY2" fmla="*/ 463285 h 890588"/>
                      <a:gd name="connsiteX3" fmla="*/ 926592 w 926592"/>
                      <a:gd name="connsiteY3" fmla="*/ 463295 h 890588"/>
                      <a:gd name="connsiteX4" fmla="*/ 926592 w 926592"/>
                      <a:gd name="connsiteY4" fmla="*/ 890588 h 890588"/>
                      <a:gd name="connsiteX5" fmla="*/ 0 w 926592"/>
                      <a:gd name="connsiteY5" fmla="*/ 890588 h 890588"/>
                      <a:gd name="connsiteX6" fmla="*/ 0 w 926592"/>
                      <a:gd name="connsiteY6" fmla="*/ 746759 h 890588"/>
                      <a:gd name="connsiteX7" fmla="*/ 0 w 926592"/>
                      <a:gd name="connsiteY7" fmla="*/ 463295 h 890588"/>
                      <a:gd name="connsiteX8" fmla="*/ 0 w 926592"/>
                      <a:gd name="connsiteY8" fmla="*/ 0 h 89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6592" h="890588">
                        <a:moveTo>
                          <a:pt x="0" y="0"/>
                        </a:moveTo>
                        <a:lnTo>
                          <a:pt x="926591" y="0"/>
                        </a:lnTo>
                        <a:lnTo>
                          <a:pt x="926591" y="463285"/>
                        </a:lnTo>
                        <a:lnTo>
                          <a:pt x="926592" y="463295"/>
                        </a:lnTo>
                        <a:lnTo>
                          <a:pt x="926592" y="890588"/>
                        </a:lnTo>
                        <a:lnTo>
                          <a:pt x="0" y="890588"/>
                        </a:lnTo>
                        <a:lnTo>
                          <a:pt x="0" y="746759"/>
                        </a:lnTo>
                        <a:lnTo>
                          <a:pt x="0" y="4632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>
                  <a:xfrm>
                    <a:off x="11269445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>
                  <a:xfrm>
                    <a:off x="11495664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/>
                  <p:cNvSpPr/>
                  <p:nvPr/>
                </p:nvSpPr>
                <p:spPr>
                  <a:xfrm>
                    <a:off x="11721883" y="2993436"/>
                    <a:ext cx="146843" cy="885723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11262799" y="3879159"/>
                <a:ext cx="931809" cy="1405361"/>
                <a:chOff x="11262799" y="3879159"/>
                <a:chExt cx="931809" cy="1405361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 rot="5400000">
                  <a:off x="11026023" y="4115935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ight Triangle 205"/>
                <p:cNvSpPr/>
                <p:nvPr/>
              </p:nvSpPr>
              <p:spPr>
                <a:xfrm flipV="1">
                  <a:off x="11266070" y="3884024"/>
                  <a:ext cx="923829" cy="92980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2" name="Oval 211"/>
            <p:cNvSpPr/>
            <p:nvPr/>
          </p:nvSpPr>
          <p:spPr>
            <a:xfrm>
              <a:off x="11297588" y="5969302"/>
              <a:ext cx="883442" cy="88344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9043032" y="-1"/>
            <a:ext cx="1872621" cy="3235243"/>
            <a:chOff x="8689939" y="-58427"/>
            <a:chExt cx="1872621" cy="3235243"/>
          </a:xfrm>
        </p:grpSpPr>
        <p:grpSp>
          <p:nvGrpSpPr>
            <p:cNvPr id="243" name="Group 242"/>
            <p:cNvGrpSpPr/>
            <p:nvPr/>
          </p:nvGrpSpPr>
          <p:grpSpPr>
            <a:xfrm>
              <a:off x="9623015" y="880864"/>
              <a:ext cx="939545" cy="2295952"/>
              <a:chOff x="9623015" y="880864"/>
              <a:chExt cx="939545" cy="2295952"/>
            </a:xfrm>
          </p:grpSpPr>
          <p:sp>
            <p:nvSpPr>
              <p:cNvPr id="175" name="Freeform 174"/>
              <p:cNvSpPr/>
              <p:nvPr/>
            </p:nvSpPr>
            <p:spPr>
              <a:xfrm>
                <a:off x="9626226" y="880868"/>
                <a:ext cx="926592" cy="890588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9713151" y="880865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9991097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70768" y="880864"/>
                <a:ext cx="180975" cy="89059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623015" y="1771455"/>
                <a:ext cx="939545" cy="1405361"/>
                <a:chOff x="9623015" y="1771455"/>
                <a:chExt cx="939545" cy="1405361"/>
              </a:xfrm>
            </p:grpSpPr>
            <p:sp>
              <p:nvSpPr>
                <p:cNvPr id="180" name="Freeform 179"/>
                <p:cNvSpPr/>
                <p:nvPr/>
              </p:nvSpPr>
              <p:spPr>
                <a:xfrm rot="5400000">
                  <a:off x="9386239" y="2008231"/>
                  <a:ext cx="1405361" cy="931809"/>
                </a:xfrm>
                <a:custGeom>
                  <a:avLst/>
                  <a:gdLst>
                    <a:gd name="connsiteX0" fmla="*/ 0 w 1753449"/>
                    <a:gd name="connsiteY0" fmla="*/ 0 h 890588"/>
                    <a:gd name="connsiteX1" fmla="*/ 1308155 w 1753449"/>
                    <a:gd name="connsiteY1" fmla="*/ 0 h 890588"/>
                    <a:gd name="connsiteX2" fmla="*/ 1753449 w 1753449"/>
                    <a:gd name="connsiteY2" fmla="*/ 445294 h 890588"/>
                    <a:gd name="connsiteX3" fmla="*/ 1308155 w 1753449"/>
                    <a:gd name="connsiteY3" fmla="*/ 890588 h 890588"/>
                    <a:gd name="connsiteX4" fmla="*/ 0 w 1753449"/>
                    <a:gd name="connsiteY4" fmla="*/ 890588 h 890588"/>
                    <a:gd name="connsiteX5" fmla="*/ 0 w 1753449"/>
                    <a:gd name="connsiteY5" fmla="*/ 0 h 890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53449" h="890588">
                      <a:moveTo>
                        <a:pt x="0" y="0"/>
                      </a:moveTo>
                      <a:lnTo>
                        <a:pt x="1308155" y="0"/>
                      </a:lnTo>
                      <a:cubicBezTo>
                        <a:pt x="1554084" y="0"/>
                        <a:pt x="1753449" y="199365"/>
                        <a:pt x="1753449" y="445294"/>
                      </a:cubicBezTo>
                      <a:cubicBezTo>
                        <a:pt x="1753449" y="691223"/>
                        <a:pt x="1554084" y="890588"/>
                        <a:pt x="1308155" y="890588"/>
                      </a:cubicBezTo>
                      <a:lnTo>
                        <a:pt x="0" y="8905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ight Triangle 180"/>
                <p:cNvSpPr/>
                <p:nvPr/>
              </p:nvSpPr>
              <p:spPr>
                <a:xfrm rot="5400000" flipV="1">
                  <a:off x="9652354" y="1742122"/>
                  <a:ext cx="880869" cy="939542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5" name="Group 234"/>
            <p:cNvGrpSpPr/>
            <p:nvPr/>
          </p:nvGrpSpPr>
          <p:grpSpPr>
            <a:xfrm>
              <a:off x="8689939" y="-58427"/>
              <a:ext cx="1862879" cy="1760282"/>
              <a:chOff x="8689939" y="-58427"/>
              <a:chExt cx="1862879" cy="1760282"/>
            </a:xfrm>
          </p:grpSpPr>
          <p:sp>
            <p:nvSpPr>
              <p:cNvPr id="176" name="Right Triangle 175"/>
              <p:cNvSpPr/>
              <p:nvPr/>
            </p:nvSpPr>
            <p:spPr>
              <a:xfrm flipV="1">
                <a:off x="9623016" y="-58427"/>
                <a:ext cx="929802" cy="939291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691604" y="-58426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8689939" y="170252"/>
                <a:ext cx="931625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8689939" y="41930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/>
              <p:cNvSpPr/>
              <p:nvPr/>
            </p:nvSpPr>
            <p:spPr>
              <a:xfrm>
                <a:off x="8689939" y="668658"/>
                <a:ext cx="926592" cy="153784"/>
              </a:xfrm>
              <a:custGeom>
                <a:avLst/>
                <a:gdLst>
                  <a:gd name="connsiteX0" fmla="*/ 0 w 926592"/>
                  <a:gd name="connsiteY0" fmla="*/ 0 h 890588"/>
                  <a:gd name="connsiteX1" fmla="*/ 926591 w 926592"/>
                  <a:gd name="connsiteY1" fmla="*/ 0 h 890588"/>
                  <a:gd name="connsiteX2" fmla="*/ 926591 w 926592"/>
                  <a:gd name="connsiteY2" fmla="*/ 463285 h 890588"/>
                  <a:gd name="connsiteX3" fmla="*/ 926592 w 926592"/>
                  <a:gd name="connsiteY3" fmla="*/ 463295 h 890588"/>
                  <a:gd name="connsiteX4" fmla="*/ 926592 w 926592"/>
                  <a:gd name="connsiteY4" fmla="*/ 890588 h 890588"/>
                  <a:gd name="connsiteX5" fmla="*/ 0 w 926592"/>
                  <a:gd name="connsiteY5" fmla="*/ 890588 h 890588"/>
                  <a:gd name="connsiteX6" fmla="*/ 0 w 926592"/>
                  <a:gd name="connsiteY6" fmla="*/ 746759 h 890588"/>
                  <a:gd name="connsiteX7" fmla="*/ 0 w 926592"/>
                  <a:gd name="connsiteY7" fmla="*/ 463295 h 890588"/>
                  <a:gd name="connsiteX8" fmla="*/ 0 w 926592"/>
                  <a:gd name="connsiteY8" fmla="*/ 0 h 89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592" h="890588">
                    <a:moveTo>
                      <a:pt x="0" y="0"/>
                    </a:moveTo>
                    <a:lnTo>
                      <a:pt x="926591" y="0"/>
                    </a:lnTo>
                    <a:lnTo>
                      <a:pt x="926591" y="463285"/>
                    </a:lnTo>
                    <a:lnTo>
                      <a:pt x="926592" y="463295"/>
                    </a:lnTo>
                    <a:lnTo>
                      <a:pt x="926592" y="890588"/>
                    </a:lnTo>
                    <a:lnTo>
                      <a:pt x="0" y="890588"/>
                    </a:lnTo>
                    <a:lnTo>
                      <a:pt x="0" y="746759"/>
                    </a:lnTo>
                    <a:lnTo>
                      <a:pt x="0" y="463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8739573" y="818413"/>
                <a:ext cx="883442" cy="8834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1" name="TextBox 250"/>
          <p:cNvSpPr txBox="1"/>
          <p:nvPr/>
        </p:nvSpPr>
        <p:spPr>
          <a:xfrm>
            <a:off x="3818475" y="3574180"/>
            <a:ext cx="6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5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122</Words>
  <Application>Microsoft Office PowerPoint</Application>
  <PresentationFormat>Widescreen</PresentationFormat>
  <Paragraphs>50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Catamaran</vt:lpstr>
      <vt:lpstr>Times New Roman</vt:lpstr>
      <vt:lpstr>Wingdings</vt:lpstr>
      <vt:lpstr>Office Theme</vt:lpstr>
      <vt:lpstr>PowerPoint Presentation</vt:lpstr>
      <vt:lpstr>PowerPoint Presentation</vt:lpstr>
      <vt:lpstr>Developing a logic model helps us to</vt:lpstr>
      <vt:lpstr>PowerPoint Presentation</vt:lpstr>
      <vt:lpstr>Decision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63</cp:revision>
  <dcterms:created xsi:type="dcterms:W3CDTF">2022-11-15T06:43:56Z</dcterms:created>
  <dcterms:modified xsi:type="dcterms:W3CDTF">2022-11-19T12:56:23Z</dcterms:modified>
</cp:coreProperties>
</file>