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426246" y="1172496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887394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63125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491534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65503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2022-11-15T06:43:56Z</dcterms:created>
  <dcterms:modified xsi:type="dcterms:W3CDTF">2022-11-15T07:13:58Z</dcterms:modified>
</cp:coreProperties>
</file>