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0"/>
  </p:notesMasterIdLst>
  <p:sldIdLst>
    <p:sldId id="256" r:id="rId2"/>
    <p:sldId id="257" r:id="rId3"/>
    <p:sldId id="259" r:id="rId4"/>
    <p:sldId id="263" r:id="rId5"/>
    <p:sldId id="261" r:id="rId6"/>
    <p:sldId id="260" r:id="rId7"/>
    <p:sldId id="272" r:id="rId8"/>
    <p:sldId id="273" r:id="rId9"/>
    <p:sldId id="267" r:id="rId10"/>
    <p:sldId id="274" r:id="rId11"/>
    <p:sldId id="275" r:id="rId12"/>
    <p:sldId id="266" r:id="rId13"/>
    <p:sldId id="265" r:id="rId14"/>
    <p:sldId id="269" r:id="rId15"/>
    <p:sldId id="271" r:id="rId16"/>
    <p:sldId id="270" r:id="rId17"/>
    <p:sldId id="268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3D19"/>
    <a:srgbClr val="FDF951"/>
    <a:srgbClr val="92D050"/>
    <a:srgbClr val="660066"/>
    <a:srgbClr val="9F9FD1"/>
    <a:srgbClr val="FFC000"/>
    <a:srgbClr val="7F034D"/>
    <a:srgbClr val="F44C2A"/>
    <a:srgbClr val="FCF729"/>
    <a:srgbClr val="FFE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738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8F38-3D12-4267-A922-7CF488A992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19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279942" y="1072692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002060"/>
          </a:solidFill>
        </p:grpSpPr>
        <p:sp>
          <p:nvSpPr>
            <p:cNvPr id="4" name="Frame 3"/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ame 4"/>
            <p:cNvSpPr/>
            <p:nvPr/>
          </p:nvSpPr>
          <p:spPr>
            <a:xfrm>
              <a:off x="266700" y="269875"/>
              <a:ext cx="11658600" cy="631825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7314" y="1030514"/>
            <a:ext cx="10145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customer is registered and buys goods worth 10k+ then provide 20%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 the customer is registered and buys goods less than 10k then provide 10% 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 is not registered and buys goods more than 10k then provide 5% discount.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 is not registered and buys goods less than 10k then no discount or 0% discount.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stCxn id="2" idx="6"/>
            <a:endCxn id="3" idx="3"/>
          </p:cNvCxnSpPr>
          <p:nvPr/>
        </p:nvCxnSpPr>
        <p:spPr>
          <a:xfrm flipV="1">
            <a:off x="3585028" y="2845280"/>
            <a:ext cx="1323693" cy="558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5"/>
            <a:endCxn id="4" idx="2"/>
          </p:cNvCxnSpPr>
          <p:nvPr/>
        </p:nvCxnSpPr>
        <p:spPr>
          <a:xfrm>
            <a:off x="3234309" y="4260573"/>
            <a:ext cx="1388491" cy="707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7"/>
            <a:endCxn id="5" idx="2"/>
          </p:cNvCxnSpPr>
          <p:nvPr/>
        </p:nvCxnSpPr>
        <p:spPr>
          <a:xfrm flipV="1">
            <a:off x="6499509" y="794295"/>
            <a:ext cx="2034891" cy="5115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2"/>
          </p:cNvCxnSpPr>
          <p:nvPr/>
        </p:nvCxnSpPr>
        <p:spPr>
          <a:xfrm>
            <a:off x="6828972" y="2191657"/>
            <a:ext cx="1705427" cy="432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6"/>
            <a:endCxn id="11" idx="2"/>
          </p:cNvCxnSpPr>
          <p:nvPr/>
        </p:nvCxnSpPr>
        <p:spPr>
          <a:xfrm flipV="1">
            <a:off x="6988627" y="4288743"/>
            <a:ext cx="1545771" cy="679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5"/>
            <a:endCxn id="12" idx="2"/>
          </p:cNvCxnSpPr>
          <p:nvPr/>
        </p:nvCxnSpPr>
        <p:spPr>
          <a:xfrm>
            <a:off x="6642160" y="5781350"/>
            <a:ext cx="1892233" cy="157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190172" y="116115"/>
            <a:ext cx="9056902" cy="6501270"/>
            <a:chOff x="203201" y="87086"/>
            <a:chExt cx="9056902" cy="6501270"/>
          </a:xfrm>
        </p:grpSpPr>
        <p:grpSp>
          <p:nvGrpSpPr>
            <p:cNvPr id="47" name="Group 46"/>
            <p:cNvGrpSpPr/>
            <p:nvPr/>
          </p:nvGrpSpPr>
          <p:grpSpPr>
            <a:xfrm>
              <a:off x="203201" y="87086"/>
              <a:ext cx="9056902" cy="6501270"/>
              <a:chOff x="203201" y="87086"/>
              <a:chExt cx="9056902" cy="650127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547422" y="87086"/>
                <a:ext cx="1712681" cy="6501270"/>
                <a:chOff x="7547422" y="87086"/>
                <a:chExt cx="1712681" cy="650127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7547429" y="87086"/>
                  <a:ext cx="1640112" cy="1356360"/>
                  <a:chOff x="7547429" y="87086"/>
                  <a:chExt cx="1640112" cy="135636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7547429" y="87086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736112" y="442100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547428" y="1916613"/>
                  <a:ext cx="1640112" cy="1356360"/>
                  <a:chOff x="7547428" y="1916613"/>
                  <a:chExt cx="1640112" cy="1356360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7547428" y="1916613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736111" y="2317469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547427" y="3581534"/>
                  <a:ext cx="1291771" cy="1356360"/>
                  <a:chOff x="7547428" y="3672113"/>
                  <a:chExt cx="1291771" cy="135636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7547428" y="3672113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808681" y="4073068"/>
                    <a:ext cx="91440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7547422" y="5231996"/>
                  <a:ext cx="1712681" cy="1356360"/>
                  <a:chOff x="7547428" y="5501640"/>
                  <a:chExt cx="1712681" cy="1356360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7547428" y="5501640"/>
                    <a:ext cx="1291771" cy="135636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7808680" y="5856654"/>
                    <a:ext cx="145142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0%</a:t>
                    </a:r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203201" y="957943"/>
                <a:ext cx="5798455" cy="5131280"/>
                <a:chOff x="203201" y="957943"/>
                <a:chExt cx="5798455" cy="5131280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203201" y="2162628"/>
                  <a:ext cx="2394856" cy="24238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Customer registered</a:t>
                  </a:r>
                  <a:endParaRPr 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3592287" y="957943"/>
                  <a:ext cx="2249714" cy="2177143"/>
                  <a:chOff x="3592287" y="957943"/>
                  <a:chExt cx="2249714" cy="2177143"/>
                </a:xfrm>
              </p:grpSpPr>
              <p:sp>
                <p:nvSpPr>
                  <p:cNvPr id="3" name="Oval 2"/>
                  <p:cNvSpPr/>
                  <p:nvPr/>
                </p:nvSpPr>
                <p:spPr>
                  <a:xfrm>
                    <a:off x="3592287" y="957943"/>
                    <a:ext cx="2249714" cy="2177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093029" y="1717483"/>
                    <a:ext cx="145142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&gt;10k</a:t>
                    </a:r>
                    <a:endParaRPr lang="en-US" sz="4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635829" y="3788709"/>
                  <a:ext cx="2365827" cy="2300514"/>
                  <a:chOff x="3476174" y="4100286"/>
                  <a:chExt cx="2365827" cy="2300514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3476174" y="4100286"/>
                    <a:ext cx="2365827" cy="230051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940628" y="4896600"/>
                    <a:ext cx="145142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&lt;10k</a:t>
                    </a:r>
                    <a:endParaRPr lang="en-US" sz="4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44" name="Group 43"/>
            <p:cNvGrpSpPr/>
            <p:nvPr/>
          </p:nvGrpSpPr>
          <p:grpSpPr>
            <a:xfrm>
              <a:off x="2007850" y="497707"/>
              <a:ext cx="5263806" cy="6013169"/>
              <a:chOff x="2007850" y="497707"/>
              <a:chExt cx="5263806" cy="601316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598057" y="2425369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842001" y="497707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118702" y="3998104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965366" y="5987656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07850" y="4814634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277426" y="2550722"/>
                <a:ext cx="994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0" name="Frame 4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642338"/>
            <a:ext cx="12192000" cy="2215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49132" y="2902671"/>
            <a:ext cx="1842868" cy="8565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77766" y="0"/>
            <a:ext cx="914233" cy="1176308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61870" y="2902671"/>
            <a:ext cx="1842868" cy="17396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4047" y="3254004"/>
            <a:ext cx="1098513" cy="1036996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H="1">
            <a:off x="9880310" y="3346464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427698" y="3346463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0365342" y="3759200"/>
            <a:ext cx="1826658" cy="883138"/>
          </a:xfrm>
          <a:prstGeom prst="triangl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49132" y="1171508"/>
            <a:ext cx="928635" cy="861329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78671" y="2038942"/>
            <a:ext cx="912425" cy="861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16200000">
            <a:off x="7105509" y="-342450"/>
            <a:ext cx="2899081" cy="358635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20388" y="1736572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flipH="1">
            <a:off x="6929438" y="0"/>
            <a:ext cx="1608084" cy="14478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38426" y="1187"/>
            <a:ext cx="883442" cy="883442"/>
          </a:xfrm>
          <a:prstGeom prst="ellips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6200000">
            <a:off x="11162439" y="114113"/>
            <a:ext cx="1157017" cy="9263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6200000">
            <a:off x="10227843" y="121287"/>
            <a:ext cx="1170309" cy="92773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30540" y="1723270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0386" y="2900270"/>
            <a:ext cx="5398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9555" y="4506683"/>
            <a:ext cx="5120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lang="en-US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4" grpId="0" animBg="1"/>
      <p:bldP spid="28" grpId="0" animBg="1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/>
          <p:cNvGrpSpPr/>
          <p:nvPr/>
        </p:nvGrpSpPr>
        <p:grpSpPr>
          <a:xfrm>
            <a:off x="-4" y="0"/>
            <a:ext cx="1875321" cy="3566160"/>
            <a:chOff x="-4" y="0"/>
            <a:chExt cx="1875321" cy="3566160"/>
          </a:xfrm>
        </p:grpSpPr>
        <p:grpSp>
          <p:nvGrpSpPr>
            <p:cNvPr id="213" name="Group 212"/>
            <p:cNvGrpSpPr/>
            <p:nvPr/>
          </p:nvGrpSpPr>
          <p:grpSpPr>
            <a:xfrm>
              <a:off x="0" y="0"/>
              <a:ext cx="1864235" cy="852079"/>
              <a:chOff x="0" y="0"/>
              <a:chExt cx="1864235" cy="852079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926591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0" y="0"/>
                <a:ext cx="926591" cy="852079"/>
              </a:xfrm>
              <a:prstGeom prst="rect">
                <a:avLst/>
              </a:prstGeom>
              <a:solidFill>
                <a:srgbClr val="FFE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flipH="1">
                <a:off x="1395413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-4" y="852079"/>
              <a:ext cx="1875321" cy="2714081"/>
              <a:chOff x="-4" y="852079"/>
              <a:chExt cx="1875321" cy="2714081"/>
            </a:xfrm>
          </p:grpSpPr>
          <p:sp>
            <p:nvSpPr>
              <p:cNvPr id="12" name="Freeform 11"/>
              <p:cNvSpPr/>
              <p:nvPr/>
            </p:nvSpPr>
            <p:spPr>
              <a:xfrm rot="5400000">
                <a:off x="5414" y="846663"/>
                <a:ext cx="915761" cy="926593"/>
              </a:xfrm>
              <a:custGeom>
                <a:avLst/>
                <a:gdLst>
                  <a:gd name="connsiteX0" fmla="*/ 523875 w 1052286"/>
                  <a:gd name="connsiteY0" fmla="*/ 0 h 1047750"/>
                  <a:gd name="connsiteX1" fmla="*/ 1052286 w 1052286"/>
                  <a:gd name="connsiteY1" fmla="*/ 0 h 1047750"/>
                  <a:gd name="connsiteX2" fmla="*/ 1052286 w 1052286"/>
                  <a:gd name="connsiteY2" fmla="*/ 1047750 h 1047750"/>
                  <a:gd name="connsiteX3" fmla="*/ 523875 w 1052286"/>
                  <a:gd name="connsiteY3" fmla="*/ 1047750 h 1047750"/>
                  <a:gd name="connsiteX4" fmla="*/ 0 w 1052286"/>
                  <a:gd name="connsiteY4" fmla="*/ 523875 h 1047750"/>
                  <a:gd name="connsiteX5" fmla="*/ 523875 w 1052286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286" h="1047750">
                    <a:moveTo>
                      <a:pt x="523875" y="0"/>
                    </a:moveTo>
                    <a:lnTo>
                      <a:pt x="1052286" y="0"/>
                    </a:lnTo>
                    <a:lnTo>
                      <a:pt x="1052286" y="1047750"/>
                    </a:lnTo>
                    <a:lnTo>
                      <a:pt x="523875" y="1047750"/>
                    </a:lnTo>
                    <a:cubicBezTo>
                      <a:pt x="234547" y="1047750"/>
                      <a:pt x="0" y="813203"/>
                      <a:pt x="0" y="523875"/>
                    </a:cubicBezTo>
                    <a:cubicBezTo>
                      <a:pt x="0" y="234547"/>
                      <a:pt x="234547" y="0"/>
                      <a:pt x="523875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186423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-2" y="2102358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-3" y="234048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-4" y="2551557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0" y="1767839"/>
                <a:ext cx="1875317" cy="1798321"/>
              </a:xfrm>
              <a:custGeom>
                <a:avLst/>
                <a:gdLst>
                  <a:gd name="connsiteX0" fmla="*/ 937669 w 1875317"/>
                  <a:gd name="connsiteY0" fmla="*/ 0 h 1798321"/>
                  <a:gd name="connsiteX1" fmla="*/ 1875317 w 1875317"/>
                  <a:gd name="connsiteY1" fmla="*/ 0 h 1798321"/>
                  <a:gd name="connsiteX2" fmla="*/ 1875317 w 1875317"/>
                  <a:gd name="connsiteY2" fmla="*/ 1329496 h 1798321"/>
                  <a:gd name="connsiteX3" fmla="*/ 1406493 w 1875317"/>
                  <a:gd name="connsiteY3" fmla="*/ 1798320 h 1798321"/>
                  <a:gd name="connsiteX4" fmla="*/ 926587 w 1875317"/>
                  <a:gd name="connsiteY4" fmla="*/ 1798320 h 1798321"/>
                  <a:gd name="connsiteX5" fmla="*/ 926587 w 1875317"/>
                  <a:gd name="connsiteY5" fmla="*/ 1798321 h 1798321"/>
                  <a:gd name="connsiteX6" fmla="*/ 0 w 1875317"/>
                  <a:gd name="connsiteY6" fmla="*/ 1798321 h 1798321"/>
                  <a:gd name="connsiteX7" fmla="*/ 0 w 1875317"/>
                  <a:gd name="connsiteY7" fmla="*/ 1048894 h 1798321"/>
                  <a:gd name="connsiteX8" fmla="*/ 254000 w 1875317"/>
                  <a:gd name="connsiteY8" fmla="*/ 1048894 h 1798321"/>
                  <a:gd name="connsiteX9" fmla="*/ 254000 w 1875317"/>
                  <a:gd name="connsiteY9" fmla="*/ 1048893 h 1798321"/>
                  <a:gd name="connsiteX10" fmla="*/ 937669 w 1875317"/>
                  <a:gd name="connsiteY10" fmla="*/ 1048893 h 1798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317" h="1798321">
                    <a:moveTo>
                      <a:pt x="937669" y="0"/>
                    </a:moveTo>
                    <a:lnTo>
                      <a:pt x="1875317" y="0"/>
                    </a:lnTo>
                    <a:lnTo>
                      <a:pt x="1875317" y="1329496"/>
                    </a:lnTo>
                    <a:cubicBezTo>
                      <a:pt x="1875317" y="1588420"/>
                      <a:pt x="1665417" y="1798320"/>
                      <a:pt x="1406493" y="1798320"/>
                    </a:cubicBezTo>
                    <a:lnTo>
                      <a:pt x="926587" y="1798320"/>
                    </a:lnTo>
                    <a:lnTo>
                      <a:pt x="926587" y="1798321"/>
                    </a:lnTo>
                    <a:lnTo>
                      <a:pt x="0" y="1798321"/>
                    </a:lnTo>
                    <a:lnTo>
                      <a:pt x="0" y="1048894"/>
                    </a:lnTo>
                    <a:lnTo>
                      <a:pt x="254000" y="1048894"/>
                    </a:lnTo>
                    <a:lnTo>
                      <a:pt x="254000" y="1048893"/>
                    </a:lnTo>
                    <a:lnTo>
                      <a:pt x="937669" y="1048893"/>
                    </a:lnTo>
                    <a:close/>
                  </a:path>
                </a:pathLst>
              </a:custGeom>
              <a:solidFill>
                <a:srgbClr val="F4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Triangle 32"/>
              <p:cNvSpPr/>
              <p:nvPr/>
            </p:nvSpPr>
            <p:spPr>
              <a:xfrm flipH="1">
                <a:off x="937669" y="980440"/>
                <a:ext cx="926566" cy="787400"/>
              </a:xfrm>
              <a:prstGeom prst="rt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-4" y="2819400"/>
                <a:ext cx="926591" cy="7467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37658" y="1767839"/>
                <a:ext cx="937659" cy="4762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2673858" y="-4"/>
            <a:ext cx="2779776" cy="1713633"/>
            <a:chOff x="2673858" y="-4"/>
            <a:chExt cx="2779776" cy="1713633"/>
          </a:xfrm>
        </p:grpSpPr>
        <p:grpSp>
          <p:nvGrpSpPr>
            <p:cNvPr id="225" name="Group 224"/>
            <p:cNvGrpSpPr/>
            <p:nvPr/>
          </p:nvGrpSpPr>
          <p:grpSpPr>
            <a:xfrm>
              <a:off x="2673858" y="-1"/>
              <a:ext cx="1853184" cy="1713630"/>
              <a:chOff x="2673858" y="-1"/>
              <a:chExt cx="1853184" cy="1713630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2673858" y="0"/>
                <a:ext cx="926592" cy="890588"/>
                <a:chOff x="2673858" y="0"/>
                <a:chExt cx="926592" cy="890588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2673858" y="0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Diamond 62"/>
                <p:cNvSpPr/>
                <p:nvPr/>
              </p:nvSpPr>
              <p:spPr>
                <a:xfrm>
                  <a:off x="2673858" y="0"/>
                  <a:ext cx="926592" cy="890588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Freeform 63"/>
              <p:cNvSpPr/>
              <p:nvPr/>
            </p:nvSpPr>
            <p:spPr>
              <a:xfrm>
                <a:off x="3600450" y="-1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600450" y="23206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600450" y="46413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600450" y="709613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2673858" y="890588"/>
                <a:ext cx="926592" cy="819152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/>
              <p:cNvSpPr/>
              <p:nvPr/>
            </p:nvSpPr>
            <p:spPr>
              <a:xfrm rot="5400000">
                <a:off x="3650280" y="836868"/>
                <a:ext cx="826931" cy="926592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515990" y="-4"/>
              <a:ext cx="937644" cy="1404944"/>
              <a:chOff x="4515990" y="-4"/>
              <a:chExt cx="937644" cy="1404944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4515990" y="0"/>
                <a:ext cx="937644" cy="1404940"/>
              </a:xfrm>
              <a:custGeom>
                <a:avLst/>
                <a:gdLst>
                  <a:gd name="connsiteX0" fmla="*/ 2388 w 937644"/>
                  <a:gd name="connsiteY0" fmla="*/ 0 h 1404940"/>
                  <a:gd name="connsiteX1" fmla="*/ 935256 w 937644"/>
                  <a:gd name="connsiteY1" fmla="*/ 0 h 1404940"/>
                  <a:gd name="connsiteX2" fmla="*/ 937644 w 937644"/>
                  <a:gd name="connsiteY2" fmla="*/ 23686 h 1404940"/>
                  <a:gd name="connsiteX3" fmla="*/ 937643 w 937644"/>
                  <a:gd name="connsiteY3" fmla="*/ 936118 h 1404940"/>
                  <a:gd name="connsiteX4" fmla="*/ 468821 w 937644"/>
                  <a:gd name="connsiteY4" fmla="*/ 1404940 h 1404940"/>
                  <a:gd name="connsiteX5" fmla="*/ 468822 w 937644"/>
                  <a:gd name="connsiteY5" fmla="*/ 1404939 h 1404940"/>
                  <a:gd name="connsiteX6" fmla="*/ 0 w 937644"/>
                  <a:gd name="connsiteY6" fmla="*/ 936117 h 1404940"/>
                  <a:gd name="connsiteX7" fmla="*/ 0 w 937644"/>
                  <a:gd name="connsiteY7" fmla="*/ 23686 h 1404940"/>
                  <a:gd name="connsiteX8" fmla="*/ 2388 w 937644"/>
                  <a:gd name="connsiteY8" fmla="*/ 0 h 140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7644" h="1404940">
                    <a:moveTo>
                      <a:pt x="2388" y="0"/>
                    </a:moveTo>
                    <a:lnTo>
                      <a:pt x="935256" y="0"/>
                    </a:lnTo>
                    <a:lnTo>
                      <a:pt x="937644" y="23686"/>
                    </a:lnTo>
                    <a:cubicBezTo>
                      <a:pt x="937644" y="327830"/>
                      <a:pt x="937643" y="631974"/>
                      <a:pt x="937643" y="936118"/>
                    </a:cubicBezTo>
                    <a:cubicBezTo>
                      <a:pt x="937643" y="1195041"/>
                      <a:pt x="727744" y="1404940"/>
                      <a:pt x="468821" y="1404940"/>
                    </a:cubicBezTo>
                    <a:lnTo>
                      <a:pt x="468822" y="1404939"/>
                    </a:lnTo>
                    <a:cubicBezTo>
                      <a:pt x="209899" y="1404939"/>
                      <a:pt x="0" y="1195040"/>
                      <a:pt x="0" y="936117"/>
                    </a:cubicBezTo>
                    <a:lnTo>
                      <a:pt x="0" y="2368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15990" y="-2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758516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012755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266995" y="-4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-44860" y="4165202"/>
            <a:ext cx="3302410" cy="2692801"/>
            <a:chOff x="-44860" y="4165202"/>
            <a:chExt cx="3302410" cy="2692801"/>
          </a:xfrm>
        </p:grpSpPr>
        <p:grpSp>
          <p:nvGrpSpPr>
            <p:cNvPr id="222" name="Group 221"/>
            <p:cNvGrpSpPr/>
            <p:nvPr/>
          </p:nvGrpSpPr>
          <p:grpSpPr>
            <a:xfrm>
              <a:off x="926587" y="4165202"/>
              <a:ext cx="2330963" cy="897145"/>
              <a:chOff x="926587" y="4165202"/>
              <a:chExt cx="2330963" cy="897145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926587" y="4171759"/>
                <a:ext cx="926592" cy="890588"/>
                <a:chOff x="926587" y="4171759"/>
                <a:chExt cx="926592" cy="890588"/>
              </a:xfrm>
            </p:grpSpPr>
            <p:sp>
              <p:nvSpPr>
                <p:cNvPr id="134" name="Freeform 133"/>
                <p:cNvSpPr/>
                <p:nvPr/>
              </p:nvSpPr>
              <p:spPr>
                <a:xfrm>
                  <a:off x="926587" y="4171759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940774" y="4172665"/>
                  <a:ext cx="883442" cy="88344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3" name="Freeform 152"/>
              <p:cNvSpPr/>
              <p:nvPr/>
            </p:nvSpPr>
            <p:spPr>
              <a:xfrm>
                <a:off x="1852189" y="4169092"/>
                <a:ext cx="1405361" cy="890588"/>
              </a:xfrm>
              <a:custGeom>
                <a:avLst/>
                <a:gdLst>
                  <a:gd name="connsiteX0" fmla="*/ 0 w 1753449"/>
                  <a:gd name="connsiteY0" fmla="*/ 0 h 890588"/>
                  <a:gd name="connsiteX1" fmla="*/ 1308155 w 1753449"/>
                  <a:gd name="connsiteY1" fmla="*/ 0 h 890588"/>
                  <a:gd name="connsiteX2" fmla="*/ 1753449 w 1753449"/>
                  <a:gd name="connsiteY2" fmla="*/ 445294 h 890588"/>
                  <a:gd name="connsiteX3" fmla="*/ 1308155 w 1753449"/>
                  <a:gd name="connsiteY3" fmla="*/ 890588 h 890588"/>
                  <a:gd name="connsiteX4" fmla="*/ 0 w 1753449"/>
                  <a:gd name="connsiteY4" fmla="*/ 890588 h 890588"/>
                  <a:gd name="connsiteX5" fmla="*/ 0 w 1753449"/>
                  <a:gd name="connsiteY5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3449" h="890588">
                    <a:moveTo>
                      <a:pt x="0" y="0"/>
                    </a:moveTo>
                    <a:lnTo>
                      <a:pt x="1308155" y="0"/>
                    </a:lnTo>
                    <a:cubicBezTo>
                      <a:pt x="1554084" y="0"/>
                      <a:pt x="1753449" y="199365"/>
                      <a:pt x="1753449" y="445294"/>
                    </a:cubicBezTo>
                    <a:cubicBezTo>
                      <a:pt x="1753449" y="691223"/>
                      <a:pt x="1554084" y="890588"/>
                      <a:pt x="1308155" y="890588"/>
                    </a:cubicBezTo>
                    <a:lnTo>
                      <a:pt x="0" y="8905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ight Triangle 153"/>
              <p:cNvSpPr/>
              <p:nvPr/>
            </p:nvSpPr>
            <p:spPr>
              <a:xfrm>
                <a:off x="1852187" y="4165202"/>
                <a:ext cx="1043413" cy="89447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-44860" y="4169092"/>
              <a:ext cx="2688228" cy="2688911"/>
              <a:chOff x="-44860" y="4169092"/>
              <a:chExt cx="2688228" cy="2688911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-44860" y="4169092"/>
                <a:ext cx="1394949" cy="2688908"/>
                <a:chOff x="-44860" y="4169092"/>
                <a:chExt cx="1394949" cy="2688908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-23815" y="5967412"/>
                  <a:ext cx="932120" cy="890588"/>
                  <a:chOff x="1161002" y="5967412"/>
                  <a:chExt cx="932120" cy="890588"/>
                </a:xfrm>
              </p:grpSpPr>
              <p:sp>
                <p:nvSpPr>
                  <p:cNvPr id="130" name="Freeform 129"/>
                  <p:cNvSpPr/>
                  <p:nvPr/>
                </p:nvSpPr>
                <p:spPr>
                  <a:xfrm>
                    <a:off x="1166528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ight Triangle 51"/>
                  <p:cNvSpPr/>
                  <p:nvPr/>
                </p:nvSpPr>
                <p:spPr>
                  <a:xfrm rot="16200000">
                    <a:off x="1253684" y="6018559"/>
                    <a:ext cx="746758" cy="932119"/>
                  </a:xfrm>
                  <a:prstGeom prst="rt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ight Triangle 52"/>
                  <p:cNvSpPr/>
                  <p:nvPr/>
                </p:nvSpPr>
                <p:spPr>
                  <a:xfrm rot="5400000">
                    <a:off x="1235779" y="5892635"/>
                    <a:ext cx="422994" cy="572548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-44860" y="4169092"/>
                  <a:ext cx="1394949" cy="1798318"/>
                  <a:chOff x="-44860" y="4169092"/>
                  <a:chExt cx="1394949" cy="1798318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101800" y="5060156"/>
                    <a:ext cx="111918" cy="9072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291714" y="5059680"/>
                    <a:ext cx="111918" cy="90773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92774" y="5059680"/>
                    <a:ext cx="111918" cy="9077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700538" y="5052533"/>
                    <a:ext cx="111918" cy="91487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-44860" y="4169092"/>
                    <a:ext cx="974211" cy="890589"/>
                    <a:chOff x="878965" y="4617719"/>
                    <a:chExt cx="974211" cy="890589"/>
                  </a:xfrm>
                </p:grpSpPr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926584" y="4617719"/>
                      <a:ext cx="926592" cy="890588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Freeform 37"/>
                    <p:cNvSpPr/>
                    <p:nvPr/>
                  </p:nvSpPr>
                  <p:spPr>
                    <a:xfrm rot="16200000" flipV="1">
                      <a:off x="992690" y="4647823"/>
                      <a:ext cx="746760" cy="974209"/>
                    </a:xfrm>
                    <a:custGeom>
                      <a:avLst/>
                      <a:gdLst>
                        <a:gd name="connsiteX0" fmla="*/ 0 w 468824"/>
                        <a:gd name="connsiteY0" fmla="*/ 0 h 468824"/>
                        <a:gd name="connsiteX1" fmla="*/ 468824 w 468824"/>
                        <a:gd name="connsiteY1" fmla="*/ 0 h 468824"/>
                        <a:gd name="connsiteX2" fmla="*/ 0 w 468824"/>
                        <a:gd name="connsiteY2" fmla="*/ 468824 h 468824"/>
                        <a:gd name="connsiteX3" fmla="*/ 0 w 468824"/>
                        <a:gd name="connsiteY3" fmla="*/ 0 h 46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68824" h="468824">
                          <a:moveTo>
                            <a:pt x="0" y="0"/>
                          </a:moveTo>
                          <a:lnTo>
                            <a:pt x="468824" y="0"/>
                          </a:lnTo>
                          <a:cubicBezTo>
                            <a:pt x="209900" y="0"/>
                            <a:pt x="0" y="209900"/>
                            <a:pt x="0" y="468824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2" name="Freeform 151"/>
                  <p:cNvSpPr/>
                  <p:nvPr/>
                </p:nvSpPr>
                <p:spPr>
                  <a:xfrm flipH="1">
                    <a:off x="895752" y="5059680"/>
                    <a:ext cx="454337" cy="904158"/>
                  </a:xfrm>
                  <a:custGeom>
                    <a:avLst/>
                    <a:gdLst>
                      <a:gd name="connsiteX0" fmla="*/ 444728 w 444728"/>
                      <a:gd name="connsiteY0" fmla="*/ 0 h 890474"/>
                      <a:gd name="connsiteX1" fmla="*/ 444728 w 444728"/>
                      <a:gd name="connsiteY1" fmla="*/ 890474 h 890474"/>
                      <a:gd name="connsiteX2" fmla="*/ 355552 w 444728"/>
                      <a:gd name="connsiteY2" fmla="*/ 881484 h 890474"/>
                      <a:gd name="connsiteX3" fmla="*/ 0 w 444728"/>
                      <a:gd name="connsiteY3" fmla="*/ 445237 h 890474"/>
                      <a:gd name="connsiteX4" fmla="*/ 355552 w 444728"/>
                      <a:gd name="connsiteY4" fmla="*/ 8990 h 890474"/>
                      <a:gd name="connsiteX5" fmla="*/ 444728 w 444728"/>
                      <a:gd name="connsiteY5" fmla="*/ 0 h 890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4728" h="890474">
                        <a:moveTo>
                          <a:pt x="444728" y="0"/>
                        </a:moveTo>
                        <a:lnTo>
                          <a:pt x="444728" y="890474"/>
                        </a:lnTo>
                        <a:lnTo>
                          <a:pt x="355552" y="881484"/>
                        </a:lnTo>
                        <a:cubicBezTo>
                          <a:pt x="152639" y="839962"/>
                          <a:pt x="0" y="660425"/>
                          <a:pt x="0" y="445237"/>
                        </a:cubicBezTo>
                        <a:cubicBezTo>
                          <a:pt x="0" y="230049"/>
                          <a:pt x="152639" y="50512"/>
                          <a:pt x="355552" y="8990"/>
                        </a:cubicBezTo>
                        <a:lnTo>
                          <a:pt x="444728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9" name="Group 218"/>
              <p:cNvGrpSpPr/>
              <p:nvPr/>
            </p:nvGrpSpPr>
            <p:grpSpPr>
              <a:xfrm>
                <a:off x="901054" y="5963839"/>
                <a:ext cx="1742314" cy="894164"/>
                <a:chOff x="901054" y="5963839"/>
                <a:chExt cx="1742314" cy="894164"/>
              </a:xfrm>
            </p:grpSpPr>
            <p:grpSp>
              <p:nvGrpSpPr>
                <p:cNvPr id="218" name="Group 217"/>
                <p:cNvGrpSpPr/>
                <p:nvPr/>
              </p:nvGrpSpPr>
              <p:grpSpPr>
                <a:xfrm>
                  <a:off x="901054" y="5967412"/>
                  <a:ext cx="926592" cy="890588"/>
                  <a:chOff x="901054" y="5967412"/>
                  <a:chExt cx="926592" cy="890588"/>
                </a:xfrm>
              </p:grpSpPr>
              <p:sp>
                <p:nvSpPr>
                  <p:cNvPr id="155" name="Freeform 154"/>
                  <p:cNvSpPr/>
                  <p:nvPr/>
                </p:nvSpPr>
                <p:spPr>
                  <a:xfrm>
                    <a:off x="901054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Diamond 155"/>
                  <p:cNvSpPr/>
                  <p:nvPr/>
                </p:nvSpPr>
                <p:spPr>
                  <a:xfrm>
                    <a:off x="913215" y="5970078"/>
                    <a:ext cx="911001" cy="882666"/>
                  </a:xfrm>
                  <a:prstGeom prst="diamond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7" name="Freeform 156"/>
                <p:cNvSpPr/>
                <p:nvPr/>
              </p:nvSpPr>
              <p:spPr>
                <a:xfrm rot="16200000" flipH="1">
                  <a:off x="1786710" y="6001345"/>
                  <a:ext cx="894164" cy="819152"/>
                </a:xfrm>
                <a:custGeom>
                  <a:avLst/>
                  <a:gdLst>
                    <a:gd name="connsiteX0" fmla="*/ 0 w 926592"/>
                    <a:gd name="connsiteY0" fmla="*/ 0 h 819152"/>
                    <a:gd name="connsiteX1" fmla="*/ 926592 w 926592"/>
                    <a:gd name="connsiteY1" fmla="*/ 0 h 819152"/>
                    <a:gd name="connsiteX2" fmla="*/ 926592 w 926592"/>
                    <a:gd name="connsiteY2" fmla="*/ 819152 h 819152"/>
                    <a:gd name="connsiteX3" fmla="*/ 8131 w 926592"/>
                    <a:gd name="connsiteY3" fmla="*/ 54431 h 819152"/>
                    <a:gd name="connsiteX4" fmla="*/ 0 w 926592"/>
                    <a:gd name="connsiteY4" fmla="*/ 0 h 819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6592" h="819152">
                      <a:moveTo>
                        <a:pt x="0" y="0"/>
                      </a:moveTo>
                      <a:lnTo>
                        <a:pt x="926592" y="0"/>
                      </a:lnTo>
                      <a:lnTo>
                        <a:pt x="926592" y="819152"/>
                      </a:lnTo>
                      <a:cubicBezTo>
                        <a:pt x="473543" y="819152"/>
                        <a:pt x="95550" y="490857"/>
                        <a:pt x="8131" y="544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9" name="Group 228"/>
          <p:cNvGrpSpPr/>
          <p:nvPr/>
        </p:nvGrpSpPr>
        <p:grpSpPr>
          <a:xfrm>
            <a:off x="7189849" y="-16352"/>
            <a:ext cx="933852" cy="2295951"/>
            <a:chOff x="7189849" y="-16352"/>
            <a:chExt cx="933852" cy="2295951"/>
          </a:xfrm>
        </p:grpSpPr>
        <p:grpSp>
          <p:nvGrpSpPr>
            <p:cNvPr id="170" name="Group 169"/>
            <p:cNvGrpSpPr/>
            <p:nvPr/>
          </p:nvGrpSpPr>
          <p:grpSpPr>
            <a:xfrm>
              <a:off x="7197109" y="-16352"/>
              <a:ext cx="926592" cy="890588"/>
              <a:chOff x="7929802" y="-1949"/>
              <a:chExt cx="926592" cy="8905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929802" y="-1949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7929802" y="-1949"/>
                <a:ext cx="926592" cy="888644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 rot="5400000">
              <a:off x="6953164" y="1111615"/>
              <a:ext cx="1405361" cy="930607"/>
            </a:xfrm>
            <a:custGeom>
              <a:avLst/>
              <a:gdLst>
                <a:gd name="connsiteX0" fmla="*/ 0 w 1753449"/>
                <a:gd name="connsiteY0" fmla="*/ 0 h 890588"/>
                <a:gd name="connsiteX1" fmla="*/ 1308155 w 1753449"/>
                <a:gd name="connsiteY1" fmla="*/ 0 h 890588"/>
                <a:gd name="connsiteX2" fmla="*/ 1753449 w 1753449"/>
                <a:gd name="connsiteY2" fmla="*/ 445294 h 890588"/>
                <a:gd name="connsiteX3" fmla="*/ 1308155 w 1753449"/>
                <a:gd name="connsiteY3" fmla="*/ 890588 h 890588"/>
                <a:gd name="connsiteX4" fmla="*/ 0 w 1753449"/>
                <a:gd name="connsiteY4" fmla="*/ 890588 h 890588"/>
                <a:gd name="connsiteX5" fmla="*/ 0 w 1753449"/>
                <a:gd name="connsiteY5" fmla="*/ 0 h 8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3449" h="890588">
                  <a:moveTo>
                    <a:pt x="0" y="0"/>
                  </a:moveTo>
                  <a:lnTo>
                    <a:pt x="1308155" y="0"/>
                  </a:lnTo>
                  <a:cubicBezTo>
                    <a:pt x="1554084" y="0"/>
                    <a:pt x="1753449" y="199365"/>
                    <a:pt x="1753449" y="445294"/>
                  </a:cubicBezTo>
                  <a:cubicBezTo>
                    <a:pt x="1753449" y="691223"/>
                    <a:pt x="1554084" y="890588"/>
                    <a:pt x="1308155" y="890588"/>
                  </a:cubicBezTo>
                  <a:lnTo>
                    <a:pt x="0" y="890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ight Triangle 162"/>
            <p:cNvSpPr/>
            <p:nvPr/>
          </p:nvSpPr>
          <p:spPr>
            <a:xfrm rot="5400000">
              <a:off x="7209168" y="854918"/>
              <a:ext cx="888645" cy="92728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261870" y="-8323"/>
            <a:ext cx="940735" cy="6861067"/>
            <a:chOff x="11261870" y="-8323"/>
            <a:chExt cx="940735" cy="6861067"/>
          </a:xfrm>
        </p:grpSpPr>
        <p:grpSp>
          <p:nvGrpSpPr>
            <p:cNvPr id="249" name="Group 248"/>
            <p:cNvGrpSpPr/>
            <p:nvPr/>
          </p:nvGrpSpPr>
          <p:grpSpPr>
            <a:xfrm>
              <a:off x="11261870" y="-8323"/>
              <a:ext cx="940735" cy="5292843"/>
              <a:chOff x="11261870" y="-8323"/>
              <a:chExt cx="940735" cy="5292843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11261870" y="-8323"/>
                <a:ext cx="940735" cy="3887482"/>
                <a:chOff x="11261870" y="-8323"/>
                <a:chExt cx="940735" cy="3887482"/>
              </a:xfrm>
            </p:grpSpPr>
            <p:grpSp>
              <p:nvGrpSpPr>
                <p:cNvPr id="247" name="Group 246"/>
                <p:cNvGrpSpPr/>
                <p:nvPr/>
              </p:nvGrpSpPr>
              <p:grpSpPr>
                <a:xfrm>
                  <a:off x="11261870" y="-8323"/>
                  <a:ext cx="940735" cy="2996894"/>
                  <a:chOff x="11261870" y="-8323"/>
                  <a:chExt cx="940735" cy="2996894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1269445" y="-8323"/>
                    <a:ext cx="933160" cy="1237049"/>
                    <a:chOff x="11269445" y="-8323"/>
                    <a:chExt cx="933160" cy="1237049"/>
                  </a:xfrm>
                </p:grpSpPr>
                <p:sp>
                  <p:nvSpPr>
                    <p:cNvPr id="165" name="Freeform 164"/>
                    <p:cNvSpPr/>
                    <p:nvPr/>
                  </p:nvSpPr>
                  <p:spPr>
                    <a:xfrm>
                      <a:off x="11269445" y="-8323"/>
                      <a:ext cx="933160" cy="346461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45" name="Group 244"/>
                    <p:cNvGrpSpPr/>
                    <p:nvPr/>
                  </p:nvGrpSpPr>
                  <p:grpSpPr>
                    <a:xfrm>
                      <a:off x="11269445" y="338138"/>
                      <a:ext cx="926592" cy="890588"/>
                      <a:chOff x="11269445" y="338138"/>
                      <a:chExt cx="926592" cy="890588"/>
                    </a:xfrm>
                  </p:grpSpPr>
                  <p:sp>
                    <p:nvSpPr>
                      <p:cNvPr id="166" name="Freeform 165"/>
                      <p:cNvSpPr/>
                      <p:nvPr/>
                    </p:nvSpPr>
                    <p:spPr>
                      <a:xfrm>
                        <a:off x="11269445" y="338138"/>
                        <a:ext cx="926592" cy="890588"/>
                      </a:xfrm>
                      <a:custGeom>
                        <a:avLst/>
                        <a:gdLst>
                          <a:gd name="connsiteX0" fmla="*/ 0 w 926592"/>
                          <a:gd name="connsiteY0" fmla="*/ 0 h 890588"/>
                          <a:gd name="connsiteX1" fmla="*/ 926591 w 926592"/>
                          <a:gd name="connsiteY1" fmla="*/ 0 h 890588"/>
                          <a:gd name="connsiteX2" fmla="*/ 926591 w 926592"/>
                          <a:gd name="connsiteY2" fmla="*/ 463285 h 890588"/>
                          <a:gd name="connsiteX3" fmla="*/ 926592 w 926592"/>
                          <a:gd name="connsiteY3" fmla="*/ 463295 h 890588"/>
                          <a:gd name="connsiteX4" fmla="*/ 926592 w 926592"/>
                          <a:gd name="connsiteY4" fmla="*/ 890588 h 890588"/>
                          <a:gd name="connsiteX5" fmla="*/ 0 w 926592"/>
                          <a:gd name="connsiteY5" fmla="*/ 890588 h 890588"/>
                          <a:gd name="connsiteX6" fmla="*/ 0 w 926592"/>
                          <a:gd name="connsiteY6" fmla="*/ 746759 h 890588"/>
                          <a:gd name="connsiteX7" fmla="*/ 0 w 926592"/>
                          <a:gd name="connsiteY7" fmla="*/ 463295 h 890588"/>
                          <a:gd name="connsiteX8" fmla="*/ 0 w 926592"/>
                          <a:gd name="connsiteY8" fmla="*/ 0 h 8905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26592" h="890588">
                            <a:moveTo>
                              <a:pt x="0" y="0"/>
                            </a:moveTo>
                            <a:lnTo>
                              <a:pt x="926591" y="0"/>
                            </a:lnTo>
                            <a:lnTo>
                              <a:pt x="926591" y="463285"/>
                            </a:lnTo>
                            <a:lnTo>
                              <a:pt x="926592" y="463295"/>
                            </a:lnTo>
                            <a:lnTo>
                              <a:pt x="926592" y="890588"/>
                            </a:lnTo>
                            <a:lnTo>
                              <a:pt x="0" y="890588"/>
                            </a:lnTo>
                            <a:lnTo>
                              <a:pt x="0" y="746759"/>
                            </a:lnTo>
                            <a:lnTo>
                              <a:pt x="0" y="46329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" name="Diamond 166"/>
                      <p:cNvSpPr/>
                      <p:nvPr/>
                    </p:nvSpPr>
                    <p:spPr>
                      <a:xfrm>
                        <a:off x="11280027" y="338138"/>
                        <a:ext cx="908435" cy="890588"/>
                      </a:xfrm>
                      <a:prstGeom prst="diamond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83" name="Freeform 182"/>
                  <p:cNvSpPr/>
                  <p:nvPr/>
                </p:nvSpPr>
                <p:spPr>
                  <a:xfrm>
                    <a:off x="11269445" y="1228726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>
                  <a:xfrm>
                    <a:off x="11269445" y="1460053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>
                  <a:xfrm>
                    <a:off x="11265408" y="1701855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>
                  <a:xfrm>
                    <a:off x="11261870" y="1944199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ight Triangle 189"/>
                  <p:cNvSpPr/>
                  <p:nvPr/>
                </p:nvSpPr>
                <p:spPr>
                  <a:xfrm rot="16200000">
                    <a:off x="11283410" y="2079981"/>
                    <a:ext cx="890588" cy="926592"/>
                  </a:xfrm>
                  <a:prstGeom prst="rtTriangl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1265408" y="2988571"/>
                  <a:ext cx="926592" cy="890588"/>
                  <a:chOff x="11265408" y="2988571"/>
                  <a:chExt cx="926592" cy="890588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>
                    <a:off x="11265408" y="2988571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11269445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11495664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11721883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11262799" y="3879159"/>
                <a:ext cx="931809" cy="1405361"/>
                <a:chOff x="11262799" y="3879159"/>
                <a:chExt cx="931809" cy="1405361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 rot="5400000">
                  <a:off x="11026023" y="4115935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ight Triangle 205"/>
                <p:cNvSpPr/>
                <p:nvPr/>
              </p:nvSpPr>
              <p:spPr>
                <a:xfrm flipV="1">
                  <a:off x="11266070" y="3884024"/>
                  <a:ext cx="923829" cy="92980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2" name="Oval 211"/>
            <p:cNvSpPr/>
            <p:nvPr/>
          </p:nvSpPr>
          <p:spPr>
            <a:xfrm>
              <a:off x="11297588" y="5969302"/>
              <a:ext cx="883442" cy="8834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9043032" y="-1"/>
            <a:ext cx="1872621" cy="3235243"/>
            <a:chOff x="8689939" y="-58427"/>
            <a:chExt cx="1872621" cy="3235243"/>
          </a:xfrm>
        </p:grpSpPr>
        <p:grpSp>
          <p:nvGrpSpPr>
            <p:cNvPr id="243" name="Group 242"/>
            <p:cNvGrpSpPr/>
            <p:nvPr/>
          </p:nvGrpSpPr>
          <p:grpSpPr>
            <a:xfrm>
              <a:off x="9623015" y="880864"/>
              <a:ext cx="939545" cy="2295952"/>
              <a:chOff x="9623015" y="880864"/>
              <a:chExt cx="939545" cy="2295952"/>
            </a:xfrm>
          </p:grpSpPr>
          <p:sp>
            <p:nvSpPr>
              <p:cNvPr id="175" name="Freeform 174"/>
              <p:cNvSpPr/>
              <p:nvPr/>
            </p:nvSpPr>
            <p:spPr>
              <a:xfrm>
                <a:off x="9626226" y="880868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9713151" y="880865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9991097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0270768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9623015" y="1771455"/>
                <a:ext cx="939545" cy="1405361"/>
                <a:chOff x="9623015" y="1771455"/>
                <a:chExt cx="939545" cy="1405361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 rot="5400000">
                  <a:off x="9386239" y="2008231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ight Triangle 180"/>
                <p:cNvSpPr/>
                <p:nvPr/>
              </p:nvSpPr>
              <p:spPr>
                <a:xfrm rot="5400000" flipV="1">
                  <a:off x="9652354" y="1742122"/>
                  <a:ext cx="880869" cy="93954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5" name="Group 234"/>
            <p:cNvGrpSpPr/>
            <p:nvPr/>
          </p:nvGrpSpPr>
          <p:grpSpPr>
            <a:xfrm>
              <a:off x="8689939" y="-58427"/>
              <a:ext cx="1862879" cy="1760282"/>
              <a:chOff x="8689939" y="-58427"/>
              <a:chExt cx="1862879" cy="1760282"/>
            </a:xfrm>
          </p:grpSpPr>
          <p:sp>
            <p:nvSpPr>
              <p:cNvPr id="176" name="Right Triangle 175"/>
              <p:cNvSpPr/>
              <p:nvPr/>
            </p:nvSpPr>
            <p:spPr>
              <a:xfrm flipV="1">
                <a:off x="9623016" y="-58427"/>
                <a:ext cx="929802" cy="939291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8691604" y="-58426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8689939" y="170252"/>
                <a:ext cx="931625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8689939" y="41930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>
                <a:off x="8689939" y="66865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8739573" y="818413"/>
                <a:ext cx="883442" cy="883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TextBox 250"/>
          <p:cNvSpPr txBox="1"/>
          <p:nvPr/>
        </p:nvSpPr>
        <p:spPr>
          <a:xfrm>
            <a:off x="3818475" y="3574180"/>
            <a:ext cx="675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>
          <a:xfrm rot="19931446">
            <a:off x="9969255" y="5407484"/>
            <a:ext cx="2396439" cy="1147768"/>
          </a:xfrm>
          <a:custGeom>
            <a:avLst/>
            <a:gdLst>
              <a:gd name="connsiteX0" fmla="*/ 2022760 w 2396439"/>
              <a:gd name="connsiteY0" fmla="*/ 185126 h 1147768"/>
              <a:gd name="connsiteX1" fmla="*/ 2331604 w 2396439"/>
              <a:gd name="connsiteY1" fmla="*/ 423540 h 1147768"/>
              <a:gd name="connsiteX2" fmla="*/ 2396439 w 2396439"/>
              <a:gd name="connsiteY2" fmla="*/ 498204 h 1147768"/>
              <a:gd name="connsiteX3" fmla="*/ 2161766 w 2396439"/>
              <a:gd name="connsiteY3" fmla="*/ 943127 h 1147768"/>
              <a:gd name="connsiteX4" fmla="*/ 2155116 w 2396439"/>
              <a:gd name="connsiteY4" fmla="*/ 931234 h 1147768"/>
              <a:gd name="connsiteX5" fmla="*/ 1332529 w 2396439"/>
              <a:gd name="connsiteY5" fmla="*/ 456052 h 1147768"/>
              <a:gd name="connsiteX6" fmla="*/ 418480 w 2396439"/>
              <a:gd name="connsiteY6" fmla="*/ 1114311 h 1147768"/>
              <a:gd name="connsiteX7" fmla="*/ 407208 w 2396439"/>
              <a:gd name="connsiteY7" fmla="*/ 1147768 h 1147768"/>
              <a:gd name="connsiteX8" fmla="*/ 0 w 2396439"/>
              <a:gd name="connsiteY8" fmla="*/ 932987 h 1147768"/>
              <a:gd name="connsiteX9" fmla="*/ 59245 w 2396439"/>
              <a:gd name="connsiteY9" fmla="*/ 802717 h 1147768"/>
              <a:gd name="connsiteX10" fmla="*/ 1332529 w 2396439"/>
              <a:gd name="connsiteY10" fmla="*/ 0 h 1147768"/>
              <a:gd name="connsiteX11" fmla="*/ 2022760 w 2396439"/>
              <a:gd name="connsiteY11" fmla="*/ 185126 h 114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6439" h="1147768">
                <a:moveTo>
                  <a:pt x="2022760" y="185126"/>
                </a:moveTo>
                <a:cubicBezTo>
                  <a:pt x="2135610" y="250061"/>
                  <a:pt x="2239398" y="330423"/>
                  <a:pt x="2331604" y="423540"/>
                </a:cubicBezTo>
                <a:lnTo>
                  <a:pt x="2396439" y="498204"/>
                </a:lnTo>
                <a:lnTo>
                  <a:pt x="2161766" y="943127"/>
                </a:lnTo>
                <a:lnTo>
                  <a:pt x="2155116" y="931234"/>
                </a:lnTo>
                <a:cubicBezTo>
                  <a:pt x="1976846" y="644543"/>
                  <a:pt x="1674948" y="456052"/>
                  <a:pt x="1332529" y="456052"/>
                </a:cubicBezTo>
                <a:cubicBezTo>
                  <a:pt x="921626" y="456051"/>
                  <a:pt x="569075" y="727480"/>
                  <a:pt x="418480" y="1114311"/>
                </a:cubicBezTo>
                <a:lnTo>
                  <a:pt x="407208" y="1147768"/>
                </a:lnTo>
                <a:lnTo>
                  <a:pt x="0" y="932987"/>
                </a:lnTo>
                <a:lnTo>
                  <a:pt x="59245" y="802717"/>
                </a:lnTo>
                <a:cubicBezTo>
                  <a:pt x="304458" y="324584"/>
                  <a:pt x="782708" y="0"/>
                  <a:pt x="1332529" y="0"/>
                </a:cubicBezTo>
                <a:cubicBezTo>
                  <a:pt x="1582449" y="0"/>
                  <a:pt x="1817580" y="67063"/>
                  <a:pt x="2022760" y="18512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8347072" y="6042974"/>
            <a:ext cx="2444753" cy="815026"/>
          </a:xfrm>
          <a:custGeom>
            <a:avLst/>
            <a:gdLst>
              <a:gd name="connsiteX0" fmla="*/ 1278883 w 2557766"/>
              <a:gd name="connsiteY0" fmla="*/ 0 h 815026"/>
              <a:gd name="connsiteX1" fmla="*/ 2552168 w 2557766"/>
              <a:gd name="connsiteY1" fmla="*/ 802717 h 815026"/>
              <a:gd name="connsiteX2" fmla="*/ 2557766 w 2557766"/>
              <a:gd name="connsiteY2" fmla="*/ 815026 h 815026"/>
              <a:gd name="connsiteX3" fmla="*/ 2013219 w 2557766"/>
              <a:gd name="connsiteY3" fmla="*/ 815026 h 815026"/>
              <a:gd name="connsiteX4" fmla="*/ 1980336 w 2557766"/>
              <a:gd name="connsiteY4" fmla="*/ 771726 h 815026"/>
              <a:gd name="connsiteX5" fmla="*/ 1278882 w 2557766"/>
              <a:gd name="connsiteY5" fmla="*/ 456051 h 815026"/>
              <a:gd name="connsiteX6" fmla="*/ 577428 w 2557766"/>
              <a:gd name="connsiteY6" fmla="*/ 771726 h 815026"/>
              <a:gd name="connsiteX7" fmla="*/ 544546 w 2557766"/>
              <a:gd name="connsiteY7" fmla="*/ 815026 h 815026"/>
              <a:gd name="connsiteX8" fmla="*/ 0 w 2557766"/>
              <a:gd name="connsiteY8" fmla="*/ 815026 h 815026"/>
              <a:gd name="connsiteX9" fmla="*/ 5598 w 2557766"/>
              <a:gd name="connsiteY9" fmla="*/ 802717 h 815026"/>
              <a:gd name="connsiteX10" fmla="*/ 1278883 w 2557766"/>
              <a:gd name="connsiteY10" fmla="*/ 0 h 81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7766" h="815026">
                <a:moveTo>
                  <a:pt x="1278883" y="0"/>
                </a:moveTo>
                <a:cubicBezTo>
                  <a:pt x="1828704" y="0"/>
                  <a:pt x="2306955" y="324582"/>
                  <a:pt x="2552168" y="802717"/>
                </a:cubicBezTo>
                <a:lnTo>
                  <a:pt x="2557766" y="815026"/>
                </a:lnTo>
                <a:lnTo>
                  <a:pt x="2013219" y="815026"/>
                </a:lnTo>
                <a:lnTo>
                  <a:pt x="1980336" y="771726"/>
                </a:lnTo>
                <a:cubicBezTo>
                  <a:pt x="1800819" y="576686"/>
                  <a:pt x="1552817" y="456051"/>
                  <a:pt x="1278882" y="456051"/>
                </a:cubicBezTo>
                <a:cubicBezTo>
                  <a:pt x="1004947" y="456051"/>
                  <a:pt x="756946" y="576686"/>
                  <a:pt x="577428" y="771726"/>
                </a:cubicBezTo>
                <a:lnTo>
                  <a:pt x="544546" y="815026"/>
                </a:lnTo>
                <a:lnTo>
                  <a:pt x="0" y="815026"/>
                </a:lnTo>
                <a:lnTo>
                  <a:pt x="5598" y="802717"/>
                </a:lnTo>
                <a:cubicBezTo>
                  <a:pt x="250811" y="324582"/>
                  <a:pt x="729062" y="0"/>
                  <a:pt x="1278883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-1" y="0"/>
            <a:ext cx="12375220" cy="6858000"/>
            <a:chOff x="-1" y="0"/>
            <a:chExt cx="12375220" cy="6858000"/>
          </a:xfrm>
        </p:grpSpPr>
        <p:grpSp>
          <p:nvGrpSpPr>
            <p:cNvPr id="70" name="Group 69"/>
            <p:cNvGrpSpPr/>
            <p:nvPr/>
          </p:nvGrpSpPr>
          <p:grpSpPr>
            <a:xfrm>
              <a:off x="8356597" y="5407484"/>
              <a:ext cx="4018622" cy="1450516"/>
              <a:chOff x="8356597" y="5407484"/>
              <a:chExt cx="4018622" cy="1450516"/>
            </a:xfrm>
            <a:solidFill>
              <a:srgbClr val="FFC000"/>
            </a:solidFill>
          </p:grpSpPr>
          <p:sp>
            <p:nvSpPr>
              <p:cNvPr id="68" name="Freeform 67"/>
              <p:cNvSpPr/>
              <p:nvPr/>
            </p:nvSpPr>
            <p:spPr>
              <a:xfrm rot="19931446">
                <a:off x="9978780" y="5407484"/>
                <a:ext cx="2396439" cy="1147768"/>
              </a:xfrm>
              <a:custGeom>
                <a:avLst/>
                <a:gdLst>
                  <a:gd name="connsiteX0" fmla="*/ 2022760 w 2396439"/>
                  <a:gd name="connsiteY0" fmla="*/ 185126 h 1147768"/>
                  <a:gd name="connsiteX1" fmla="*/ 2331604 w 2396439"/>
                  <a:gd name="connsiteY1" fmla="*/ 423540 h 1147768"/>
                  <a:gd name="connsiteX2" fmla="*/ 2396439 w 2396439"/>
                  <a:gd name="connsiteY2" fmla="*/ 498204 h 1147768"/>
                  <a:gd name="connsiteX3" fmla="*/ 2161766 w 2396439"/>
                  <a:gd name="connsiteY3" fmla="*/ 943127 h 1147768"/>
                  <a:gd name="connsiteX4" fmla="*/ 2155116 w 2396439"/>
                  <a:gd name="connsiteY4" fmla="*/ 931234 h 1147768"/>
                  <a:gd name="connsiteX5" fmla="*/ 1332529 w 2396439"/>
                  <a:gd name="connsiteY5" fmla="*/ 456052 h 1147768"/>
                  <a:gd name="connsiteX6" fmla="*/ 418480 w 2396439"/>
                  <a:gd name="connsiteY6" fmla="*/ 1114311 h 1147768"/>
                  <a:gd name="connsiteX7" fmla="*/ 407208 w 2396439"/>
                  <a:gd name="connsiteY7" fmla="*/ 1147768 h 1147768"/>
                  <a:gd name="connsiteX8" fmla="*/ 0 w 2396439"/>
                  <a:gd name="connsiteY8" fmla="*/ 932987 h 1147768"/>
                  <a:gd name="connsiteX9" fmla="*/ 59245 w 2396439"/>
                  <a:gd name="connsiteY9" fmla="*/ 802717 h 1147768"/>
                  <a:gd name="connsiteX10" fmla="*/ 1332529 w 2396439"/>
                  <a:gd name="connsiteY10" fmla="*/ 0 h 1147768"/>
                  <a:gd name="connsiteX11" fmla="*/ 2022760 w 2396439"/>
                  <a:gd name="connsiteY11" fmla="*/ 185126 h 114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96439" h="1147768">
                    <a:moveTo>
                      <a:pt x="2022760" y="185126"/>
                    </a:moveTo>
                    <a:cubicBezTo>
                      <a:pt x="2135610" y="250061"/>
                      <a:pt x="2239398" y="330423"/>
                      <a:pt x="2331604" y="423540"/>
                    </a:cubicBezTo>
                    <a:lnTo>
                      <a:pt x="2396439" y="498204"/>
                    </a:lnTo>
                    <a:lnTo>
                      <a:pt x="2161766" y="943127"/>
                    </a:lnTo>
                    <a:lnTo>
                      <a:pt x="2155116" y="931234"/>
                    </a:lnTo>
                    <a:cubicBezTo>
                      <a:pt x="1976846" y="644543"/>
                      <a:pt x="1674948" y="456052"/>
                      <a:pt x="1332529" y="456052"/>
                    </a:cubicBezTo>
                    <a:cubicBezTo>
                      <a:pt x="921626" y="456051"/>
                      <a:pt x="569075" y="727480"/>
                      <a:pt x="418480" y="1114311"/>
                    </a:cubicBezTo>
                    <a:lnTo>
                      <a:pt x="407208" y="1147768"/>
                    </a:lnTo>
                    <a:lnTo>
                      <a:pt x="0" y="932987"/>
                    </a:lnTo>
                    <a:lnTo>
                      <a:pt x="59245" y="802717"/>
                    </a:lnTo>
                    <a:cubicBezTo>
                      <a:pt x="304458" y="324584"/>
                      <a:pt x="782708" y="0"/>
                      <a:pt x="1332529" y="0"/>
                    </a:cubicBezTo>
                    <a:cubicBezTo>
                      <a:pt x="1582449" y="0"/>
                      <a:pt x="1817580" y="67063"/>
                      <a:pt x="2022760" y="18512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356597" y="6042974"/>
                <a:ext cx="2444753" cy="815026"/>
              </a:xfrm>
              <a:custGeom>
                <a:avLst/>
                <a:gdLst>
                  <a:gd name="connsiteX0" fmla="*/ 1278883 w 2557766"/>
                  <a:gd name="connsiteY0" fmla="*/ 0 h 815026"/>
                  <a:gd name="connsiteX1" fmla="*/ 2552168 w 2557766"/>
                  <a:gd name="connsiteY1" fmla="*/ 802717 h 815026"/>
                  <a:gd name="connsiteX2" fmla="*/ 2557766 w 2557766"/>
                  <a:gd name="connsiteY2" fmla="*/ 815026 h 815026"/>
                  <a:gd name="connsiteX3" fmla="*/ 2013219 w 2557766"/>
                  <a:gd name="connsiteY3" fmla="*/ 815026 h 815026"/>
                  <a:gd name="connsiteX4" fmla="*/ 1980336 w 2557766"/>
                  <a:gd name="connsiteY4" fmla="*/ 771726 h 815026"/>
                  <a:gd name="connsiteX5" fmla="*/ 1278882 w 2557766"/>
                  <a:gd name="connsiteY5" fmla="*/ 456051 h 815026"/>
                  <a:gd name="connsiteX6" fmla="*/ 577428 w 2557766"/>
                  <a:gd name="connsiteY6" fmla="*/ 771726 h 815026"/>
                  <a:gd name="connsiteX7" fmla="*/ 544546 w 2557766"/>
                  <a:gd name="connsiteY7" fmla="*/ 815026 h 815026"/>
                  <a:gd name="connsiteX8" fmla="*/ 0 w 2557766"/>
                  <a:gd name="connsiteY8" fmla="*/ 815026 h 815026"/>
                  <a:gd name="connsiteX9" fmla="*/ 5598 w 2557766"/>
                  <a:gd name="connsiteY9" fmla="*/ 802717 h 815026"/>
                  <a:gd name="connsiteX10" fmla="*/ 1278883 w 2557766"/>
                  <a:gd name="connsiteY10" fmla="*/ 0 h 815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7766" h="815026">
                    <a:moveTo>
                      <a:pt x="1278883" y="0"/>
                    </a:moveTo>
                    <a:cubicBezTo>
                      <a:pt x="1828704" y="0"/>
                      <a:pt x="2306955" y="324582"/>
                      <a:pt x="2552168" y="802717"/>
                    </a:cubicBezTo>
                    <a:lnTo>
                      <a:pt x="2557766" y="815026"/>
                    </a:lnTo>
                    <a:lnTo>
                      <a:pt x="2013219" y="815026"/>
                    </a:lnTo>
                    <a:lnTo>
                      <a:pt x="1980336" y="771726"/>
                    </a:lnTo>
                    <a:cubicBezTo>
                      <a:pt x="1800819" y="576686"/>
                      <a:pt x="1552817" y="456051"/>
                      <a:pt x="1278882" y="456051"/>
                    </a:cubicBezTo>
                    <a:cubicBezTo>
                      <a:pt x="1004947" y="456051"/>
                      <a:pt x="756946" y="576686"/>
                      <a:pt x="577428" y="771726"/>
                    </a:cubicBezTo>
                    <a:lnTo>
                      <a:pt x="544546" y="815026"/>
                    </a:lnTo>
                    <a:lnTo>
                      <a:pt x="0" y="815026"/>
                    </a:lnTo>
                    <a:lnTo>
                      <a:pt x="5598" y="802717"/>
                    </a:lnTo>
                    <a:cubicBezTo>
                      <a:pt x="250811" y="324582"/>
                      <a:pt x="729062" y="0"/>
                      <a:pt x="12788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-1" y="0"/>
              <a:ext cx="12192001" cy="6528494"/>
              <a:chOff x="-1" y="0"/>
              <a:chExt cx="12192001" cy="652849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-1" y="0"/>
                <a:ext cx="12192001" cy="6528494"/>
                <a:chOff x="-1" y="0"/>
                <a:chExt cx="12192001" cy="652849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-1" y="0"/>
                  <a:ext cx="12192001" cy="6528494"/>
                  <a:chOff x="-1" y="0"/>
                  <a:chExt cx="12192001" cy="6528494"/>
                </a:xfrm>
              </p:grpSpPr>
              <p:sp>
                <p:nvSpPr>
                  <p:cNvPr id="12" name="Freeform 11"/>
                  <p:cNvSpPr/>
                  <p:nvPr/>
                </p:nvSpPr>
                <p:spPr>
                  <a:xfrm>
                    <a:off x="-1" y="0"/>
                    <a:ext cx="12192001" cy="6528494"/>
                  </a:xfrm>
                  <a:custGeom>
                    <a:avLst/>
                    <a:gdLst>
                      <a:gd name="connsiteX0" fmla="*/ 0 w 12192001"/>
                      <a:gd name="connsiteY0" fmla="*/ 0 h 6528494"/>
                      <a:gd name="connsiteX1" fmla="*/ 12192001 w 12192001"/>
                      <a:gd name="connsiteY1" fmla="*/ 0 h 6528494"/>
                      <a:gd name="connsiteX2" fmla="*/ 12192001 w 12192001"/>
                      <a:gd name="connsiteY2" fmla="*/ 3056139 h 6528494"/>
                      <a:gd name="connsiteX3" fmla="*/ 2275626 w 12192001"/>
                      <a:gd name="connsiteY3" fmla="*/ 6462062 h 6528494"/>
                      <a:gd name="connsiteX4" fmla="*/ 726908 w 12192001"/>
                      <a:gd name="connsiteY4" fmla="*/ 5705222 h 6528494"/>
                      <a:gd name="connsiteX5" fmla="*/ 0 w 12192001"/>
                      <a:gd name="connsiteY5" fmla="*/ 3588823 h 6528494"/>
                      <a:gd name="connsiteX6" fmla="*/ 0 w 12192001"/>
                      <a:gd name="connsiteY6" fmla="*/ 0 h 65284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192001" h="6528494">
                        <a:moveTo>
                          <a:pt x="0" y="0"/>
                        </a:moveTo>
                        <a:lnTo>
                          <a:pt x="12192001" y="0"/>
                        </a:lnTo>
                        <a:lnTo>
                          <a:pt x="12192001" y="3056139"/>
                        </a:lnTo>
                        <a:lnTo>
                          <a:pt x="2275626" y="6462062"/>
                        </a:lnTo>
                        <a:cubicBezTo>
                          <a:pt x="1638964" y="6680733"/>
                          <a:pt x="945579" y="6341884"/>
                          <a:pt x="726908" y="5705222"/>
                        </a:cubicBezTo>
                        <a:lnTo>
                          <a:pt x="0" y="35888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1671" y="183243"/>
                    <a:ext cx="8989758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What is Data Dictionary? </a:t>
                    </a:r>
                    <a:endParaRPr lang="en-US" sz="5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2" name="TextBox 71"/>
                <p:cNvSpPr txBox="1"/>
                <p:nvPr/>
              </p:nvSpPr>
              <p:spPr>
                <a:xfrm>
                  <a:off x="430440" y="1494532"/>
                  <a:ext cx="6721417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Dictionary is a collection of data to be captured and stored in the system.</a:t>
                  </a:r>
                </a:p>
                <a:p>
                  <a:endPara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6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data dictionary contains metadata i.e. data about the database.</a:t>
                  </a:r>
                  <a:endPara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7454898" y="1417862"/>
                <a:ext cx="3022601" cy="3511095"/>
                <a:chOff x="7454898" y="1417862"/>
                <a:chExt cx="3022601" cy="3511095"/>
              </a:xfrm>
              <a:effectLst>
                <a:reflection stA="27000" endPos="39000" dist="139700" dir="5400000" sy="-100000" algn="bl" rotWithShape="0"/>
              </a:effectLst>
            </p:grpSpPr>
            <p:sp>
              <p:nvSpPr>
                <p:cNvPr id="20" name="Freeform 19"/>
                <p:cNvSpPr/>
                <p:nvPr/>
              </p:nvSpPr>
              <p:spPr>
                <a:xfrm flipV="1">
                  <a:off x="7454898" y="1417862"/>
                  <a:ext cx="3022601" cy="3511095"/>
                </a:xfrm>
                <a:custGeom>
                  <a:avLst/>
                  <a:gdLst>
                    <a:gd name="connsiteX0" fmla="*/ 1037005 w 2060575"/>
                    <a:gd name="connsiteY0" fmla="*/ 3511095 h 3511095"/>
                    <a:gd name="connsiteX1" fmla="*/ 2060575 w 2060575"/>
                    <a:gd name="connsiteY1" fmla="*/ 2611210 h 3511095"/>
                    <a:gd name="connsiteX2" fmla="*/ 2060575 w 2060575"/>
                    <a:gd name="connsiteY2" fmla="*/ 899885 h 3511095"/>
                    <a:gd name="connsiteX3" fmla="*/ 1037005 w 2060575"/>
                    <a:gd name="connsiteY3" fmla="*/ 0 h 3511095"/>
                    <a:gd name="connsiteX4" fmla="*/ 1 w 2060575"/>
                    <a:gd name="connsiteY4" fmla="*/ 899885 h 3511095"/>
                    <a:gd name="connsiteX5" fmla="*/ 0 w 2060575"/>
                    <a:gd name="connsiteY5" fmla="*/ 899885 h 3511095"/>
                    <a:gd name="connsiteX6" fmla="*/ 0 w 2060575"/>
                    <a:gd name="connsiteY6" fmla="*/ 2611210 h 3511095"/>
                    <a:gd name="connsiteX7" fmla="*/ 1 w 2060575"/>
                    <a:gd name="connsiteY7" fmla="*/ 2611210 h 3511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60575" h="3511095">
                      <a:moveTo>
                        <a:pt x="1037005" y="3511095"/>
                      </a:moveTo>
                      <a:lnTo>
                        <a:pt x="2060575" y="2611210"/>
                      </a:lnTo>
                      <a:lnTo>
                        <a:pt x="2060575" y="899885"/>
                      </a:lnTo>
                      <a:lnTo>
                        <a:pt x="1037005" y="0"/>
                      </a:lnTo>
                      <a:lnTo>
                        <a:pt x="1" y="899885"/>
                      </a:lnTo>
                      <a:lnTo>
                        <a:pt x="0" y="899885"/>
                      </a:lnTo>
                      <a:lnTo>
                        <a:pt x="0" y="2611210"/>
                      </a:lnTo>
                      <a:lnTo>
                        <a:pt x="1" y="261121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Google Shape;8139;p77"/>
                <p:cNvSpPr/>
                <p:nvPr/>
              </p:nvSpPr>
              <p:spPr>
                <a:xfrm>
                  <a:off x="8194672" y="2255621"/>
                  <a:ext cx="1543052" cy="1835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6" h="12729" extrusionOk="0">
                      <a:moveTo>
                        <a:pt x="1670" y="851"/>
                      </a:moveTo>
                      <a:lnTo>
                        <a:pt x="1670" y="9326"/>
                      </a:lnTo>
                      <a:cubicBezTo>
                        <a:pt x="1355" y="9326"/>
                        <a:pt x="1072" y="9421"/>
                        <a:pt x="851" y="9578"/>
                      </a:cubicBezTo>
                      <a:lnTo>
                        <a:pt x="851" y="2049"/>
                      </a:lnTo>
                      <a:cubicBezTo>
                        <a:pt x="851" y="1481"/>
                        <a:pt x="1198" y="1072"/>
                        <a:pt x="1670" y="851"/>
                      </a:cubicBezTo>
                      <a:close/>
                      <a:moveTo>
                        <a:pt x="9925" y="10177"/>
                      </a:moveTo>
                      <a:lnTo>
                        <a:pt x="9925" y="10208"/>
                      </a:lnTo>
                      <a:lnTo>
                        <a:pt x="9925" y="11846"/>
                      </a:lnTo>
                      <a:lnTo>
                        <a:pt x="1670" y="11846"/>
                      </a:lnTo>
                      <a:cubicBezTo>
                        <a:pt x="1229" y="11846"/>
                        <a:pt x="851" y="11468"/>
                        <a:pt x="851" y="11027"/>
                      </a:cubicBezTo>
                      <a:cubicBezTo>
                        <a:pt x="851" y="10586"/>
                        <a:pt x="1229" y="10177"/>
                        <a:pt x="1670" y="10177"/>
                      </a:cubicBezTo>
                      <a:close/>
                      <a:moveTo>
                        <a:pt x="2111" y="1"/>
                      </a:moveTo>
                      <a:cubicBezTo>
                        <a:pt x="914" y="1"/>
                        <a:pt x="1" y="946"/>
                        <a:pt x="1" y="2080"/>
                      </a:cubicBezTo>
                      <a:lnTo>
                        <a:pt x="1" y="11059"/>
                      </a:lnTo>
                      <a:cubicBezTo>
                        <a:pt x="1" y="11973"/>
                        <a:pt x="757" y="12729"/>
                        <a:pt x="1670" y="12729"/>
                      </a:cubicBezTo>
                      <a:lnTo>
                        <a:pt x="10334" y="12729"/>
                      </a:lnTo>
                      <a:cubicBezTo>
                        <a:pt x="10586" y="12729"/>
                        <a:pt x="10775" y="12508"/>
                        <a:pt x="10775" y="12319"/>
                      </a:cubicBezTo>
                      <a:lnTo>
                        <a:pt x="10775" y="473"/>
                      </a:lnTo>
                      <a:cubicBezTo>
                        <a:pt x="10775" y="221"/>
                        <a:pt x="10586" y="64"/>
                        <a:pt x="10334" y="64"/>
                      </a:cubicBezTo>
                      <a:lnTo>
                        <a:pt x="9105" y="64"/>
                      </a:lnTo>
                      <a:lnTo>
                        <a:pt x="9105" y="3781"/>
                      </a:lnTo>
                      <a:cubicBezTo>
                        <a:pt x="9105" y="4011"/>
                        <a:pt x="8912" y="4171"/>
                        <a:pt x="8708" y="4171"/>
                      </a:cubicBezTo>
                      <a:cubicBezTo>
                        <a:pt x="8604" y="4171"/>
                        <a:pt x="8498" y="4129"/>
                        <a:pt x="8412" y="4033"/>
                      </a:cubicBezTo>
                      <a:lnTo>
                        <a:pt x="7845" y="3498"/>
                      </a:lnTo>
                      <a:lnTo>
                        <a:pt x="7310" y="4033"/>
                      </a:lnTo>
                      <a:cubicBezTo>
                        <a:pt x="7214" y="4129"/>
                        <a:pt x="7100" y="4171"/>
                        <a:pt x="6991" y="4171"/>
                      </a:cubicBezTo>
                      <a:cubicBezTo>
                        <a:pt x="6778" y="4171"/>
                        <a:pt x="6585" y="4011"/>
                        <a:pt x="6585" y="3781"/>
                      </a:cubicBezTo>
                      <a:lnTo>
                        <a:pt x="6585" y="64"/>
                      </a:lnTo>
                      <a:lnTo>
                        <a:pt x="2111" y="64"/>
                      </a:lnTo>
                      <a:lnTo>
                        <a:pt x="2111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3548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9B35897-5420-5E0C-752E-5F96C02E5A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728005"/>
              </p:ext>
            </p:extLst>
          </p:nvPr>
        </p:nvGraphicFramePr>
        <p:xfrm>
          <a:off x="946396" y="910288"/>
          <a:ext cx="10183090" cy="2719623"/>
        </p:xfrm>
        <a:graphic>
          <a:graphicData uri="http://schemas.openxmlformats.org/drawingml/2006/table">
            <a:tbl>
              <a:tblPr firstRow="1" bandRow="1"/>
              <a:tblGrid>
                <a:gridCol w="2036618">
                  <a:extLst>
                    <a:ext uri="{9D8B030D-6E8A-4147-A177-3AD203B41FA5}">
                      <a16:colId xmlns:a16="http://schemas.microsoft.com/office/drawing/2014/main" val="4250673114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3523571177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37188731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273231968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3686597326"/>
                    </a:ext>
                  </a:extLst>
                </a:gridCol>
              </a:tblGrid>
              <a:tr h="332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Client_id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Client_name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Contact 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7541"/>
                  </a:ext>
                </a:extLst>
              </a:tr>
              <a:tr h="3322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12345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111 111 111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ram@email.com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55016"/>
                  </a:ext>
                </a:extLst>
              </a:tr>
              <a:tr h="581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Hari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Abcde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222 222 222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hari@email.com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70731"/>
                  </a:ext>
                </a:extLst>
              </a:tr>
              <a:tr h="5814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Raju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53421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333 333 333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raju@email.com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87557"/>
                  </a:ext>
                </a:extLst>
              </a:tr>
              <a:tr h="707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Mohan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23234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444 444 444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+mn-lt"/>
                          <a:cs typeface="Times New Roman" panose="02020603050405020304" pitchFamily="18" charset="0"/>
                        </a:rPr>
                        <a:t>mohan@email.com</a:t>
                      </a:r>
                    </a:p>
                    <a:p>
                      <a:endParaRPr 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06534"/>
                  </a:ext>
                </a:extLst>
              </a:tr>
            </a:tbl>
          </a:graphicData>
        </a:graphic>
      </p:graphicFrame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1027646-5D77-D105-D9D2-591048178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79204"/>
              </p:ext>
            </p:extLst>
          </p:nvPr>
        </p:nvGraphicFramePr>
        <p:xfrm>
          <a:off x="615142" y="3742573"/>
          <a:ext cx="10961715" cy="2928390"/>
        </p:xfrm>
        <a:graphic>
          <a:graphicData uri="http://schemas.openxmlformats.org/drawingml/2006/table">
            <a:tbl>
              <a:tblPr firstRow="1" bandRow="1"/>
              <a:tblGrid>
                <a:gridCol w="2192343">
                  <a:extLst>
                    <a:ext uri="{9D8B030D-6E8A-4147-A177-3AD203B41FA5}">
                      <a16:colId xmlns:a16="http://schemas.microsoft.com/office/drawing/2014/main" val="1051715140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901135036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442153853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2093706591"/>
                    </a:ext>
                  </a:extLst>
                </a:gridCol>
                <a:gridCol w="2192343">
                  <a:extLst>
                    <a:ext uri="{9D8B030D-6E8A-4147-A177-3AD203B41FA5}">
                      <a16:colId xmlns:a16="http://schemas.microsoft.com/office/drawing/2014/main" val="3879325226"/>
                    </a:ext>
                  </a:extLst>
                </a:gridCol>
              </a:tblGrid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Field Name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Data type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 err="1"/>
                        <a:t>Fiield</a:t>
                      </a:r>
                      <a:r>
                        <a:rPr lang="en-US" dirty="0"/>
                        <a:t> Length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Constrains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48466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Client_id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Primary key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Client id ,Auto generated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7924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Client_name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Name of client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56433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Password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Login Password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64664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Contact no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Contact of client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296079"/>
                  </a:ext>
                </a:extLst>
              </a:tr>
              <a:tr h="4576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Email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varchar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Client email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4174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31770" y="0"/>
            <a:ext cx="4412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5000">
              <a:schemeClr val="accent5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638629" y="1229179"/>
            <a:ext cx="2933246" cy="2196419"/>
          </a:xfrm>
          <a:custGeom>
            <a:avLst/>
            <a:gdLst>
              <a:gd name="connsiteX0" fmla="*/ 909805 w 2933246"/>
              <a:gd name="connsiteY0" fmla="*/ 0 h 2196419"/>
              <a:gd name="connsiteX1" fmla="*/ 2023441 w 2933246"/>
              <a:gd name="connsiteY1" fmla="*/ 0 h 2196419"/>
              <a:gd name="connsiteX2" fmla="*/ 2933246 w 2933246"/>
              <a:gd name="connsiteY2" fmla="*/ 1003923 h 2196419"/>
              <a:gd name="connsiteX3" fmla="*/ 2933246 w 2933246"/>
              <a:gd name="connsiteY3" fmla="*/ 1723571 h 2196419"/>
              <a:gd name="connsiteX4" fmla="*/ 2761204 w 2933246"/>
              <a:gd name="connsiteY4" fmla="*/ 1723571 h 2196419"/>
              <a:gd name="connsiteX5" fmla="*/ 2770997 w 2933246"/>
              <a:gd name="connsiteY5" fmla="*/ 1736053 h 2196419"/>
              <a:gd name="connsiteX6" fmla="*/ 2818946 w 2933246"/>
              <a:gd name="connsiteY6" fmla="*/ 1901144 h 2196419"/>
              <a:gd name="connsiteX7" fmla="*/ 2538185 w 2933246"/>
              <a:gd name="connsiteY7" fmla="*/ 2196419 h 2196419"/>
              <a:gd name="connsiteX8" fmla="*/ 2257424 w 2933246"/>
              <a:gd name="connsiteY8" fmla="*/ 1901144 h 2196419"/>
              <a:gd name="connsiteX9" fmla="*/ 2305374 w 2933246"/>
              <a:gd name="connsiteY9" fmla="*/ 1736053 h 2196419"/>
              <a:gd name="connsiteX10" fmla="*/ 2315166 w 2933246"/>
              <a:gd name="connsiteY10" fmla="*/ 1723571 h 2196419"/>
              <a:gd name="connsiteX11" fmla="*/ 2097994 w 2933246"/>
              <a:gd name="connsiteY11" fmla="*/ 1723571 h 2196419"/>
              <a:gd name="connsiteX12" fmla="*/ 2097994 w 2933246"/>
              <a:gd name="connsiteY12" fmla="*/ 892628 h 2196419"/>
              <a:gd name="connsiteX13" fmla="*/ 2019072 w 2933246"/>
              <a:gd name="connsiteY13" fmla="*/ 805542 h 2196419"/>
              <a:gd name="connsiteX14" fmla="*/ 914174 w 2933246"/>
              <a:gd name="connsiteY14" fmla="*/ 805542 h 2196419"/>
              <a:gd name="connsiteX15" fmla="*/ 835252 w 2933246"/>
              <a:gd name="connsiteY15" fmla="*/ 892628 h 2196419"/>
              <a:gd name="connsiteX16" fmla="*/ 835252 w 2933246"/>
              <a:gd name="connsiteY16" fmla="*/ 1723571 h 2196419"/>
              <a:gd name="connsiteX17" fmla="*/ 627604 w 2933246"/>
              <a:gd name="connsiteY17" fmla="*/ 1723571 h 2196419"/>
              <a:gd name="connsiteX18" fmla="*/ 637396 w 2933246"/>
              <a:gd name="connsiteY18" fmla="*/ 1736053 h 2196419"/>
              <a:gd name="connsiteX19" fmla="*/ 685346 w 2933246"/>
              <a:gd name="connsiteY19" fmla="*/ 1901144 h 2196419"/>
              <a:gd name="connsiteX20" fmla="*/ 404585 w 2933246"/>
              <a:gd name="connsiteY20" fmla="*/ 2196419 h 2196419"/>
              <a:gd name="connsiteX21" fmla="*/ 123824 w 2933246"/>
              <a:gd name="connsiteY21" fmla="*/ 1901144 h 2196419"/>
              <a:gd name="connsiteX22" fmla="*/ 171774 w 2933246"/>
              <a:gd name="connsiteY22" fmla="*/ 1736053 h 2196419"/>
              <a:gd name="connsiteX23" fmla="*/ 181566 w 2933246"/>
              <a:gd name="connsiteY23" fmla="*/ 1723571 h 2196419"/>
              <a:gd name="connsiteX24" fmla="*/ 0 w 2933246"/>
              <a:gd name="connsiteY24" fmla="*/ 1723571 h 2196419"/>
              <a:gd name="connsiteX25" fmla="*/ 0 w 2933246"/>
              <a:gd name="connsiteY25" fmla="*/ 1003923 h 2196419"/>
              <a:gd name="connsiteX26" fmla="*/ 909805 w 2933246"/>
              <a:gd name="connsiteY26" fmla="*/ 0 h 21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33246" h="2196419">
                <a:moveTo>
                  <a:pt x="909805" y="0"/>
                </a:moveTo>
                <a:lnTo>
                  <a:pt x="2023441" y="0"/>
                </a:lnTo>
                <a:cubicBezTo>
                  <a:pt x="2525912" y="0"/>
                  <a:pt x="2933246" y="449472"/>
                  <a:pt x="2933246" y="1003923"/>
                </a:cubicBezTo>
                <a:lnTo>
                  <a:pt x="2933246" y="1723571"/>
                </a:lnTo>
                <a:lnTo>
                  <a:pt x="2761204" y="1723571"/>
                </a:lnTo>
                <a:lnTo>
                  <a:pt x="2770997" y="1736053"/>
                </a:lnTo>
                <a:cubicBezTo>
                  <a:pt x="2801269" y="1783179"/>
                  <a:pt x="2818946" y="1839991"/>
                  <a:pt x="2818946" y="1901144"/>
                </a:cubicBezTo>
                <a:cubicBezTo>
                  <a:pt x="2818946" y="2064220"/>
                  <a:pt x="2693245" y="2196419"/>
                  <a:pt x="2538185" y="2196419"/>
                </a:cubicBezTo>
                <a:cubicBezTo>
                  <a:pt x="2383125" y="2196419"/>
                  <a:pt x="2257424" y="2064220"/>
                  <a:pt x="2257424" y="1901144"/>
                </a:cubicBezTo>
                <a:cubicBezTo>
                  <a:pt x="2257424" y="1839991"/>
                  <a:pt x="2275101" y="1783179"/>
                  <a:pt x="2305374" y="1736053"/>
                </a:cubicBezTo>
                <a:lnTo>
                  <a:pt x="2315166" y="1723571"/>
                </a:lnTo>
                <a:lnTo>
                  <a:pt x="2097994" y="1723571"/>
                </a:lnTo>
                <a:lnTo>
                  <a:pt x="2097994" y="892628"/>
                </a:lnTo>
                <a:cubicBezTo>
                  <a:pt x="2097994" y="844532"/>
                  <a:pt x="2062660" y="805542"/>
                  <a:pt x="2019072" y="805542"/>
                </a:cubicBezTo>
                <a:lnTo>
                  <a:pt x="914174" y="805542"/>
                </a:lnTo>
                <a:cubicBezTo>
                  <a:pt x="870587" y="805542"/>
                  <a:pt x="835252" y="844532"/>
                  <a:pt x="835252" y="892628"/>
                </a:cubicBezTo>
                <a:lnTo>
                  <a:pt x="835252" y="1723571"/>
                </a:lnTo>
                <a:lnTo>
                  <a:pt x="627604" y="1723571"/>
                </a:lnTo>
                <a:lnTo>
                  <a:pt x="637396" y="1736053"/>
                </a:lnTo>
                <a:cubicBezTo>
                  <a:pt x="667669" y="1783179"/>
                  <a:pt x="685346" y="1839991"/>
                  <a:pt x="685346" y="1901144"/>
                </a:cubicBezTo>
                <a:cubicBezTo>
                  <a:pt x="685346" y="2064220"/>
                  <a:pt x="559645" y="2196419"/>
                  <a:pt x="404585" y="2196419"/>
                </a:cubicBezTo>
                <a:cubicBezTo>
                  <a:pt x="249525" y="2196419"/>
                  <a:pt x="123824" y="2064220"/>
                  <a:pt x="123824" y="1901144"/>
                </a:cubicBezTo>
                <a:cubicBezTo>
                  <a:pt x="123824" y="1839991"/>
                  <a:pt x="141501" y="1783179"/>
                  <a:pt x="171774" y="1736053"/>
                </a:cubicBezTo>
                <a:lnTo>
                  <a:pt x="181566" y="1723571"/>
                </a:lnTo>
                <a:lnTo>
                  <a:pt x="0" y="1723571"/>
                </a:lnTo>
                <a:lnTo>
                  <a:pt x="0" y="1003923"/>
                </a:lnTo>
                <a:cubicBezTo>
                  <a:pt x="0" y="449472"/>
                  <a:pt x="407334" y="0"/>
                  <a:pt x="9098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81213" y="3222172"/>
            <a:ext cx="1615494" cy="2367487"/>
          </a:xfrm>
          <a:custGeom>
            <a:avLst/>
            <a:gdLst>
              <a:gd name="connsiteX0" fmla="*/ 190560 w 1615494"/>
              <a:gd name="connsiteY0" fmla="*/ 0 h 2367487"/>
              <a:gd name="connsiteX1" fmla="*/ 393315 w 1615494"/>
              <a:gd name="connsiteY1" fmla="*/ 0 h 2367487"/>
              <a:gd name="connsiteX2" fmla="*/ 395379 w 1615494"/>
              <a:gd name="connsiteY2" fmla="*/ 20719 h 2367487"/>
              <a:gd name="connsiteX3" fmla="*/ 760640 w 1615494"/>
              <a:gd name="connsiteY3" fmla="*/ 322037 h 2367487"/>
              <a:gd name="connsiteX4" fmla="*/ 1125901 w 1615494"/>
              <a:gd name="connsiteY4" fmla="*/ 20719 h 2367487"/>
              <a:gd name="connsiteX5" fmla="*/ 1127965 w 1615494"/>
              <a:gd name="connsiteY5" fmla="*/ 0 h 2367487"/>
              <a:gd name="connsiteX6" fmla="*/ 1615494 w 1615494"/>
              <a:gd name="connsiteY6" fmla="*/ 0 h 2367487"/>
              <a:gd name="connsiteX7" fmla="*/ 1032463 w 1615494"/>
              <a:gd name="connsiteY7" fmla="*/ 855220 h 2367487"/>
              <a:gd name="connsiteX8" fmla="*/ 970040 w 1615494"/>
              <a:gd name="connsiteY8" fmla="*/ 836338 h 2367487"/>
              <a:gd name="connsiteX9" fmla="*/ 892295 w 1615494"/>
              <a:gd name="connsiteY9" fmla="*/ 828701 h 2367487"/>
              <a:gd name="connsiteX10" fmla="*/ 506532 w 1615494"/>
              <a:gd name="connsiteY10" fmla="*/ 1204598 h 2367487"/>
              <a:gd name="connsiteX11" fmla="*/ 572414 w 1615494"/>
              <a:gd name="connsiteY11" fmla="*/ 1414766 h 2367487"/>
              <a:gd name="connsiteX12" fmla="*/ 615950 w 1615494"/>
              <a:gd name="connsiteY12" fmla="*/ 1466182 h 2367487"/>
              <a:gd name="connsiteX13" fmla="*/ 1500 w 1615494"/>
              <a:gd name="connsiteY13" fmla="*/ 2367487 h 2367487"/>
              <a:gd name="connsiteX14" fmla="*/ 0 w 1615494"/>
              <a:gd name="connsiteY14" fmla="*/ 2352614 h 2367487"/>
              <a:gd name="connsiteX15" fmla="*/ 0 w 1615494"/>
              <a:gd name="connsiteY15" fmla="*/ 190560 h 2367487"/>
              <a:gd name="connsiteX16" fmla="*/ 190560 w 1615494"/>
              <a:gd name="connsiteY16" fmla="*/ 0 h 23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94" h="2367487">
                <a:moveTo>
                  <a:pt x="190560" y="0"/>
                </a:moveTo>
                <a:lnTo>
                  <a:pt x="393315" y="0"/>
                </a:lnTo>
                <a:lnTo>
                  <a:pt x="395379" y="20719"/>
                </a:lnTo>
                <a:cubicBezTo>
                  <a:pt x="430144" y="192681"/>
                  <a:pt x="580467" y="322037"/>
                  <a:pt x="760640" y="322037"/>
                </a:cubicBezTo>
                <a:cubicBezTo>
                  <a:pt x="940813" y="322037"/>
                  <a:pt x="1091136" y="192681"/>
                  <a:pt x="1125901" y="20719"/>
                </a:cubicBezTo>
                <a:lnTo>
                  <a:pt x="1127965" y="0"/>
                </a:lnTo>
                <a:lnTo>
                  <a:pt x="1615494" y="0"/>
                </a:lnTo>
                <a:lnTo>
                  <a:pt x="1032463" y="855220"/>
                </a:lnTo>
                <a:lnTo>
                  <a:pt x="970040" y="836338"/>
                </a:lnTo>
                <a:cubicBezTo>
                  <a:pt x="944928" y="831331"/>
                  <a:pt x="918926" y="828701"/>
                  <a:pt x="892295" y="828701"/>
                </a:cubicBezTo>
                <a:cubicBezTo>
                  <a:pt x="679244" y="828701"/>
                  <a:pt x="506532" y="996996"/>
                  <a:pt x="506532" y="1204598"/>
                </a:cubicBezTo>
                <a:cubicBezTo>
                  <a:pt x="506532" y="1282449"/>
                  <a:pt x="530820" y="1354772"/>
                  <a:pt x="572414" y="1414766"/>
                </a:cubicBezTo>
                <a:lnTo>
                  <a:pt x="615950" y="1466182"/>
                </a:lnTo>
                <a:lnTo>
                  <a:pt x="1500" y="2367487"/>
                </a:lnTo>
                <a:lnTo>
                  <a:pt x="0" y="2352614"/>
                </a:lnTo>
                <a:lnTo>
                  <a:pt x="0" y="190560"/>
                </a:lnTo>
                <a:cubicBezTo>
                  <a:pt x="0" y="85317"/>
                  <a:pt x="85317" y="0"/>
                  <a:pt x="19056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783544" y="4084711"/>
            <a:ext cx="1145744" cy="1680635"/>
          </a:xfrm>
          <a:custGeom>
            <a:avLst/>
            <a:gdLst>
              <a:gd name="connsiteX0" fmla="*/ 1145744 w 1145744"/>
              <a:gd name="connsiteY0" fmla="*/ 0 h 1680635"/>
              <a:gd name="connsiteX1" fmla="*/ 1145744 w 1145744"/>
              <a:gd name="connsiteY1" fmla="*/ 1490075 h 1680635"/>
              <a:gd name="connsiteX2" fmla="*/ 955183 w 1145744"/>
              <a:gd name="connsiteY2" fmla="*/ 1680635 h 1680635"/>
              <a:gd name="connsiteX3" fmla="*/ 0 w 1145744"/>
              <a:gd name="connsiteY3" fmla="*/ 1680635 h 1680635"/>
              <a:gd name="connsiteX4" fmla="*/ 245862 w 1145744"/>
              <a:gd name="connsiteY4" fmla="*/ 1319992 h 1680635"/>
              <a:gd name="connsiteX5" fmla="*/ 261387 w 1145744"/>
              <a:gd name="connsiteY5" fmla="*/ 1325209 h 1680635"/>
              <a:gd name="connsiteX6" fmla="*/ 340825 w 1145744"/>
              <a:gd name="connsiteY6" fmla="*/ 1333878 h 1680635"/>
              <a:gd name="connsiteX7" fmla="*/ 734991 w 1145744"/>
              <a:gd name="connsiteY7" fmla="*/ 907191 h 1680635"/>
              <a:gd name="connsiteX8" fmla="*/ 704015 w 1145744"/>
              <a:gd name="connsiteY8" fmla="*/ 741105 h 1680635"/>
              <a:gd name="connsiteX9" fmla="*/ 677102 w 1145744"/>
              <a:gd name="connsiteY9" fmla="*/ 687429 h 1680635"/>
              <a:gd name="connsiteX10" fmla="*/ 1145744 w 1145744"/>
              <a:gd name="connsiteY10" fmla="*/ 0 h 16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5744" h="1680635">
                <a:moveTo>
                  <a:pt x="1145744" y="0"/>
                </a:moveTo>
                <a:lnTo>
                  <a:pt x="1145744" y="1490075"/>
                </a:lnTo>
                <a:cubicBezTo>
                  <a:pt x="1145744" y="1595318"/>
                  <a:pt x="1060427" y="1680635"/>
                  <a:pt x="955183" y="1680635"/>
                </a:cubicBezTo>
                <a:lnTo>
                  <a:pt x="0" y="1680635"/>
                </a:lnTo>
                <a:lnTo>
                  <a:pt x="245862" y="1319992"/>
                </a:lnTo>
                <a:lnTo>
                  <a:pt x="261387" y="1325209"/>
                </a:lnTo>
                <a:cubicBezTo>
                  <a:pt x="287046" y="1330893"/>
                  <a:pt x="313614" y="1333878"/>
                  <a:pt x="340825" y="1333878"/>
                </a:cubicBezTo>
                <a:cubicBezTo>
                  <a:pt x="558517" y="1333878"/>
                  <a:pt x="734991" y="1142844"/>
                  <a:pt x="734991" y="907191"/>
                </a:cubicBezTo>
                <a:cubicBezTo>
                  <a:pt x="734991" y="848278"/>
                  <a:pt x="723962" y="792153"/>
                  <a:pt x="704015" y="741105"/>
                </a:cubicBezTo>
                <a:lnTo>
                  <a:pt x="677102" y="687429"/>
                </a:lnTo>
                <a:lnTo>
                  <a:pt x="114574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41679" y="3222170"/>
            <a:ext cx="3487613" cy="2543176"/>
          </a:xfrm>
          <a:custGeom>
            <a:avLst/>
            <a:gdLst>
              <a:gd name="connsiteX0" fmla="*/ 2356928 w 3487613"/>
              <a:gd name="connsiteY0" fmla="*/ 0 h 2543176"/>
              <a:gd name="connsiteX1" fmla="*/ 2358990 w 3487613"/>
              <a:gd name="connsiteY1" fmla="*/ 20719 h 2543176"/>
              <a:gd name="connsiteX2" fmla="*/ 2724251 w 3487613"/>
              <a:gd name="connsiteY2" fmla="*/ 322038 h 2543176"/>
              <a:gd name="connsiteX3" fmla="*/ 3089513 w 3487613"/>
              <a:gd name="connsiteY3" fmla="*/ 20718 h 2543176"/>
              <a:gd name="connsiteX4" fmla="*/ 3091577 w 3487613"/>
              <a:gd name="connsiteY4" fmla="*/ 0 h 2543176"/>
              <a:gd name="connsiteX5" fmla="*/ 3297051 w 3487613"/>
              <a:gd name="connsiteY5" fmla="*/ 1 h 2543176"/>
              <a:gd name="connsiteX6" fmla="*/ 3487612 w 3487613"/>
              <a:gd name="connsiteY6" fmla="*/ 190561 h 2543176"/>
              <a:gd name="connsiteX7" fmla="*/ 3487613 w 3487613"/>
              <a:gd name="connsiteY7" fmla="*/ 456711 h 2543176"/>
              <a:gd name="connsiteX8" fmla="*/ 2758961 w 3487613"/>
              <a:gd name="connsiteY8" fmla="*/ 1525533 h 2543176"/>
              <a:gd name="connsiteX9" fmla="*/ 2764519 w 3487613"/>
              <a:gd name="connsiteY9" fmla="*/ 1527233 h 2543176"/>
              <a:gd name="connsiteX10" fmla="*/ 2943004 w 3487613"/>
              <a:gd name="connsiteY10" fmla="*/ 1792470 h 2543176"/>
              <a:gd name="connsiteX11" fmla="*/ 2650767 w 3487613"/>
              <a:gd name="connsiteY11" fmla="*/ 2080329 h 2543176"/>
              <a:gd name="connsiteX12" fmla="*/ 2444124 w 3487613"/>
              <a:gd name="connsiteY12" fmla="*/ 1996017 h 2543176"/>
              <a:gd name="connsiteX13" fmla="*/ 2441165 w 3487613"/>
              <a:gd name="connsiteY13" fmla="*/ 1991693 h 2543176"/>
              <a:gd name="connsiteX14" fmla="*/ 2065200 w 3487613"/>
              <a:gd name="connsiteY14" fmla="*/ 2543176 h 2543176"/>
              <a:gd name="connsiteX15" fmla="*/ 30097 w 3487613"/>
              <a:gd name="connsiteY15" fmla="*/ 2543176 h 2543176"/>
              <a:gd name="connsiteX16" fmla="*/ 0 w 3487613"/>
              <a:gd name="connsiteY16" fmla="*/ 2540143 h 2543176"/>
              <a:gd name="connsiteX17" fmla="*/ 702957 w 3487613"/>
              <a:gd name="connsiteY17" fmla="*/ 1509012 h 2543176"/>
              <a:gd name="connsiteX18" fmla="*/ 694916 w 3487613"/>
              <a:gd name="connsiteY18" fmla="*/ 1508189 h 2543176"/>
              <a:gd name="connsiteX19" fmla="*/ 465637 w 3487613"/>
              <a:gd name="connsiteY19" fmla="*/ 1222445 h 2543176"/>
              <a:gd name="connsiteX20" fmla="*/ 752786 w 3487613"/>
              <a:gd name="connsiteY20" fmla="*/ 930776 h 2543176"/>
              <a:gd name="connsiteX21" fmla="*/ 990895 w 3487613"/>
              <a:gd name="connsiteY21" fmla="*/ 1059371 h 2543176"/>
              <a:gd name="connsiteX22" fmla="*/ 999067 w 3487613"/>
              <a:gd name="connsiteY22" fmla="*/ 1074663 h 2543176"/>
              <a:gd name="connsiteX23" fmla="*/ 1731698 w 3487613"/>
              <a:gd name="connsiteY23" fmla="*/ 2 h 254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87613" h="2543176">
                <a:moveTo>
                  <a:pt x="2356928" y="0"/>
                </a:moveTo>
                <a:lnTo>
                  <a:pt x="2358990" y="20719"/>
                </a:lnTo>
                <a:cubicBezTo>
                  <a:pt x="2393756" y="192680"/>
                  <a:pt x="2544079" y="322036"/>
                  <a:pt x="2724251" y="322038"/>
                </a:cubicBezTo>
                <a:cubicBezTo>
                  <a:pt x="2904425" y="322037"/>
                  <a:pt x="3054748" y="192681"/>
                  <a:pt x="3089513" y="20718"/>
                </a:cubicBezTo>
                <a:lnTo>
                  <a:pt x="3091577" y="0"/>
                </a:lnTo>
                <a:lnTo>
                  <a:pt x="3297051" y="1"/>
                </a:lnTo>
                <a:cubicBezTo>
                  <a:pt x="3402295" y="0"/>
                  <a:pt x="3487612" y="85317"/>
                  <a:pt x="3487612" y="190561"/>
                </a:cubicBezTo>
                <a:lnTo>
                  <a:pt x="3487613" y="456711"/>
                </a:lnTo>
                <a:lnTo>
                  <a:pt x="2758961" y="1525533"/>
                </a:lnTo>
                <a:lnTo>
                  <a:pt x="2764519" y="1527233"/>
                </a:lnTo>
                <a:cubicBezTo>
                  <a:pt x="2869407" y="1570932"/>
                  <a:pt x="2943004" y="1673235"/>
                  <a:pt x="2943004" y="1792470"/>
                </a:cubicBezTo>
                <a:cubicBezTo>
                  <a:pt x="2943004" y="1951450"/>
                  <a:pt x="2812165" y="2080329"/>
                  <a:pt x="2650767" y="2080329"/>
                </a:cubicBezTo>
                <a:cubicBezTo>
                  <a:pt x="2570068" y="2080329"/>
                  <a:pt x="2497009" y="2048110"/>
                  <a:pt x="2444124" y="1996017"/>
                </a:cubicBezTo>
                <a:lnTo>
                  <a:pt x="2441165" y="1991693"/>
                </a:lnTo>
                <a:lnTo>
                  <a:pt x="2065200" y="2543176"/>
                </a:lnTo>
                <a:lnTo>
                  <a:pt x="30097" y="2543176"/>
                </a:lnTo>
                <a:lnTo>
                  <a:pt x="0" y="2540143"/>
                </a:lnTo>
                <a:lnTo>
                  <a:pt x="702957" y="1509012"/>
                </a:lnTo>
                <a:lnTo>
                  <a:pt x="694916" y="1508189"/>
                </a:lnTo>
                <a:cubicBezTo>
                  <a:pt x="564067" y="1480991"/>
                  <a:pt x="465637" y="1363394"/>
                  <a:pt x="465637" y="1222445"/>
                </a:cubicBezTo>
                <a:cubicBezTo>
                  <a:pt x="465637" y="1061361"/>
                  <a:pt x="594198" y="930776"/>
                  <a:pt x="752786" y="930776"/>
                </a:cubicBezTo>
                <a:cubicBezTo>
                  <a:pt x="851904" y="930776"/>
                  <a:pt x="939292" y="981786"/>
                  <a:pt x="990895" y="1059371"/>
                </a:cubicBezTo>
                <a:lnTo>
                  <a:pt x="999067" y="1074663"/>
                </a:lnTo>
                <a:lnTo>
                  <a:pt x="1731698" y="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470399" y="1117274"/>
            <a:ext cx="6473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   dictionary</a:t>
            </a: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72628" y="3641688"/>
            <a:ext cx="37301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endParaRPr lang="en-US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7" grpId="0" animBg="1"/>
      <p:bldP spid="57" grpId="0" animBg="1"/>
      <p:bldP spid="60" grpId="0" animBg="1"/>
      <p:bldP spid="61" grpId="0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>
            <a:off x="6150915" y="-5136"/>
            <a:ext cx="5152" cy="5136"/>
          </a:xfrm>
          <a:custGeom>
            <a:avLst/>
            <a:gdLst>
              <a:gd name="connsiteX0" fmla="*/ 2503 w 5152"/>
              <a:gd name="connsiteY0" fmla="*/ 0 h 5136"/>
              <a:gd name="connsiteX1" fmla="*/ 5152 w 5152"/>
              <a:gd name="connsiteY1" fmla="*/ 5136 h 5136"/>
              <a:gd name="connsiteX2" fmla="*/ 0 w 5152"/>
              <a:gd name="connsiteY2" fmla="*/ 5136 h 5136"/>
              <a:gd name="connsiteX3" fmla="*/ 2503 w 5152"/>
              <a:gd name="connsiteY3" fmla="*/ 0 h 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2" h="5136">
                <a:moveTo>
                  <a:pt x="2503" y="0"/>
                </a:moveTo>
                <a:lnTo>
                  <a:pt x="5152" y="5136"/>
                </a:lnTo>
                <a:lnTo>
                  <a:pt x="0" y="5136"/>
                </a:lnTo>
                <a:lnTo>
                  <a:pt x="250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3229196" y="1878691"/>
            <a:ext cx="3374804" cy="3100616"/>
            <a:chOff x="3229196" y="1878691"/>
            <a:chExt cx="3374804" cy="3100616"/>
          </a:xfrm>
        </p:grpSpPr>
        <p:sp>
          <p:nvSpPr>
            <p:cNvPr id="16" name="Hexagon 15"/>
            <p:cNvSpPr/>
            <p:nvPr/>
          </p:nvSpPr>
          <p:spPr>
            <a:xfrm>
              <a:off x="3229196" y="1878691"/>
              <a:ext cx="3374804" cy="3100616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3464435" y="2094818"/>
              <a:ext cx="2904326" cy="2668362"/>
              <a:chOff x="3464435" y="2094818"/>
              <a:chExt cx="2904326" cy="2668362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3464435" y="2094818"/>
                <a:ext cx="2904326" cy="2668362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706708" y="2317408"/>
                <a:ext cx="2419779" cy="2223182"/>
                <a:chOff x="3706708" y="2317408"/>
                <a:chExt cx="2419779" cy="2223182"/>
              </a:xfrm>
            </p:grpSpPr>
            <p:sp>
              <p:nvSpPr>
                <p:cNvPr id="36" name="Hexagon 35"/>
                <p:cNvSpPr/>
                <p:nvPr/>
              </p:nvSpPr>
              <p:spPr>
                <a:xfrm>
                  <a:off x="3706708" y="2317408"/>
                  <a:ext cx="2419779" cy="2223182"/>
                </a:xfrm>
                <a:prstGeom prst="hexag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oogle Shape;9177;p79"/>
                <p:cNvGrpSpPr/>
                <p:nvPr/>
              </p:nvGrpSpPr>
              <p:grpSpPr>
                <a:xfrm>
                  <a:off x="4097993" y="2480821"/>
                  <a:ext cx="1638517" cy="1694911"/>
                  <a:chOff x="-32568800" y="3232000"/>
                  <a:chExt cx="291450" cy="282000"/>
                </a:xfrm>
                <a:solidFill>
                  <a:schemeClr val="bg1"/>
                </a:solidFill>
              </p:grpSpPr>
              <p:sp>
                <p:nvSpPr>
                  <p:cNvPr id="87" name="Google Shape;9178;p79"/>
                  <p:cNvSpPr/>
                  <p:nvPr/>
                </p:nvSpPr>
                <p:spPr>
                  <a:xfrm>
                    <a:off x="-32545150" y="3232000"/>
                    <a:ext cx="244175" cy="24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67" h="9862" extrusionOk="0">
                        <a:moveTo>
                          <a:pt x="4883" y="1"/>
                        </a:moveTo>
                        <a:cubicBezTo>
                          <a:pt x="4505" y="1"/>
                          <a:pt x="4222" y="316"/>
                          <a:pt x="4222" y="662"/>
                        </a:cubicBezTo>
                        <a:lnTo>
                          <a:pt x="4222" y="4128"/>
                        </a:lnTo>
                        <a:cubicBezTo>
                          <a:pt x="4159" y="4033"/>
                          <a:pt x="2899" y="1859"/>
                          <a:pt x="2772" y="1702"/>
                        </a:cubicBezTo>
                        <a:cubicBezTo>
                          <a:pt x="2639" y="1479"/>
                          <a:pt x="2394" y="1350"/>
                          <a:pt x="2151" y="1350"/>
                        </a:cubicBezTo>
                        <a:cubicBezTo>
                          <a:pt x="2051" y="1350"/>
                          <a:pt x="1951" y="1372"/>
                          <a:pt x="1859" y="1418"/>
                        </a:cubicBezTo>
                        <a:cubicBezTo>
                          <a:pt x="1512" y="1576"/>
                          <a:pt x="1386" y="2017"/>
                          <a:pt x="1544" y="2332"/>
                        </a:cubicBezTo>
                        <a:cubicBezTo>
                          <a:pt x="1544" y="2363"/>
                          <a:pt x="2804" y="4947"/>
                          <a:pt x="2836" y="4947"/>
                        </a:cubicBezTo>
                        <a:cubicBezTo>
                          <a:pt x="3434" y="4947"/>
                          <a:pt x="5261" y="4947"/>
                          <a:pt x="5261" y="6617"/>
                        </a:cubicBezTo>
                        <a:cubicBezTo>
                          <a:pt x="5261" y="6806"/>
                          <a:pt x="5104" y="6963"/>
                          <a:pt x="4883" y="6963"/>
                        </a:cubicBezTo>
                        <a:cubicBezTo>
                          <a:pt x="4694" y="6963"/>
                          <a:pt x="4537" y="6806"/>
                          <a:pt x="4537" y="6617"/>
                        </a:cubicBezTo>
                        <a:cubicBezTo>
                          <a:pt x="4537" y="6018"/>
                          <a:pt x="4253" y="5640"/>
                          <a:pt x="3056" y="5608"/>
                        </a:cubicBezTo>
                        <a:cubicBezTo>
                          <a:pt x="3056" y="5608"/>
                          <a:pt x="1260" y="4254"/>
                          <a:pt x="1197" y="4191"/>
                        </a:cubicBezTo>
                        <a:cubicBezTo>
                          <a:pt x="1060" y="4084"/>
                          <a:pt x="901" y="4029"/>
                          <a:pt x="745" y="4029"/>
                        </a:cubicBezTo>
                        <a:cubicBezTo>
                          <a:pt x="578" y="4029"/>
                          <a:pt x="414" y="4092"/>
                          <a:pt x="284" y="4222"/>
                        </a:cubicBezTo>
                        <a:cubicBezTo>
                          <a:pt x="0" y="4506"/>
                          <a:pt x="0" y="4915"/>
                          <a:pt x="284" y="5199"/>
                        </a:cubicBezTo>
                        <a:lnTo>
                          <a:pt x="1859" y="6774"/>
                        </a:lnTo>
                        <a:cubicBezTo>
                          <a:pt x="2048" y="6963"/>
                          <a:pt x="2142" y="7215"/>
                          <a:pt x="2142" y="7436"/>
                        </a:cubicBezTo>
                        <a:cubicBezTo>
                          <a:pt x="2142" y="8034"/>
                          <a:pt x="2520" y="8538"/>
                          <a:pt x="3088" y="8759"/>
                        </a:cubicBezTo>
                        <a:cubicBezTo>
                          <a:pt x="3245" y="8790"/>
                          <a:pt x="3371" y="8948"/>
                          <a:pt x="3434" y="9074"/>
                        </a:cubicBezTo>
                        <a:cubicBezTo>
                          <a:pt x="2426" y="8979"/>
                          <a:pt x="1260" y="8790"/>
                          <a:pt x="1103" y="8475"/>
                        </a:cubicBezTo>
                        <a:cubicBezTo>
                          <a:pt x="1103" y="8475"/>
                          <a:pt x="1197" y="8349"/>
                          <a:pt x="1638" y="8192"/>
                        </a:cubicBezTo>
                        <a:cubicBezTo>
                          <a:pt x="1544" y="8003"/>
                          <a:pt x="1481" y="7751"/>
                          <a:pt x="1481" y="7530"/>
                        </a:cubicBezTo>
                        <a:cubicBezTo>
                          <a:pt x="756" y="7782"/>
                          <a:pt x="441" y="8066"/>
                          <a:pt x="441" y="8475"/>
                        </a:cubicBezTo>
                        <a:cubicBezTo>
                          <a:pt x="441" y="9641"/>
                          <a:pt x="3718" y="9862"/>
                          <a:pt x="4883" y="9862"/>
                        </a:cubicBezTo>
                        <a:cubicBezTo>
                          <a:pt x="6081" y="9862"/>
                          <a:pt x="9357" y="9641"/>
                          <a:pt x="9357" y="8475"/>
                        </a:cubicBezTo>
                        <a:cubicBezTo>
                          <a:pt x="9357" y="8066"/>
                          <a:pt x="8979" y="7751"/>
                          <a:pt x="8317" y="7530"/>
                        </a:cubicBezTo>
                        <a:cubicBezTo>
                          <a:pt x="8317" y="7782"/>
                          <a:pt x="8286" y="8003"/>
                          <a:pt x="8160" y="8192"/>
                        </a:cubicBezTo>
                        <a:cubicBezTo>
                          <a:pt x="8286" y="8255"/>
                          <a:pt x="8349" y="8286"/>
                          <a:pt x="8443" y="8318"/>
                        </a:cubicBezTo>
                        <a:lnTo>
                          <a:pt x="8664" y="8444"/>
                        </a:lnTo>
                        <a:cubicBezTo>
                          <a:pt x="8475" y="8790"/>
                          <a:pt x="7372" y="8948"/>
                          <a:pt x="6364" y="9074"/>
                        </a:cubicBezTo>
                        <a:cubicBezTo>
                          <a:pt x="6427" y="8979"/>
                          <a:pt x="6553" y="8885"/>
                          <a:pt x="6711" y="8822"/>
                        </a:cubicBezTo>
                        <a:cubicBezTo>
                          <a:pt x="7246" y="8633"/>
                          <a:pt x="7656" y="8129"/>
                          <a:pt x="7656" y="7530"/>
                        </a:cubicBezTo>
                        <a:lnTo>
                          <a:pt x="7656" y="6428"/>
                        </a:lnTo>
                        <a:lnTo>
                          <a:pt x="9515" y="4569"/>
                        </a:lnTo>
                        <a:cubicBezTo>
                          <a:pt x="9767" y="4317"/>
                          <a:pt x="9767" y="3876"/>
                          <a:pt x="9515" y="3592"/>
                        </a:cubicBezTo>
                        <a:cubicBezTo>
                          <a:pt x="9373" y="3450"/>
                          <a:pt x="9192" y="3379"/>
                          <a:pt x="9010" y="3379"/>
                        </a:cubicBezTo>
                        <a:cubicBezTo>
                          <a:pt x="8829" y="3379"/>
                          <a:pt x="8648" y="3450"/>
                          <a:pt x="8506" y="3592"/>
                        </a:cubicBezTo>
                        <a:cubicBezTo>
                          <a:pt x="8191" y="3876"/>
                          <a:pt x="7498" y="4411"/>
                          <a:pt x="7026" y="4789"/>
                        </a:cubicBezTo>
                        <a:cubicBezTo>
                          <a:pt x="7089" y="4663"/>
                          <a:pt x="8191" y="2426"/>
                          <a:pt x="8254" y="2332"/>
                        </a:cubicBezTo>
                        <a:cubicBezTo>
                          <a:pt x="8412" y="1985"/>
                          <a:pt x="8286" y="1576"/>
                          <a:pt x="7939" y="1418"/>
                        </a:cubicBezTo>
                        <a:cubicBezTo>
                          <a:pt x="7847" y="1372"/>
                          <a:pt x="7747" y="1350"/>
                          <a:pt x="7647" y="1350"/>
                        </a:cubicBezTo>
                        <a:cubicBezTo>
                          <a:pt x="7404" y="1350"/>
                          <a:pt x="7159" y="1479"/>
                          <a:pt x="7026" y="1702"/>
                        </a:cubicBezTo>
                        <a:cubicBezTo>
                          <a:pt x="6900" y="1859"/>
                          <a:pt x="5639" y="4033"/>
                          <a:pt x="5576" y="4128"/>
                        </a:cubicBezTo>
                        <a:lnTo>
                          <a:pt x="5576" y="662"/>
                        </a:lnTo>
                        <a:cubicBezTo>
                          <a:pt x="5576" y="284"/>
                          <a:pt x="5261" y="1"/>
                          <a:pt x="488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9179;p79"/>
                  <p:cNvSpPr/>
                  <p:nvPr/>
                </p:nvSpPr>
                <p:spPr>
                  <a:xfrm>
                    <a:off x="-32568800" y="3392675"/>
                    <a:ext cx="291450" cy="12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58" h="4853" extrusionOk="0">
                        <a:moveTo>
                          <a:pt x="9578" y="1"/>
                        </a:moveTo>
                        <a:lnTo>
                          <a:pt x="9263" y="316"/>
                        </a:lnTo>
                        <a:lnTo>
                          <a:pt x="9263" y="631"/>
                        </a:lnTo>
                        <a:cubicBezTo>
                          <a:pt x="10335" y="1040"/>
                          <a:pt x="10965" y="1576"/>
                          <a:pt x="10965" y="2143"/>
                        </a:cubicBezTo>
                        <a:cubicBezTo>
                          <a:pt x="10965" y="3119"/>
                          <a:pt x="8885" y="4191"/>
                          <a:pt x="5829" y="4191"/>
                        </a:cubicBezTo>
                        <a:cubicBezTo>
                          <a:pt x="2805" y="4191"/>
                          <a:pt x="726" y="3119"/>
                          <a:pt x="726" y="2143"/>
                        </a:cubicBezTo>
                        <a:cubicBezTo>
                          <a:pt x="726" y="1607"/>
                          <a:pt x="1261" y="1103"/>
                          <a:pt x="2175" y="725"/>
                        </a:cubicBezTo>
                        <a:lnTo>
                          <a:pt x="1671" y="190"/>
                        </a:lnTo>
                        <a:cubicBezTo>
                          <a:pt x="631" y="725"/>
                          <a:pt x="1" y="1387"/>
                          <a:pt x="1" y="2111"/>
                        </a:cubicBezTo>
                        <a:cubicBezTo>
                          <a:pt x="1" y="3655"/>
                          <a:pt x="2584" y="4852"/>
                          <a:pt x="5829" y="4852"/>
                        </a:cubicBezTo>
                        <a:cubicBezTo>
                          <a:pt x="9106" y="4852"/>
                          <a:pt x="11658" y="3624"/>
                          <a:pt x="11658" y="2111"/>
                        </a:cubicBezTo>
                        <a:cubicBezTo>
                          <a:pt x="11658" y="1261"/>
                          <a:pt x="10870" y="505"/>
                          <a:pt x="957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4" name="Group 113"/>
          <p:cNvGrpSpPr/>
          <p:nvPr/>
        </p:nvGrpSpPr>
        <p:grpSpPr>
          <a:xfrm>
            <a:off x="-271837" y="0"/>
            <a:ext cx="4750955" cy="6858001"/>
            <a:chOff x="-271837" y="0"/>
            <a:chExt cx="4750955" cy="6858001"/>
          </a:xfrm>
        </p:grpSpPr>
        <p:grpSp>
          <p:nvGrpSpPr>
            <p:cNvPr id="113" name="Group 112"/>
            <p:cNvGrpSpPr/>
            <p:nvPr/>
          </p:nvGrpSpPr>
          <p:grpSpPr>
            <a:xfrm>
              <a:off x="-271837" y="0"/>
              <a:ext cx="4750955" cy="6858001"/>
              <a:chOff x="-271837" y="0"/>
              <a:chExt cx="4750955" cy="685800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-271837" y="0"/>
                <a:ext cx="4750955" cy="6858001"/>
                <a:chOff x="-271837" y="0"/>
                <a:chExt cx="4750955" cy="6858001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-271837" y="0"/>
                  <a:ext cx="4750955" cy="6858001"/>
                  <a:chOff x="-271837" y="0"/>
                  <a:chExt cx="4750955" cy="6858001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0" y="0"/>
                    <a:ext cx="4479118" cy="6858001"/>
                  </a:xfrm>
                  <a:custGeom>
                    <a:avLst/>
                    <a:gdLst>
                      <a:gd name="connsiteX0" fmla="*/ 0 w 4479118"/>
                      <a:gd name="connsiteY0" fmla="*/ 0 h 6858001"/>
                      <a:gd name="connsiteX1" fmla="*/ 4418685 w 4479118"/>
                      <a:gd name="connsiteY1" fmla="*/ 0 h 6858001"/>
                      <a:gd name="connsiteX2" fmla="*/ 2811573 w 4479118"/>
                      <a:gd name="connsiteY2" fmla="*/ 3425597 h 6858001"/>
                      <a:gd name="connsiteX3" fmla="*/ 4479118 w 4479118"/>
                      <a:gd name="connsiteY3" fmla="*/ 6858001 h 6858001"/>
                      <a:gd name="connsiteX4" fmla="*/ 0 w 4479118"/>
                      <a:gd name="connsiteY4" fmla="*/ 6858001 h 6858001"/>
                      <a:gd name="connsiteX5" fmla="*/ 0 w 4479118"/>
                      <a:gd name="connsiteY5" fmla="*/ 0 h 6858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79118" h="6858001">
                        <a:moveTo>
                          <a:pt x="0" y="0"/>
                        </a:moveTo>
                        <a:lnTo>
                          <a:pt x="4418685" y="0"/>
                        </a:lnTo>
                        <a:lnTo>
                          <a:pt x="2811573" y="3425597"/>
                        </a:lnTo>
                        <a:lnTo>
                          <a:pt x="4479118" y="6858001"/>
                        </a:lnTo>
                        <a:lnTo>
                          <a:pt x="0" y="6858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33D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-271837" y="1273053"/>
                    <a:ext cx="4144151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5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dvantages</a:t>
                    </a:r>
                    <a:r>
                      <a:rPr lang="en-US" sz="4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4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091201" y="2083764"/>
                  <a:ext cx="200517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</a:t>
                  </a:r>
                  <a:endParaRPr lang="en-US" sz="4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536471" y="2958841"/>
                <a:ext cx="23787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en-US" sz="5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-32848" y="3811131"/>
              <a:ext cx="33611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Dictionary</a:t>
              </a:r>
              <a:endPara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082952" y="0"/>
            <a:ext cx="8109049" cy="1772530"/>
            <a:chOff x="4082952" y="0"/>
            <a:chExt cx="8109049" cy="1772530"/>
          </a:xfrm>
        </p:grpSpPr>
        <p:grpSp>
          <p:nvGrpSpPr>
            <p:cNvPr id="100" name="Group 99"/>
            <p:cNvGrpSpPr/>
            <p:nvPr/>
          </p:nvGrpSpPr>
          <p:grpSpPr>
            <a:xfrm>
              <a:off x="4082952" y="0"/>
              <a:ext cx="8109049" cy="1772530"/>
              <a:chOff x="4082952" y="0"/>
              <a:chExt cx="8109049" cy="1772530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4082952" y="0"/>
                <a:ext cx="8109048" cy="1772530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16200000">
                <a:off x="10367182" y="-55563"/>
                <a:ext cx="176925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0986867" y="414071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50955" y="367904"/>
              <a:ext cx="57107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Well-structured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62009" y="1878688"/>
            <a:ext cx="6129991" cy="1553830"/>
            <a:chOff x="6062009" y="1878688"/>
            <a:chExt cx="6129991" cy="1553830"/>
          </a:xfrm>
        </p:grpSpPr>
        <p:grpSp>
          <p:nvGrpSpPr>
            <p:cNvPr id="101" name="Group 100"/>
            <p:cNvGrpSpPr/>
            <p:nvPr/>
          </p:nvGrpSpPr>
          <p:grpSpPr>
            <a:xfrm>
              <a:off x="6062009" y="1878688"/>
              <a:ext cx="6129991" cy="1553830"/>
              <a:chOff x="6062009" y="1878688"/>
              <a:chExt cx="6129991" cy="1553830"/>
            </a:xfrm>
          </p:grpSpPr>
          <p:sp>
            <p:nvSpPr>
              <p:cNvPr id="71" name="Freeform 70"/>
              <p:cNvSpPr/>
              <p:nvPr/>
            </p:nvSpPr>
            <p:spPr>
              <a:xfrm flipV="1">
                <a:off x="6062009" y="1878689"/>
                <a:ext cx="6129991" cy="1553829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16200000">
                <a:off x="10474893" y="1715412"/>
                <a:ext cx="1553830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10968111" y="222072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28244" y="2213672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062008" y="3508620"/>
            <a:ext cx="6129991" cy="1520498"/>
            <a:chOff x="6062008" y="3508620"/>
            <a:chExt cx="6129991" cy="1520498"/>
          </a:xfrm>
        </p:grpSpPr>
        <p:grpSp>
          <p:nvGrpSpPr>
            <p:cNvPr id="102" name="Group 101"/>
            <p:cNvGrpSpPr/>
            <p:nvPr/>
          </p:nvGrpSpPr>
          <p:grpSpPr>
            <a:xfrm>
              <a:off x="6062008" y="3508620"/>
              <a:ext cx="6129991" cy="1520498"/>
              <a:chOff x="6062008" y="3508620"/>
              <a:chExt cx="6129991" cy="1520498"/>
            </a:xfrm>
          </p:grpSpPr>
          <p:sp>
            <p:nvSpPr>
              <p:cNvPr id="72" name="Freeform 71"/>
              <p:cNvSpPr/>
              <p:nvPr/>
            </p:nvSpPr>
            <p:spPr>
              <a:xfrm>
                <a:off x="6062008" y="3535402"/>
                <a:ext cx="6129991" cy="1493716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9F9F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6200000">
                <a:off x="10491558" y="3328678"/>
                <a:ext cx="1520497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0968111" y="383985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23569" y="3747517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Helpful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082952" y="5138552"/>
            <a:ext cx="8109048" cy="1719446"/>
            <a:chOff x="4082952" y="5138552"/>
            <a:chExt cx="8109048" cy="1719446"/>
          </a:xfrm>
        </p:grpSpPr>
        <p:grpSp>
          <p:nvGrpSpPr>
            <p:cNvPr id="103" name="Group 102"/>
            <p:cNvGrpSpPr/>
            <p:nvPr/>
          </p:nvGrpSpPr>
          <p:grpSpPr>
            <a:xfrm>
              <a:off x="4082952" y="5138552"/>
              <a:ext cx="8109048" cy="1719446"/>
              <a:chOff x="4082952" y="5138552"/>
              <a:chExt cx="8109048" cy="1719446"/>
            </a:xfrm>
          </p:grpSpPr>
          <p:sp>
            <p:nvSpPr>
              <p:cNvPr id="53" name="Freeform 52"/>
              <p:cNvSpPr/>
              <p:nvPr/>
            </p:nvSpPr>
            <p:spPr>
              <a:xfrm flipV="1">
                <a:off x="4082952" y="5138552"/>
                <a:ext cx="8109048" cy="1719446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6200000">
                <a:off x="10392082" y="5058084"/>
                <a:ext cx="171944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0968111" y="5545884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50915" y="5545884"/>
              <a:ext cx="34502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0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83" y="101598"/>
            <a:ext cx="3561288" cy="6599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5543" y="1146999"/>
            <a:ext cx="25254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8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1;p48"/>
          <p:cNvSpPr/>
          <p:nvPr/>
        </p:nvSpPr>
        <p:spPr>
          <a:xfrm rot="669649" flipH="1">
            <a:off x="880929" y="261341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94222" y="211943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0" y="1286199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29793" y="1557213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08282" y="1662047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393642" y="810221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29;p47"/>
          <p:cNvSpPr/>
          <p:nvPr/>
        </p:nvSpPr>
        <p:spPr>
          <a:xfrm rot="836017">
            <a:off x="38338" y="4134269"/>
            <a:ext cx="621662" cy="59724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1;p47"/>
          <p:cNvSpPr/>
          <p:nvPr/>
        </p:nvSpPr>
        <p:spPr>
          <a:xfrm rot="18063834">
            <a:off x="632066" y="4649735"/>
            <a:ext cx="884520" cy="86261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632;p47"/>
          <p:cNvSpPr/>
          <p:nvPr/>
        </p:nvSpPr>
        <p:spPr>
          <a:xfrm rot="21270745">
            <a:off x="1260695" y="5453310"/>
            <a:ext cx="609898" cy="597286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629;p47"/>
          <p:cNvSpPr/>
          <p:nvPr/>
        </p:nvSpPr>
        <p:spPr>
          <a:xfrm rot="836017">
            <a:off x="58616" y="5551622"/>
            <a:ext cx="620565" cy="596190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1;p47"/>
          <p:cNvSpPr/>
          <p:nvPr/>
        </p:nvSpPr>
        <p:spPr>
          <a:xfrm rot="18744128">
            <a:off x="235050" y="6253199"/>
            <a:ext cx="413796" cy="405239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632;p47"/>
          <p:cNvSpPr/>
          <p:nvPr/>
        </p:nvSpPr>
        <p:spPr>
          <a:xfrm rot="19214250">
            <a:off x="688889" y="3941774"/>
            <a:ext cx="528327" cy="517402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632;p47"/>
          <p:cNvSpPr/>
          <p:nvPr/>
        </p:nvSpPr>
        <p:spPr>
          <a:xfrm rot="19214250">
            <a:off x="113890" y="4967330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47400" y="-15830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09508" y="-16178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15830" y="1002265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7300" y="2403189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1632;p47"/>
          <p:cNvSpPr/>
          <p:nvPr/>
        </p:nvSpPr>
        <p:spPr>
          <a:xfrm rot="1366726">
            <a:off x="1367551" y="4271384"/>
            <a:ext cx="383250" cy="37532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631;p47"/>
          <p:cNvSpPr/>
          <p:nvPr/>
        </p:nvSpPr>
        <p:spPr>
          <a:xfrm rot="1528483">
            <a:off x="753754" y="5696583"/>
            <a:ext cx="430938" cy="420267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1632;p47"/>
          <p:cNvSpPr/>
          <p:nvPr/>
        </p:nvSpPr>
        <p:spPr>
          <a:xfrm rot="20965006">
            <a:off x="1499704" y="6181741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1631;p47"/>
          <p:cNvSpPr/>
          <p:nvPr/>
        </p:nvSpPr>
        <p:spPr>
          <a:xfrm rot="20380264">
            <a:off x="1606743" y="4741573"/>
            <a:ext cx="693028" cy="67586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1632;p47"/>
          <p:cNvSpPr/>
          <p:nvPr/>
        </p:nvSpPr>
        <p:spPr>
          <a:xfrm rot="16200000">
            <a:off x="1905059" y="5661511"/>
            <a:ext cx="551060" cy="53966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1632;p47"/>
          <p:cNvSpPr/>
          <p:nvPr/>
        </p:nvSpPr>
        <p:spPr>
          <a:xfrm rot="3111371">
            <a:off x="854221" y="6276936"/>
            <a:ext cx="463175" cy="493224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7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2" grpId="0" animBg="1"/>
      <p:bldP spid="28" grpId="0"/>
      <p:bldP spid="19" grpId="0" animBg="1"/>
      <p:bldP spid="20" grpId="0" animBg="1"/>
      <p:bldP spid="21" grpId="0" animBg="1"/>
      <p:bldP spid="24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1385500" y="1339862"/>
            <a:ext cx="236269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286604" y="1410619"/>
            <a:ext cx="201196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375383" y="144709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669144" y="5757211"/>
            <a:ext cx="263666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2" y="582687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169666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486640" y="-1086721"/>
            <a:ext cx="8665423" cy="8832289"/>
            <a:chOff x="7564273" y="-699408"/>
            <a:chExt cx="8237840" cy="8396472"/>
          </a:xfrm>
        </p:grpSpPr>
        <p:sp>
          <p:nvSpPr>
            <p:cNvPr id="5" name="Donut 4"/>
            <p:cNvSpPr/>
            <p:nvPr/>
          </p:nvSpPr>
          <p:spPr>
            <a:xfrm>
              <a:off x="7610695" y="-624752"/>
              <a:ext cx="8144996" cy="8144996"/>
            </a:xfrm>
            <a:prstGeom prst="donut">
              <a:avLst>
                <a:gd name="adj" fmla="val 14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64273" y="320609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531984" y="728841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529514" y="-69940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452453" y="321146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71479" y="-2438713"/>
            <a:ext cx="11538182" cy="11636263"/>
            <a:chOff x="6045269" y="-2188608"/>
            <a:chExt cx="11274281" cy="11370119"/>
          </a:xfrm>
        </p:grpSpPr>
        <p:sp>
          <p:nvSpPr>
            <p:cNvPr id="3" name="Donut 2"/>
            <p:cNvSpPr/>
            <p:nvPr/>
          </p:nvSpPr>
          <p:spPr>
            <a:xfrm>
              <a:off x="6046839" y="-2188608"/>
              <a:ext cx="11272711" cy="11272711"/>
            </a:xfrm>
            <a:prstGeom prst="donut">
              <a:avLst>
                <a:gd name="adj" fmla="val 1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91567" y="-26513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45269" y="42106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87505" y="721717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9958" y="877285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878608" y="49071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756571" y="778705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720548" y="-2149335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396029" y="49069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0642" y="-1800292"/>
            <a:ext cx="10087887" cy="10253165"/>
            <a:chOff x="6848403" y="-1492623"/>
            <a:chExt cx="9722456" cy="9881747"/>
          </a:xfrm>
        </p:grpSpPr>
        <p:sp>
          <p:nvSpPr>
            <p:cNvPr id="4" name="Donut 3"/>
            <p:cNvSpPr/>
            <p:nvPr/>
          </p:nvSpPr>
          <p:spPr>
            <a:xfrm>
              <a:off x="6848403" y="-1387044"/>
              <a:ext cx="9669581" cy="9669581"/>
            </a:xfrm>
            <a:prstGeom prst="donut">
              <a:avLst>
                <a:gd name="adj" fmla="val 139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79889" y="23059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91054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72154" y="685635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169713" y="718624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069958" y="798047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31947" y="2863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546447" y="-1033404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017170" y="-149262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016705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221199" y="21454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731338" y="-290756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166436" y="-407369"/>
            <a:ext cx="7387504" cy="7307437"/>
            <a:chOff x="8166436" y="-407369"/>
            <a:chExt cx="7387504" cy="7307437"/>
          </a:xfrm>
        </p:grpSpPr>
        <p:sp>
          <p:nvSpPr>
            <p:cNvPr id="32" name="Donut 31"/>
            <p:cNvSpPr/>
            <p:nvPr/>
          </p:nvSpPr>
          <p:spPr>
            <a:xfrm>
              <a:off x="8166436" y="-407369"/>
              <a:ext cx="7387504" cy="7307437"/>
            </a:xfrm>
            <a:prstGeom prst="donut">
              <a:avLst>
                <a:gd name="adj" fmla="val 1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552028" y="495293"/>
              <a:ext cx="772515" cy="790574"/>
              <a:chOff x="1811479" y="1371601"/>
              <a:chExt cx="772515" cy="79057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1029810">
              <a:off x="8747905" y="1496817"/>
              <a:ext cx="772515" cy="790574"/>
              <a:chOff x="1811479" y="1371601"/>
              <a:chExt cx="772515" cy="79057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75442">
              <a:off x="10518372" y="-57754"/>
              <a:ext cx="772515" cy="790574"/>
              <a:chOff x="1811479" y="1371601"/>
              <a:chExt cx="772515" cy="79057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15952203">
              <a:off x="9767857" y="5437075"/>
              <a:ext cx="772515" cy="790574"/>
              <a:chOff x="1811479" y="1371601"/>
              <a:chExt cx="772515" cy="79057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9709947">
              <a:off x="8431402" y="2568352"/>
              <a:ext cx="772515" cy="790574"/>
              <a:chOff x="1811479" y="1371601"/>
              <a:chExt cx="772515" cy="790574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8271244">
              <a:off x="8469638" y="3651544"/>
              <a:ext cx="772515" cy="790574"/>
              <a:chOff x="1811479" y="1371601"/>
              <a:chExt cx="772515" cy="79057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3938619">
              <a:off x="10845070" y="5870925"/>
              <a:ext cx="772515" cy="790574"/>
              <a:chOff x="1811479" y="1371601"/>
              <a:chExt cx="772515" cy="79057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2543494">
              <a:off x="12133974" y="5856731"/>
              <a:ext cx="772515" cy="790574"/>
              <a:chOff x="1811479" y="1371601"/>
              <a:chExt cx="772515" cy="79057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1526825">
              <a:off x="13180798" y="5371528"/>
              <a:ext cx="772515" cy="790574"/>
              <a:chOff x="1811479" y="1371601"/>
              <a:chExt cx="772515" cy="79057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9794050">
              <a:off x="14386968" y="3822910"/>
              <a:ext cx="772515" cy="790574"/>
              <a:chOff x="1811479" y="1371601"/>
              <a:chExt cx="772515" cy="790574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0135222">
              <a:off x="13985204" y="4608011"/>
              <a:ext cx="772515" cy="790574"/>
              <a:chOff x="1811479" y="1371601"/>
              <a:chExt cx="772515" cy="790574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8360298">
              <a:off x="14532802" y="2883837"/>
              <a:ext cx="772515" cy="790574"/>
              <a:chOff x="1811479" y="1371601"/>
              <a:chExt cx="772515" cy="790574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6584443">
              <a:off x="14368311" y="1781070"/>
              <a:ext cx="772515" cy="790574"/>
              <a:chOff x="1811479" y="1371601"/>
              <a:chExt cx="772515" cy="79057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5799355">
              <a:off x="13790355" y="875805"/>
              <a:ext cx="772515" cy="790574"/>
              <a:chOff x="1811479" y="1371601"/>
              <a:chExt cx="772515" cy="79057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 rot="4554149">
              <a:off x="12897469" y="192211"/>
              <a:ext cx="772515" cy="790574"/>
              <a:chOff x="1811479" y="1371601"/>
              <a:chExt cx="772515" cy="79057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rot="17056906">
              <a:off x="8944165" y="4632389"/>
              <a:ext cx="772515" cy="790574"/>
              <a:chOff x="1811479" y="1371601"/>
              <a:chExt cx="772515" cy="79057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3656031">
              <a:off x="11790456" y="-184331"/>
              <a:ext cx="772515" cy="790574"/>
              <a:chOff x="1811479" y="1371601"/>
              <a:chExt cx="772515" cy="79057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5" name="Freeform 254"/>
          <p:cNvSpPr/>
          <p:nvPr/>
        </p:nvSpPr>
        <p:spPr>
          <a:xfrm>
            <a:off x="9848237" y="1054162"/>
            <a:ext cx="4485926" cy="4494530"/>
          </a:xfrm>
          <a:custGeom>
            <a:avLst/>
            <a:gdLst>
              <a:gd name="connsiteX0" fmla="*/ 2858677 w 4927330"/>
              <a:gd name="connsiteY0" fmla="*/ 4822898 h 4936781"/>
              <a:gd name="connsiteX1" fmla="*/ 2879761 w 4927330"/>
              <a:gd name="connsiteY1" fmla="*/ 4901585 h 4936781"/>
              <a:gd name="connsiteX2" fmla="*/ 2715945 w 4927330"/>
              <a:gd name="connsiteY2" fmla="*/ 4925220 h 4936781"/>
              <a:gd name="connsiteX3" fmla="*/ 2486991 w 4927330"/>
              <a:gd name="connsiteY3" fmla="*/ 4936781 h 4936781"/>
              <a:gd name="connsiteX4" fmla="*/ 2486991 w 4927330"/>
              <a:gd name="connsiteY4" fmla="*/ 4855828 h 4936781"/>
              <a:gd name="connsiteX5" fmla="*/ 2707668 w 4927330"/>
              <a:gd name="connsiteY5" fmla="*/ 4844685 h 4936781"/>
              <a:gd name="connsiteX6" fmla="*/ 1841820 w 4927330"/>
              <a:gd name="connsiteY6" fmla="*/ 4773155 h 4936781"/>
              <a:gd name="connsiteX7" fmla="*/ 1996647 w 4927330"/>
              <a:gd name="connsiteY7" fmla="*/ 4811428 h 4936781"/>
              <a:gd name="connsiteX8" fmla="*/ 2219222 w 4927330"/>
              <a:gd name="connsiteY8" fmla="*/ 4844685 h 4936781"/>
              <a:gd name="connsiteX9" fmla="*/ 2222078 w 4927330"/>
              <a:gd name="connsiteY9" fmla="*/ 4844829 h 4936781"/>
              <a:gd name="connsiteX10" fmla="*/ 2222078 w 4927330"/>
              <a:gd name="connsiteY10" fmla="*/ 4925782 h 4936781"/>
              <a:gd name="connsiteX11" fmla="*/ 2210945 w 4927330"/>
              <a:gd name="connsiteY11" fmla="*/ 4925220 h 4936781"/>
              <a:gd name="connsiteX12" fmla="*/ 1980827 w 4927330"/>
              <a:gd name="connsiteY12" fmla="*/ 4890836 h 4936781"/>
              <a:gd name="connsiteX13" fmla="*/ 1819431 w 4927330"/>
              <a:gd name="connsiteY13" fmla="*/ 4850939 h 4936781"/>
              <a:gd name="connsiteX14" fmla="*/ 3470082 w 4927330"/>
              <a:gd name="connsiteY14" fmla="*/ 4635053 h 4936781"/>
              <a:gd name="connsiteX15" fmla="*/ 3510611 w 4927330"/>
              <a:gd name="connsiteY15" fmla="*/ 4705252 h 4936781"/>
              <a:gd name="connsiteX16" fmla="*/ 3501024 w 4927330"/>
              <a:gd name="connsiteY16" fmla="*/ 4710083 h 4936781"/>
              <a:gd name="connsiteX17" fmla="*/ 3314963 w 4927330"/>
              <a:gd name="connsiteY17" fmla="*/ 4787239 h 4936781"/>
              <a:gd name="connsiteX18" fmla="*/ 3138552 w 4927330"/>
              <a:gd name="connsiteY18" fmla="*/ 4843861 h 4936781"/>
              <a:gd name="connsiteX19" fmla="*/ 3117588 w 4927330"/>
              <a:gd name="connsiteY19" fmla="*/ 4765619 h 4936781"/>
              <a:gd name="connsiteX20" fmla="*/ 3287050 w 4927330"/>
              <a:gd name="connsiteY20" fmla="*/ 4711227 h 4936781"/>
              <a:gd name="connsiteX21" fmla="*/ 3467012 w 4927330"/>
              <a:gd name="connsiteY21" fmla="*/ 4636600 h 4936781"/>
              <a:gd name="connsiteX22" fmla="*/ 1318749 w 4927330"/>
              <a:gd name="connsiteY22" fmla="*/ 4563604 h 4936781"/>
              <a:gd name="connsiteX23" fmla="*/ 1412408 w 4927330"/>
              <a:gd name="connsiteY23" fmla="*/ 4613950 h 4936781"/>
              <a:gd name="connsiteX24" fmla="*/ 1574057 w 4927330"/>
              <a:gd name="connsiteY24" fmla="*/ 4685947 h 4936781"/>
              <a:gd name="connsiteX25" fmla="*/ 1589685 w 4927330"/>
              <a:gd name="connsiteY25" fmla="*/ 4691395 h 4936781"/>
              <a:gd name="connsiteX26" fmla="*/ 1567276 w 4927330"/>
              <a:gd name="connsiteY26" fmla="*/ 4769247 h 4936781"/>
              <a:gd name="connsiteX27" fmla="*/ 1543915 w 4927330"/>
              <a:gd name="connsiteY27" fmla="*/ 4761102 h 4936781"/>
              <a:gd name="connsiteX28" fmla="*/ 1376787 w 4927330"/>
              <a:gd name="connsiteY28" fmla="*/ 4686665 h 4936781"/>
              <a:gd name="connsiteX29" fmla="*/ 1278273 w 4927330"/>
              <a:gd name="connsiteY29" fmla="*/ 4633710 h 4936781"/>
              <a:gd name="connsiteX30" fmla="*/ 4008158 w 4927330"/>
              <a:gd name="connsiteY30" fmla="*/ 4287233 h 4936781"/>
              <a:gd name="connsiteX31" fmla="*/ 4065649 w 4927330"/>
              <a:gd name="connsiteY31" fmla="*/ 4344724 h 4936781"/>
              <a:gd name="connsiteX32" fmla="*/ 3913472 w 4927330"/>
              <a:gd name="connsiteY32" fmla="*/ 4467669 h 4936781"/>
              <a:gd name="connsiteX33" fmla="*/ 3781742 w 4927330"/>
              <a:gd name="connsiteY33" fmla="*/ 4557048 h 4936781"/>
              <a:gd name="connsiteX34" fmla="*/ 3743818 w 4927330"/>
              <a:gd name="connsiteY34" fmla="*/ 4579352 h 4936781"/>
              <a:gd name="connsiteX35" fmla="*/ 3703355 w 4927330"/>
              <a:gd name="connsiteY35" fmla="*/ 4509268 h 4936781"/>
              <a:gd name="connsiteX36" fmla="*/ 3738528 w 4927330"/>
              <a:gd name="connsiteY36" fmla="*/ 4488582 h 4936781"/>
              <a:gd name="connsiteX37" fmla="*/ 3865940 w 4927330"/>
              <a:gd name="connsiteY37" fmla="*/ 4402132 h 4936781"/>
              <a:gd name="connsiteX38" fmla="*/ 830509 w 4927330"/>
              <a:gd name="connsiteY38" fmla="*/ 4207664 h 4936781"/>
              <a:gd name="connsiteX39" fmla="*/ 969082 w 4927330"/>
              <a:gd name="connsiteY39" fmla="*/ 4331942 h 4936781"/>
              <a:gd name="connsiteX40" fmla="*/ 1093232 w 4927330"/>
              <a:gd name="connsiteY40" fmla="*/ 4424385 h 4936781"/>
              <a:gd name="connsiteX41" fmla="*/ 1052504 w 4927330"/>
              <a:gd name="connsiteY41" fmla="*/ 4494927 h 4936781"/>
              <a:gd name="connsiteX42" fmla="*/ 918437 w 4927330"/>
              <a:gd name="connsiteY42" fmla="*/ 4395099 h 4936781"/>
              <a:gd name="connsiteX43" fmla="*/ 773267 w 4927330"/>
              <a:gd name="connsiteY43" fmla="*/ 4264905 h 4936781"/>
              <a:gd name="connsiteX44" fmla="*/ 4437995 w 4927330"/>
              <a:gd name="connsiteY44" fmla="*/ 3810457 h 4936781"/>
              <a:gd name="connsiteX45" fmla="*/ 4508279 w 4927330"/>
              <a:gd name="connsiteY45" fmla="*/ 3851036 h 4936781"/>
              <a:gd name="connsiteX46" fmla="*/ 4452225 w 4927330"/>
              <a:gd name="connsiteY46" fmla="*/ 3932760 h 4936781"/>
              <a:gd name="connsiteX47" fmla="*/ 4291181 w 4927330"/>
              <a:gd name="connsiteY47" fmla="*/ 4129201 h 4936781"/>
              <a:gd name="connsiteX48" fmla="*/ 4257857 w 4927330"/>
              <a:gd name="connsiteY48" fmla="*/ 4162288 h 4936781"/>
              <a:gd name="connsiteX49" fmla="*/ 4200689 w 4927330"/>
              <a:gd name="connsiteY49" fmla="*/ 4105121 h 4936781"/>
              <a:gd name="connsiteX50" fmla="*/ 4231268 w 4927330"/>
              <a:gd name="connsiteY50" fmla="*/ 4074760 h 4936781"/>
              <a:gd name="connsiteX51" fmla="*/ 4387033 w 4927330"/>
              <a:gd name="connsiteY51" fmla="*/ 3884758 h 4936781"/>
              <a:gd name="connsiteX52" fmla="*/ 445313 w 4927330"/>
              <a:gd name="connsiteY52" fmla="*/ 3743214 h 4936781"/>
              <a:gd name="connsiteX53" fmla="*/ 482570 w 4927330"/>
              <a:gd name="connsiteY53" fmla="*/ 3803615 h 4936781"/>
              <a:gd name="connsiteX54" fmla="*/ 599333 w 4927330"/>
              <a:gd name="connsiteY54" fmla="*/ 3962055 h 4936781"/>
              <a:gd name="connsiteX55" fmla="*/ 647607 w 4927330"/>
              <a:gd name="connsiteY55" fmla="*/ 4015922 h 4936781"/>
              <a:gd name="connsiteX56" fmla="*/ 590364 w 4927330"/>
              <a:gd name="connsiteY56" fmla="*/ 4073165 h 4936781"/>
              <a:gd name="connsiteX57" fmla="*/ 536156 w 4927330"/>
              <a:gd name="connsiteY57" fmla="*/ 4012676 h 4936781"/>
              <a:gd name="connsiteX58" fmla="*/ 415436 w 4927330"/>
              <a:gd name="connsiteY58" fmla="*/ 3848867 h 4936781"/>
              <a:gd name="connsiteX59" fmla="*/ 375226 w 4927330"/>
              <a:gd name="connsiteY59" fmla="*/ 3783679 h 4936781"/>
              <a:gd name="connsiteX60" fmla="*/ 4724197 w 4927330"/>
              <a:gd name="connsiteY60" fmla="*/ 3235039 h 4936781"/>
              <a:gd name="connsiteX61" fmla="*/ 4802449 w 4927330"/>
              <a:gd name="connsiteY61" fmla="*/ 3256006 h 4936781"/>
              <a:gd name="connsiteX62" fmla="*/ 4776945 w 4927330"/>
              <a:gd name="connsiteY62" fmla="*/ 3334329 h 4936781"/>
              <a:gd name="connsiteX63" fmla="*/ 4711064 w 4927330"/>
              <a:gd name="connsiteY63" fmla="*/ 3493091 h 4936781"/>
              <a:gd name="connsiteX64" fmla="*/ 4645508 w 4927330"/>
              <a:gd name="connsiteY64" fmla="*/ 3624370 h 4936781"/>
              <a:gd name="connsiteX65" fmla="*/ 4575300 w 4927330"/>
              <a:gd name="connsiteY65" fmla="*/ 3583835 h 4936781"/>
              <a:gd name="connsiteX66" fmla="*/ 4637386 w 4927330"/>
              <a:gd name="connsiteY66" fmla="*/ 3459501 h 4936781"/>
              <a:gd name="connsiteX67" fmla="*/ 4701108 w 4927330"/>
              <a:gd name="connsiteY67" fmla="*/ 3305944 h 4936781"/>
              <a:gd name="connsiteX68" fmla="*/ 189454 w 4927330"/>
              <a:gd name="connsiteY68" fmla="*/ 3196898 h 4936781"/>
              <a:gd name="connsiteX69" fmla="*/ 197594 w 4927330"/>
              <a:gd name="connsiteY69" fmla="*/ 3226384 h 4936781"/>
              <a:gd name="connsiteX70" fmla="*/ 289152 w 4927330"/>
              <a:gd name="connsiteY70" fmla="*/ 3458728 h 4936781"/>
              <a:gd name="connsiteX71" fmla="*/ 316140 w 4927330"/>
              <a:gd name="connsiteY71" fmla="*/ 3511897 h 4936781"/>
              <a:gd name="connsiteX72" fmla="*/ 245976 w 4927330"/>
              <a:gd name="connsiteY72" fmla="*/ 3552406 h 4936781"/>
              <a:gd name="connsiteX73" fmla="*/ 215463 w 4927330"/>
              <a:gd name="connsiteY73" fmla="*/ 3492291 h 4936781"/>
              <a:gd name="connsiteX74" fmla="*/ 120803 w 4927330"/>
              <a:gd name="connsiteY74" fmla="*/ 3252073 h 4936781"/>
              <a:gd name="connsiteX75" fmla="*/ 111348 w 4927330"/>
              <a:gd name="connsiteY75" fmla="*/ 3217827 h 4936781"/>
              <a:gd name="connsiteX76" fmla="*/ 4845663 w 4927330"/>
              <a:gd name="connsiteY76" fmla="*/ 2603755 h 4936781"/>
              <a:gd name="connsiteX77" fmla="*/ 4926616 w 4927330"/>
              <a:gd name="connsiteY77" fmla="*/ 2603755 h 4936781"/>
              <a:gd name="connsiteX78" fmla="*/ 4921808 w 4927330"/>
              <a:gd name="connsiteY78" fmla="*/ 2705310 h 4936781"/>
              <a:gd name="connsiteX79" fmla="*/ 4891516 w 4927330"/>
              <a:gd name="connsiteY79" fmla="*/ 2921681 h 4936781"/>
              <a:gd name="connsiteX80" fmla="*/ 4873233 w 4927330"/>
              <a:gd name="connsiteY80" fmla="*/ 3000714 h 4936781"/>
              <a:gd name="connsiteX81" fmla="*/ 4795049 w 4927330"/>
              <a:gd name="connsiteY81" fmla="*/ 2979765 h 4936781"/>
              <a:gd name="connsiteX82" fmla="*/ 4811923 w 4927330"/>
              <a:gd name="connsiteY82" fmla="*/ 2906822 h 4936781"/>
              <a:gd name="connsiteX83" fmla="*/ 4841222 w 4927330"/>
              <a:gd name="connsiteY83" fmla="*/ 2697544 h 4936781"/>
              <a:gd name="connsiteX84" fmla="*/ 1186 w 4927330"/>
              <a:gd name="connsiteY84" fmla="*/ 2603755 h 4936781"/>
              <a:gd name="connsiteX85" fmla="*/ 82139 w 4927330"/>
              <a:gd name="connsiteY85" fmla="*/ 2603755 h 4936781"/>
              <a:gd name="connsiteX86" fmla="*/ 88953 w 4927330"/>
              <a:gd name="connsiteY86" fmla="*/ 2729739 h 4936781"/>
              <a:gd name="connsiteX87" fmla="*/ 123407 w 4927330"/>
              <a:gd name="connsiteY87" fmla="*/ 2940337 h 4936781"/>
              <a:gd name="connsiteX88" fmla="*/ 44924 w 4927330"/>
              <a:gd name="connsiteY88" fmla="*/ 2961366 h 4936781"/>
              <a:gd name="connsiteX89" fmla="*/ 8479 w 4927330"/>
              <a:gd name="connsiteY89" fmla="*/ 2738597 h 4936781"/>
              <a:gd name="connsiteX90" fmla="*/ 43310 w 4927330"/>
              <a:gd name="connsiteY90" fmla="*/ 1980799 h 4936781"/>
              <a:gd name="connsiteX91" fmla="*/ 121494 w 4927330"/>
              <a:gd name="connsiteY91" fmla="*/ 2001748 h 4936781"/>
              <a:gd name="connsiteX92" fmla="*/ 114968 w 4927330"/>
              <a:gd name="connsiteY92" fmla="*/ 2029958 h 4936781"/>
              <a:gd name="connsiteX93" fmla="*/ 85669 w 4927330"/>
              <a:gd name="connsiteY93" fmla="*/ 2239237 h 4936781"/>
              <a:gd name="connsiteX94" fmla="*/ 80953 w 4927330"/>
              <a:gd name="connsiteY94" fmla="*/ 2338842 h 4936781"/>
              <a:gd name="connsiteX95" fmla="*/ 0 w 4927330"/>
              <a:gd name="connsiteY95" fmla="*/ 2338842 h 4936781"/>
              <a:gd name="connsiteX96" fmla="*/ 5083 w 4927330"/>
              <a:gd name="connsiteY96" fmla="*/ 2231471 h 4936781"/>
              <a:gd name="connsiteX97" fmla="*/ 35376 w 4927330"/>
              <a:gd name="connsiteY97" fmla="*/ 2015099 h 4936781"/>
              <a:gd name="connsiteX98" fmla="*/ 4875683 w 4927330"/>
              <a:gd name="connsiteY98" fmla="*/ 1941227 h 4936781"/>
              <a:gd name="connsiteX99" fmla="*/ 4894858 w 4927330"/>
              <a:gd name="connsiteY99" fmla="*/ 2033510 h 4936781"/>
              <a:gd name="connsiteX100" fmla="*/ 4923347 w 4927330"/>
              <a:gd name="connsiteY100" fmla="*/ 2248249 h 4936781"/>
              <a:gd name="connsiteX101" fmla="*/ 4927330 w 4927330"/>
              <a:gd name="connsiteY101" fmla="*/ 2338842 h 4936781"/>
              <a:gd name="connsiteX102" fmla="*/ 4846377 w 4927330"/>
              <a:gd name="connsiteY102" fmla="*/ 2338842 h 4936781"/>
              <a:gd name="connsiteX103" fmla="*/ 4842711 w 4927330"/>
              <a:gd name="connsiteY103" fmla="*/ 2255465 h 4936781"/>
              <a:gd name="connsiteX104" fmla="*/ 4815156 w 4927330"/>
              <a:gd name="connsiteY104" fmla="*/ 2047765 h 4936781"/>
              <a:gd name="connsiteX105" fmla="*/ 4797379 w 4927330"/>
              <a:gd name="connsiteY105" fmla="*/ 1962208 h 4936781"/>
              <a:gd name="connsiteX106" fmla="*/ 243310 w 4927330"/>
              <a:gd name="connsiteY106" fmla="*/ 1388655 h 4936781"/>
              <a:gd name="connsiteX107" fmla="*/ 313519 w 4927330"/>
              <a:gd name="connsiteY107" fmla="*/ 1429190 h 4936781"/>
              <a:gd name="connsiteX108" fmla="*/ 289505 w 4927330"/>
              <a:gd name="connsiteY108" fmla="*/ 1477280 h 4936781"/>
              <a:gd name="connsiteX109" fmla="*/ 225783 w 4927330"/>
              <a:gd name="connsiteY109" fmla="*/ 1630837 h 4936781"/>
              <a:gd name="connsiteX110" fmla="*/ 188467 w 4927330"/>
              <a:gd name="connsiteY110" fmla="*/ 1745435 h 4936781"/>
              <a:gd name="connsiteX111" fmla="*/ 110215 w 4927330"/>
              <a:gd name="connsiteY111" fmla="*/ 1724468 h 4936781"/>
              <a:gd name="connsiteX112" fmla="*/ 149946 w 4927330"/>
              <a:gd name="connsiteY112" fmla="*/ 1602451 h 4936781"/>
              <a:gd name="connsiteX113" fmla="*/ 215828 w 4927330"/>
              <a:gd name="connsiteY113" fmla="*/ 1443690 h 4936781"/>
              <a:gd name="connsiteX114" fmla="*/ 4646844 w 4927330"/>
              <a:gd name="connsiteY114" fmla="*/ 1317459 h 4936781"/>
              <a:gd name="connsiteX115" fmla="*/ 4674549 w 4927330"/>
              <a:gd name="connsiteY115" fmla="*/ 1367241 h 4936781"/>
              <a:gd name="connsiteX116" fmla="*/ 4784722 w 4927330"/>
              <a:gd name="connsiteY116" fmla="*/ 1623514 h 4936781"/>
              <a:gd name="connsiteX117" fmla="*/ 4803562 w 4927330"/>
              <a:gd name="connsiteY117" fmla="*/ 1686293 h 4936781"/>
              <a:gd name="connsiteX118" fmla="*/ 4725441 w 4927330"/>
              <a:gd name="connsiteY118" fmla="*/ 1707226 h 4936781"/>
              <a:gd name="connsiteX119" fmla="*/ 4708631 w 4927330"/>
              <a:gd name="connsiteY119" fmla="*/ 1651209 h 4936781"/>
              <a:gd name="connsiteX120" fmla="*/ 4602068 w 4927330"/>
              <a:gd name="connsiteY120" fmla="*/ 1403337 h 4936781"/>
              <a:gd name="connsiteX121" fmla="*/ 4576786 w 4927330"/>
              <a:gd name="connsiteY121" fmla="*/ 1357907 h 4936781"/>
              <a:gd name="connsiteX122" fmla="*/ 587567 w 4927330"/>
              <a:gd name="connsiteY122" fmla="*/ 866642 h 4936781"/>
              <a:gd name="connsiteX123" fmla="*/ 644798 w 4927330"/>
              <a:gd name="connsiteY123" fmla="*/ 923873 h 4936781"/>
              <a:gd name="connsiteX124" fmla="*/ 602427 w 4927330"/>
              <a:gd name="connsiteY124" fmla="*/ 970878 h 4936781"/>
              <a:gd name="connsiteX125" fmla="*/ 446980 w 4927330"/>
              <a:gd name="connsiteY125" fmla="*/ 1187436 h 4936781"/>
              <a:gd name="connsiteX126" fmla="*/ 441303 w 4927330"/>
              <a:gd name="connsiteY126" fmla="*/ 1197071 h 4936781"/>
              <a:gd name="connsiteX127" fmla="*/ 371224 w 4927330"/>
              <a:gd name="connsiteY127" fmla="*/ 1156610 h 4936781"/>
              <a:gd name="connsiteX128" fmla="*/ 378640 w 4927330"/>
              <a:gd name="connsiteY128" fmla="*/ 1144023 h 4936781"/>
              <a:gd name="connsiteX129" fmla="*/ 539355 w 4927330"/>
              <a:gd name="connsiteY129" fmla="*/ 920126 h 4936781"/>
              <a:gd name="connsiteX130" fmla="*/ 4260057 w 4927330"/>
              <a:gd name="connsiteY130" fmla="*/ 778116 h 4936781"/>
              <a:gd name="connsiteX131" fmla="*/ 4303106 w 4927330"/>
              <a:gd name="connsiteY131" fmla="*/ 820791 h 4936781"/>
              <a:gd name="connsiteX132" fmla="*/ 4442633 w 4927330"/>
              <a:gd name="connsiteY132" fmla="*/ 991104 h 4936781"/>
              <a:gd name="connsiteX133" fmla="*/ 4510217 w 4927330"/>
              <a:gd name="connsiteY133" fmla="*/ 1090446 h 4936781"/>
              <a:gd name="connsiteX134" fmla="*/ 4439981 w 4927330"/>
              <a:gd name="connsiteY134" fmla="*/ 1130996 h 4936781"/>
              <a:gd name="connsiteX135" fmla="*/ 4377755 w 4927330"/>
              <a:gd name="connsiteY135" fmla="*/ 1039530 h 4936781"/>
              <a:gd name="connsiteX136" fmla="*/ 4242802 w 4927330"/>
              <a:gd name="connsiteY136" fmla="*/ 874800 h 4936781"/>
              <a:gd name="connsiteX137" fmla="*/ 4202915 w 4927330"/>
              <a:gd name="connsiteY137" fmla="*/ 835258 h 4936781"/>
              <a:gd name="connsiteX138" fmla="*/ 1050202 w 4927330"/>
              <a:gd name="connsiteY138" fmla="*/ 443698 h 4936781"/>
              <a:gd name="connsiteX139" fmla="*/ 1090915 w 4927330"/>
              <a:gd name="connsiteY139" fmla="*/ 514215 h 4936781"/>
              <a:gd name="connsiteX140" fmla="*/ 979345 w 4927330"/>
              <a:gd name="connsiteY140" fmla="*/ 596645 h 4936781"/>
              <a:gd name="connsiteX141" fmla="*/ 827307 w 4927330"/>
              <a:gd name="connsiteY141" fmla="*/ 731738 h 4936781"/>
              <a:gd name="connsiteX142" fmla="*/ 770053 w 4927330"/>
              <a:gd name="connsiteY142" fmla="*/ 674484 h 4936781"/>
              <a:gd name="connsiteX143" fmla="*/ 929047 w 4927330"/>
              <a:gd name="connsiteY143" fmla="*/ 533210 h 4936781"/>
              <a:gd name="connsiteX144" fmla="*/ 3746228 w 4927330"/>
              <a:gd name="connsiteY144" fmla="*/ 359086 h 4936781"/>
              <a:gd name="connsiteX145" fmla="*/ 3863392 w 4927330"/>
              <a:gd name="connsiteY145" fmla="*/ 433667 h 4936781"/>
              <a:gd name="connsiteX146" fmla="*/ 4069205 w 4927330"/>
              <a:gd name="connsiteY146" fmla="*/ 594325 h 4936781"/>
              <a:gd name="connsiteX147" fmla="*/ 4011628 w 4927330"/>
              <a:gd name="connsiteY147" fmla="*/ 651901 h 4936781"/>
              <a:gd name="connsiteX148" fmla="*/ 3817501 w 4927330"/>
              <a:gd name="connsiteY148" fmla="*/ 500365 h 4936781"/>
              <a:gd name="connsiteX149" fmla="*/ 3705736 w 4927330"/>
              <a:gd name="connsiteY149" fmla="*/ 429220 h 4936781"/>
              <a:gd name="connsiteX150" fmla="*/ 1607364 w 4927330"/>
              <a:gd name="connsiteY150" fmla="*/ 152935 h 4936781"/>
              <a:gd name="connsiteX151" fmla="*/ 1628347 w 4927330"/>
              <a:gd name="connsiteY151" fmla="*/ 231243 h 4936781"/>
              <a:gd name="connsiteX152" fmla="*/ 1594162 w 4927330"/>
              <a:gd name="connsiteY152" fmla="*/ 242870 h 4936781"/>
              <a:gd name="connsiteX153" fmla="*/ 1401580 w 4927330"/>
              <a:gd name="connsiteY153" fmla="*/ 328180 h 4936781"/>
              <a:gd name="connsiteX154" fmla="*/ 1316131 w 4927330"/>
              <a:gd name="connsiteY154" fmla="*/ 374475 h 4936781"/>
              <a:gd name="connsiteX155" fmla="*/ 1275657 w 4927330"/>
              <a:gd name="connsiteY155" fmla="*/ 304372 h 4936781"/>
              <a:gd name="connsiteX156" fmla="*/ 1365592 w 4927330"/>
              <a:gd name="connsiteY156" fmla="*/ 255646 h 4936781"/>
              <a:gd name="connsiteX157" fmla="*/ 1564701 w 4927330"/>
              <a:gd name="connsiteY157" fmla="*/ 167444 h 4936781"/>
              <a:gd name="connsiteX158" fmla="*/ 3184994 w 4927330"/>
              <a:gd name="connsiteY158" fmla="*/ 106657 h 4936781"/>
              <a:gd name="connsiteX159" fmla="*/ 3382976 w 4927330"/>
              <a:gd name="connsiteY159" fmla="*/ 175679 h 4936781"/>
              <a:gd name="connsiteX160" fmla="*/ 3512831 w 4927330"/>
              <a:gd name="connsiteY160" fmla="*/ 233515 h 4936781"/>
              <a:gd name="connsiteX161" fmla="*/ 3472150 w 4927330"/>
              <a:gd name="connsiteY161" fmla="*/ 303977 h 4936781"/>
              <a:gd name="connsiteX162" fmla="*/ 3352834 w 4927330"/>
              <a:gd name="connsiteY162" fmla="*/ 250834 h 4936781"/>
              <a:gd name="connsiteX163" fmla="*/ 3162586 w 4927330"/>
              <a:gd name="connsiteY163" fmla="*/ 184508 h 4936781"/>
              <a:gd name="connsiteX164" fmla="*/ 2222078 w 4927330"/>
              <a:gd name="connsiteY164" fmla="*/ 10999 h 4936781"/>
              <a:gd name="connsiteX165" fmla="*/ 2222078 w 4927330"/>
              <a:gd name="connsiteY165" fmla="*/ 91952 h 4936781"/>
              <a:gd name="connsiteX166" fmla="*/ 2219222 w 4927330"/>
              <a:gd name="connsiteY166" fmla="*/ 92096 h 4936781"/>
              <a:gd name="connsiteX167" fmla="*/ 2003878 w 4927330"/>
              <a:gd name="connsiteY167" fmla="*/ 123933 h 4936781"/>
              <a:gd name="connsiteX168" fmla="*/ 1881779 w 4927330"/>
              <a:gd name="connsiteY168" fmla="*/ 153517 h 4936781"/>
              <a:gd name="connsiteX169" fmla="*/ 1860837 w 4927330"/>
              <a:gd name="connsiteY169" fmla="*/ 75362 h 4936781"/>
              <a:gd name="connsiteX170" fmla="*/ 1988302 w 4927330"/>
              <a:gd name="connsiteY170" fmla="*/ 44477 h 4936781"/>
              <a:gd name="connsiteX171" fmla="*/ 2210945 w 4927330"/>
              <a:gd name="connsiteY171" fmla="*/ 11561 h 4936781"/>
              <a:gd name="connsiteX172" fmla="*/ 2486991 w 4927330"/>
              <a:gd name="connsiteY172" fmla="*/ 0 h 4936781"/>
              <a:gd name="connsiteX173" fmla="*/ 2715945 w 4927330"/>
              <a:gd name="connsiteY173" fmla="*/ 11561 h 4936781"/>
              <a:gd name="connsiteX174" fmla="*/ 2927595 w 4927330"/>
              <a:gd name="connsiteY174" fmla="*/ 43186 h 4936781"/>
              <a:gd name="connsiteX175" fmla="*/ 2905029 w 4927330"/>
              <a:gd name="connsiteY175" fmla="*/ 121586 h 4936781"/>
              <a:gd name="connsiteX176" fmla="*/ 2707668 w 4927330"/>
              <a:gd name="connsiteY176" fmla="*/ 92096 h 4936781"/>
              <a:gd name="connsiteX177" fmla="*/ 2486991 w 4927330"/>
              <a:gd name="connsiteY177" fmla="*/ 80953 h 493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927330" h="4936781">
                <a:moveTo>
                  <a:pt x="2858677" y="4822898"/>
                </a:moveTo>
                <a:lnTo>
                  <a:pt x="2879761" y="4901585"/>
                </a:lnTo>
                <a:lnTo>
                  <a:pt x="2715945" y="4925220"/>
                </a:lnTo>
                <a:lnTo>
                  <a:pt x="2486991" y="4936781"/>
                </a:lnTo>
                <a:lnTo>
                  <a:pt x="2486991" y="4855828"/>
                </a:lnTo>
                <a:lnTo>
                  <a:pt x="2707668" y="4844685"/>
                </a:lnTo>
                <a:close/>
                <a:moveTo>
                  <a:pt x="1841820" y="4773155"/>
                </a:moveTo>
                <a:lnTo>
                  <a:pt x="1996647" y="4811428"/>
                </a:lnTo>
                <a:cubicBezTo>
                  <a:pt x="2069695" y="4825899"/>
                  <a:pt x="2143942" y="4837040"/>
                  <a:pt x="2219222" y="4844685"/>
                </a:cubicBezTo>
                <a:lnTo>
                  <a:pt x="2222078" y="4844829"/>
                </a:lnTo>
                <a:lnTo>
                  <a:pt x="2222078" y="4925782"/>
                </a:lnTo>
                <a:lnTo>
                  <a:pt x="2210945" y="4925220"/>
                </a:lnTo>
                <a:cubicBezTo>
                  <a:pt x="2133114" y="4917316"/>
                  <a:pt x="2056351" y="4905798"/>
                  <a:pt x="1980827" y="4890836"/>
                </a:cubicBezTo>
                <a:lnTo>
                  <a:pt x="1819431" y="4850939"/>
                </a:lnTo>
                <a:close/>
                <a:moveTo>
                  <a:pt x="3470082" y="4635053"/>
                </a:moveTo>
                <a:lnTo>
                  <a:pt x="3510611" y="4705252"/>
                </a:lnTo>
                <a:lnTo>
                  <a:pt x="3501024" y="4710083"/>
                </a:lnTo>
                <a:cubicBezTo>
                  <a:pt x="3440299" y="4738237"/>
                  <a:pt x="3378239" y="4763996"/>
                  <a:pt x="3314963" y="4787239"/>
                </a:cubicBezTo>
                <a:lnTo>
                  <a:pt x="3138552" y="4843861"/>
                </a:lnTo>
                <a:lnTo>
                  <a:pt x="3117588" y="4765619"/>
                </a:lnTo>
                <a:lnTo>
                  <a:pt x="3287050" y="4711227"/>
                </a:lnTo>
                <a:cubicBezTo>
                  <a:pt x="3348252" y="4688746"/>
                  <a:pt x="3408278" y="4663831"/>
                  <a:pt x="3467012" y="4636600"/>
                </a:cubicBezTo>
                <a:close/>
                <a:moveTo>
                  <a:pt x="1318749" y="4563604"/>
                </a:moveTo>
                <a:lnTo>
                  <a:pt x="1412408" y="4613950"/>
                </a:lnTo>
                <a:cubicBezTo>
                  <a:pt x="1465224" y="4639871"/>
                  <a:pt x="1519136" y="4663900"/>
                  <a:pt x="1574057" y="4685947"/>
                </a:cubicBezTo>
                <a:lnTo>
                  <a:pt x="1589685" y="4691395"/>
                </a:lnTo>
                <a:lnTo>
                  <a:pt x="1567276" y="4769247"/>
                </a:lnTo>
                <a:lnTo>
                  <a:pt x="1543915" y="4761102"/>
                </a:lnTo>
                <a:cubicBezTo>
                  <a:pt x="1487132" y="4738308"/>
                  <a:pt x="1431393" y="4713465"/>
                  <a:pt x="1376787" y="4686665"/>
                </a:cubicBezTo>
                <a:lnTo>
                  <a:pt x="1278273" y="4633710"/>
                </a:lnTo>
                <a:close/>
                <a:moveTo>
                  <a:pt x="4008158" y="4287233"/>
                </a:moveTo>
                <a:lnTo>
                  <a:pt x="4065649" y="4344724"/>
                </a:lnTo>
                <a:lnTo>
                  <a:pt x="3913472" y="4467669"/>
                </a:lnTo>
                <a:cubicBezTo>
                  <a:pt x="3870583" y="4498829"/>
                  <a:pt x="3826652" y="4528643"/>
                  <a:pt x="3781742" y="4557048"/>
                </a:cubicBezTo>
                <a:lnTo>
                  <a:pt x="3743818" y="4579352"/>
                </a:lnTo>
                <a:lnTo>
                  <a:pt x="3703355" y="4509268"/>
                </a:lnTo>
                <a:lnTo>
                  <a:pt x="3738528" y="4488582"/>
                </a:lnTo>
                <a:cubicBezTo>
                  <a:pt x="3781966" y="4461108"/>
                  <a:pt x="3824457" y="4432271"/>
                  <a:pt x="3865940" y="4402132"/>
                </a:cubicBezTo>
                <a:close/>
                <a:moveTo>
                  <a:pt x="830509" y="4207664"/>
                </a:moveTo>
                <a:lnTo>
                  <a:pt x="969082" y="4331942"/>
                </a:lnTo>
                <a:lnTo>
                  <a:pt x="1093232" y="4424385"/>
                </a:lnTo>
                <a:lnTo>
                  <a:pt x="1052504" y="4494927"/>
                </a:lnTo>
                <a:lnTo>
                  <a:pt x="918437" y="4395099"/>
                </a:lnTo>
                <a:lnTo>
                  <a:pt x="773267" y="4264905"/>
                </a:lnTo>
                <a:close/>
                <a:moveTo>
                  <a:pt x="4437995" y="3810457"/>
                </a:moveTo>
                <a:lnTo>
                  <a:pt x="4508279" y="3851036"/>
                </a:lnTo>
                <a:lnTo>
                  <a:pt x="4452225" y="3932760"/>
                </a:lnTo>
                <a:cubicBezTo>
                  <a:pt x="4401888" y="4001009"/>
                  <a:pt x="4348122" y="4066574"/>
                  <a:pt x="4291181" y="4129201"/>
                </a:cubicBezTo>
                <a:lnTo>
                  <a:pt x="4257857" y="4162288"/>
                </a:lnTo>
                <a:lnTo>
                  <a:pt x="4200689" y="4105121"/>
                </a:lnTo>
                <a:lnTo>
                  <a:pt x="4231268" y="4074760"/>
                </a:lnTo>
                <a:cubicBezTo>
                  <a:pt x="4286342" y="4014186"/>
                  <a:pt x="4338346" y="3950770"/>
                  <a:pt x="4387033" y="3884758"/>
                </a:cubicBezTo>
                <a:close/>
                <a:moveTo>
                  <a:pt x="445313" y="3743214"/>
                </a:moveTo>
                <a:lnTo>
                  <a:pt x="482570" y="3803615"/>
                </a:lnTo>
                <a:cubicBezTo>
                  <a:pt x="519347" y="3858068"/>
                  <a:pt x="558310" y="3910923"/>
                  <a:pt x="599333" y="3962055"/>
                </a:cubicBezTo>
                <a:lnTo>
                  <a:pt x="647607" y="4015922"/>
                </a:lnTo>
                <a:lnTo>
                  <a:pt x="590364" y="4073165"/>
                </a:lnTo>
                <a:lnTo>
                  <a:pt x="536156" y="4012676"/>
                </a:lnTo>
                <a:cubicBezTo>
                  <a:pt x="493743" y="3959812"/>
                  <a:pt x="453460" y="3905165"/>
                  <a:pt x="415436" y="3848867"/>
                </a:cubicBezTo>
                <a:lnTo>
                  <a:pt x="375226" y="3783679"/>
                </a:lnTo>
                <a:close/>
                <a:moveTo>
                  <a:pt x="4724197" y="3235039"/>
                </a:moveTo>
                <a:lnTo>
                  <a:pt x="4802449" y="3256006"/>
                </a:lnTo>
                <a:lnTo>
                  <a:pt x="4776945" y="3334329"/>
                </a:lnTo>
                <a:cubicBezTo>
                  <a:pt x="4756785" y="3388166"/>
                  <a:pt x="4734799" y="3441112"/>
                  <a:pt x="4711064" y="3493091"/>
                </a:cubicBezTo>
                <a:lnTo>
                  <a:pt x="4645508" y="3624370"/>
                </a:lnTo>
                <a:lnTo>
                  <a:pt x="4575300" y="3583835"/>
                </a:lnTo>
                <a:lnTo>
                  <a:pt x="4637386" y="3459501"/>
                </a:lnTo>
                <a:cubicBezTo>
                  <a:pt x="4660344" y="3409227"/>
                  <a:pt x="4681609" y="3358017"/>
                  <a:pt x="4701108" y="3305944"/>
                </a:cubicBezTo>
                <a:close/>
                <a:moveTo>
                  <a:pt x="189454" y="3196898"/>
                </a:moveTo>
                <a:lnTo>
                  <a:pt x="197594" y="3226384"/>
                </a:lnTo>
                <a:cubicBezTo>
                  <a:pt x="224140" y="3305771"/>
                  <a:pt x="254741" y="3383301"/>
                  <a:pt x="289152" y="3458728"/>
                </a:cubicBezTo>
                <a:lnTo>
                  <a:pt x="316140" y="3511897"/>
                </a:lnTo>
                <a:lnTo>
                  <a:pt x="245976" y="3552406"/>
                </a:lnTo>
                <a:lnTo>
                  <a:pt x="215463" y="3492291"/>
                </a:lnTo>
                <a:cubicBezTo>
                  <a:pt x="179886" y="3414308"/>
                  <a:pt x="148248" y="3334151"/>
                  <a:pt x="120803" y="3252073"/>
                </a:cubicBezTo>
                <a:lnTo>
                  <a:pt x="111348" y="3217827"/>
                </a:lnTo>
                <a:close/>
                <a:moveTo>
                  <a:pt x="4845663" y="2603755"/>
                </a:moveTo>
                <a:lnTo>
                  <a:pt x="4926616" y="2603755"/>
                </a:lnTo>
                <a:lnTo>
                  <a:pt x="4921808" y="2705310"/>
                </a:lnTo>
                <a:cubicBezTo>
                  <a:pt x="4914850" y="2778410"/>
                  <a:pt x="4904706" y="2850580"/>
                  <a:pt x="4891516" y="2921681"/>
                </a:cubicBezTo>
                <a:lnTo>
                  <a:pt x="4873233" y="3000714"/>
                </a:lnTo>
                <a:lnTo>
                  <a:pt x="4795049" y="2979765"/>
                </a:lnTo>
                <a:lnTo>
                  <a:pt x="4811923" y="2906822"/>
                </a:lnTo>
                <a:cubicBezTo>
                  <a:pt x="4824681" y="2838052"/>
                  <a:pt x="4834493" y="2768247"/>
                  <a:pt x="4841222" y="2697544"/>
                </a:cubicBezTo>
                <a:close/>
                <a:moveTo>
                  <a:pt x="1186" y="2603755"/>
                </a:moveTo>
                <a:lnTo>
                  <a:pt x="82139" y="2603755"/>
                </a:lnTo>
                <a:lnTo>
                  <a:pt x="88953" y="2729739"/>
                </a:lnTo>
                <a:lnTo>
                  <a:pt x="123407" y="2940337"/>
                </a:lnTo>
                <a:lnTo>
                  <a:pt x="44924" y="2961366"/>
                </a:lnTo>
                <a:lnTo>
                  <a:pt x="8479" y="2738597"/>
                </a:lnTo>
                <a:close/>
                <a:moveTo>
                  <a:pt x="43310" y="1980799"/>
                </a:moveTo>
                <a:lnTo>
                  <a:pt x="121494" y="2001748"/>
                </a:lnTo>
                <a:lnTo>
                  <a:pt x="114968" y="2029958"/>
                </a:lnTo>
                <a:cubicBezTo>
                  <a:pt x="102210" y="2098728"/>
                  <a:pt x="92398" y="2168533"/>
                  <a:pt x="85669" y="2239237"/>
                </a:cubicBezTo>
                <a:lnTo>
                  <a:pt x="80953" y="2338842"/>
                </a:lnTo>
                <a:lnTo>
                  <a:pt x="0" y="2338842"/>
                </a:lnTo>
                <a:lnTo>
                  <a:pt x="5083" y="2231471"/>
                </a:lnTo>
                <a:cubicBezTo>
                  <a:pt x="12041" y="2158371"/>
                  <a:pt x="22185" y="2086200"/>
                  <a:pt x="35376" y="2015099"/>
                </a:cubicBezTo>
                <a:close/>
                <a:moveTo>
                  <a:pt x="4875683" y="1941227"/>
                </a:moveTo>
                <a:lnTo>
                  <a:pt x="4894858" y="2033510"/>
                </a:lnTo>
                <a:cubicBezTo>
                  <a:pt x="4907399" y="2104098"/>
                  <a:pt x="4916940" y="2175723"/>
                  <a:pt x="4923347" y="2248249"/>
                </a:cubicBezTo>
                <a:lnTo>
                  <a:pt x="4927330" y="2338842"/>
                </a:lnTo>
                <a:lnTo>
                  <a:pt x="4846377" y="2338842"/>
                </a:lnTo>
                <a:lnTo>
                  <a:pt x="4842711" y="2255465"/>
                </a:lnTo>
                <a:cubicBezTo>
                  <a:pt x="4836515" y="2185317"/>
                  <a:pt x="4827286" y="2116039"/>
                  <a:pt x="4815156" y="2047765"/>
                </a:cubicBezTo>
                <a:lnTo>
                  <a:pt x="4797379" y="1962208"/>
                </a:lnTo>
                <a:close/>
                <a:moveTo>
                  <a:pt x="243310" y="1388655"/>
                </a:moveTo>
                <a:lnTo>
                  <a:pt x="313519" y="1429190"/>
                </a:lnTo>
                <a:lnTo>
                  <a:pt x="289505" y="1477280"/>
                </a:lnTo>
                <a:cubicBezTo>
                  <a:pt x="266547" y="1527554"/>
                  <a:pt x="245282" y="1578764"/>
                  <a:pt x="225783" y="1630837"/>
                </a:cubicBezTo>
                <a:lnTo>
                  <a:pt x="188467" y="1745435"/>
                </a:lnTo>
                <a:lnTo>
                  <a:pt x="110215" y="1724468"/>
                </a:lnTo>
                <a:lnTo>
                  <a:pt x="149946" y="1602451"/>
                </a:lnTo>
                <a:cubicBezTo>
                  <a:pt x="170106" y="1548614"/>
                  <a:pt x="192092" y="1495669"/>
                  <a:pt x="215828" y="1443690"/>
                </a:cubicBezTo>
                <a:close/>
                <a:moveTo>
                  <a:pt x="4646844" y="1317459"/>
                </a:moveTo>
                <a:lnTo>
                  <a:pt x="4674549" y="1367241"/>
                </a:lnTo>
                <a:cubicBezTo>
                  <a:pt x="4715904" y="1450121"/>
                  <a:pt x="4752736" y="1535653"/>
                  <a:pt x="4784722" y="1623514"/>
                </a:cubicBezTo>
                <a:lnTo>
                  <a:pt x="4803562" y="1686293"/>
                </a:lnTo>
                <a:lnTo>
                  <a:pt x="4725441" y="1707226"/>
                </a:lnTo>
                <a:lnTo>
                  <a:pt x="4708631" y="1651209"/>
                </a:lnTo>
                <a:cubicBezTo>
                  <a:pt x="4677693" y="1566228"/>
                  <a:pt x="4642068" y="1483500"/>
                  <a:pt x="4602068" y="1403337"/>
                </a:cubicBezTo>
                <a:lnTo>
                  <a:pt x="4576786" y="1357907"/>
                </a:lnTo>
                <a:close/>
                <a:moveTo>
                  <a:pt x="587567" y="866642"/>
                </a:moveTo>
                <a:lnTo>
                  <a:pt x="644798" y="923873"/>
                </a:lnTo>
                <a:lnTo>
                  <a:pt x="602427" y="970878"/>
                </a:lnTo>
                <a:cubicBezTo>
                  <a:pt x="546735" y="1040001"/>
                  <a:pt x="494815" y="1112291"/>
                  <a:pt x="446980" y="1187436"/>
                </a:cubicBezTo>
                <a:lnTo>
                  <a:pt x="441303" y="1197071"/>
                </a:lnTo>
                <a:lnTo>
                  <a:pt x="371224" y="1156610"/>
                </a:lnTo>
                <a:lnTo>
                  <a:pt x="378640" y="1144023"/>
                </a:lnTo>
                <a:cubicBezTo>
                  <a:pt x="428096" y="1066332"/>
                  <a:pt x="481775" y="991592"/>
                  <a:pt x="539355" y="920126"/>
                </a:cubicBezTo>
                <a:close/>
                <a:moveTo>
                  <a:pt x="4260057" y="778116"/>
                </a:moveTo>
                <a:lnTo>
                  <a:pt x="4303106" y="820791"/>
                </a:lnTo>
                <a:cubicBezTo>
                  <a:pt x="4352068" y="875424"/>
                  <a:pt x="4398632" y="932250"/>
                  <a:pt x="4442633" y="991104"/>
                </a:cubicBezTo>
                <a:lnTo>
                  <a:pt x="4510217" y="1090446"/>
                </a:lnTo>
                <a:lnTo>
                  <a:pt x="4439981" y="1130996"/>
                </a:lnTo>
                <a:lnTo>
                  <a:pt x="4377755" y="1039530"/>
                </a:lnTo>
                <a:cubicBezTo>
                  <a:pt x="4335197" y="982605"/>
                  <a:pt x="4290159" y="927641"/>
                  <a:pt x="4242802" y="874800"/>
                </a:cubicBezTo>
                <a:lnTo>
                  <a:pt x="4202915" y="835258"/>
                </a:lnTo>
                <a:close/>
                <a:moveTo>
                  <a:pt x="1050202" y="443698"/>
                </a:moveTo>
                <a:lnTo>
                  <a:pt x="1090915" y="514215"/>
                </a:lnTo>
                <a:lnTo>
                  <a:pt x="979345" y="596645"/>
                </a:lnTo>
                <a:lnTo>
                  <a:pt x="827307" y="731738"/>
                </a:lnTo>
                <a:lnTo>
                  <a:pt x="770053" y="674484"/>
                </a:lnTo>
                <a:lnTo>
                  <a:pt x="929047" y="533210"/>
                </a:lnTo>
                <a:close/>
                <a:moveTo>
                  <a:pt x="3746228" y="359086"/>
                </a:moveTo>
                <a:lnTo>
                  <a:pt x="3863392" y="433667"/>
                </a:lnTo>
                <a:lnTo>
                  <a:pt x="4069205" y="594325"/>
                </a:lnTo>
                <a:lnTo>
                  <a:pt x="4011628" y="651901"/>
                </a:lnTo>
                <a:lnTo>
                  <a:pt x="3817501" y="500365"/>
                </a:lnTo>
                <a:lnTo>
                  <a:pt x="3705736" y="429220"/>
                </a:lnTo>
                <a:close/>
                <a:moveTo>
                  <a:pt x="1607364" y="152935"/>
                </a:moveTo>
                <a:lnTo>
                  <a:pt x="1628347" y="231243"/>
                </a:lnTo>
                <a:lnTo>
                  <a:pt x="1594162" y="242870"/>
                </a:lnTo>
                <a:cubicBezTo>
                  <a:pt x="1528505" y="268534"/>
                  <a:pt x="1464261" y="297021"/>
                  <a:pt x="1401580" y="328180"/>
                </a:cubicBezTo>
                <a:lnTo>
                  <a:pt x="1316131" y="374475"/>
                </a:lnTo>
                <a:lnTo>
                  <a:pt x="1275657" y="304372"/>
                </a:lnTo>
                <a:lnTo>
                  <a:pt x="1365592" y="255646"/>
                </a:lnTo>
                <a:cubicBezTo>
                  <a:pt x="1430398" y="223431"/>
                  <a:pt x="1496818" y="193979"/>
                  <a:pt x="1564701" y="167444"/>
                </a:cubicBezTo>
                <a:close/>
                <a:moveTo>
                  <a:pt x="3184994" y="106657"/>
                </a:moveTo>
                <a:lnTo>
                  <a:pt x="3382976" y="175679"/>
                </a:lnTo>
                <a:lnTo>
                  <a:pt x="3512831" y="233515"/>
                </a:lnTo>
                <a:lnTo>
                  <a:pt x="3472150" y="303977"/>
                </a:lnTo>
                <a:lnTo>
                  <a:pt x="3352834" y="250834"/>
                </a:lnTo>
                <a:lnTo>
                  <a:pt x="3162586" y="184508"/>
                </a:lnTo>
                <a:close/>
                <a:moveTo>
                  <a:pt x="2222078" y="10999"/>
                </a:moveTo>
                <a:lnTo>
                  <a:pt x="2222078" y="91952"/>
                </a:lnTo>
                <a:lnTo>
                  <a:pt x="2219222" y="92096"/>
                </a:lnTo>
                <a:cubicBezTo>
                  <a:pt x="2146424" y="99489"/>
                  <a:pt x="2074593" y="110151"/>
                  <a:pt x="2003878" y="123933"/>
                </a:cubicBezTo>
                <a:lnTo>
                  <a:pt x="1881779" y="153517"/>
                </a:lnTo>
                <a:lnTo>
                  <a:pt x="1860837" y="75362"/>
                </a:lnTo>
                <a:lnTo>
                  <a:pt x="1988302" y="44477"/>
                </a:lnTo>
                <a:cubicBezTo>
                  <a:pt x="2061415" y="30228"/>
                  <a:pt x="2135680" y="19205"/>
                  <a:pt x="2210945" y="11561"/>
                </a:cubicBezTo>
                <a:close/>
                <a:moveTo>
                  <a:pt x="2486991" y="0"/>
                </a:moveTo>
                <a:lnTo>
                  <a:pt x="2715945" y="11561"/>
                </a:lnTo>
                <a:lnTo>
                  <a:pt x="2927595" y="43186"/>
                </a:lnTo>
                <a:lnTo>
                  <a:pt x="2905029" y="121586"/>
                </a:lnTo>
                <a:lnTo>
                  <a:pt x="2707668" y="92096"/>
                </a:lnTo>
                <a:lnTo>
                  <a:pt x="2486991" y="80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42032" y="2743902"/>
            <a:ext cx="42594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921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2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5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4" y="1614232"/>
            <a:ext cx="4237238" cy="343116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037" y="1429110"/>
            <a:ext cx="5462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scheduled rule logic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tabular representation of the logic of a decision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3203495" y="0"/>
            <a:ext cx="8991145" cy="6393297"/>
          </a:xfrm>
          <a:custGeom>
            <a:avLst/>
            <a:gdLst>
              <a:gd name="connsiteX0" fmla="*/ 259800 w 8991145"/>
              <a:gd name="connsiteY0" fmla="*/ 0 h 6393297"/>
              <a:gd name="connsiteX1" fmla="*/ 8991145 w 8991145"/>
              <a:gd name="connsiteY1" fmla="*/ 0 h 6393297"/>
              <a:gd name="connsiteX2" fmla="*/ 8991145 w 8991145"/>
              <a:gd name="connsiteY2" fmla="*/ 2653703 h 6393297"/>
              <a:gd name="connsiteX3" fmla="*/ 8887999 w 8991145"/>
              <a:gd name="connsiteY3" fmla="*/ 2755273 h 6393297"/>
              <a:gd name="connsiteX4" fmla="*/ 8758347 w 8991145"/>
              <a:gd name="connsiteY4" fmla="*/ 2858252 h 6393297"/>
              <a:gd name="connsiteX5" fmla="*/ 3228361 w 8991145"/>
              <a:gd name="connsiteY5" fmla="*/ 5712398 h 6393297"/>
              <a:gd name="connsiteX6" fmla="*/ 136806 w 8991145"/>
              <a:gd name="connsiteY6" fmla="*/ 311548 h 6393297"/>
              <a:gd name="connsiteX7" fmla="*/ 259800 w 8991145"/>
              <a:gd name="connsiteY7" fmla="*/ 0 h 63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145" h="6393297">
                <a:moveTo>
                  <a:pt x="259800" y="0"/>
                </a:moveTo>
                <a:lnTo>
                  <a:pt x="8991145" y="0"/>
                </a:lnTo>
                <a:lnTo>
                  <a:pt x="8991145" y="2653703"/>
                </a:lnTo>
                <a:lnTo>
                  <a:pt x="8887999" y="2755273"/>
                </a:lnTo>
                <a:cubicBezTo>
                  <a:pt x="8846961" y="2791609"/>
                  <a:pt x="8803744" y="2825976"/>
                  <a:pt x="8758347" y="2858252"/>
                </a:cubicBezTo>
                <a:cubicBezTo>
                  <a:pt x="7208792" y="3959942"/>
                  <a:pt x="6130809" y="3104490"/>
                  <a:pt x="3228361" y="5712398"/>
                </a:cubicBezTo>
                <a:cubicBezTo>
                  <a:pt x="325913" y="8320307"/>
                  <a:pt x="-330069" y="2768082"/>
                  <a:pt x="136806" y="311548"/>
                </a:cubicBezTo>
                <a:lnTo>
                  <a:pt x="259800" y="0"/>
                </a:lnTo>
                <a:close/>
              </a:path>
            </a:pathLst>
          </a:cu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68104" y="882413"/>
            <a:ext cx="601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in the decision table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123" y="1730898"/>
            <a:ext cx="63653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 Contains various condition that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situation.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 Contains the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Action: Contains various actions for the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result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2" name="Right Triangle 41"/>
          <p:cNvSpPr/>
          <p:nvPr/>
        </p:nvSpPr>
        <p:spPr>
          <a:xfrm rot="5400000" flipV="1">
            <a:off x="177098" y="14801"/>
            <a:ext cx="1235598" cy="120600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385118" y="2"/>
            <a:ext cx="1219200" cy="1235598"/>
            <a:chOff x="1385118" y="2"/>
            <a:chExt cx="1219200" cy="1235598"/>
          </a:xfrm>
        </p:grpSpPr>
        <p:sp>
          <p:nvSpPr>
            <p:cNvPr id="39" name="Freeform 38"/>
            <p:cNvSpPr/>
            <p:nvPr/>
          </p:nvSpPr>
          <p:spPr>
            <a:xfrm>
              <a:off x="1385118" y="2"/>
              <a:ext cx="1219200" cy="1235598"/>
            </a:xfrm>
            <a:custGeom>
              <a:avLst/>
              <a:gdLst>
                <a:gd name="connsiteX0" fmla="*/ 0 w 1219200"/>
                <a:gd name="connsiteY0" fmla="*/ 0 h 1235598"/>
                <a:gd name="connsiteX1" fmla="*/ 601401 w 1219200"/>
                <a:gd name="connsiteY1" fmla="*/ 0 h 1235598"/>
                <a:gd name="connsiteX2" fmla="*/ 1219200 w 1219200"/>
                <a:gd name="connsiteY2" fmla="*/ 617799 h 1235598"/>
                <a:gd name="connsiteX3" fmla="*/ 601401 w 1219200"/>
                <a:gd name="connsiteY3" fmla="*/ 1235598 h 1235598"/>
                <a:gd name="connsiteX4" fmla="*/ 0 w 1219200"/>
                <a:gd name="connsiteY4" fmla="*/ 1235598 h 1235598"/>
                <a:gd name="connsiteX5" fmla="*/ 0 w 1219200"/>
                <a:gd name="connsiteY5" fmla="*/ 0 h 123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1235598">
                  <a:moveTo>
                    <a:pt x="0" y="0"/>
                  </a:moveTo>
                  <a:lnTo>
                    <a:pt x="601401" y="0"/>
                  </a:lnTo>
                  <a:cubicBezTo>
                    <a:pt x="942602" y="0"/>
                    <a:pt x="1219200" y="276598"/>
                    <a:pt x="1219200" y="617799"/>
                  </a:cubicBezTo>
                  <a:cubicBezTo>
                    <a:pt x="1219200" y="959000"/>
                    <a:pt x="942602" y="1235598"/>
                    <a:pt x="601401" y="1235598"/>
                  </a:cubicBezTo>
                  <a:lnTo>
                    <a:pt x="0" y="1235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660644" y="297801"/>
              <a:ext cx="678969" cy="67418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 rot="2730129">
            <a:off x="195178" y="720442"/>
            <a:ext cx="999494" cy="966415"/>
          </a:xfrm>
          <a:prstGeom prst="rect">
            <a:avLst/>
          </a:prstGeom>
          <a:solidFill>
            <a:srgbClr val="F33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219765" y="2094163"/>
            <a:ext cx="966415" cy="999494"/>
            <a:chOff x="219765" y="2094163"/>
            <a:chExt cx="966415" cy="999494"/>
          </a:xfrm>
        </p:grpSpPr>
        <p:sp>
          <p:nvSpPr>
            <p:cNvPr id="54" name="Rectangle 53"/>
            <p:cNvSpPr/>
            <p:nvPr/>
          </p:nvSpPr>
          <p:spPr>
            <a:xfrm rot="2730129">
              <a:off x="203226" y="2110702"/>
              <a:ext cx="999494" cy="9664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2730129">
              <a:off x="404140" y="2312747"/>
              <a:ext cx="581571" cy="5623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Freeform 65"/>
          <p:cNvSpPr/>
          <p:nvPr/>
        </p:nvSpPr>
        <p:spPr>
          <a:xfrm flipH="1">
            <a:off x="2718877" y="1268804"/>
            <a:ext cx="1337074" cy="1363457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1381803" y="1262403"/>
            <a:ext cx="1337074" cy="1363457"/>
            <a:chOff x="1381803" y="1262403"/>
            <a:chExt cx="1337074" cy="1363457"/>
          </a:xfrm>
        </p:grpSpPr>
        <p:sp>
          <p:nvSpPr>
            <p:cNvPr id="65" name="Freeform 64"/>
            <p:cNvSpPr/>
            <p:nvPr/>
          </p:nvSpPr>
          <p:spPr>
            <a:xfrm>
              <a:off x="1381803" y="1262403"/>
              <a:ext cx="1337074" cy="136345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F33D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651741" y="1552817"/>
              <a:ext cx="804467" cy="7826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Triangle 67"/>
          <p:cNvSpPr/>
          <p:nvPr/>
        </p:nvSpPr>
        <p:spPr>
          <a:xfrm rot="5400000">
            <a:off x="1388121" y="2631609"/>
            <a:ext cx="1354736" cy="1363458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718877" y="2636341"/>
            <a:ext cx="1337074" cy="1379777"/>
            <a:chOff x="2718877" y="2636341"/>
            <a:chExt cx="1337074" cy="1379777"/>
          </a:xfrm>
        </p:grpSpPr>
        <p:sp>
          <p:nvSpPr>
            <p:cNvPr id="71" name="Rectangle 70"/>
            <p:cNvSpPr/>
            <p:nvPr/>
          </p:nvSpPr>
          <p:spPr>
            <a:xfrm>
              <a:off x="2718877" y="2644500"/>
              <a:ext cx="1337074" cy="13634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Diamond 71"/>
            <p:cNvSpPr/>
            <p:nvPr/>
          </p:nvSpPr>
          <p:spPr>
            <a:xfrm>
              <a:off x="2741128" y="2636341"/>
              <a:ext cx="1293797" cy="1379777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reeform 76"/>
          <p:cNvSpPr/>
          <p:nvPr/>
        </p:nvSpPr>
        <p:spPr>
          <a:xfrm>
            <a:off x="1343046" y="3977023"/>
            <a:ext cx="2702330" cy="1354367"/>
          </a:xfrm>
          <a:custGeom>
            <a:avLst/>
            <a:gdLst>
              <a:gd name="connsiteX0" fmla="*/ 0 w 2702330"/>
              <a:gd name="connsiteY0" fmla="*/ 0 h 1178574"/>
              <a:gd name="connsiteX1" fmla="*/ 2702330 w 2702330"/>
              <a:gd name="connsiteY1" fmla="*/ 0 h 1178574"/>
              <a:gd name="connsiteX2" fmla="*/ 2686103 w 2702330"/>
              <a:gd name="connsiteY2" fmla="*/ 104921 h 1178574"/>
              <a:gd name="connsiteX3" fmla="*/ 1351165 w 2702330"/>
              <a:gd name="connsiteY3" fmla="*/ 1178574 h 1178574"/>
              <a:gd name="connsiteX4" fmla="*/ 16227 w 2702330"/>
              <a:gd name="connsiteY4" fmla="*/ 104921 h 1178574"/>
              <a:gd name="connsiteX5" fmla="*/ 0 w 2702330"/>
              <a:gd name="connsiteY5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330" h="1178574">
                <a:moveTo>
                  <a:pt x="0" y="0"/>
                </a:moveTo>
                <a:lnTo>
                  <a:pt x="2702330" y="0"/>
                </a:lnTo>
                <a:lnTo>
                  <a:pt x="2686103" y="104921"/>
                </a:lnTo>
                <a:cubicBezTo>
                  <a:pt x="2559044" y="717653"/>
                  <a:pt x="2009651" y="1178574"/>
                  <a:pt x="1351165" y="1178574"/>
                </a:cubicBez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rot="16200000">
            <a:off x="3289053" y="3387738"/>
            <a:ext cx="2702330" cy="1178574"/>
          </a:xfrm>
          <a:custGeom>
            <a:avLst/>
            <a:gdLst>
              <a:gd name="connsiteX0" fmla="*/ 0 w 2702330"/>
              <a:gd name="connsiteY0" fmla="*/ 0 h 1178574"/>
              <a:gd name="connsiteX1" fmla="*/ 2702330 w 2702330"/>
              <a:gd name="connsiteY1" fmla="*/ 0 h 1178574"/>
              <a:gd name="connsiteX2" fmla="*/ 2686103 w 2702330"/>
              <a:gd name="connsiteY2" fmla="*/ 104921 h 1178574"/>
              <a:gd name="connsiteX3" fmla="*/ 1351165 w 2702330"/>
              <a:gd name="connsiteY3" fmla="*/ 1178574 h 1178574"/>
              <a:gd name="connsiteX4" fmla="*/ 16227 w 2702330"/>
              <a:gd name="connsiteY4" fmla="*/ 104921 h 1178574"/>
              <a:gd name="connsiteX5" fmla="*/ 0 w 2702330"/>
              <a:gd name="connsiteY5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330" h="1178574">
                <a:moveTo>
                  <a:pt x="0" y="0"/>
                </a:moveTo>
                <a:lnTo>
                  <a:pt x="2702330" y="0"/>
                </a:lnTo>
                <a:lnTo>
                  <a:pt x="2686103" y="104921"/>
                </a:lnTo>
                <a:cubicBezTo>
                  <a:pt x="2559044" y="717653"/>
                  <a:pt x="2009651" y="1178574"/>
                  <a:pt x="1351165" y="1178574"/>
                </a:cubicBez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 rot="16200000">
            <a:off x="4279323" y="4248736"/>
            <a:ext cx="793360" cy="778964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4039856" y="1275205"/>
            <a:ext cx="1337074" cy="1363457"/>
            <a:chOff x="4039856" y="1275205"/>
            <a:chExt cx="1337074" cy="1363457"/>
          </a:xfrm>
        </p:grpSpPr>
        <p:sp>
          <p:nvSpPr>
            <p:cNvPr id="84" name="Freeform 83"/>
            <p:cNvSpPr/>
            <p:nvPr/>
          </p:nvSpPr>
          <p:spPr>
            <a:xfrm>
              <a:off x="4039856" y="1275205"/>
              <a:ext cx="1337074" cy="136345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2730129">
              <a:off x="4453357" y="1730068"/>
              <a:ext cx="517342" cy="51637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198926" y="-1"/>
            <a:ext cx="1219200" cy="1275205"/>
            <a:chOff x="1385118" y="2"/>
            <a:chExt cx="1219200" cy="1235598"/>
          </a:xfrm>
        </p:grpSpPr>
        <p:sp>
          <p:nvSpPr>
            <p:cNvPr id="88" name="Freeform 87"/>
            <p:cNvSpPr/>
            <p:nvPr/>
          </p:nvSpPr>
          <p:spPr>
            <a:xfrm>
              <a:off x="1385118" y="2"/>
              <a:ext cx="1219200" cy="1235598"/>
            </a:xfrm>
            <a:custGeom>
              <a:avLst/>
              <a:gdLst>
                <a:gd name="connsiteX0" fmla="*/ 0 w 1219200"/>
                <a:gd name="connsiteY0" fmla="*/ 0 h 1235598"/>
                <a:gd name="connsiteX1" fmla="*/ 601401 w 1219200"/>
                <a:gd name="connsiteY1" fmla="*/ 0 h 1235598"/>
                <a:gd name="connsiteX2" fmla="*/ 1219200 w 1219200"/>
                <a:gd name="connsiteY2" fmla="*/ 617799 h 1235598"/>
                <a:gd name="connsiteX3" fmla="*/ 601401 w 1219200"/>
                <a:gd name="connsiteY3" fmla="*/ 1235598 h 1235598"/>
                <a:gd name="connsiteX4" fmla="*/ 0 w 1219200"/>
                <a:gd name="connsiteY4" fmla="*/ 1235598 h 1235598"/>
                <a:gd name="connsiteX5" fmla="*/ 0 w 1219200"/>
                <a:gd name="connsiteY5" fmla="*/ 0 h 123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" h="1235598">
                  <a:moveTo>
                    <a:pt x="0" y="0"/>
                  </a:moveTo>
                  <a:lnTo>
                    <a:pt x="601401" y="0"/>
                  </a:lnTo>
                  <a:cubicBezTo>
                    <a:pt x="942602" y="0"/>
                    <a:pt x="1219200" y="276598"/>
                    <a:pt x="1219200" y="617799"/>
                  </a:cubicBezTo>
                  <a:cubicBezTo>
                    <a:pt x="1219200" y="959000"/>
                    <a:pt x="942602" y="1235598"/>
                    <a:pt x="601401" y="1235598"/>
                  </a:cubicBezTo>
                  <a:lnTo>
                    <a:pt x="0" y="1235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655233" y="251933"/>
              <a:ext cx="678969" cy="674187"/>
            </a:xfrm>
            <a:custGeom>
              <a:avLst/>
              <a:gdLst>
                <a:gd name="connsiteX0" fmla="*/ 523856 w 1047712"/>
                <a:gd name="connsiteY0" fmla="*/ 0 h 1028700"/>
                <a:gd name="connsiteX1" fmla="*/ 1047712 w 1047712"/>
                <a:gd name="connsiteY1" fmla="*/ 514350 h 1028700"/>
                <a:gd name="connsiteX2" fmla="*/ 629431 w 1047712"/>
                <a:gd name="connsiteY2" fmla="*/ 1018250 h 1028700"/>
                <a:gd name="connsiteX3" fmla="*/ 551686 w 1047712"/>
                <a:gd name="connsiteY3" fmla="*/ 1025946 h 1028700"/>
                <a:gd name="connsiteX4" fmla="*/ 554413 w 1047712"/>
                <a:gd name="connsiteY4" fmla="*/ 1028700 h 1028700"/>
                <a:gd name="connsiteX5" fmla="*/ 523856 w 1047712"/>
                <a:gd name="connsiteY5" fmla="*/ 1028700 h 1028700"/>
                <a:gd name="connsiteX6" fmla="*/ 0 w 1047712"/>
                <a:gd name="connsiteY6" fmla="*/ 1028700 h 1028700"/>
                <a:gd name="connsiteX7" fmla="*/ 0 w 1047712"/>
                <a:gd name="connsiteY7" fmla="*/ 514350 h 1028700"/>
                <a:gd name="connsiteX8" fmla="*/ 0 w 1047712"/>
                <a:gd name="connsiteY8" fmla="*/ 468630 h 1028700"/>
                <a:gd name="connsiteX9" fmla="*/ 4253 w 1047712"/>
                <a:gd name="connsiteY9" fmla="*/ 472926 h 1028700"/>
                <a:gd name="connsiteX10" fmla="*/ 10643 w 1047712"/>
                <a:gd name="connsiteY10" fmla="*/ 410690 h 1028700"/>
                <a:gd name="connsiteX11" fmla="*/ 523856 w 1047712"/>
                <a:gd name="connsiteY11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12" h="1028700">
                  <a:moveTo>
                    <a:pt x="523856" y="0"/>
                  </a:moveTo>
                  <a:cubicBezTo>
                    <a:pt x="813174" y="0"/>
                    <a:pt x="1047712" y="230282"/>
                    <a:pt x="1047712" y="514350"/>
                  </a:cubicBezTo>
                  <a:cubicBezTo>
                    <a:pt x="1047712" y="762910"/>
                    <a:pt x="868144" y="970289"/>
                    <a:pt x="629431" y="1018250"/>
                  </a:cubicBezTo>
                  <a:lnTo>
                    <a:pt x="551686" y="1025946"/>
                  </a:lnTo>
                  <a:lnTo>
                    <a:pt x="554413" y="1028700"/>
                  </a:lnTo>
                  <a:lnTo>
                    <a:pt x="523856" y="1028700"/>
                  </a:lnTo>
                  <a:lnTo>
                    <a:pt x="0" y="1028700"/>
                  </a:lnTo>
                  <a:lnTo>
                    <a:pt x="0" y="514350"/>
                  </a:lnTo>
                  <a:lnTo>
                    <a:pt x="0" y="468630"/>
                  </a:lnTo>
                  <a:lnTo>
                    <a:pt x="4253" y="472926"/>
                  </a:lnTo>
                  <a:lnTo>
                    <a:pt x="10643" y="410690"/>
                  </a:lnTo>
                  <a:cubicBezTo>
                    <a:pt x="59490" y="176310"/>
                    <a:pt x="270703" y="0"/>
                    <a:pt x="5238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Freeform 91"/>
          <p:cNvSpPr/>
          <p:nvPr/>
        </p:nvSpPr>
        <p:spPr>
          <a:xfrm>
            <a:off x="2847761" y="-1"/>
            <a:ext cx="1351165" cy="1256565"/>
          </a:xfrm>
          <a:custGeom>
            <a:avLst/>
            <a:gdLst>
              <a:gd name="connsiteX0" fmla="*/ 0 w 1351165"/>
              <a:gd name="connsiteY0" fmla="*/ 0 h 1178574"/>
              <a:gd name="connsiteX1" fmla="*/ 1351165 w 1351165"/>
              <a:gd name="connsiteY1" fmla="*/ 0 h 1178574"/>
              <a:gd name="connsiteX2" fmla="*/ 1351165 w 1351165"/>
              <a:gd name="connsiteY2" fmla="*/ 1178574 h 1178574"/>
              <a:gd name="connsiteX3" fmla="*/ 16227 w 1351165"/>
              <a:gd name="connsiteY3" fmla="*/ 104921 h 1178574"/>
              <a:gd name="connsiteX4" fmla="*/ 0 w 1351165"/>
              <a:gd name="connsiteY4" fmla="*/ 0 h 117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165" h="1178574">
                <a:moveTo>
                  <a:pt x="0" y="0"/>
                </a:moveTo>
                <a:lnTo>
                  <a:pt x="1351165" y="0"/>
                </a:lnTo>
                <a:lnTo>
                  <a:pt x="1351165" y="1178574"/>
                </a:lnTo>
                <a:cubicBezTo>
                  <a:pt x="692679" y="1178574"/>
                  <a:pt x="143286" y="717653"/>
                  <a:pt x="16227" y="104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flipV="1">
            <a:off x="4050930" y="5336348"/>
            <a:ext cx="1367195" cy="1499856"/>
          </a:xfrm>
          <a:custGeom>
            <a:avLst/>
            <a:gdLst>
              <a:gd name="connsiteX0" fmla="*/ 523856 w 1047712"/>
              <a:gd name="connsiteY0" fmla="*/ 0 h 1028700"/>
              <a:gd name="connsiteX1" fmla="*/ 1047712 w 1047712"/>
              <a:gd name="connsiteY1" fmla="*/ 514350 h 1028700"/>
              <a:gd name="connsiteX2" fmla="*/ 629431 w 1047712"/>
              <a:gd name="connsiteY2" fmla="*/ 1018250 h 1028700"/>
              <a:gd name="connsiteX3" fmla="*/ 551686 w 1047712"/>
              <a:gd name="connsiteY3" fmla="*/ 1025946 h 1028700"/>
              <a:gd name="connsiteX4" fmla="*/ 554413 w 1047712"/>
              <a:gd name="connsiteY4" fmla="*/ 1028700 h 1028700"/>
              <a:gd name="connsiteX5" fmla="*/ 523856 w 1047712"/>
              <a:gd name="connsiteY5" fmla="*/ 1028700 h 1028700"/>
              <a:gd name="connsiteX6" fmla="*/ 0 w 1047712"/>
              <a:gd name="connsiteY6" fmla="*/ 1028700 h 1028700"/>
              <a:gd name="connsiteX7" fmla="*/ 0 w 1047712"/>
              <a:gd name="connsiteY7" fmla="*/ 514350 h 1028700"/>
              <a:gd name="connsiteX8" fmla="*/ 0 w 1047712"/>
              <a:gd name="connsiteY8" fmla="*/ 468630 h 1028700"/>
              <a:gd name="connsiteX9" fmla="*/ 4253 w 1047712"/>
              <a:gd name="connsiteY9" fmla="*/ 472926 h 1028700"/>
              <a:gd name="connsiteX10" fmla="*/ 10643 w 1047712"/>
              <a:gd name="connsiteY10" fmla="*/ 410690 h 1028700"/>
              <a:gd name="connsiteX11" fmla="*/ 523856 w 1047712"/>
              <a:gd name="connsiteY11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7712" h="1028700">
                <a:moveTo>
                  <a:pt x="523856" y="0"/>
                </a:moveTo>
                <a:cubicBezTo>
                  <a:pt x="813174" y="0"/>
                  <a:pt x="1047712" y="230282"/>
                  <a:pt x="1047712" y="514350"/>
                </a:cubicBezTo>
                <a:cubicBezTo>
                  <a:pt x="1047712" y="762910"/>
                  <a:pt x="868144" y="970289"/>
                  <a:pt x="629431" y="1018250"/>
                </a:cubicBezTo>
                <a:lnTo>
                  <a:pt x="551686" y="1025946"/>
                </a:lnTo>
                <a:lnTo>
                  <a:pt x="554413" y="1028700"/>
                </a:lnTo>
                <a:lnTo>
                  <a:pt x="523856" y="1028700"/>
                </a:lnTo>
                <a:lnTo>
                  <a:pt x="0" y="1028700"/>
                </a:lnTo>
                <a:lnTo>
                  <a:pt x="0" y="514350"/>
                </a:lnTo>
                <a:lnTo>
                  <a:pt x="0" y="468630"/>
                </a:lnTo>
                <a:lnTo>
                  <a:pt x="4253" y="472926"/>
                </a:lnTo>
                <a:lnTo>
                  <a:pt x="10643" y="410690"/>
                </a:lnTo>
                <a:cubicBezTo>
                  <a:pt x="59490" y="176310"/>
                  <a:pt x="270703" y="0"/>
                  <a:pt x="52385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211716" y="3457849"/>
            <a:ext cx="966415" cy="999494"/>
            <a:chOff x="211716" y="3457849"/>
            <a:chExt cx="966415" cy="999494"/>
          </a:xfrm>
        </p:grpSpPr>
        <p:sp>
          <p:nvSpPr>
            <p:cNvPr id="97" name="Rectangle 96"/>
            <p:cNvSpPr/>
            <p:nvPr/>
          </p:nvSpPr>
          <p:spPr>
            <a:xfrm rot="2730129">
              <a:off x="195177" y="3474388"/>
              <a:ext cx="999494" cy="9664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8619" y="3520943"/>
              <a:ext cx="808707" cy="80894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ight Triangle 97"/>
          <p:cNvSpPr/>
          <p:nvPr/>
        </p:nvSpPr>
        <p:spPr>
          <a:xfrm>
            <a:off x="-4701" y="3915535"/>
            <a:ext cx="2043820" cy="210087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Triangle 100"/>
          <p:cNvSpPr/>
          <p:nvPr/>
        </p:nvSpPr>
        <p:spPr>
          <a:xfrm rot="5400000">
            <a:off x="2851274" y="5209436"/>
            <a:ext cx="1125950" cy="1363458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-29632" y="6007461"/>
            <a:ext cx="2068751" cy="860395"/>
          </a:xfrm>
          <a:custGeom>
            <a:avLst/>
            <a:gdLst>
              <a:gd name="connsiteX0" fmla="*/ 0 w 2068751"/>
              <a:gd name="connsiteY0" fmla="*/ 0 h 860395"/>
              <a:gd name="connsiteX1" fmla="*/ 2066746 w 2068751"/>
              <a:gd name="connsiteY1" fmla="*/ 0 h 860395"/>
              <a:gd name="connsiteX2" fmla="*/ 2068751 w 2068751"/>
              <a:gd name="connsiteY2" fmla="*/ 557834 h 860395"/>
              <a:gd name="connsiteX3" fmla="*/ 2068751 w 2068751"/>
              <a:gd name="connsiteY3" fmla="*/ 860395 h 860395"/>
              <a:gd name="connsiteX4" fmla="*/ 900610 w 2068751"/>
              <a:gd name="connsiteY4" fmla="*/ 860395 h 860395"/>
              <a:gd name="connsiteX5" fmla="*/ 0 w 2068751"/>
              <a:gd name="connsiteY5" fmla="*/ 0 h 86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751" h="860395">
                <a:moveTo>
                  <a:pt x="0" y="0"/>
                </a:moveTo>
                <a:lnTo>
                  <a:pt x="2066746" y="0"/>
                </a:lnTo>
                <a:lnTo>
                  <a:pt x="2068751" y="557834"/>
                </a:lnTo>
                <a:lnTo>
                  <a:pt x="2068751" y="860395"/>
                </a:lnTo>
                <a:lnTo>
                  <a:pt x="900610" y="8603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2039119" y="5999247"/>
            <a:ext cx="679758" cy="858753"/>
          </a:xfrm>
          <a:custGeom>
            <a:avLst/>
            <a:gdLst>
              <a:gd name="connsiteX0" fmla="*/ 0 w 547149"/>
              <a:gd name="connsiteY0" fmla="*/ 0 h 858753"/>
              <a:gd name="connsiteX1" fmla="*/ 547149 w 547149"/>
              <a:gd name="connsiteY1" fmla="*/ 448093 h 858753"/>
              <a:gd name="connsiteX2" fmla="*/ 210835 w 547149"/>
              <a:gd name="connsiteY2" fmla="*/ 858753 h 858753"/>
              <a:gd name="connsiteX3" fmla="*/ 1088 w 547149"/>
              <a:gd name="connsiteY3" fmla="*/ 858753 h 858753"/>
              <a:gd name="connsiteX4" fmla="*/ 0 w 547149"/>
              <a:gd name="connsiteY4" fmla="*/ 556192 h 858753"/>
              <a:gd name="connsiteX5" fmla="*/ 0 w 547149"/>
              <a:gd name="connsiteY5" fmla="*/ 0 h 85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149" h="858753">
                <a:moveTo>
                  <a:pt x="0" y="0"/>
                </a:moveTo>
                <a:lnTo>
                  <a:pt x="547149" y="448093"/>
                </a:lnTo>
                <a:lnTo>
                  <a:pt x="210835" y="858753"/>
                </a:lnTo>
                <a:lnTo>
                  <a:pt x="1088" y="858753"/>
                </a:lnTo>
                <a:lnTo>
                  <a:pt x="0" y="55619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Triangle 113"/>
          <p:cNvSpPr/>
          <p:nvPr/>
        </p:nvSpPr>
        <p:spPr>
          <a:xfrm rot="16200000">
            <a:off x="2792551" y="5602398"/>
            <a:ext cx="1147746" cy="1363458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062514" y="5762771"/>
            <a:ext cx="725715" cy="6913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2" grpId="0" animBg="1"/>
      <p:bldP spid="53" grpId="0" animBg="1"/>
      <p:bldP spid="66" grpId="0" animBg="1"/>
      <p:bldP spid="68" grpId="0" animBg="1"/>
      <p:bldP spid="77" grpId="0" animBg="1"/>
      <p:bldP spid="82" grpId="0" animBg="1"/>
      <p:bldP spid="83" grpId="0" animBg="1"/>
      <p:bldP spid="92" grpId="0" animBg="1"/>
      <p:bldP spid="95" grpId="0" animBg="1"/>
      <p:bldP spid="98" grpId="0" animBg="1"/>
      <p:bldP spid="101" grpId="0" animBg="1"/>
      <p:bldP spid="108" grpId="0" animBg="1"/>
      <p:bldP spid="106" grpId="0" animBg="1"/>
      <p:bldP spid="114" grpId="0" animBg="1"/>
      <p:bldP spid="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002060"/>
          </a:solidFill>
        </p:grpSpPr>
        <p:sp>
          <p:nvSpPr>
            <p:cNvPr id="2" name="Frame 1"/>
            <p:cNvSpPr/>
            <p:nvPr/>
          </p:nvSpPr>
          <p:spPr>
            <a:xfrm>
              <a:off x="0" y="0"/>
              <a:ext cx="12192000" cy="685800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Frame 2"/>
            <p:cNvSpPr/>
            <p:nvPr/>
          </p:nvSpPr>
          <p:spPr>
            <a:xfrm>
              <a:off x="266700" y="269875"/>
              <a:ext cx="11658600" cy="6318250"/>
            </a:xfrm>
            <a:prstGeom prst="frame">
              <a:avLst>
                <a:gd name="adj1" fmla="val 23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600" y="1166842"/>
            <a:ext cx="1071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sells merchandise to wholesale and retail outlets. Wholesale customers receive a two percent discount on all orders. The company also encourages both wholesale and retail customers to pay cash on delivery by offering a two percent discount for this method of payment. Another two percent discount is given on orders of 50 or more units. Each column represents a certain type of order.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8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35064"/>
              </p:ext>
            </p:extLst>
          </p:nvPr>
        </p:nvGraphicFramePr>
        <p:xfrm>
          <a:off x="551544" y="812803"/>
          <a:ext cx="10755084" cy="5341253"/>
        </p:xfrm>
        <a:graphic>
          <a:graphicData uri="http://schemas.openxmlformats.org/drawingml/2006/table">
            <a:tbl>
              <a:tblPr firstRow="1" firstCol="1" bandRow="1"/>
              <a:tblGrid>
                <a:gridCol w="3193712">
                  <a:extLst>
                    <a:ext uri="{9D8B030D-6E8A-4147-A177-3AD203B41FA5}">
                      <a16:colId xmlns:a16="http://schemas.microsoft.com/office/drawing/2014/main" val="845620138"/>
                    </a:ext>
                  </a:extLst>
                </a:gridCol>
                <a:gridCol w="3193712">
                  <a:extLst>
                    <a:ext uri="{9D8B030D-6E8A-4147-A177-3AD203B41FA5}">
                      <a16:colId xmlns:a16="http://schemas.microsoft.com/office/drawing/2014/main" val="1658284131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568755209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3443326033"/>
                    </a:ext>
                  </a:extLst>
                </a:gridCol>
                <a:gridCol w="596596">
                  <a:extLst>
                    <a:ext uri="{9D8B030D-6E8A-4147-A177-3AD203B41FA5}">
                      <a16:colId xmlns:a16="http://schemas.microsoft.com/office/drawing/2014/main" val="3238270552"/>
                    </a:ext>
                  </a:extLst>
                </a:gridCol>
                <a:gridCol w="514805">
                  <a:extLst>
                    <a:ext uri="{9D8B030D-6E8A-4147-A177-3AD203B41FA5}">
                      <a16:colId xmlns:a16="http://schemas.microsoft.com/office/drawing/2014/main" val="2845085333"/>
                    </a:ext>
                  </a:extLst>
                </a:gridCol>
                <a:gridCol w="524427">
                  <a:extLst>
                    <a:ext uri="{9D8B030D-6E8A-4147-A177-3AD203B41FA5}">
                      <a16:colId xmlns:a16="http://schemas.microsoft.com/office/drawing/2014/main" val="2692263258"/>
                    </a:ext>
                  </a:extLst>
                </a:gridCol>
                <a:gridCol w="524427">
                  <a:extLst>
                    <a:ext uri="{9D8B030D-6E8A-4147-A177-3AD203B41FA5}">
                      <a16:colId xmlns:a16="http://schemas.microsoft.com/office/drawing/2014/main" val="3036732581"/>
                    </a:ext>
                  </a:extLst>
                </a:gridCol>
                <a:gridCol w="509031">
                  <a:extLst>
                    <a:ext uri="{9D8B030D-6E8A-4147-A177-3AD203B41FA5}">
                      <a16:colId xmlns:a16="http://schemas.microsoft.com/office/drawing/2014/main" val="728536058"/>
                    </a:ext>
                  </a:extLst>
                </a:gridCol>
                <a:gridCol w="505182">
                  <a:extLst>
                    <a:ext uri="{9D8B030D-6E8A-4147-A177-3AD203B41FA5}">
                      <a16:colId xmlns:a16="http://schemas.microsoft.com/office/drawing/2014/main" val="2594182485"/>
                    </a:ext>
                  </a:extLst>
                </a:gridCol>
              </a:tblGrid>
              <a:tr h="60240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 Name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Rules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67962"/>
                  </a:ext>
                </a:extLst>
              </a:tr>
              <a:tr h="112442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Condition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than 50 units ordered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69632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Cash on Delivery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988696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Wholesale Outlet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937232"/>
                  </a:ext>
                </a:extLst>
              </a:tr>
              <a:tr h="602404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78821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207732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4%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0207"/>
                  </a:ext>
                </a:extLst>
              </a:tr>
              <a:tr h="602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Discount Rate 6%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433179"/>
                  </a:ext>
                </a:extLst>
              </a:tr>
            </a:tbl>
          </a:graphicData>
        </a:graphic>
      </p:graphicFrame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30514"/>
            <a:ext cx="12192000" cy="5827486"/>
            <a:chOff x="0" y="1030514"/>
            <a:chExt cx="12192000" cy="5827486"/>
          </a:xfrm>
        </p:grpSpPr>
        <p:sp>
          <p:nvSpPr>
            <p:cNvPr id="2" name="Rectangle 1"/>
            <p:cNvSpPr/>
            <p:nvPr/>
          </p:nvSpPr>
          <p:spPr>
            <a:xfrm>
              <a:off x="0" y="5676900"/>
              <a:ext cx="12192000" cy="1181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/>
            <p:cNvSpPr/>
            <p:nvPr/>
          </p:nvSpPr>
          <p:spPr>
            <a:xfrm rot="16200000">
              <a:off x="6421664" y="-93436"/>
              <a:ext cx="4646386" cy="6894286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L-Shape 4"/>
          <p:cNvSpPr/>
          <p:nvPr/>
        </p:nvSpPr>
        <p:spPr>
          <a:xfrm rot="13698025">
            <a:off x="614297" y="1049150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/>
        </p:nvSpPr>
        <p:spPr>
          <a:xfrm rot="8223422" flipH="1">
            <a:off x="2134132" y="2705486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761845">
            <a:off x="3372794" y="809776"/>
            <a:ext cx="657971" cy="662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651923">
            <a:off x="983935" y="4207980"/>
            <a:ext cx="657971" cy="6626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3385120" flipH="1">
            <a:off x="9683381" y="552771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3376232">
            <a:off x="9003594" y="1152441"/>
            <a:ext cx="481977" cy="5184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3376232">
            <a:off x="9352982" y="1693149"/>
            <a:ext cx="481977" cy="5184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3378312">
            <a:off x="11099690" y="2883905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/>
        </p:nvSpPr>
        <p:spPr>
          <a:xfrm rot="8773607" flipH="1">
            <a:off x="10418375" y="2269385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3376232">
            <a:off x="10924969" y="4370533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/>
          <p:cNvSpPr/>
          <p:nvPr/>
        </p:nvSpPr>
        <p:spPr>
          <a:xfrm rot="14231113">
            <a:off x="9182749" y="3266544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3376232">
            <a:off x="10782149" y="5604927"/>
            <a:ext cx="327920" cy="31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3604435">
            <a:off x="8734166" y="4640252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8773607" flipH="1">
            <a:off x="10000356" y="4821006"/>
            <a:ext cx="817782" cy="989320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-Shape 23"/>
          <p:cNvSpPr/>
          <p:nvPr/>
        </p:nvSpPr>
        <p:spPr>
          <a:xfrm rot="8773607" flipH="1">
            <a:off x="7756058" y="4215393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/>
        </p:nvSpPr>
        <p:spPr>
          <a:xfrm rot="14231113">
            <a:off x="8669375" y="5338017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376232">
            <a:off x="7976554" y="5968517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3378312">
            <a:off x="6799780" y="5207707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/>
          <p:cNvSpPr/>
          <p:nvPr/>
        </p:nvSpPr>
        <p:spPr>
          <a:xfrm rot="3385120" flipH="1">
            <a:off x="6094713" y="5319724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1339223" y="3694262"/>
            <a:ext cx="852777" cy="1603077"/>
          </a:xfrm>
          <a:custGeom>
            <a:avLst/>
            <a:gdLst>
              <a:gd name="connsiteX0" fmla="*/ 591263 w 852777"/>
              <a:gd name="connsiteY0" fmla="*/ 0 h 1603077"/>
              <a:gd name="connsiteX1" fmla="*/ 852777 w 852777"/>
              <a:gd name="connsiteY1" fmla="*/ 405561 h 1603077"/>
              <a:gd name="connsiteX2" fmla="*/ 852777 w 852777"/>
              <a:gd name="connsiteY2" fmla="*/ 1182161 h 1603077"/>
              <a:gd name="connsiteX3" fmla="*/ 200012 w 852777"/>
              <a:gd name="connsiteY3" fmla="*/ 1603077 h 1603077"/>
              <a:gd name="connsiteX4" fmla="*/ 0 w 852777"/>
              <a:gd name="connsiteY4" fmla="*/ 1292894 h 1603077"/>
              <a:gd name="connsiteX5" fmla="*/ 686236 w 852777"/>
              <a:gd name="connsiteY5" fmla="*/ 850395 h 1603077"/>
              <a:gd name="connsiteX6" fmla="*/ 271033 w 852777"/>
              <a:gd name="connsiteY6" fmla="*/ 206491 h 1603077"/>
              <a:gd name="connsiteX7" fmla="*/ 591263 w 852777"/>
              <a:gd name="connsiteY7" fmla="*/ 0 h 160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2777" h="1603077">
                <a:moveTo>
                  <a:pt x="591263" y="0"/>
                </a:moveTo>
                <a:lnTo>
                  <a:pt x="852777" y="405561"/>
                </a:lnTo>
                <a:lnTo>
                  <a:pt x="852777" y="1182161"/>
                </a:lnTo>
                <a:lnTo>
                  <a:pt x="200012" y="1603077"/>
                </a:lnTo>
                <a:lnTo>
                  <a:pt x="0" y="1292894"/>
                </a:lnTo>
                <a:lnTo>
                  <a:pt x="686236" y="850395"/>
                </a:lnTo>
                <a:lnTo>
                  <a:pt x="271033" y="206491"/>
                </a:lnTo>
                <a:lnTo>
                  <a:pt x="59126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753971" y="6207479"/>
            <a:ext cx="1172266" cy="650521"/>
          </a:xfrm>
          <a:custGeom>
            <a:avLst/>
            <a:gdLst>
              <a:gd name="connsiteX0" fmla="*/ 966129 w 1172266"/>
              <a:gd name="connsiteY0" fmla="*/ 0 h 650521"/>
              <a:gd name="connsiteX1" fmla="*/ 1172266 w 1172266"/>
              <a:gd name="connsiteY1" fmla="*/ 306147 h 650521"/>
              <a:gd name="connsiteX2" fmla="*/ 660815 w 1172266"/>
              <a:gd name="connsiteY2" fmla="*/ 650521 h 650521"/>
              <a:gd name="connsiteX3" fmla="*/ 0 w 1172266"/>
              <a:gd name="connsiteY3" fmla="*/ 650521 h 650521"/>
              <a:gd name="connsiteX4" fmla="*/ 966129 w 1172266"/>
              <a:gd name="connsiteY4" fmla="*/ 0 h 65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266" h="650521">
                <a:moveTo>
                  <a:pt x="966129" y="0"/>
                </a:moveTo>
                <a:lnTo>
                  <a:pt x="1172266" y="306147"/>
                </a:lnTo>
                <a:lnTo>
                  <a:pt x="660815" y="650521"/>
                </a:lnTo>
                <a:lnTo>
                  <a:pt x="0" y="650521"/>
                </a:lnTo>
                <a:lnTo>
                  <a:pt x="96612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85687" y="1746935"/>
            <a:ext cx="43215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5" grpId="0" animBg="1"/>
      <p:bldP spid="41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470</Words>
  <Application>Microsoft Office PowerPoint</Application>
  <PresentationFormat>Widescreen</PresentationFormat>
  <Paragraphs>201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Catamaran</vt:lpstr>
      <vt:lpstr>Times New Roman</vt:lpstr>
      <vt:lpstr>Wingdings</vt:lpstr>
      <vt:lpstr>Office Theme</vt:lpstr>
      <vt:lpstr>PowerPoint Presentation</vt:lpstr>
      <vt:lpstr>PowerPoint Presentation</vt:lpstr>
      <vt:lpstr>Developing a logic model helps us to</vt:lpstr>
      <vt:lpstr>PowerPoint Presentation</vt:lpstr>
      <vt:lpstr>Decision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87</cp:revision>
  <dcterms:created xsi:type="dcterms:W3CDTF">2022-11-15T06:43:56Z</dcterms:created>
  <dcterms:modified xsi:type="dcterms:W3CDTF">2022-11-20T09:22:01Z</dcterms:modified>
</cp:coreProperties>
</file>