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3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0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flipH="1" flipV="1">
            <a:off x="11070336" y="5736336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434195" y="0"/>
            <a:ext cx="1757805" cy="2094870"/>
          </a:xfrm>
          <a:custGeom>
            <a:avLst/>
            <a:gdLst>
              <a:gd name="connsiteX0" fmla="*/ 0 w 1757805"/>
              <a:gd name="connsiteY0" fmla="*/ 0 h 2094870"/>
              <a:gd name="connsiteX1" fmla="*/ 511571 w 1757805"/>
              <a:gd name="connsiteY1" fmla="*/ 0 h 2094870"/>
              <a:gd name="connsiteX2" fmla="*/ 1757805 w 1757805"/>
              <a:gd name="connsiteY2" fmla="*/ 1485204 h 2094870"/>
              <a:gd name="connsiteX3" fmla="*/ 1757805 w 1757805"/>
              <a:gd name="connsiteY3" fmla="*/ 2094870 h 2094870"/>
              <a:gd name="connsiteX4" fmla="*/ 0 w 1757805"/>
              <a:gd name="connsiteY4" fmla="*/ 0 h 209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805" h="2094870">
                <a:moveTo>
                  <a:pt x="0" y="0"/>
                </a:moveTo>
                <a:lnTo>
                  <a:pt x="511571" y="0"/>
                </a:lnTo>
                <a:lnTo>
                  <a:pt x="1757805" y="1485204"/>
                </a:lnTo>
                <a:lnTo>
                  <a:pt x="1757805" y="20948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0" y="4731791"/>
            <a:ext cx="1784102" cy="2126209"/>
          </a:xfrm>
          <a:custGeom>
            <a:avLst/>
            <a:gdLst>
              <a:gd name="connsiteX0" fmla="*/ 0 w 1784102"/>
              <a:gd name="connsiteY0" fmla="*/ 0 h 2126209"/>
              <a:gd name="connsiteX1" fmla="*/ 1784102 w 1784102"/>
              <a:gd name="connsiteY1" fmla="*/ 2126209 h 2126209"/>
              <a:gd name="connsiteX2" fmla="*/ 1272531 w 1784102"/>
              <a:gd name="connsiteY2" fmla="*/ 2126209 h 2126209"/>
              <a:gd name="connsiteX3" fmla="*/ 0 w 1784102"/>
              <a:gd name="connsiteY3" fmla="*/ 609666 h 2126209"/>
              <a:gd name="connsiteX4" fmla="*/ 0 w 1784102"/>
              <a:gd name="connsiteY4" fmla="*/ 0 h 212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102" h="2126209">
                <a:moveTo>
                  <a:pt x="0" y="0"/>
                </a:moveTo>
                <a:lnTo>
                  <a:pt x="1784102" y="2126209"/>
                </a:lnTo>
                <a:lnTo>
                  <a:pt x="1272531" y="2126209"/>
                </a:lnTo>
                <a:lnTo>
                  <a:pt x="0" y="60966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84230" y="896034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102" y="1911990"/>
            <a:ext cx="7156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24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011" y="1503609"/>
            <a:ext cx="6230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105650" y="0"/>
            <a:ext cx="5086350" cy="5295900"/>
          </a:xfrm>
          <a:custGeom>
            <a:avLst/>
            <a:gdLst>
              <a:gd name="connsiteX0" fmla="*/ 1367723 w 4788522"/>
              <a:gd name="connsiteY0" fmla="*/ 0 h 5105164"/>
              <a:gd name="connsiteX1" fmla="*/ 4788522 w 4788522"/>
              <a:gd name="connsiteY1" fmla="*/ 0 h 5105164"/>
              <a:gd name="connsiteX2" fmla="*/ 4788522 w 4788522"/>
              <a:gd name="connsiteY2" fmla="*/ 3996773 h 5105164"/>
              <a:gd name="connsiteX3" fmla="*/ 4163210 w 4788522"/>
              <a:gd name="connsiteY3" fmla="*/ 4622085 h 5105164"/>
              <a:gd name="connsiteX4" fmla="*/ 3600060 w 4788522"/>
              <a:gd name="connsiteY4" fmla="*/ 4622085 h 5105164"/>
              <a:gd name="connsiteX5" fmla="*/ 3600061 w 4788522"/>
              <a:gd name="connsiteY5" fmla="*/ 4622085 h 5105164"/>
              <a:gd name="connsiteX6" fmla="*/ 3483429 w 4788522"/>
              <a:gd name="connsiteY6" fmla="*/ 4340510 h 5105164"/>
              <a:gd name="connsiteX7" fmla="*/ 3487988 w 4788522"/>
              <a:gd name="connsiteY7" fmla="*/ 4292939 h 5105164"/>
              <a:gd name="connsiteX8" fmla="*/ 3002065 w 4788522"/>
              <a:gd name="connsiteY8" fmla="*/ 4778862 h 5105164"/>
              <a:gd name="connsiteX9" fmla="*/ 2438915 w 4788522"/>
              <a:gd name="connsiteY9" fmla="*/ 4778862 h 5105164"/>
              <a:gd name="connsiteX10" fmla="*/ 2438917 w 4788522"/>
              <a:gd name="connsiteY10" fmla="*/ 4778862 h 5105164"/>
              <a:gd name="connsiteX11" fmla="*/ 2351443 w 4788522"/>
              <a:gd name="connsiteY11" fmla="*/ 4347441 h 5105164"/>
              <a:gd name="connsiteX12" fmla="*/ 2367628 w 4788522"/>
              <a:gd name="connsiteY12" fmla="*/ 4316686 h 5105164"/>
              <a:gd name="connsiteX13" fmla="*/ 1695782 w 4788522"/>
              <a:gd name="connsiteY13" fmla="*/ 4988532 h 5105164"/>
              <a:gd name="connsiteX14" fmla="*/ 1132632 w 4788522"/>
              <a:gd name="connsiteY14" fmla="*/ 4988532 h 5105164"/>
              <a:gd name="connsiteX15" fmla="*/ 1132633 w 4788522"/>
              <a:gd name="connsiteY15" fmla="*/ 4988532 h 5105164"/>
              <a:gd name="connsiteX16" fmla="*/ 1132633 w 4788522"/>
              <a:gd name="connsiteY16" fmla="*/ 4425382 h 5105164"/>
              <a:gd name="connsiteX17" fmla="*/ 1620572 w 4788522"/>
              <a:gd name="connsiteY17" fmla="*/ 3937443 h 5105164"/>
              <a:gd name="connsiteX18" fmla="*/ 1559347 w 4788522"/>
              <a:gd name="connsiteY18" fmla="*/ 3943311 h 5105164"/>
              <a:gd name="connsiteX19" fmla="*/ 1277773 w 4788522"/>
              <a:gd name="connsiteY19" fmla="*/ 3826679 h 5105164"/>
              <a:gd name="connsiteX20" fmla="*/ 1277774 w 4788522"/>
              <a:gd name="connsiteY20" fmla="*/ 3826679 h 5105164"/>
              <a:gd name="connsiteX21" fmla="*/ 1168431 w 4788522"/>
              <a:gd name="connsiteY21" fmla="*/ 3469048 h 5105164"/>
              <a:gd name="connsiteX22" fmla="*/ 1180823 w 4788522"/>
              <a:gd name="connsiteY22" fmla="*/ 3427235 h 5105164"/>
              <a:gd name="connsiteX23" fmla="*/ 679780 w 4788522"/>
              <a:gd name="connsiteY23" fmla="*/ 3928279 h 5105164"/>
              <a:gd name="connsiteX24" fmla="*/ 116630 w 4788522"/>
              <a:gd name="connsiteY24" fmla="*/ 3928279 h 5105164"/>
              <a:gd name="connsiteX25" fmla="*/ 116631 w 4788522"/>
              <a:gd name="connsiteY25" fmla="*/ 3928279 h 5105164"/>
              <a:gd name="connsiteX26" fmla="*/ 116631 w 4788522"/>
              <a:gd name="connsiteY26" fmla="*/ 3365129 h 5105164"/>
              <a:gd name="connsiteX27" fmla="*/ 517084 w 4788522"/>
              <a:gd name="connsiteY27" fmla="*/ 2964677 h 5105164"/>
              <a:gd name="connsiteX28" fmla="*/ 474261 w 4788522"/>
              <a:gd name="connsiteY28" fmla="*/ 2977368 h 5105164"/>
              <a:gd name="connsiteX29" fmla="*/ 116631 w 4788522"/>
              <a:gd name="connsiteY29" fmla="*/ 2868025 h 5105164"/>
              <a:gd name="connsiteX30" fmla="*/ 116632 w 4788522"/>
              <a:gd name="connsiteY30" fmla="*/ 2868025 h 5105164"/>
              <a:gd name="connsiteX31" fmla="*/ 116632 w 4788522"/>
              <a:gd name="connsiteY31" fmla="*/ 2304876 h 5105164"/>
              <a:gd name="connsiteX32" fmla="*/ 507889 w 4788522"/>
              <a:gd name="connsiteY32" fmla="*/ 1913619 h 5105164"/>
              <a:gd name="connsiteX33" fmla="*/ 474261 w 4788522"/>
              <a:gd name="connsiteY33" fmla="*/ 1923585 h 5105164"/>
              <a:gd name="connsiteX34" fmla="*/ 116630 w 4788522"/>
              <a:gd name="connsiteY34" fmla="*/ 1814242 h 5105164"/>
              <a:gd name="connsiteX35" fmla="*/ 116631 w 4788522"/>
              <a:gd name="connsiteY35" fmla="*/ 1814242 h 5105164"/>
              <a:gd name="connsiteX36" fmla="*/ 116631 w 4788522"/>
              <a:gd name="connsiteY36" fmla="*/ 1251092 h 5105164"/>
              <a:gd name="connsiteX37" fmla="*/ 1367723 w 4788522"/>
              <a:gd name="connsiteY37" fmla="*/ 0 h 51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88522" h="5105164">
                <a:moveTo>
                  <a:pt x="1367723" y="0"/>
                </a:moveTo>
                <a:lnTo>
                  <a:pt x="4788522" y="0"/>
                </a:lnTo>
                <a:lnTo>
                  <a:pt x="4788522" y="3996773"/>
                </a:lnTo>
                <a:lnTo>
                  <a:pt x="4163210" y="4622085"/>
                </a:lnTo>
                <a:cubicBezTo>
                  <a:pt x="4007700" y="4777595"/>
                  <a:pt x="3755570" y="4777595"/>
                  <a:pt x="3600060" y="4622085"/>
                </a:cubicBezTo>
                <a:lnTo>
                  <a:pt x="3600061" y="4622085"/>
                </a:lnTo>
                <a:cubicBezTo>
                  <a:pt x="3522306" y="4544330"/>
                  <a:pt x="3483430" y="4442421"/>
                  <a:pt x="3483429" y="4340510"/>
                </a:cubicBezTo>
                <a:lnTo>
                  <a:pt x="3487988" y="4292939"/>
                </a:lnTo>
                <a:lnTo>
                  <a:pt x="3002065" y="4778862"/>
                </a:lnTo>
                <a:cubicBezTo>
                  <a:pt x="2846555" y="4934372"/>
                  <a:pt x="2594425" y="4934372"/>
                  <a:pt x="2438915" y="4778862"/>
                </a:cubicBezTo>
                <a:lnTo>
                  <a:pt x="2438917" y="4778862"/>
                </a:lnTo>
                <a:cubicBezTo>
                  <a:pt x="2322285" y="4662230"/>
                  <a:pt x="2293126" y="4491249"/>
                  <a:pt x="2351443" y="4347441"/>
                </a:cubicBezTo>
                <a:lnTo>
                  <a:pt x="2367628" y="4316686"/>
                </a:lnTo>
                <a:lnTo>
                  <a:pt x="1695782" y="4988532"/>
                </a:lnTo>
                <a:cubicBezTo>
                  <a:pt x="1540272" y="5144042"/>
                  <a:pt x="1288142" y="5144042"/>
                  <a:pt x="1132632" y="4988532"/>
                </a:cubicBezTo>
                <a:lnTo>
                  <a:pt x="1132633" y="4988532"/>
                </a:lnTo>
                <a:cubicBezTo>
                  <a:pt x="977124" y="4833022"/>
                  <a:pt x="977124" y="4580892"/>
                  <a:pt x="1132633" y="4425382"/>
                </a:cubicBezTo>
                <a:lnTo>
                  <a:pt x="1620572" y="3937443"/>
                </a:lnTo>
                <a:lnTo>
                  <a:pt x="1559347" y="3943311"/>
                </a:lnTo>
                <a:cubicBezTo>
                  <a:pt x="1457438" y="3943311"/>
                  <a:pt x="1355527" y="3904434"/>
                  <a:pt x="1277773" y="3826679"/>
                </a:cubicBezTo>
                <a:lnTo>
                  <a:pt x="1277774" y="3826679"/>
                </a:lnTo>
                <a:cubicBezTo>
                  <a:pt x="1180580" y="3729485"/>
                  <a:pt x="1144133" y="3594549"/>
                  <a:pt x="1168431" y="3469048"/>
                </a:cubicBezTo>
                <a:lnTo>
                  <a:pt x="1180823" y="3427235"/>
                </a:lnTo>
                <a:lnTo>
                  <a:pt x="679780" y="3928279"/>
                </a:lnTo>
                <a:cubicBezTo>
                  <a:pt x="524270" y="4083789"/>
                  <a:pt x="272140" y="4083789"/>
                  <a:pt x="116630" y="3928279"/>
                </a:cubicBezTo>
                <a:lnTo>
                  <a:pt x="116631" y="3928279"/>
                </a:lnTo>
                <a:cubicBezTo>
                  <a:pt x="-38878" y="3772769"/>
                  <a:pt x="-38878" y="3520639"/>
                  <a:pt x="116631" y="3365129"/>
                </a:cubicBezTo>
                <a:lnTo>
                  <a:pt x="517084" y="2964677"/>
                </a:lnTo>
                <a:lnTo>
                  <a:pt x="474261" y="2977368"/>
                </a:lnTo>
                <a:cubicBezTo>
                  <a:pt x="348760" y="3001666"/>
                  <a:pt x="213825" y="2965218"/>
                  <a:pt x="116631" y="2868025"/>
                </a:cubicBezTo>
                <a:lnTo>
                  <a:pt x="116632" y="2868025"/>
                </a:lnTo>
                <a:cubicBezTo>
                  <a:pt x="-38877" y="2712515"/>
                  <a:pt x="-38877" y="2460385"/>
                  <a:pt x="116632" y="2304876"/>
                </a:cubicBezTo>
                <a:lnTo>
                  <a:pt x="507889" y="1913619"/>
                </a:lnTo>
                <a:lnTo>
                  <a:pt x="474261" y="1923585"/>
                </a:lnTo>
                <a:cubicBezTo>
                  <a:pt x="348760" y="1947883"/>
                  <a:pt x="213824" y="1911436"/>
                  <a:pt x="116630" y="1814242"/>
                </a:cubicBezTo>
                <a:lnTo>
                  <a:pt x="116631" y="1814242"/>
                </a:lnTo>
                <a:cubicBezTo>
                  <a:pt x="-38878" y="1658732"/>
                  <a:pt x="-38878" y="1406602"/>
                  <a:pt x="116631" y="1251092"/>
                </a:cubicBezTo>
                <a:lnTo>
                  <a:pt x="1367723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105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2022-11-15T06:43:56Z</dcterms:created>
  <dcterms:modified xsi:type="dcterms:W3CDTF">2022-11-19T06:29:02Z</dcterms:modified>
</cp:coreProperties>
</file>