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 Nemkul" userId="13b7262fde037d54" providerId="LiveId" clId="{6B9E9FF2-A5EC-4EC5-BAEE-C24FD547642A}"/>
    <pc:docChg chg="undo custSel addSld delSld modSld">
      <pc:chgData name="Sama Nemkul" userId="13b7262fde037d54" providerId="LiveId" clId="{6B9E9FF2-A5EC-4EC5-BAEE-C24FD547642A}" dt="2022-11-18T17:16:05.191" v="1486" actId="2696"/>
      <pc:docMkLst>
        <pc:docMk/>
      </pc:docMkLst>
      <pc:sldChg chg="modSp mod modClrScheme chgLayout">
        <pc:chgData name="Sama Nemkul" userId="13b7262fde037d54" providerId="LiveId" clId="{6B9E9FF2-A5EC-4EC5-BAEE-C24FD547642A}" dt="2022-11-18T17:11:27.234" v="1441" actId="20577"/>
        <pc:sldMkLst>
          <pc:docMk/>
          <pc:sldMk cId="48628983" sldId="257"/>
        </pc:sldMkLst>
        <pc:spChg chg="mod ord">
          <ac:chgData name="Sama Nemkul" userId="13b7262fde037d54" providerId="LiveId" clId="{6B9E9FF2-A5EC-4EC5-BAEE-C24FD547642A}" dt="2022-11-18T17:11:27.234" v="1441" actId="20577"/>
          <ac:spMkLst>
            <pc:docMk/>
            <pc:sldMk cId="48628983" sldId="257"/>
            <ac:spMk id="2" creationId="{38B23A65-B5CC-0648-535E-C14F0EE632D1}"/>
          </ac:spMkLst>
        </pc:spChg>
        <pc:spChg chg="mod ord">
          <ac:chgData name="Sama Nemkul" userId="13b7262fde037d54" providerId="LiveId" clId="{6B9E9FF2-A5EC-4EC5-BAEE-C24FD547642A}" dt="2022-11-18T17:03:25.487" v="1379" actId="255"/>
          <ac:spMkLst>
            <pc:docMk/>
            <pc:sldMk cId="48628983" sldId="257"/>
            <ac:spMk id="3" creationId="{CC5C6C03-E849-AE6D-7049-42C63F901BC4}"/>
          </ac:spMkLst>
        </pc:spChg>
      </pc:sldChg>
      <pc:sldChg chg="addSp delSp modSp new add del mod modClrScheme chgLayout">
        <pc:chgData name="Sama Nemkul" userId="13b7262fde037d54" providerId="LiveId" clId="{6B9E9FF2-A5EC-4EC5-BAEE-C24FD547642A}" dt="2022-11-18T17:02:23.624" v="1365" actId="2696"/>
        <pc:sldMkLst>
          <pc:docMk/>
          <pc:sldMk cId="630207738" sldId="258"/>
        </pc:sldMkLst>
        <pc:spChg chg="del">
          <ac:chgData name="Sama Nemkul" userId="13b7262fde037d54" providerId="LiveId" clId="{6B9E9FF2-A5EC-4EC5-BAEE-C24FD547642A}" dt="2022-11-18T14:47:37.340" v="17" actId="700"/>
          <ac:spMkLst>
            <pc:docMk/>
            <pc:sldMk cId="630207738" sldId="258"/>
            <ac:spMk id="2" creationId="{428CA9F7-CC3E-D785-B135-EE07C1B409A7}"/>
          </ac:spMkLst>
        </pc:spChg>
        <pc:spChg chg="del">
          <ac:chgData name="Sama Nemkul" userId="13b7262fde037d54" providerId="LiveId" clId="{6B9E9FF2-A5EC-4EC5-BAEE-C24FD547642A}" dt="2022-11-18T14:47:37.340" v="17" actId="700"/>
          <ac:spMkLst>
            <pc:docMk/>
            <pc:sldMk cId="630207738" sldId="258"/>
            <ac:spMk id="3" creationId="{FAB0BA0E-FE08-DD4D-0FD6-1BDE774F5160}"/>
          </ac:spMkLst>
        </pc:spChg>
        <pc:spChg chg="add del mod">
          <ac:chgData name="Sama Nemkul" userId="13b7262fde037d54" providerId="LiveId" clId="{6B9E9FF2-A5EC-4EC5-BAEE-C24FD547642A}" dt="2022-11-18T14:48:34.609" v="21"/>
          <ac:spMkLst>
            <pc:docMk/>
            <pc:sldMk cId="630207738" sldId="258"/>
            <ac:spMk id="4" creationId="{38AA18A2-64A9-02F0-9FCC-B2644400A4DE}"/>
          </ac:spMkLst>
        </pc:spChg>
        <pc:spChg chg="add mod">
          <ac:chgData name="Sama Nemkul" userId="13b7262fde037d54" providerId="LiveId" clId="{6B9E9FF2-A5EC-4EC5-BAEE-C24FD547642A}" dt="2022-11-18T14:58:01.790" v="111" actId="1076"/>
          <ac:spMkLst>
            <pc:docMk/>
            <pc:sldMk cId="630207738" sldId="258"/>
            <ac:spMk id="5" creationId="{DA8ECB51-5C49-68BF-5871-C4C8F021C9F3}"/>
          </ac:spMkLst>
        </pc:spChg>
        <pc:spChg chg="add del mod">
          <ac:chgData name="Sama Nemkul" userId="13b7262fde037d54" providerId="LiveId" clId="{6B9E9FF2-A5EC-4EC5-BAEE-C24FD547642A}" dt="2022-11-18T14:53:22.854" v="92"/>
          <ac:spMkLst>
            <pc:docMk/>
            <pc:sldMk cId="630207738" sldId="258"/>
            <ac:spMk id="8" creationId="{DF17CFB1-EDA5-DED8-3265-1140EBBF57BC}"/>
          </ac:spMkLst>
        </pc:spChg>
        <pc:spChg chg="add del mod">
          <ac:chgData name="Sama Nemkul" userId="13b7262fde037d54" providerId="LiveId" clId="{6B9E9FF2-A5EC-4EC5-BAEE-C24FD547642A}" dt="2022-11-18T14:56:00.472" v="102"/>
          <ac:spMkLst>
            <pc:docMk/>
            <pc:sldMk cId="630207738" sldId="258"/>
            <ac:spMk id="11" creationId="{34FD2856-9DE2-ED14-8B66-A2C395E9662C}"/>
          </ac:spMkLst>
        </pc:spChg>
        <pc:spChg chg="add del mod">
          <ac:chgData name="Sama Nemkul" userId="13b7262fde037d54" providerId="LiveId" clId="{6B9E9FF2-A5EC-4EC5-BAEE-C24FD547642A}" dt="2022-11-18T14:57:49.148" v="110" actId="21"/>
          <ac:spMkLst>
            <pc:docMk/>
            <pc:sldMk cId="630207738" sldId="258"/>
            <ac:spMk id="14" creationId="{D43D05A8-B425-8EA1-1083-8BD1F9FEA16F}"/>
          </ac:spMkLst>
        </pc:spChg>
        <pc:picChg chg="add del mod">
          <ac:chgData name="Sama Nemkul" userId="13b7262fde037d54" providerId="LiveId" clId="{6B9E9FF2-A5EC-4EC5-BAEE-C24FD547642A}" dt="2022-11-18T14:53:30.434" v="93" actId="21"/>
          <ac:picMkLst>
            <pc:docMk/>
            <pc:sldMk cId="630207738" sldId="258"/>
            <ac:picMk id="7" creationId="{08884EC4-124E-A310-2FEB-F75AA46F869D}"/>
          </ac:picMkLst>
        </pc:picChg>
        <pc:picChg chg="add del mod">
          <ac:chgData name="Sama Nemkul" userId="13b7262fde037d54" providerId="LiveId" clId="{6B9E9FF2-A5EC-4EC5-BAEE-C24FD547642A}" dt="2022-11-18T14:57:34.903" v="106" actId="21"/>
          <ac:picMkLst>
            <pc:docMk/>
            <pc:sldMk cId="630207738" sldId="258"/>
            <ac:picMk id="10" creationId="{42A5138E-4A95-64B3-5620-5539561A85D5}"/>
          </ac:picMkLst>
        </pc:picChg>
        <pc:picChg chg="add del mod">
          <ac:chgData name="Sama Nemkul" userId="13b7262fde037d54" providerId="LiveId" clId="{6B9E9FF2-A5EC-4EC5-BAEE-C24FD547642A}" dt="2022-11-18T14:57:49.148" v="110" actId="21"/>
          <ac:picMkLst>
            <pc:docMk/>
            <pc:sldMk cId="630207738" sldId="258"/>
            <ac:picMk id="13" creationId="{963913A0-CEE6-8C16-9060-F03328AA1FE3}"/>
          </ac:picMkLst>
        </pc:picChg>
      </pc:sldChg>
      <pc:sldChg chg="addSp delSp modSp new mod">
        <pc:chgData name="Sama Nemkul" userId="13b7262fde037d54" providerId="LiveId" clId="{6B9E9FF2-A5EC-4EC5-BAEE-C24FD547642A}" dt="2022-11-18T16:22:12.729" v="531" actId="14100"/>
        <pc:sldMkLst>
          <pc:docMk/>
          <pc:sldMk cId="477355674" sldId="259"/>
        </pc:sldMkLst>
        <pc:spChg chg="add del mod">
          <ac:chgData name="Sama Nemkul" userId="13b7262fde037d54" providerId="LiveId" clId="{6B9E9FF2-A5EC-4EC5-BAEE-C24FD547642A}" dt="2022-11-18T15:14:26.674" v="430"/>
          <ac:spMkLst>
            <pc:docMk/>
            <pc:sldMk cId="477355674" sldId="259"/>
            <ac:spMk id="2" creationId="{8242A2BD-F9C8-1FB4-C162-AB16400493CE}"/>
          </ac:spMkLst>
        </pc:spChg>
        <pc:spChg chg="add del mod">
          <ac:chgData name="Sama Nemkul" userId="13b7262fde037d54" providerId="LiveId" clId="{6B9E9FF2-A5EC-4EC5-BAEE-C24FD547642A}" dt="2022-11-18T16:21:55.162" v="528" actId="12084"/>
          <ac:spMkLst>
            <pc:docMk/>
            <pc:sldMk cId="477355674" sldId="259"/>
            <ac:spMk id="3" creationId="{DF11B9EA-7808-73C4-1688-80ADA88D713A}"/>
          </ac:spMkLst>
        </pc:spChg>
        <pc:spChg chg="mod">
          <ac:chgData name="Sama Nemkul" userId="13b7262fde037d54" providerId="LiveId" clId="{6B9E9FF2-A5EC-4EC5-BAEE-C24FD547642A}" dt="2022-11-18T16:21:05.306" v="524" actId="18245"/>
          <ac:spMkLst>
            <pc:docMk/>
            <pc:sldMk cId="477355674" sldId="259"/>
            <ac:spMk id="8" creationId="{67A2C4BC-8894-740E-CCE9-EFAD039B8C58}"/>
          </ac:spMkLst>
        </pc:spChg>
        <pc:spChg chg="mod">
          <ac:chgData name="Sama Nemkul" userId="13b7262fde037d54" providerId="LiveId" clId="{6B9E9FF2-A5EC-4EC5-BAEE-C24FD547642A}" dt="2022-11-18T16:21:05.306" v="524" actId="18245"/>
          <ac:spMkLst>
            <pc:docMk/>
            <pc:sldMk cId="477355674" sldId="259"/>
            <ac:spMk id="9" creationId="{4A9B58EE-FEF0-413E-BC18-85207ABF6B56}"/>
          </ac:spMkLst>
        </pc:spChg>
        <pc:spChg chg="mod">
          <ac:chgData name="Sama Nemkul" userId="13b7262fde037d54" providerId="LiveId" clId="{6B9E9FF2-A5EC-4EC5-BAEE-C24FD547642A}" dt="2022-11-18T16:21:05.306" v="524" actId="18245"/>
          <ac:spMkLst>
            <pc:docMk/>
            <pc:sldMk cId="477355674" sldId="259"/>
            <ac:spMk id="10" creationId="{41C9186F-94AA-83D5-3AB2-76A4DEFADF25}"/>
          </ac:spMkLst>
        </pc:spChg>
        <pc:spChg chg="mod">
          <ac:chgData name="Sama Nemkul" userId="13b7262fde037d54" providerId="LiveId" clId="{6B9E9FF2-A5EC-4EC5-BAEE-C24FD547642A}" dt="2022-11-18T16:20:49.922" v="523" actId="18245"/>
          <ac:spMkLst>
            <pc:docMk/>
            <pc:sldMk cId="477355674" sldId="259"/>
            <ac:spMk id="11" creationId="{2BF87739-2994-3705-0B15-2089B7588DC1}"/>
          </ac:spMkLst>
        </pc:spChg>
        <pc:grpChg chg="mod">
          <ac:chgData name="Sama Nemkul" userId="13b7262fde037d54" providerId="LiveId" clId="{6B9E9FF2-A5EC-4EC5-BAEE-C24FD547642A}" dt="2022-11-18T16:21:05.306" v="524" actId="18245"/>
          <ac:grpSpMkLst>
            <pc:docMk/>
            <pc:sldMk cId="477355674" sldId="259"/>
            <ac:grpSpMk id="7" creationId="{AD7CBBEC-2372-DDA9-3A70-0C9EE77BB838}"/>
          </ac:grpSpMkLst>
        </pc:grpChg>
        <pc:graphicFrameChg chg="add del mod">
          <ac:chgData name="Sama Nemkul" userId="13b7262fde037d54" providerId="LiveId" clId="{6B9E9FF2-A5EC-4EC5-BAEE-C24FD547642A}" dt="2022-11-18T16:17:03.395" v="514" actId="12084"/>
          <ac:graphicFrameMkLst>
            <pc:docMk/>
            <pc:sldMk cId="477355674" sldId="259"/>
            <ac:graphicFrameMk id="4" creationId="{EC7DF02A-5BC5-63FF-6D1F-47D65D9EEC80}"/>
          </ac:graphicFrameMkLst>
        </pc:graphicFrameChg>
        <pc:graphicFrameChg chg="add del modGraphic">
          <ac:chgData name="Sama Nemkul" userId="13b7262fde037d54" providerId="LiveId" clId="{6B9E9FF2-A5EC-4EC5-BAEE-C24FD547642A}" dt="2022-11-18T16:19:27.947" v="518" actId="1032"/>
          <ac:graphicFrameMkLst>
            <pc:docMk/>
            <pc:sldMk cId="477355674" sldId="259"/>
            <ac:graphicFrameMk id="5" creationId="{332C3C8A-84E3-7C5F-FAC2-495C68D62886}"/>
          </ac:graphicFrameMkLst>
        </pc:graphicFrameChg>
        <pc:graphicFrameChg chg="add del mod">
          <ac:chgData name="Sama Nemkul" userId="13b7262fde037d54" providerId="LiveId" clId="{6B9E9FF2-A5EC-4EC5-BAEE-C24FD547642A}" dt="2022-11-18T16:21:07.527" v="527" actId="12084"/>
          <ac:graphicFrameMkLst>
            <pc:docMk/>
            <pc:sldMk cId="477355674" sldId="259"/>
            <ac:graphicFrameMk id="6" creationId="{40B1DA12-BBF0-7AA9-E616-50A7409F2D38}"/>
          </ac:graphicFrameMkLst>
        </pc:graphicFrameChg>
        <pc:graphicFrameChg chg="add mod">
          <ac:chgData name="Sama Nemkul" userId="13b7262fde037d54" providerId="LiveId" clId="{6B9E9FF2-A5EC-4EC5-BAEE-C24FD547642A}" dt="2022-11-18T16:22:12.729" v="531" actId="14100"/>
          <ac:graphicFrameMkLst>
            <pc:docMk/>
            <pc:sldMk cId="477355674" sldId="259"/>
            <ac:graphicFrameMk id="12" creationId="{049D79A5-0C54-C95D-5E77-F9A301BE230E}"/>
          </ac:graphicFrameMkLst>
        </pc:graphicFrameChg>
      </pc:sldChg>
      <pc:sldChg chg="addSp delSp modSp new mod modClrScheme chgLayout">
        <pc:chgData name="Sama Nemkul" userId="13b7262fde037d54" providerId="LiveId" clId="{6B9E9FF2-A5EC-4EC5-BAEE-C24FD547642A}" dt="2022-11-18T17:00:41.785" v="1340" actId="5793"/>
        <pc:sldMkLst>
          <pc:docMk/>
          <pc:sldMk cId="1421852192" sldId="260"/>
        </pc:sldMkLst>
        <pc:spChg chg="add del mod">
          <ac:chgData name="Sama Nemkul" userId="13b7262fde037d54" providerId="LiveId" clId="{6B9E9FF2-A5EC-4EC5-BAEE-C24FD547642A}" dt="2022-11-18T16:22:56.671" v="537"/>
          <ac:spMkLst>
            <pc:docMk/>
            <pc:sldMk cId="1421852192" sldId="260"/>
            <ac:spMk id="2" creationId="{B96120F0-0F12-1722-2FA8-4E6F368A2255}"/>
          </ac:spMkLst>
        </pc:spChg>
        <pc:spChg chg="add del mod">
          <ac:chgData name="Sama Nemkul" userId="13b7262fde037d54" providerId="LiveId" clId="{6B9E9FF2-A5EC-4EC5-BAEE-C24FD547642A}" dt="2022-11-18T16:40:13.873" v="618"/>
          <ac:spMkLst>
            <pc:docMk/>
            <pc:sldMk cId="1421852192" sldId="260"/>
            <ac:spMk id="3" creationId="{6B76B607-E84B-51EA-2F72-41B3573FC598}"/>
          </ac:spMkLst>
        </pc:spChg>
        <pc:spChg chg="add del mod ord">
          <ac:chgData name="Sama Nemkul" userId="13b7262fde037d54" providerId="LiveId" clId="{6B9E9FF2-A5EC-4EC5-BAEE-C24FD547642A}" dt="2022-11-18T16:40:13.869" v="616" actId="700"/>
          <ac:spMkLst>
            <pc:docMk/>
            <pc:sldMk cId="1421852192" sldId="260"/>
            <ac:spMk id="4" creationId="{999D861C-FED6-1D2F-8627-3C8E29377E5A}"/>
          </ac:spMkLst>
        </pc:spChg>
        <pc:spChg chg="add del mod ord">
          <ac:chgData name="Sama Nemkul" userId="13b7262fde037d54" providerId="LiveId" clId="{6B9E9FF2-A5EC-4EC5-BAEE-C24FD547642A}" dt="2022-11-18T16:40:13.869" v="616" actId="700"/>
          <ac:spMkLst>
            <pc:docMk/>
            <pc:sldMk cId="1421852192" sldId="260"/>
            <ac:spMk id="5" creationId="{CAE14D8E-7320-14FE-6A47-550E2A56B73E}"/>
          </ac:spMkLst>
        </pc:spChg>
        <pc:spChg chg="add mod">
          <ac:chgData name="Sama Nemkul" userId="13b7262fde037d54" providerId="LiveId" clId="{6B9E9FF2-A5EC-4EC5-BAEE-C24FD547642A}" dt="2022-11-18T16:40:58.429" v="653" actId="20577"/>
          <ac:spMkLst>
            <pc:docMk/>
            <pc:sldMk cId="1421852192" sldId="260"/>
            <ac:spMk id="6" creationId="{5414531B-7AB1-0A9F-D6ED-59D3F35A28FA}"/>
          </ac:spMkLst>
        </pc:spChg>
        <pc:spChg chg="add mod">
          <ac:chgData name="Sama Nemkul" userId="13b7262fde037d54" providerId="LiveId" clId="{6B9E9FF2-A5EC-4EC5-BAEE-C24FD547642A}" dt="2022-11-18T17:00:41.785" v="1340" actId="5793"/>
          <ac:spMkLst>
            <pc:docMk/>
            <pc:sldMk cId="1421852192" sldId="260"/>
            <ac:spMk id="7" creationId="{68590EA6-B22E-EFE2-B775-3CD3EBEAA37F}"/>
          </ac:spMkLst>
        </pc:spChg>
      </pc:sldChg>
      <pc:sldChg chg="addSp delSp modSp new mod modClrScheme chgLayout">
        <pc:chgData name="Sama Nemkul" userId="13b7262fde037d54" providerId="LiveId" clId="{6B9E9FF2-A5EC-4EC5-BAEE-C24FD547642A}" dt="2022-11-18T17:00:25.090" v="1336" actId="1076"/>
        <pc:sldMkLst>
          <pc:docMk/>
          <pc:sldMk cId="2616199212" sldId="261"/>
        </pc:sldMkLst>
        <pc:spChg chg="del mod">
          <ac:chgData name="Sama Nemkul" userId="13b7262fde037d54" providerId="LiveId" clId="{6B9E9FF2-A5EC-4EC5-BAEE-C24FD547642A}" dt="2022-11-18T16:52:44.944" v="908" actId="700"/>
          <ac:spMkLst>
            <pc:docMk/>
            <pc:sldMk cId="2616199212" sldId="261"/>
            <ac:spMk id="2" creationId="{1945684A-67A0-8FDD-3B6B-B192C15BCD93}"/>
          </ac:spMkLst>
        </pc:spChg>
        <pc:spChg chg="del">
          <ac:chgData name="Sama Nemkul" userId="13b7262fde037d54" providerId="LiveId" clId="{6B9E9FF2-A5EC-4EC5-BAEE-C24FD547642A}" dt="2022-11-18T16:52:44.944" v="908" actId="700"/>
          <ac:spMkLst>
            <pc:docMk/>
            <pc:sldMk cId="2616199212" sldId="261"/>
            <ac:spMk id="3" creationId="{0B1F6509-A00C-F315-3799-79DA68E12F2B}"/>
          </ac:spMkLst>
        </pc:spChg>
        <pc:spChg chg="add mod">
          <ac:chgData name="Sama Nemkul" userId="13b7262fde037d54" providerId="LiveId" clId="{6B9E9FF2-A5EC-4EC5-BAEE-C24FD547642A}" dt="2022-11-18T17:00:25.090" v="1336" actId="1076"/>
          <ac:spMkLst>
            <pc:docMk/>
            <pc:sldMk cId="2616199212" sldId="261"/>
            <ac:spMk id="4" creationId="{D70CA14D-680A-530F-8865-5D7820D12F77}"/>
          </ac:spMkLst>
        </pc:spChg>
      </pc:sldChg>
      <pc:sldChg chg="addSp modSp new mod">
        <pc:chgData name="Sama Nemkul" userId="13b7262fde037d54" providerId="LiveId" clId="{6B9E9FF2-A5EC-4EC5-BAEE-C24FD547642A}" dt="2022-11-18T17:08:05.030" v="1438" actId="1076"/>
        <pc:sldMkLst>
          <pc:docMk/>
          <pc:sldMk cId="2861747533" sldId="262"/>
        </pc:sldMkLst>
        <pc:spChg chg="add mod">
          <ac:chgData name="Sama Nemkul" userId="13b7262fde037d54" providerId="LiveId" clId="{6B9E9FF2-A5EC-4EC5-BAEE-C24FD547642A}" dt="2022-11-18T17:08:05.030" v="1438" actId="1076"/>
          <ac:spMkLst>
            <pc:docMk/>
            <pc:sldMk cId="2861747533" sldId="262"/>
            <ac:spMk id="2" creationId="{A2199CF5-4293-6E59-9DAF-B09F7465C827}"/>
          </ac:spMkLst>
        </pc:spChg>
      </pc:sldChg>
      <pc:sldChg chg="addSp delSp modSp new del mod">
        <pc:chgData name="Sama Nemkul" userId="13b7262fde037d54" providerId="LiveId" clId="{6B9E9FF2-A5EC-4EC5-BAEE-C24FD547642A}" dt="2022-11-18T17:16:05.191" v="1486" actId="2696"/>
        <pc:sldMkLst>
          <pc:docMk/>
          <pc:sldMk cId="2331161401" sldId="263"/>
        </pc:sldMkLst>
        <pc:spChg chg="add mod">
          <ac:chgData name="Sama Nemkul" userId="13b7262fde037d54" providerId="LiveId" clId="{6B9E9FF2-A5EC-4EC5-BAEE-C24FD547642A}" dt="2022-11-18T17:15:50.755" v="1485" actId="1076"/>
          <ac:spMkLst>
            <pc:docMk/>
            <pc:sldMk cId="2331161401" sldId="263"/>
            <ac:spMk id="2" creationId="{BCF74F62-A2FC-E10F-5891-E2473F2ABCDB}"/>
          </ac:spMkLst>
        </pc:spChg>
        <pc:cxnChg chg="add del">
          <ac:chgData name="Sama Nemkul" userId="13b7262fde037d54" providerId="LiveId" clId="{6B9E9FF2-A5EC-4EC5-BAEE-C24FD547642A}" dt="2022-11-18T17:15:21.812" v="1471" actId="11529"/>
          <ac:cxnSpMkLst>
            <pc:docMk/>
            <pc:sldMk cId="2331161401" sldId="263"/>
            <ac:cxnSpMk id="4" creationId="{EB59C601-EC19-1D75-03D2-903A18051A6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4B620-75A8-4556-9F78-823C70D0800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C004FE-BCA6-4770-9417-EDFDDEDE5746}">
      <dgm:prSet/>
      <dgm:spPr/>
      <dgm:t>
        <a:bodyPr/>
        <a:lstStyle/>
        <a:p>
          <a:r>
            <a:rPr lang="en-US"/>
            <a:t>Sequence Structure</a:t>
          </a:r>
        </a:p>
      </dgm:t>
    </dgm:pt>
    <dgm:pt modelId="{8815D4A3-217F-4C09-9B1B-B893D375CDFC}" type="parTrans" cxnId="{75543BCA-4803-4A16-85ED-AA9CB7FC53FA}">
      <dgm:prSet/>
      <dgm:spPr/>
      <dgm:t>
        <a:bodyPr/>
        <a:lstStyle/>
        <a:p>
          <a:endParaRPr lang="en-US"/>
        </a:p>
      </dgm:t>
    </dgm:pt>
    <dgm:pt modelId="{B512DB28-338F-42AA-8096-C39A995C0545}" type="sibTrans" cxnId="{75543BCA-4803-4A16-85ED-AA9CB7FC53FA}">
      <dgm:prSet/>
      <dgm:spPr/>
      <dgm:t>
        <a:bodyPr/>
        <a:lstStyle/>
        <a:p>
          <a:endParaRPr lang="en-US"/>
        </a:p>
      </dgm:t>
    </dgm:pt>
    <dgm:pt modelId="{40E75886-F892-4A5E-A366-9ADCF6447FCE}">
      <dgm:prSet/>
      <dgm:spPr/>
      <dgm:t>
        <a:bodyPr/>
        <a:lstStyle/>
        <a:p>
          <a:r>
            <a:rPr lang="en-US"/>
            <a:t>Decision Structure</a:t>
          </a:r>
        </a:p>
      </dgm:t>
    </dgm:pt>
    <dgm:pt modelId="{887BB3DA-9BDE-44CE-979D-978D2319D148}" type="parTrans" cxnId="{71B88095-A01F-4671-B7DF-7B81AF33C45F}">
      <dgm:prSet/>
      <dgm:spPr/>
      <dgm:t>
        <a:bodyPr/>
        <a:lstStyle/>
        <a:p>
          <a:endParaRPr lang="en-US"/>
        </a:p>
      </dgm:t>
    </dgm:pt>
    <dgm:pt modelId="{5AFECCEF-A06B-4C52-BBD3-15CB1A45AD4A}" type="sibTrans" cxnId="{71B88095-A01F-4671-B7DF-7B81AF33C45F}">
      <dgm:prSet/>
      <dgm:spPr/>
      <dgm:t>
        <a:bodyPr/>
        <a:lstStyle/>
        <a:p>
          <a:endParaRPr lang="en-US"/>
        </a:p>
      </dgm:t>
    </dgm:pt>
    <dgm:pt modelId="{466A1000-B4F8-45F3-911D-39D83FD05497}">
      <dgm:prSet/>
      <dgm:spPr/>
      <dgm:t>
        <a:bodyPr/>
        <a:lstStyle/>
        <a:p>
          <a:r>
            <a:rPr lang="en-US"/>
            <a:t>Iteration Structure</a:t>
          </a:r>
        </a:p>
      </dgm:t>
    </dgm:pt>
    <dgm:pt modelId="{84E4F70F-94F6-4FBE-A947-9A5315F88A21}" type="parTrans" cxnId="{9066A3F5-712D-4569-8586-68BDECA35AA3}">
      <dgm:prSet/>
      <dgm:spPr/>
      <dgm:t>
        <a:bodyPr/>
        <a:lstStyle/>
        <a:p>
          <a:endParaRPr lang="en-US"/>
        </a:p>
      </dgm:t>
    </dgm:pt>
    <dgm:pt modelId="{5D70042D-4FC6-4F97-9CDE-4CA5DA45D040}" type="sibTrans" cxnId="{9066A3F5-712D-4569-8586-68BDECA35AA3}">
      <dgm:prSet/>
      <dgm:spPr/>
      <dgm:t>
        <a:bodyPr/>
        <a:lstStyle/>
        <a:p>
          <a:endParaRPr lang="en-US"/>
        </a:p>
      </dgm:t>
    </dgm:pt>
    <dgm:pt modelId="{34DA0AC0-50D1-41BD-94C8-49E792B37618}" type="pres">
      <dgm:prSet presAssocID="{A204B620-75A8-4556-9F78-823C70D08007}" presName="Name0" presStyleCnt="0">
        <dgm:presLayoutVars>
          <dgm:dir/>
          <dgm:resizeHandles val="exact"/>
        </dgm:presLayoutVars>
      </dgm:prSet>
      <dgm:spPr/>
    </dgm:pt>
    <dgm:pt modelId="{B376A25A-A7FC-49EE-B136-38DC88D738A2}" type="pres">
      <dgm:prSet presAssocID="{8EC004FE-BCA6-4770-9417-EDFDDEDE5746}" presName="node" presStyleLbl="node1" presStyleIdx="0" presStyleCnt="3">
        <dgm:presLayoutVars>
          <dgm:bulletEnabled val="1"/>
        </dgm:presLayoutVars>
      </dgm:prSet>
      <dgm:spPr/>
    </dgm:pt>
    <dgm:pt modelId="{03742D99-62E7-426F-A235-19CC56887CF7}" type="pres">
      <dgm:prSet presAssocID="{B512DB28-338F-42AA-8096-C39A995C0545}" presName="sibTrans" presStyleCnt="0"/>
      <dgm:spPr/>
    </dgm:pt>
    <dgm:pt modelId="{60461D8A-37A7-48A5-A646-C8A203A95787}" type="pres">
      <dgm:prSet presAssocID="{40E75886-F892-4A5E-A366-9ADCF6447FCE}" presName="node" presStyleLbl="node1" presStyleIdx="1" presStyleCnt="3">
        <dgm:presLayoutVars>
          <dgm:bulletEnabled val="1"/>
        </dgm:presLayoutVars>
      </dgm:prSet>
      <dgm:spPr/>
    </dgm:pt>
    <dgm:pt modelId="{97B132E1-C8C0-4A7F-B812-951C1F6F42BE}" type="pres">
      <dgm:prSet presAssocID="{5AFECCEF-A06B-4C52-BBD3-15CB1A45AD4A}" presName="sibTrans" presStyleCnt="0"/>
      <dgm:spPr/>
    </dgm:pt>
    <dgm:pt modelId="{9020CDB5-90DC-47BB-BD71-5BFFB260A0EE}" type="pres">
      <dgm:prSet presAssocID="{466A1000-B4F8-45F3-911D-39D83FD05497}" presName="node" presStyleLbl="node1" presStyleIdx="2" presStyleCnt="3">
        <dgm:presLayoutVars>
          <dgm:bulletEnabled val="1"/>
        </dgm:presLayoutVars>
      </dgm:prSet>
      <dgm:spPr/>
    </dgm:pt>
  </dgm:ptLst>
  <dgm:cxnLst>
    <dgm:cxn modelId="{4938EF2C-1627-47F6-9AE9-1D5D9BD5DD7D}" type="presOf" srcId="{A204B620-75A8-4556-9F78-823C70D08007}" destId="{34DA0AC0-50D1-41BD-94C8-49E792B37618}" srcOrd="0" destOrd="0" presId="urn:microsoft.com/office/officeart/2005/8/layout/hList6"/>
    <dgm:cxn modelId="{B503385C-45F8-4F52-B496-DAD261C06EB7}" type="presOf" srcId="{8EC004FE-BCA6-4770-9417-EDFDDEDE5746}" destId="{B376A25A-A7FC-49EE-B136-38DC88D738A2}" srcOrd="0" destOrd="0" presId="urn:microsoft.com/office/officeart/2005/8/layout/hList6"/>
    <dgm:cxn modelId="{29DB0470-5AE6-41F8-AF7F-A91CF6F76A9D}" type="presOf" srcId="{466A1000-B4F8-45F3-911D-39D83FD05497}" destId="{9020CDB5-90DC-47BB-BD71-5BFFB260A0EE}" srcOrd="0" destOrd="0" presId="urn:microsoft.com/office/officeart/2005/8/layout/hList6"/>
    <dgm:cxn modelId="{17338C7B-108B-4423-BA77-E81A945D279B}" type="presOf" srcId="{40E75886-F892-4A5E-A366-9ADCF6447FCE}" destId="{60461D8A-37A7-48A5-A646-C8A203A95787}" srcOrd="0" destOrd="0" presId="urn:microsoft.com/office/officeart/2005/8/layout/hList6"/>
    <dgm:cxn modelId="{71B88095-A01F-4671-B7DF-7B81AF33C45F}" srcId="{A204B620-75A8-4556-9F78-823C70D08007}" destId="{40E75886-F892-4A5E-A366-9ADCF6447FCE}" srcOrd="1" destOrd="0" parTransId="{887BB3DA-9BDE-44CE-979D-978D2319D148}" sibTransId="{5AFECCEF-A06B-4C52-BBD3-15CB1A45AD4A}"/>
    <dgm:cxn modelId="{75543BCA-4803-4A16-85ED-AA9CB7FC53FA}" srcId="{A204B620-75A8-4556-9F78-823C70D08007}" destId="{8EC004FE-BCA6-4770-9417-EDFDDEDE5746}" srcOrd="0" destOrd="0" parTransId="{8815D4A3-217F-4C09-9B1B-B893D375CDFC}" sibTransId="{B512DB28-338F-42AA-8096-C39A995C0545}"/>
    <dgm:cxn modelId="{9066A3F5-712D-4569-8586-68BDECA35AA3}" srcId="{A204B620-75A8-4556-9F78-823C70D08007}" destId="{466A1000-B4F8-45F3-911D-39D83FD05497}" srcOrd="2" destOrd="0" parTransId="{84E4F70F-94F6-4FBE-A947-9A5315F88A21}" sibTransId="{5D70042D-4FC6-4F97-9CDE-4CA5DA45D040}"/>
    <dgm:cxn modelId="{80D0E1CD-76E2-4B39-8CC6-DA09F2A8FB96}" type="presParOf" srcId="{34DA0AC0-50D1-41BD-94C8-49E792B37618}" destId="{B376A25A-A7FC-49EE-B136-38DC88D738A2}" srcOrd="0" destOrd="0" presId="urn:microsoft.com/office/officeart/2005/8/layout/hList6"/>
    <dgm:cxn modelId="{EE966C25-064C-4524-B72A-F9523BD5E3A0}" type="presParOf" srcId="{34DA0AC0-50D1-41BD-94C8-49E792B37618}" destId="{03742D99-62E7-426F-A235-19CC56887CF7}" srcOrd="1" destOrd="0" presId="urn:microsoft.com/office/officeart/2005/8/layout/hList6"/>
    <dgm:cxn modelId="{C28D0BF7-CF06-4862-8A93-EF9B38ACBC1B}" type="presParOf" srcId="{34DA0AC0-50D1-41BD-94C8-49E792B37618}" destId="{60461D8A-37A7-48A5-A646-C8A203A95787}" srcOrd="2" destOrd="0" presId="urn:microsoft.com/office/officeart/2005/8/layout/hList6"/>
    <dgm:cxn modelId="{498D9FD9-9CF3-4FB5-BF0F-A948C1C5D45C}" type="presParOf" srcId="{34DA0AC0-50D1-41BD-94C8-49E792B37618}" destId="{97B132E1-C8C0-4A7F-B812-951C1F6F42BE}" srcOrd="3" destOrd="0" presId="urn:microsoft.com/office/officeart/2005/8/layout/hList6"/>
    <dgm:cxn modelId="{3AA1E4FF-5BE3-4E0B-B99F-E78FD2613098}" type="presParOf" srcId="{34DA0AC0-50D1-41BD-94C8-49E792B37618}" destId="{9020CDB5-90DC-47BB-BD71-5BFFB260A0E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A25A-A7FC-49EE-B136-38DC88D738A2}">
      <dsp:nvSpPr>
        <dsp:cNvPr id="0" name=""/>
        <dsp:cNvSpPr/>
      </dsp:nvSpPr>
      <dsp:spPr>
        <a:xfrm rot="16200000">
          <a:off x="-771249" y="771985"/>
          <a:ext cx="3457575" cy="191360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Sequence Structure</a:t>
          </a:r>
        </a:p>
      </dsp:txBody>
      <dsp:txXfrm rot="5400000">
        <a:off x="736" y="691515"/>
        <a:ext cx="1913604" cy="2074545"/>
      </dsp:txXfrm>
    </dsp:sp>
    <dsp:sp modelId="{60461D8A-37A7-48A5-A646-C8A203A95787}">
      <dsp:nvSpPr>
        <dsp:cNvPr id="0" name=""/>
        <dsp:cNvSpPr/>
      </dsp:nvSpPr>
      <dsp:spPr>
        <a:xfrm rot="16200000">
          <a:off x="1285874" y="771985"/>
          <a:ext cx="3457575" cy="191360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Decision Structure</a:t>
          </a:r>
        </a:p>
      </dsp:txBody>
      <dsp:txXfrm rot="5400000">
        <a:off x="2057859" y="691515"/>
        <a:ext cx="1913604" cy="2074545"/>
      </dsp:txXfrm>
    </dsp:sp>
    <dsp:sp modelId="{9020CDB5-90DC-47BB-BD71-5BFFB260A0EE}">
      <dsp:nvSpPr>
        <dsp:cNvPr id="0" name=""/>
        <dsp:cNvSpPr/>
      </dsp:nvSpPr>
      <dsp:spPr>
        <a:xfrm rot="16200000">
          <a:off x="3342999" y="771985"/>
          <a:ext cx="3457575" cy="191360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Iteration Structure</a:t>
          </a:r>
        </a:p>
      </dsp:txBody>
      <dsp:txXfrm rot="5400000">
        <a:off x="4114984" y="691515"/>
        <a:ext cx="1913604" cy="2074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91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2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4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5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1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F5D8-4514-40A6-AFC1-4A524710A05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6585-FBC9-42F1-BA84-0894F56A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9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DC99E-6090-AAA5-6EEA-0E4808ABF4D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br>
              <a:rPr lang="en-US" sz="6000" dirty="0"/>
            </a:br>
            <a:r>
              <a:rPr lang="en-US" sz="6000" dirty="0"/>
              <a:t>		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2720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3A65-B5CC-0648-535E-C14F0EE632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0175"/>
            <a:ext cx="9906000" cy="14795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Structured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6C03-E849-AE6D-7049-42C63F901B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39838"/>
            <a:ext cx="10193338" cy="4522787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English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use of English language with the syntax of structured programming.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at getting the benefits of both the programming logic and natural language.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described as a flow chart listing each step taken as the computer follows the real program.</a:t>
            </a:r>
          </a:p>
          <a:p>
            <a:pPr marL="457200" lvl="1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oesn't show any decisions and rules but it states the rules. 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8ECB51-5C49-68BF-5871-C4C8F021C9F3}"/>
              </a:ext>
            </a:extLst>
          </p:cNvPr>
          <p:cNvSpPr txBox="1"/>
          <p:nvPr/>
        </p:nvSpPr>
        <p:spPr>
          <a:xfrm>
            <a:off x="2505073" y="1790700"/>
            <a:ext cx="5600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structured statements?</a:t>
            </a:r>
          </a:p>
        </p:txBody>
      </p:sp>
    </p:spTree>
    <p:extLst>
      <p:ext uri="{BB962C8B-B14F-4D97-AF65-F5344CB8AC3E}">
        <p14:creationId xmlns:p14="http://schemas.microsoft.com/office/powerpoint/2010/main" val="6302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49D79A5-0C54-C95D-5E77-F9A301BE2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656153"/>
              </p:ext>
            </p:extLst>
          </p:nvPr>
        </p:nvGraphicFramePr>
        <p:xfrm>
          <a:off x="3000375" y="1438274"/>
          <a:ext cx="6029325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35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14531B-7AB1-0A9F-D6ED-59D3F35A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structured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590EA6-B22E-EFE2-B775-3CD3EBEA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statements written as English phrases executed from top to down.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blocks indicated by keywords such as IF, THEN, ELSE.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blocks indicated by keywords such as DO, WHILE, UNTIL.</a:t>
            </a:r>
          </a:p>
        </p:txBody>
      </p:sp>
    </p:spTree>
    <p:extLst>
      <p:ext uri="{BB962C8B-B14F-4D97-AF65-F5344CB8AC3E}">
        <p14:creationId xmlns:p14="http://schemas.microsoft.com/office/powerpoint/2010/main" val="142185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CA14D-680A-530F-8865-5D7820D12F77}"/>
              </a:ext>
            </a:extLst>
          </p:cNvPr>
          <p:cNvSpPr txBox="1"/>
          <p:nvPr/>
        </p:nvSpPr>
        <p:spPr>
          <a:xfrm>
            <a:off x="1381125" y="487025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 while writing Structured 									English: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clear and unambiguous.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written using sequential structure, decision structure, iteration structure.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should be capitalized.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line per logical element.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 phrases or words that has been defined in data dictionary.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9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99CF5-4293-6E59-9DAF-B09F7465C827}"/>
              </a:ext>
            </a:extLst>
          </p:cNvPr>
          <p:cNvSpPr txBox="1"/>
          <p:nvPr/>
        </p:nvSpPr>
        <p:spPr>
          <a:xfrm>
            <a:off x="1857375" y="695324"/>
            <a:ext cx="75247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Advantages of Structured English: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Clarifying the logic and relationships found in human languages 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An effective communication tool, and easy to teach and understand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4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621</TotalTime>
  <Words>216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Tw Cen MT</vt:lpstr>
      <vt:lpstr>Wingdings</vt:lpstr>
      <vt:lpstr>Circuit</vt:lpstr>
      <vt:lpstr>STRUCTURED   ENGLISH</vt:lpstr>
      <vt:lpstr>  Structured EnGlish</vt:lpstr>
      <vt:lpstr>PowerPoint Presentation</vt:lpstr>
      <vt:lpstr>PowerPoint Presentation</vt:lpstr>
      <vt:lpstr>Elements of structured english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  ENGLISH</dc:title>
  <dc:creator>Sama Nemkul</dc:creator>
  <cp:lastModifiedBy>Sama Nemkul</cp:lastModifiedBy>
  <cp:revision>1</cp:revision>
  <dcterms:created xsi:type="dcterms:W3CDTF">2022-11-18T06:55:02Z</dcterms:created>
  <dcterms:modified xsi:type="dcterms:W3CDTF">2022-11-18T17:16:08Z</dcterms:modified>
</cp:coreProperties>
</file>