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C2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7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29;p47"/>
          <p:cNvSpPr/>
          <p:nvPr/>
        </p:nvSpPr>
        <p:spPr>
          <a:xfrm rot="836017">
            <a:off x="38338" y="4134269"/>
            <a:ext cx="621662" cy="59724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1;p47"/>
          <p:cNvSpPr/>
          <p:nvPr/>
        </p:nvSpPr>
        <p:spPr>
          <a:xfrm rot="18063834">
            <a:off x="632066" y="4649735"/>
            <a:ext cx="884520" cy="86261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632;p47"/>
          <p:cNvSpPr/>
          <p:nvPr/>
        </p:nvSpPr>
        <p:spPr>
          <a:xfrm rot="21270745">
            <a:off x="1260695" y="5453310"/>
            <a:ext cx="609898" cy="597286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629;p47"/>
          <p:cNvSpPr/>
          <p:nvPr/>
        </p:nvSpPr>
        <p:spPr>
          <a:xfrm rot="836017">
            <a:off x="58616" y="5551622"/>
            <a:ext cx="620565" cy="596190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7"/>
          <p:cNvSpPr/>
          <p:nvPr/>
        </p:nvSpPr>
        <p:spPr>
          <a:xfrm rot="18744128">
            <a:off x="235050" y="6253199"/>
            <a:ext cx="413796" cy="405239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632;p47"/>
          <p:cNvSpPr/>
          <p:nvPr/>
        </p:nvSpPr>
        <p:spPr>
          <a:xfrm rot="19214250">
            <a:off x="688889" y="3941774"/>
            <a:ext cx="528327" cy="517402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632;p47"/>
          <p:cNvSpPr/>
          <p:nvPr/>
        </p:nvSpPr>
        <p:spPr>
          <a:xfrm rot="19214250">
            <a:off x="113890" y="4967330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400" y="-15830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09508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15830" y="1002265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7300" y="2403189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1632;p47"/>
          <p:cNvSpPr/>
          <p:nvPr/>
        </p:nvSpPr>
        <p:spPr>
          <a:xfrm rot="1366726">
            <a:off x="1367551" y="4271384"/>
            <a:ext cx="383250" cy="37532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631;p47"/>
          <p:cNvSpPr/>
          <p:nvPr/>
        </p:nvSpPr>
        <p:spPr>
          <a:xfrm rot="1528483">
            <a:off x="753754" y="5696583"/>
            <a:ext cx="430938" cy="420267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632;p47"/>
          <p:cNvSpPr/>
          <p:nvPr/>
        </p:nvSpPr>
        <p:spPr>
          <a:xfrm rot="20965006">
            <a:off x="1499704" y="6181741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1631;p47"/>
          <p:cNvSpPr/>
          <p:nvPr/>
        </p:nvSpPr>
        <p:spPr>
          <a:xfrm rot="20380264">
            <a:off x="1606743" y="4741573"/>
            <a:ext cx="693028" cy="67586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1632;p47"/>
          <p:cNvSpPr/>
          <p:nvPr/>
        </p:nvSpPr>
        <p:spPr>
          <a:xfrm rot="16200000">
            <a:off x="1905059" y="5661511"/>
            <a:ext cx="551060" cy="53966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1632;p47"/>
          <p:cNvSpPr/>
          <p:nvPr/>
        </p:nvSpPr>
        <p:spPr>
          <a:xfrm rot="3111371">
            <a:off x="854221" y="6276936"/>
            <a:ext cx="463175" cy="493224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7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2" grpId="0" animBg="1"/>
      <p:bldP spid="28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5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/>
          <p:cNvSpPr/>
          <p:nvPr/>
        </p:nvSpPr>
        <p:spPr>
          <a:xfrm>
            <a:off x="0" y="0"/>
            <a:ext cx="1121664" cy="1121664"/>
          </a:xfrm>
          <a:prstGeom prst="halfFram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Half Frame 2"/>
          <p:cNvSpPr/>
          <p:nvPr/>
        </p:nvSpPr>
        <p:spPr>
          <a:xfrm flipH="1" flipV="1">
            <a:off x="11070336" y="5736336"/>
            <a:ext cx="1121664" cy="1121664"/>
          </a:xfrm>
          <a:prstGeom prst="halfFram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434195" y="0"/>
            <a:ext cx="1757805" cy="2094870"/>
          </a:xfrm>
          <a:custGeom>
            <a:avLst/>
            <a:gdLst>
              <a:gd name="connsiteX0" fmla="*/ 0 w 1757805"/>
              <a:gd name="connsiteY0" fmla="*/ 0 h 2094870"/>
              <a:gd name="connsiteX1" fmla="*/ 511571 w 1757805"/>
              <a:gd name="connsiteY1" fmla="*/ 0 h 2094870"/>
              <a:gd name="connsiteX2" fmla="*/ 1757805 w 1757805"/>
              <a:gd name="connsiteY2" fmla="*/ 1485204 h 2094870"/>
              <a:gd name="connsiteX3" fmla="*/ 1757805 w 1757805"/>
              <a:gd name="connsiteY3" fmla="*/ 2094870 h 2094870"/>
              <a:gd name="connsiteX4" fmla="*/ 0 w 1757805"/>
              <a:gd name="connsiteY4" fmla="*/ 0 h 2094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805" h="2094870">
                <a:moveTo>
                  <a:pt x="0" y="0"/>
                </a:moveTo>
                <a:lnTo>
                  <a:pt x="511571" y="0"/>
                </a:lnTo>
                <a:lnTo>
                  <a:pt x="1757805" y="1485204"/>
                </a:lnTo>
                <a:lnTo>
                  <a:pt x="1757805" y="209487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0" y="4731791"/>
            <a:ext cx="1784102" cy="2126209"/>
          </a:xfrm>
          <a:custGeom>
            <a:avLst/>
            <a:gdLst>
              <a:gd name="connsiteX0" fmla="*/ 0 w 1784102"/>
              <a:gd name="connsiteY0" fmla="*/ 0 h 2126209"/>
              <a:gd name="connsiteX1" fmla="*/ 1784102 w 1784102"/>
              <a:gd name="connsiteY1" fmla="*/ 2126209 h 2126209"/>
              <a:gd name="connsiteX2" fmla="*/ 1272531 w 1784102"/>
              <a:gd name="connsiteY2" fmla="*/ 2126209 h 2126209"/>
              <a:gd name="connsiteX3" fmla="*/ 0 w 1784102"/>
              <a:gd name="connsiteY3" fmla="*/ 609666 h 2126209"/>
              <a:gd name="connsiteX4" fmla="*/ 0 w 1784102"/>
              <a:gd name="connsiteY4" fmla="*/ 0 h 212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102" h="2126209">
                <a:moveTo>
                  <a:pt x="0" y="0"/>
                </a:moveTo>
                <a:lnTo>
                  <a:pt x="1784102" y="2126209"/>
                </a:lnTo>
                <a:lnTo>
                  <a:pt x="1272531" y="2126209"/>
                </a:lnTo>
                <a:lnTo>
                  <a:pt x="0" y="60966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84230" y="896034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4102" y="1911990"/>
            <a:ext cx="71567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  <p:bldP spid="24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4339" y="1296345"/>
            <a:ext cx="62301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83" y="101598"/>
            <a:ext cx="3561288" cy="659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105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37</cp:revision>
  <dcterms:created xsi:type="dcterms:W3CDTF">2022-11-15T06:43:56Z</dcterms:created>
  <dcterms:modified xsi:type="dcterms:W3CDTF">2022-11-18T12:07:23Z</dcterms:modified>
</cp:coreProperties>
</file>