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C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7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0" y="0"/>
            <a:ext cx="1121664" cy="1121664"/>
          </a:xfrm>
          <a:prstGeom prst="halfFram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Half Frame 2"/>
          <p:cNvSpPr/>
          <p:nvPr/>
        </p:nvSpPr>
        <p:spPr>
          <a:xfrm flipH="1" flipV="1">
            <a:off x="11070336" y="5736336"/>
            <a:ext cx="1121664" cy="1121664"/>
          </a:xfrm>
          <a:prstGeom prst="halfFram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434195" y="0"/>
            <a:ext cx="1757805" cy="2094870"/>
          </a:xfrm>
          <a:custGeom>
            <a:avLst/>
            <a:gdLst>
              <a:gd name="connsiteX0" fmla="*/ 0 w 1757805"/>
              <a:gd name="connsiteY0" fmla="*/ 0 h 2094870"/>
              <a:gd name="connsiteX1" fmla="*/ 511571 w 1757805"/>
              <a:gd name="connsiteY1" fmla="*/ 0 h 2094870"/>
              <a:gd name="connsiteX2" fmla="*/ 1757805 w 1757805"/>
              <a:gd name="connsiteY2" fmla="*/ 1485204 h 2094870"/>
              <a:gd name="connsiteX3" fmla="*/ 1757805 w 1757805"/>
              <a:gd name="connsiteY3" fmla="*/ 2094870 h 2094870"/>
              <a:gd name="connsiteX4" fmla="*/ 0 w 1757805"/>
              <a:gd name="connsiteY4" fmla="*/ 0 h 209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805" h="2094870">
                <a:moveTo>
                  <a:pt x="0" y="0"/>
                </a:moveTo>
                <a:lnTo>
                  <a:pt x="511571" y="0"/>
                </a:lnTo>
                <a:lnTo>
                  <a:pt x="1757805" y="1485204"/>
                </a:lnTo>
                <a:lnTo>
                  <a:pt x="1757805" y="20948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0" y="4731791"/>
            <a:ext cx="1784102" cy="2126209"/>
          </a:xfrm>
          <a:custGeom>
            <a:avLst/>
            <a:gdLst>
              <a:gd name="connsiteX0" fmla="*/ 0 w 1784102"/>
              <a:gd name="connsiteY0" fmla="*/ 0 h 2126209"/>
              <a:gd name="connsiteX1" fmla="*/ 1784102 w 1784102"/>
              <a:gd name="connsiteY1" fmla="*/ 2126209 h 2126209"/>
              <a:gd name="connsiteX2" fmla="*/ 1272531 w 1784102"/>
              <a:gd name="connsiteY2" fmla="*/ 2126209 h 2126209"/>
              <a:gd name="connsiteX3" fmla="*/ 0 w 1784102"/>
              <a:gd name="connsiteY3" fmla="*/ 609666 h 2126209"/>
              <a:gd name="connsiteX4" fmla="*/ 0 w 1784102"/>
              <a:gd name="connsiteY4" fmla="*/ 0 h 212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102" h="2126209">
                <a:moveTo>
                  <a:pt x="0" y="0"/>
                </a:moveTo>
                <a:lnTo>
                  <a:pt x="1784102" y="2126209"/>
                </a:lnTo>
                <a:lnTo>
                  <a:pt x="1272531" y="2126209"/>
                </a:lnTo>
                <a:lnTo>
                  <a:pt x="0" y="60966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84230" y="896034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4102" y="1911990"/>
            <a:ext cx="71567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24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339" y="1296345"/>
            <a:ext cx="62301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104</Words>
  <Application>Microsoft Office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</cp:revision>
  <dcterms:created xsi:type="dcterms:W3CDTF">2022-11-15T06:43:56Z</dcterms:created>
  <dcterms:modified xsi:type="dcterms:W3CDTF">2022-11-17T17:14:34Z</dcterms:modified>
</cp:coreProperties>
</file>