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426246" y="1172496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82881" y="3780612"/>
            <a:ext cx="968640" cy="93059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897020" y="4616784"/>
            <a:ext cx="1254852" cy="1223780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18063834">
            <a:off x="2139921" y="5491111"/>
            <a:ext cx="766156" cy="750313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175698" y="5868437"/>
            <a:ext cx="794135" cy="76294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9214250">
            <a:off x="1305502" y="6037131"/>
            <a:ext cx="705852" cy="691256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1193458" y="3705521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53497" y="5024179"/>
            <a:ext cx="695951" cy="681560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43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Catamaran</vt:lpstr>
      <vt:lpstr>Times New Roman</vt:lpstr>
      <vt:lpstr>Office Theme</vt:lpstr>
      <vt:lpstr>PowerPoint Presentation</vt:lpstr>
      <vt:lpstr>PowerPoint Presentation</vt:lpstr>
      <vt:lpstr>Developing a logic model helps us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2022-11-15T06:43:56Z</dcterms:created>
  <dcterms:modified xsi:type="dcterms:W3CDTF">2022-11-15T09:01:16Z</dcterms:modified>
</cp:coreProperties>
</file>