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30"/>
  </p:notesMasterIdLst>
  <p:sldIdLst>
    <p:sldId id="256" r:id="rId2"/>
    <p:sldId id="257" r:id="rId3"/>
    <p:sldId id="259" r:id="rId4"/>
    <p:sldId id="263" r:id="rId5"/>
    <p:sldId id="261" r:id="rId6"/>
    <p:sldId id="284" r:id="rId7"/>
    <p:sldId id="260" r:id="rId8"/>
    <p:sldId id="272" r:id="rId9"/>
    <p:sldId id="273" r:id="rId10"/>
    <p:sldId id="267" r:id="rId11"/>
    <p:sldId id="274" r:id="rId12"/>
    <p:sldId id="275" r:id="rId13"/>
    <p:sldId id="266" r:id="rId14"/>
    <p:sldId id="276" r:id="rId15"/>
    <p:sldId id="277" r:id="rId16"/>
    <p:sldId id="280" r:id="rId17"/>
    <p:sldId id="281" r:id="rId18"/>
    <p:sldId id="278" r:id="rId19"/>
    <p:sldId id="279" r:id="rId20"/>
    <p:sldId id="285" r:id="rId21"/>
    <p:sldId id="265" r:id="rId22"/>
    <p:sldId id="269" r:id="rId23"/>
    <p:sldId id="271" r:id="rId24"/>
    <p:sldId id="283" r:id="rId25"/>
    <p:sldId id="270" r:id="rId26"/>
    <p:sldId id="268" r:id="rId27"/>
    <p:sldId id="26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FFFF"/>
    <a:srgbClr val="00878F"/>
    <a:srgbClr val="FFE8A3"/>
    <a:srgbClr val="E71466"/>
    <a:srgbClr val="FFF2CC"/>
    <a:srgbClr val="2F5597"/>
    <a:srgbClr val="F44C2A"/>
    <a:srgbClr val="F33D19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9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467437" y="2711274"/>
            <a:ext cx="1258698" cy="530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133939" y="4057075"/>
            <a:ext cx="1320314" cy="672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238813" y="760996"/>
            <a:ext cx="1934976" cy="48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6"/>
            <a:endCxn id="10" idx="2"/>
          </p:cNvCxnSpPr>
          <p:nvPr/>
        </p:nvCxnSpPr>
        <p:spPr>
          <a:xfrm>
            <a:off x="6552099" y="1979333"/>
            <a:ext cx="1621689" cy="52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703915" y="4083862"/>
            <a:ext cx="1469872" cy="645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374460" y="5503179"/>
            <a:ext cx="1799322" cy="150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8612196" cy="6182049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171" y="6217275"/>
            <a:ext cx="257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Fig1: Decision Tree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5" y="717015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372" y="251490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005" y="4696686"/>
            <a:ext cx="10587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 is the use of the English language with the syntax of structured programming to communicate the design of a computer program to non – technical users by breaking it down into logical steps using straight forward English words.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73182" y="2502463"/>
            <a:ext cx="3825108" cy="367706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81034" y="2480334"/>
            <a:ext cx="3871147" cy="3721319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59303" y="2508469"/>
            <a:ext cx="3837013" cy="3688506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structure, decision structure, iteration structure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 or words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356" y="1059120"/>
            <a:ext cx="60833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928" y="5798879"/>
            <a:ext cx="343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Fig2: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 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31480" y="-64509"/>
            <a:ext cx="12092045" cy="6899718"/>
          </a:xfrm>
          <a:custGeom>
            <a:avLst/>
            <a:gdLst>
              <a:gd name="connsiteX0" fmla="*/ 0 w 12274883"/>
              <a:gd name="connsiteY0" fmla="*/ 0 h 6899718"/>
              <a:gd name="connsiteX1" fmla="*/ 8859125 w 12274883"/>
              <a:gd name="connsiteY1" fmla="*/ 0 h 6899718"/>
              <a:gd name="connsiteX2" fmla="*/ 12274883 w 12274883"/>
              <a:gd name="connsiteY2" fmla="*/ 2461229 h 6899718"/>
              <a:gd name="connsiteX3" fmla="*/ 12274883 w 12274883"/>
              <a:gd name="connsiteY3" fmla="*/ 4594844 h 6899718"/>
              <a:gd name="connsiteX4" fmla="*/ 10188692 w 12274883"/>
              <a:gd name="connsiteY4" fmla="*/ 6862657 h 6899718"/>
              <a:gd name="connsiteX5" fmla="*/ 10048163 w 12274883"/>
              <a:gd name="connsiteY5" fmla="*/ 6899718 h 6899718"/>
              <a:gd name="connsiteX6" fmla="*/ 0 w 12274883"/>
              <a:gd name="connsiteY6" fmla="*/ 6899718 h 6899718"/>
              <a:gd name="connsiteX7" fmla="*/ 0 w 12274883"/>
              <a:gd name="connsiteY7" fmla="*/ 0 h 68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4883" h="6899718">
                <a:moveTo>
                  <a:pt x="0" y="0"/>
                </a:moveTo>
                <a:lnTo>
                  <a:pt x="8859125" y="0"/>
                </a:lnTo>
                <a:cubicBezTo>
                  <a:pt x="10745596" y="0"/>
                  <a:pt x="12274883" y="1101930"/>
                  <a:pt x="12274883" y="2461229"/>
                </a:cubicBezTo>
                <a:lnTo>
                  <a:pt x="12274883" y="4594844"/>
                </a:lnTo>
                <a:cubicBezTo>
                  <a:pt x="12274883" y="5614318"/>
                  <a:pt x="11414659" y="6489022"/>
                  <a:pt x="10188692" y="6862657"/>
                </a:cubicBezTo>
                <a:lnTo>
                  <a:pt x="10048163" y="6899718"/>
                </a:lnTo>
                <a:lnTo>
                  <a:pt x="0" y="68997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649859" y="3443277"/>
            <a:ext cx="4290519" cy="3379422"/>
          </a:xfrm>
          <a:custGeom>
            <a:avLst/>
            <a:gdLst>
              <a:gd name="connsiteX0" fmla="*/ 2465564 w 4931128"/>
              <a:gd name="connsiteY0" fmla="*/ 0 h 3883997"/>
              <a:gd name="connsiteX1" fmla="*/ 4931128 w 4931128"/>
              <a:gd name="connsiteY1" fmla="*/ 2582489 h 3883997"/>
              <a:gd name="connsiteX2" fmla="*/ 4633548 w 4931128"/>
              <a:gd name="connsiteY2" fmla="*/ 3813456 h 3883997"/>
              <a:gd name="connsiteX3" fmla="*/ 4592634 w 4931128"/>
              <a:gd name="connsiteY3" fmla="*/ 3883997 h 3883997"/>
              <a:gd name="connsiteX4" fmla="*/ 338495 w 4931128"/>
              <a:gd name="connsiteY4" fmla="*/ 3883997 h 3883997"/>
              <a:gd name="connsiteX5" fmla="*/ 297580 w 4931128"/>
              <a:gd name="connsiteY5" fmla="*/ 3813456 h 3883997"/>
              <a:gd name="connsiteX6" fmla="*/ 0 w 4931128"/>
              <a:gd name="connsiteY6" fmla="*/ 2582489 h 3883997"/>
              <a:gd name="connsiteX7" fmla="*/ 2465564 w 4931128"/>
              <a:gd name="connsiteY7" fmla="*/ 0 h 388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1128" h="3883997">
                <a:moveTo>
                  <a:pt x="2465564" y="0"/>
                </a:moveTo>
                <a:cubicBezTo>
                  <a:pt x="3827257" y="0"/>
                  <a:pt x="4931128" y="1156220"/>
                  <a:pt x="4931128" y="2582489"/>
                </a:cubicBezTo>
                <a:cubicBezTo>
                  <a:pt x="4931128" y="3028198"/>
                  <a:pt x="4823328" y="3447535"/>
                  <a:pt x="4633548" y="3813456"/>
                </a:cubicBezTo>
                <a:lnTo>
                  <a:pt x="4592634" y="3883997"/>
                </a:lnTo>
                <a:lnTo>
                  <a:pt x="338495" y="3883997"/>
                </a:lnTo>
                <a:lnTo>
                  <a:pt x="297580" y="3813456"/>
                </a:lnTo>
                <a:cubicBezTo>
                  <a:pt x="107800" y="3447535"/>
                  <a:pt x="0" y="3028198"/>
                  <a:pt x="0" y="2582489"/>
                </a:cubicBezTo>
                <a:cubicBezTo>
                  <a:pt x="0" y="1156220"/>
                  <a:pt x="1103871" y="0"/>
                  <a:pt x="246556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5747" y="493041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442" y="881714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1;p48"/>
          <p:cNvSpPr/>
          <p:nvPr/>
        </p:nvSpPr>
        <p:spPr>
          <a:xfrm rot="669649" flipH="1">
            <a:off x="891987" y="-6296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105280" y="-55694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177" y="2193717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-4313" y="1040037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40851" y="1289576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19340" y="1394410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404700" y="542584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663466" y="1946560"/>
            <a:ext cx="2528534" cy="2112168"/>
          </a:xfrm>
          <a:custGeom>
            <a:avLst/>
            <a:gdLst>
              <a:gd name="connsiteX0" fmla="*/ 2402751 w 2528534"/>
              <a:gd name="connsiteY0" fmla="*/ 0 h 2112168"/>
              <a:gd name="connsiteX1" fmla="*/ 2528534 w 2528534"/>
              <a:gd name="connsiteY1" fmla="*/ 4271 h 2112168"/>
              <a:gd name="connsiteX2" fmla="*/ 2528534 w 2528534"/>
              <a:gd name="connsiteY2" fmla="*/ 2112168 h 2112168"/>
              <a:gd name="connsiteX3" fmla="*/ 0 w 2528534"/>
              <a:gd name="connsiteY3" fmla="*/ 2112168 h 2112168"/>
              <a:gd name="connsiteX4" fmla="*/ 58 w 2528534"/>
              <a:gd name="connsiteY4" fmla="*/ 2110035 h 2112168"/>
              <a:gd name="connsiteX5" fmla="*/ 2402751 w 2528534"/>
              <a:gd name="connsiteY5" fmla="*/ 0 h 21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8534" h="2112168">
                <a:moveTo>
                  <a:pt x="2402751" y="0"/>
                </a:moveTo>
                <a:lnTo>
                  <a:pt x="2528534" y="4271"/>
                </a:lnTo>
                <a:lnTo>
                  <a:pt x="2528534" y="2112168"/>
                </a:lnTo>
                <a:lnTo>
                  <a:pt x="0" y="2112168"/>
                </a:lnTo>
                <a:lnTo>
                  <a:pt x="58" y="2110035"/>
                </a:lnTo>
                <a:cubicBezTo>
                  <a:pt x="64494" y="934672"/>
                  <a:pt x="1115575" y="0"/>
                  <a:pt x="2402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6221" y="2439135"/>
            <a:ext cx="5233584" cy="5192618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77389" y="2636358"/>
            <a:ext cx="4771248" cy="479817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01581" y="2823776"/>
            <a:ext cx="4342731" cy="436838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04198" y="3044585"/>
            <a:ext cx="3903705" cy="39267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0047" y="3269522"/>
            <a:ext cx="3445797" cy="3466154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1434" y="3535053"/>
            <a:ext cx="2983158" cy="300078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44226" y="3740253"/>
            <a:ext cx="2575167" cy="259038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3334" y="3865479"/>
            <a:ext cx="2289705" cy="2303233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4543" y="4036048"/>
            <a:ext cx="2029957" cy="204195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3659" y="4171577"/>
            <a:ext cx="1751723" cy="177089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62999" y="4319825"/>
            <a:ext cx="1542735" cy="15061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-1647875" y="3922767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5976" y="1443841"/>
            <a:ext cx="577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NO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5424" y="5535914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Fig3: Structured English 2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9686"/>
              </p:ext>
            </p:extLst>
          </p:nvPr>
        </p:nvGraphicFramePr>
        <p:xfrm>
          <a:off x="165098" y="922987"/>
          <a:ext cx="11795255" cy="5208770"/>
        </p:xfrm>
        <a:graphic>
          <a:graphicData uri="http://schemas.openxmlformats.org/drawingml/2006/table">
            <a:tbl>
              <a:tblPr firstRow="1" bandRow="1"/>
              <a:tblGrid>
                <a:gridCol w="2359051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359051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359051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359051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359051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472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804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1164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1164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1164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8" marR="90778" marT="45389" marB="4538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6553" y="-92676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252" y="6240780"/>
            <a:ext cx="221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Table2: Data Table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71731"/>
              </p:ext>
            </p:extLst>
          </p:nvPr>
        </p:nvGraphicFramePr>
        <p:xfrm>
          <a:off x="493583" y="834272"/>
          <a:ext cx="11215815" cy="5278668"/>
        </p:xfrm>
        <a:graphic>
          <a:graphicData uri="http://schemas.openxmlformats.org/drawingml/2006/table">
            <a:tbl>
              <a:tblPr firstRow="1" bandRow="1"/>
              <a:tblGrid>
                <a:gridCol w="224316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24316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24316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24316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24316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5023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Fiield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Constrains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13201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Client_id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id ,Auto generated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911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Client_name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client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911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Password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911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of client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5023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email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35451" y="-168691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4790" y="626110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Table4: Data Table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4139" r="9067" b="4316"/>
          <a:stretch/>
        </p:blipFill>
        <p:spPr>
          <a:xfrm>
            <a:off x="2779776" y="359558"/>
            <a:ext cx="3133344" cy="6083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3185" y="1306589"/>
            <a:ext cx="1328864" cy="1328864"/>
            <a:chOff x="2667000" y="1219200"/>
            <a:chExt cx="965200" cy="965200"/>
          </a:xfrm>
        </p:grpSpPr>
        <p:sp>
          <p:nvSpPr>
            <p:cNvPr id="2" name="Diamond 1"/>
            <p:cNvSpPr/>
            <p:nvPr/>
          </p:nvSpPr>
          <p:spPr>
            <a:xfrm>
              <a:off x="2667000" y="1219200"/>
              <a:ext cx="965200" cy="9652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/>
            <p:cNvSpPr/>
            <p:nvPr/>
          </p:nvSpPr>
          <p:spPr>
            <a:xfrm>
              <a:off x="2881078" y="1433278"/>
              <a:ext cx="537043" cy="537043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260687" y="2744629"/>
            <a:ext cx="1975615" cy="1972545"/>
            <a:chOff x="4090891" y="2825345"/>
            <a:chExt cx="1975615" cy="1972545"/>
          </a:xfrm>
        </p:grpSpPr>
        <p:sp>
          <p:nvSpPr>
            <p:cNvPr id="17" name="Oval 16"/>
            <p:cNvSpPr/>
            <p:nvPr/>
          </p:nvSpPr>
          <p:spPr>
            <a:xfrm rot="21393257">
              <a:off x="4449109" y="3151237"/>
              <a:ext cx="1273175" cy="12731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493257">
              <a:off x="4090891" y="3195429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2493257">
              <a:off x="4917189" y="4024101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8693257">
              <a:off x="4916622" y="3197714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693257">
              <a:off x="4091405" y="4020942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92215" y="-5778"/>
            <a:ext cx="1599785" cy="1605562"/>
            <a:chOff x="10592215" y="-5778"/>
            <a:chExt cx="1599785" cy="1605562"/>
          </a:xfrm>
        </p:grpSpPr>
        <p:sp>
          <p:nvSpPr>
            <p:cNvPr id="25" name="Freeform 24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8858249" y="-1"/>
            <a:ext cx="1733965" cy="1660907"/>
            <a:chOff x="8858249" y="-1"/>
            <a:chExt cx="1733965" cy="1660907"/>
          </a:xfrm>
        </p:grpSpPr>
        <p:grpSp>
          <p:nvGrpSpPr>
            <p:cNvPr id="37" name="Group 36"/>
            <p:cNvGrpSpPr/>
            <p:nvPr/>
          </p:nvGrpSpPr>
          <p:grpSpPr>
            <a:xfrm>
              <a:off x="8858249" y="-1"/>
              <a:ext cx="1733965" cy="1660907"/>
              <a:chOff x="8858249" y="-1"/>
              <a:chExt cx="1733965" cy="1660907"/>
            </a:xfrm>
          </p:grpSpPr>
          <p:sp>
            <p:nvSpPr>
              <p:cNvPr id="26" name="Teardrop 25"/>
              <p:cNvSpPr/>
              <p:nvPr/>
            </p:nvSpPr>
            <p:spPr>
              <a:xfrm rot="16200000">
                <a:off x="8910731" y="-20577"/>
                <a:ext cx="1629001" cy="1733965"/>
              </a:xfrm>
              <a:prstGeom prst="teardrop">
                <a:avLst>
                  <a:gd name="adj" fmla="val 101717"/>
                </a:avLst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6200000">
                <a:off x="8887576" y="-29328"/>
                <a:ext cx="1090613" cy="1149267"/>
              </a:xfrm>
              <a:prstGeom prst="teardrop">
                <a:avLst>
                  <a:gd name="adj" fmla="val 9833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Donut 27"/>
            <p:cNvSpPr/>
            <p:nvPr/>
          </p:nvSpPr>
          <p:spPr>
            <a:xfrm>
              <a:off x="9238199" y="287414"/>
              <a:ext cx="1006915" cy="1019175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91964" y="545305"/>
              <a:ext cx="504524" cy="5143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91329" y="1610393"/>
            <a:ext cx="1955562" cy="1606302"/>
            <a:chOff x="6118344" y="374171"/>
            <a:chExt cx="2380386" cy="2119794"/>
          </a:xfrm>
        </p:grpSpPr>
        <p:sp>
          <p:nvSpPr>
            <p:cNvPr id="31" name="Right Triangle 30"/>
            <p:cNvSpPr/>
            <p:nvPr/>
          </p:nvSpPr>
          <p:spPr>
            <a:xfrm>
              <a:off x="6118344" y="687655"/>
              <a:ext cx="1817688" cy="1806310"/>
            </a:xfrm>
            <a:prstGeom prst="rtTriangl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7988623" flipH="1">
              <a:off x="7270037" y="1024082"/>
              <a:ext cx="1323929" cy="1133457"/>
            </a:xfrm>
            <a:prstGeom prst="rtTriangle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8724313">
              <a:off x="6713702" y="374171"/>
              <a:ext cx="626970" cy="626969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919763" y="1706794"/>
            <a:ext cx="1516802" cy="1516802"/>
            <a:chOff x="7660917" y="1495015"/>
            <a:chExt cx="1516802" cy="1516802"/>
          </a:xfrm>
        </p:grpSpPr>
        <p:sp>
          <p:nvSpPr>
            <p:cNvPr id="42" name="Oval 41"/>
            <p:cNvSpPr/>
            <p:nvPr/>
          </p:nvSpPr>
          <p:spPr>
            <a:xfrm>
              <a:off x="8164883" y="1996240"/>
              <a:ext cx="504524" cy="5143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nut 38"/>
            <p:cNvSpPr/>
            <p:nvPr/>
          </p:nvSpPr>
          <p:spPr>
            <a:xfrm>
              <a:off x="7660917" y="1495015"/>
              <a:ext cx="1516802" cy="1516802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8009540" y="1830375"/>
              <a:ext cx="829951" cy="829951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68725" y="3219205"/>
            <a:ext cx="1823778" cy="1997715"/>
            <a:chOff x="8841589" y="3752609"/>
            <a:chExt cx="1543823" cy="1691061"/>
          </a:xfrm>
        </p:grpSpPr>
        <p:sp>
          <p:nvSpPr>
            <p:cNvPr id="40" name="Oval 39"/>
            <p:cNvSpPr/>
            <p:nvPr/>
          </p:nvSpPr>
          <p:spPr>
            <a:xfrm>
              <a:off x="9097900" y="3995386"/>
              <a:ext cx="1287512" cy="1287512"/>
            </a:xfrm>
            <a:prstGeom prst="ellips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841589" y="3752609"/>
              <a:ext cx="1436600" cy="1035132"/>
              <a:chOff x="8750214" y="3746054"/>
              <a:chExt cx="1595069" cy="1149317"/>
            </a:xfrm>
          </p:grpSpPr>
          <p:sp>
            <p:nvSpPr>
              <p:cNvPr id="44" name="Freeform 43"/>
              <p:cNvSpPr/>
              <p:nvPr/>
            </p:nvSpPr>
            <p:spPr>
              <a:xfrm rot="2493257">
                <a:off x="8750214" y="4118100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8693257">
                <a:off x="9568334" y="4118423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849422" y="4408538"/>
              <a:ext cx="1428767" cy="1035132"/>
              <a:chOff x="8748475" y="3763222"/>
              <a:chExt cx="1586373" cy="1149317"/>
            </a:xfrm>
          </p:grpSpPr>
          <p:sp>
            <p:nvSpPr>
              <p:cNvPr id="51" name="Freeform 50"/>
              <p:cNvSpPr/>
              <p:nvPr/>
            </p:nvSpPr>
            <p:spPr>
              <a:xfrm rot="2493257">
                <a:off x="8748475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8693257">
                <a:off x="9557899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7757657" y="3568058"/>
            <a:ext cx="965200" cy="965200"/>
            <a:chOff x="7757657" y="3568058"/>
            <a:chExt cx="965200" cy="965200"/>
          </a:xfrm>
        </p:grpSpPr>
        <p:sp>
          <p:nvSpPr>
            <p:cNvPr id="55" name="Diamond 54"/>
            <p:cNvSpPr/>
            <p:nvPr/>
          </p:nvSpPr>
          <p:spPr>
            <a:xfrm>
              <a:off x="7757657" y="3568058"/>
              <a:ext cx="965200" cy="965200"/>
            </a:xfrm>
            <a:prstGeom prst="diamon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 rot="2722265">
              <a:off x="8014035" y="3828654"/>
              <a:ext cx="444006" cy="444006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10765241" y="1804797"/>
            <a:ext cx="1435762" cy="1403575"/>
            <a:chOff x="10765241" y="1804797"/>
            <a:chExt cx="1435762" cy="1403575"/>
          </a:xfrm>
        </p:grpSpPr>
        <p:sp>
          <p:nvSpPr>
            <p:cNvPr id="58" name="Diamond 57"/>
            <p:cNvSpPr/>
            <p:nvPr/>
          </p:nvSpPr>
          <p:spPr>
            <a:xfrm rot="2700000">
              <a:off x="11029642" y="2004698"/>
              <a:ext cx="965200" cy="965200"/>
            </a:xfrm>
            <a:prstGeom prst="diamond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11178299" y="2146922"/>
              <a:ext cx="680751" cy="680751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0800000">
              <a:off x="10765242" y="1804797"/>
              <a:ext cx="630010" cy="579696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0800000" flipH="1">
              <a:off x="11599532" y="1810755"/>
              <a:ext cx="595210" cy="547675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5400000">
              <a:off x="10739534" y="2573772"/>
              <a:ext cx="643804" cy="5923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03419" y="2658512"/>
              <a:ext cx="597584" cy="54986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02864" y="3325797"/>
            <a:ext cx="1572347" cy="1520006"/>
            <a:chOff x="10344150" y="3445854"/>
            <a:chExt cx="1847850" cy="1811947"/>
          </a:xfrm>
        </p:grpSpPr>
        <p:sp>
          <p:nvSpPr>
            <p:cNvPr id="97" name="Freeform 96"/>
            <p:cNvSpPr/>
            <p:nvPr/>
          </p:nvSpPr>
          <p:spPr>
            <a:xfrm>
              <a:off x="10344150" y="3445854"/>
              <a:ext cx="1847850" cy="1811947"/>
            </a:xfrm>
            <a:custGeom>
              <a:avLst/>
              <a:gdLst>
                <a:gd name="connsiteX0" fmla="*/ 1656439 w 1906158"/>
                <a:gd name="connsiteY0" fmla="*/ 0 h 1860081"/>
                <a:gd name="connsiteX1" fmla="*/ 1825800 w 1906158"/>
                <a:gd name="connsiteY1" fmla="*/ 8552 h 1860081"/>
                <a:gd name="connsiteX2" fmla="*/ 1906158 w 1906158"/>
                <a:gd name="connsiteY2" fmla="*/ 20816 h 1860081"/>
                <a:gd name="connsiteX3" fmla="*/ 1906158 w 1906158"/>
                <a:gd name="connsiteY3" fmla="*/ 862616 h 1860081"/>
                <a:gd name="connsiteX4" fmla="*/ 1905302 w 1906158"/>
                <a:gd name="connsiteY4" fmla="*/ 862302 h 1860081"/>
                <a:gd name="connsiteX5" fmla="*/ 1651155 w 1906158"/>
                <a:gd name="connsiteY5" fmla="*/ 823879 h 1860081"/>
                <a:gd name="connsiteX6" fmla="*/ 796504 w 1906158"/>
                <a:gd name="connsiteY6" fmla="*/ 1678530 h 1860081"/>
                <a:gd name="connsiteX7" fmla="*/ 813867 w 1906158"/>
                <a:gd name="connsiteY7" fmla="*/ 1850772 h 1860081"/>
                <a:gd name="connsiteX8" fmla="*/ 816261 w 1906158"/>
                <a:gd name="connsiteY8" fmla="*/ 1860081 h 1860081"/>
                <a:gd name="connsiteX9" fmla="*/ 13784 w 1906158"/>
                <a:gd name="connsiteY9" fmla="*/ 1860081 h 1860081"/>
                <a:gd name="connsiteX10" fmla="*/ 8552 w 1906158"/>
                <a:gd name="connsiteY10" fmla="*/ 1825800 h 1860081"/>
                <a:gd name="connsiteX11" fmla="*/ 0 w 1906158"/>
                <a:gd name="connsiteY11" fmla="*/ 1656439 h 1860081"/>
                <a:gd name="connsiteX12" fmla="*/ 1656439 w 1906158"/>
                <a:gd name="connsiteY12" fmla="*/ 0 h 18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6158" h="1860081">
                  <a:moveTo>
                    <a:pt x="1656439" y="0"/>
                  </a:moveTo>
                  <a:cubicBezTo>
                    <a:pt x="1713616" y="0"/>
                    <a:pt x="1770116" y="2897"/>
                    <a:pt x="1825800" y="8552"/>
                  </a:cubicBezTo>
                  <a:lnTo>
                    <a:pt x="1906158" y="20816"/>
                  </a:lnTo>
                  <a:lnTo>
                    <a:pt x="1906158" y="862616"/>
                  </a:lnTo>
                  <a:lnTo>
                    <a:pt x="1905302" y="862302"/>
                  </a:lnTo>
                  <a:cubicBezTo>
                    <a:pt x="1825017" y="837331"/>
                    <a:pt x="1739657" y="823879"/>
                    <a:pt x="1651155" y="823879"/>
                  </a:cubicBezTo>
                  <a:cubicBezTo>
                    <a:pt x="1179144" y="823879"/>
                    <a:pt x="796504" y="1206519"/>
                    <a:pt x="796504" y="1678530"/>
                  </a:cubicBezTo>
                  <a:cubicBezTo>
                    <a:pt x="796504" y="1737531"/>
                    <a:pt x="802483" y="1795136"/>
                    <a:pt x="813867" y="1850772"/>
                  </a:cubicBezTo>
                  <a:lnTo>
                    <a:pt x="816261" y="1860081"/>
                  </a:lnTo>
                  <a:lnTo>
                    <a:pt x="13784" y="1860081"/>
                  </a:lnTo>
                  <a:lnTo>
                    <a:pt x="8552" y="1825800"/>
                  </a:lnTo>
                  <a:cubicBezTo>
                    <a:pt x="2897" y="1770115"/>
                    <a:pt x="0" y="1713615"/>
                    <a:pt x="0" y="1656439"/>
                  </a:cubicBezTo>
                  <a:cubicBezTo>
                    <a:pt x="0" y="741613"/>
                    <a:pt x="741613" y="0"/>
                    <a:pt x="165643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1509672" y="4648924"/>
              <a:ext cx="682328" cy="608877"/>
            </a:xfrm>
            <a:custGeom>
              <a:avLst/>
              <a:gdLst>
                <a:gd name="connsiteX0" fmla="*/ 427326 w 682328"/>
                <a:gd name="connsiteY0" fmla="*/ 0 h 608877"/>
                <a:gd name="connsiteX1" fmla="*/ 666248 w 682328"/>
                <a:gd name="connsiteY1" fmla="*/ 72980 h 608877"/>
                <a:gd name="connsiteX2" fmla="*/ 682328 w 682328"/>
                <a:gd name="connsiteY2" fmla="*/ 86248 h 608877"/>
                <a:gd name="connsiteX3" fmla="*/ 682328 w 682328"/>
                <a:gd name="connsiteY3" fmla="*/ 608877 h 608877"/>
                <a:gd name="connsiteX4" fmla="*/ 41840 w 682328"/>
                <a:gd name="connsiteY4" fmla="*/ 608877 h 608877"/>
                <a:gd name="connsiteX5" fmla="*/ 33581 w 682328"/>
                <a:gd name="connsiteY5" fmla="*/ 593661 h 608877"/>
                <a:gd name="connsiteX6" fmla="*/ 0 w 682328"/>
                <a:gd name="connsiteY6" fmla="*/ 427326 h 608877"/>
                <a:gd name="connsiteX7" fmla="*/ 427326 w 682328"/>
                <a:gd name="connsiteY7" fmla="*/ 0 h 6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328" h="608877">
                  <a:moveTo>
                    <a:pt x="427326" y="0"/>
                  </a:moveTo>
                  <a:cubicBezTo>
                    <a:pt x="515828" y="0"/>
                    <a:pt x="598047" y="26905"/>
                    <a:pt x="666248" y="72980"/>
                  </a:cubicBezTo>
                  <a:lnTo>
                    <a:pt x="682328" y="86248"/>
                  </a:lnTo>
                  <a:lnTo>
                    <a:pt x="682328" y="608877"/>
                  </a:lnTo>
                  <a:lnTo>
                    <a:pt x="41840" y="608877"/>
                  </a:lnTo>
                  <a:lnTo>
                    <a:pt x="33581" y="593661"/>
                  </a:lnTo>
                  <a:cubicBezTo>
                    <a:pt x="11958" y="542536"/>
                    <a:pt x="0" y="486327"/>
                    <a:pt x="0" y="427326"/>
                  </a:cubicBezTo>
                  <a:cubicBezTo>
                    <a:pt x="0" y="191320"/>
                    <a:pt x="191320" y="0"/>
                    <a:pt x="427326" y="0"/>
                  </a:cubicBezTo>
                  <a:close/>
                </a:path>
              </a:pathLst>
            </a:cu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1114062" y="4231159"/>
              <a:ext cx="1077938" cy="1026642"/>
            </a:xfrm>
            <a:custGeom>
              <a:avLst/>
              <a:gdLst>
                <a:gd name="connsiteX0" fmla="*/ 828220 w 1077938"/>
                <a:gd name="connsiteY0" fmla="*/ 0 h 1026642"/>
                <a:gd name="connsiteX1" fmla="*/ 1074507 w 1077938"/>
                <a:gd name="connsiteY1" fmla="*/ 37235 h 1026642"/>
                <a:gd name="connsiteX2" fmla="*/ 1077938 w 1077938"/>
                <a:gd name="connsiteY2" fmla="*/ 38491 h 1026642"/>
                <a:gd name="connsiteX3" fmla="*/ 1077938 w 1077938"/>
                <a:gd name="connsiteY3" fmla="*/ 509233 h 1026642"/>
                <a:gd name="connsiteX4" fmla="*/ 1061858 w 1077938"/>
                <a:gd name="connsiteY4" fmla="*/ 495965 h 1026642"/>
                <a:gd name="connsiteX5" fmla="*/ 822936 w 1077938"/>
                <a:gd name="connsiteY5" fmla="*/ 422985 h 1026642"/>
                <a:gd name="connsiteX6" fmla="*/ 395610 w 1077938"/>
                <a:gd name="connsiteY6" fmla="*/ 850311 h 1026642"/>
                <a:gd name="connsiteX7" fmla="*/ 429191 w 1077938"/>
                <a:gd name="connsiteY7" fmla="*/ 1016646 h 1026642"/>
                <a:gd name="connsiteX8" fmla="*/ 434617 w 1077938"/>
                <a:gd name="connsiteY8" fmla="*/ 1026642 h 1026642"/>
                <a:gd name="connsiteX9" fmla="*/ 24927 w 1077938"/>
                <a:gd name="connsiteY9" fmla="*/ 1026642 h 1026642"/>
                <a:gd name="connsiteX10" fmla="*/ 16826 w 1077938"/>
                <a:gd name="connsiteY10" fmla="*/ 995135 h 1026642"/>
                <a:gd name="connsiteX11" fmla="*/ 0 w 1077938"/>
                <a:gd name="connsiteY11" fmla="*/ 828220 h 1026642"/>
                <a:gd name="connsiteX12" fmla="*/ 828220 w 1077938"/>
                <a:gd name="connsiteY12" fmla="*/ 0 h 10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7938" h="1026642">
                  <a:moveTo>
                    <a:pt x="828220" y="0"/>
                  </a:moveTo>
                  <a:cubicBezTo>
                    <a:pt x="913985" y="0"/>
                    <a:pt x="996705" y="13036"/>
                    <a:pt x="1074507" y="37235"/>
                  </a:cubicBezTo>
                  <a:lnTo>
                    <a:pt x="1077938" y="38491"/>
                  </a:lnTo>
                  <a:lnTo>
                    <a:pt x="1077938" y="509233"/>
                  </a:lnTo>
                  <a:lnTo>
                    <a:pt x="1061858" y="495965"/>
                  </a:lnTo>
                  <a:cubicBezTo>
                    <a:pt x="993657" y="449890"/>
                    <a:pt x="911438" y="422985"/>
                    <a:pt x="822936" y="422985"/>
                  </a:cubicBezTo>
                  <a:cubicBezTo>
                    <a:pt x="586930" y="422985"/>
                    <a:pt x="395610" y="614305"/>
                    <a:pt x="395610" y="850311"/>
                  </a:cubicBezTo>
                  <a:cubicBezTo>
                    <a:pt x="395610" y="909312"/>
                    <a:pt x="407568" y="965521"/>
                    <a:pt x="429191" y="1016646"/>
                  </a:cubicBezTo>
                  <a:lnTo>
                    <a:pt x="434617" y="1026642"/>
                  </a:lnTo>
                  <a:lnTo>
                    <a:pt x="24927" y="1026642"/>
                  </a:lnTo>
                  <a:lnTo>
                    <a:pt x="16826" y="995135"/>
                  </a:lnTo>
                  <a:cubicBezTo>
                    <a:pt x="5794" y="941220"/>
                    <a:pt x="0" y="885396"/>
                    <a:pt x="0" y="828220"/>
                  </a:cubicBezTo>
                  <a:cubicBezTo>
                    <a:pt x="0" y="370807"/>
                    <a:pt x="370807" y="0"/>
                    <a:pt x="828220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89845" y="4806733"/>
            <a:ext cx="1160304" cy="1134293"/>
            <a:chOff x="6904862" y="4593879"/>
            <a:chExt cx="1203527" cy="1176547"/>
          </a:xfrm>
        </p:grpSpPr>
        <p:grpSp>
          <p:nvGrpSpPr>
            <p:cNvPr id="106" name="Group 105"/>
            <p:cNvGrpSpPr/>
            <p:nvPr/>
          </p:nvGrpSpPr>
          <p:grpSpPr>
            <a:xfrm rot="2700000">
              <a:off x="7126495" y="4761446"/>
              <a:ext cx="809079" cy="809079"/>
              <a:chOff x="2667000" y="1219200"/>
              <a:chExt cx="965200" cy="965200"/>
            </a:xfrm>
          </p:grpSpPr>
          <p:sp>
            <p:nvSpPr>
              <p:cNvPr id="111" name="Diamond 110"/>
              <p:cNvSpPr/>
              <p:nvPr/>
            </p:nvSpPr>
            <p:spPr>
              <a:xfrm>
                <a:off x="2667000" y="1219200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Diamond 111"/>
              <p:cNvSpPr/>
              <p:nvPr/>
            </p:nvSpPr>
            <p:spPr>
              <a:xfrm rot="18900000">
                <a:off x="2813772" y="1356876"/>
                <a:ext cx="680751" cy="680751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reeform 106"/>
            <p:cNvSpPr/>
            <p:nvPr/>
          </p:nvSpPr>
          <p:spPr>
            <a:xfrm rot="10800000">
              <a:off x="6904862" y="4593879"/>
              <a:ext cx="528106" cy="48593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 flipH="1">
              <a:off x="7604206" y="4598873"/>
              <a:ext cx="498935" cy="4590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5400000">
              <a:off x="6883312" y="5238473"/>
              <a:ext cx="539669" cy="49657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07464" y="5309506"/>
              <a:ext cx="500925" cy="46092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10216837" y="4856096"/>
            <a:ext cx="2029582" cy="2029582"/>
            <a:chOff x="10216837" y="4856096"/>
            <a:chExt cx="2029582" cy="2029582"/>
          </a:xfrm>
        </p:grpSpPr>
        <p:sp>
          <p:nvSpPr>
            <p:cNvPr id="127" name="Donut 126"/>
            <p:cNvSpPr/>
            <p:nvPr/>
          </p:nvSpPr>
          <p:spPr>
            <a:xfrm>
              <a:off x="10216837" y="4856096"/>
              <a:ext cx="2029582" cy="2029582"/>
            </a:xfrm>
            <a:prstGeom prst="donut">
              <a:avLst>
                <a:gd name="adj" fmla="val 19960"/>
              </a:avLst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Donut 128"/>
            <p:cNvSpPr/>
            <p:nvPr/>
          </p:nvSpPr>
          <p:spPr>
            <a:xfrm>
              <a:off x="10571093" y="5239883"/>
              <a:ext cx="1331933" cy="1331933"/>
            </a:xfrm>
            <a:prstGeom prst="donut">
              <a:avLst>
                <a:gd name="adj" fmla="val 23130"/>
              </a:avLst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0880136" y="5544207"/>
              <a:ext cx="723283" cy="7232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1061436" y="5807710"/>
              <a:ext cx="1151327" cy="105937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17913" y="-7290"/>
            <a:ext cx="1595549" cy="1592708"/>
            <a:chOff x="4211458" y="714710"/>
            <a:chExt cx="1771979" cy="1768824"/>
          </a:xfrm>
        </p:grpSpPr>
        <p:sp>
          <p:nvSpPr>
            <p:cNvPr id="116" name="Oval 115"/>
            <p:cNvSpPr/>
            <p:nvPr/>
          </p:nvSpPr>
          <p:spPr>
            <a:xfrm>
              <a:off x="5111048" y="714710"/>
              <a:ext cx="868282" cy="868282"/>
            </a:xfrm>
            <a:prstGeom prst="ellipse">
              <a:avLst/>
            </a:pr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flipH="1" flipV="1">
              <a:off x="4240065" y="1611996"/>
              <a:ext cx="868284" cy="868284"/>
            </a:xfrm>
            <a:prstGeom prst="teardrop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211458" y="724898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115155" y="1615252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flipV="1">
            <a:off x="8371880" y="5249786"/>
            <a:ext cx="1599785" cy="1605562"/>
            <a:chOff x="10592215" y="-5778"/>
            <a:chExt cx="1599785" cy="1605562"/>
          </a:xfrm>
        </p:grpSpPr>
        <p:sp>
          <p:nvSpPr>
            <p:cNvPr id="123" name="Freeform 122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ardrop 123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313974" y="5257939"/>
            <a:ext cx="1796465" cy="1743035"/>
            <a:chOff x="5098788" y="5125513"/>
            <a:chExt cx="1796465" cy="1743035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5098788" y="5125513"/>
              <a:ext cx="965200" cy="965200"/>
              <a:chOff x="5098788" y="5125513"/>
              <a:chExt cx="965200" cy="965200"/>
            </a:xfrm>
          </p:grpSpPr>
          <p:sp>
            <p:nvSpPr>
              <p:cNvPr id="131" name="Diamond 130"/>
              <p:cNvSpPr/>
              <p:nvPr/>
            </p:nvSpPr>
            <p:spPr>
              <a:xfrm rot="2700000">
                <a:off x="5098788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Diamond 136"/>
              <p:cNvSpPr/>
              <p:nvPr/>
            </p:nvSpPr>
            <p:spPr>
              <a:xfrm rot="2722265">
                <a:off x="5351738" y="535492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>
              <a:off x="5923623" y="5125513"/>
              <a:ext cx="965200" cy="965200"/>
              <a:chOff x="5923623" y="5125513"/>
              <a:chExt cx="965200" cy="965200"/>
            </a:xfrm>
          </p:grpSpPr>
          <p:sp>
            <p:nvSpPr>
              <p:cNvPr id="136" name="Diamond 135"/>
              <p:cNvSpPr/>
              <p:nvPr/>
            </p:nvSpPr>
            <p:spPr>
              <a:xfrm rot="2700000">
                <a:off x="5923623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Diamond 137"/>
              <p:cNvSpPr/>
              <p:nvPr/>
            </p:nvSpPr>
            <p:spPr>
              <a:xfrm rot="2722265">
                <a:off x="6180165" y="536289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5100569" y="5903348"/>
              <a:ext cx="965200" cy="965200"/>
              <a:chOff x="5100569" y="5903348"/>
              <a:chExt cx="965200" cy="965200"/>
            </a:xfrm>
          </p:grpSpPr>
          <p:sp>
            <p:nvSpPr>
              <p:cNvPr id="134" name="Diamond 133"/>
              <p:cNvSpPr/>
              <p:nvPr/>
            </p:nvSpPr>
            <p:spPr>
              <a:xfrm rot="2700000">
                <a:off x="5100569" y="5903348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amond 138"/>
              <p:cNvSpPr/>
              <p:nvPr/>
            </p:nvSpPr>
            <p:spPr>
              <a:xfrm rot="2722265">
                <a:off x="5348089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930053" y="5903347"/>
              <a:ext cx="965200" cy="965200"/>
              <a:chOff x="5930053" y="5903347"/>
              <a:chExt cx="965200" cy="965200"/>
            </a:xfrm>
          </p:grpSpPr>
          <p:sp>
            <p:nvSpPr>
              <p:cNvPr id="135" name="Diamond 134"/>
              <p:cNvSpPr/>
              <p:nvPr/>
            </p:nvSpPr>
            <p:spPr>
              <a:xfrm rot="2700000">
                <a:off x="5930053" y="5903347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amond 139"/>
              <p:cNvSpPr/>
              <p:nvPr/>
            </p:nvSpPr>
            <p:spPr>
              <a:xfrm rot="2722265">
                <a:off x="6173155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6" name="Group 1035"/>
          <p:cNvGrpSpPr/>
          <p:nvPr/>
        </p:nvGrpSpPr>
        <p:grpSpPr>
          <a:xfrm>
            <a:off x="5479838" y="-19136"/>
            <a:ext cx="1958683" cy="2743469"/>
            <a:chOff x="5174828" y="432557"/>
            <a:chExt cx="1958683" cy="2743469"/>
          </a:xfrm>
        </p:grpSpPr>
        <p:grpSp>
          <p:nvGrpSpPr>
            <p:cNvPr id="147" name="Group 146"/>
            <p:cNvGrpSpPr/>
            <p:nvPr/>
          </p:nvGrpSpPr>
          <p:grpSpPr>
            <a:xfrm>
              <a:off x="5174828" y="1807271"/>
              <a:ext cx="1955562" cy="1368755"/>
              <a:chOff x="6118344" y="687655"/>
              <a:chExt cx="2380386" cy="1806310"/>
            </a:xfrm>
          </p:grpSpPr>
          <p:sp>
            <p:nvSpPr>
              <p:cNvPr id="148" name="Right Triangle 147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Triangle 148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flipV="1">
              <a:off x="5177949" y="432557"/>
              <a:ext cx="1955562" cy="1368755"/>
              <a:chOff x="6118344" y="687655"/>
              <a:chExt cx="2380386" cy="1806310"/>
            </a:xfrm>
          </p:grpSpPr>
          <p:sp>
            <p:nvSpPr>
              <p:cNvPr id="152" name="Right Triangle 151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5" name="Diamond 1034"/>
            <p:cNvSpPr/>
            <p:nvPr/>
          </p:nvSpPr>
          <p:spPr>
            <a:xfrm>
              <a:off x="5579160" y="1499756"/>
              <a:ext cx="693576" cy="64853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TextBox 1039"/>
          <p:cNvSpPr txBox="1"/>
          <p:nvPr/>
        </p:nvSpPr>
        <p:spPr>
          <a:xfrm>
            <a:off x="267329" y="3075638"/>
            <a:ext cx="5241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769257" y="1339862"/>
            <a:ext cx="297894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048741" y="1411076"/>
            <a:ext cx="255037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112504" y="1425662"/>
            <a:ext cx="2289378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1553030" y="5757211"/>
            <a:ext cx="3752776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1" y="5826870"/>
            <a:ext cx="241303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706534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2818" y="1467018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86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23645" y="780164"/>
            <a:ext cx="6936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54678" y="52578"/>
            <a:ext cx="1257235" cy="115208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23569" y="3"/>
            <a:ext cx="1164694" cy="1257233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83082" y="738184"/>
            <a:ext cx="1016995" cy="923211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33324" y="2086794"/>
            <a:ext cx="923211" cy="1016995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571368" y="1264341"/>
            <a:ext cx="1277299" cy="1387331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20468" y="1257962"/>
            <a:ext cx="1277299" cy="1387331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284322" y="2664671"/>
            <a:ext cx="1378457" cy="1302503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571368" y="2627065"/>
            <a:ext cx="1277299" cy="140393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284209" y="3963028"/>
            <a:ext cx="2581520" cy="1378082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005692" y="3428502"/>
            <a:ext cx="2749647" cy="1125885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006423" y="4258168"/>
            <a:ext cx="807252" cy="744140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807211" y="1270719"/>
            <a:ext cx="1277299" cy="1387331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56029" y="1"/>
            <a:ext cx="1164694" cy="1297533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691947" y="1"/>
            <a:ext cx="1290760" cy="1278567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3817572" y="5317569"/>
            <a:ext cx="1306073" cy="1526118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25793" y="3445681"/>
            <a:ext cx="923211" cy="1016995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23324" y="3901757"/>
            <a:ext cx="1952449" cy="2137661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662551" y="5231020"/>
            <a:ext cx="1145665" cy="130250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0" y="5986321"/>
            <a:ext cx="1935421" cy="857367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1935421" y="5978135"/>
            <a:ext cx="649369" cy="873790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606719" y="5622828"/>
            <a:ext cx="1167842" cy="130250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892859" y="5742492"/>
            <a:ext cx="693271" cy="703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01906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6848" y="6303069"/>
            <a:ext cx="413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Table1: Decision Table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689</Words>
  <Application>Microsoft Office PowerPoint</Application>
  <PresentationFormat>Widescreen</PresentationFormat>
  <Paragraphs>253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141</cp:revision>
  <dcterms:created xsi:type="dcterms:W3CDTF">2022-11-15T06:43:56Z</dcterms:created>
  <dcterms:modified xsi:type="dcterms:W3CDTF">2022-11-23T15:40:06Z</dcterms:modified>
</cp:coreProperties>
</file>