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61" r:id="rId6"/>
    <p:sldId id="260" r:id="rId7"/>
    <p:sldId id="272" r:id="rId8"/>
    <p:sldId id="273" r:id="rId9"/>
    <p:sldId id="267" r:id="rId10"/>
    <p:sldId id="274" r:id="rId11"/>
    <p:sldId id="275" r:id="rId12"/>
    <p:sldId id="266" r:id="rId13"/>
    <p:sldId id="276" r:id="rId14"/>
    <p:sldId id="277" r:id="rId15"/>
    <p:sldId id="280" r:id="rId16"/>
    <p:sldId id="281" r:id="rId17"/>
    <p:sldId id="278" r:id="rId18"/>
    <p:sldId id="279" r:id="rId19"/>
    <p:sldId id="265" r:id="rId20"/>
    <p:sldId id="269" r:id="rId21"/>
    <p:sldId id="271" r:id="rId22"/>
    <p:sldId id="270" r:id="rId23"/>
    <p:sldId id="268" r:id="rId24"/>
    <p:sldId id="26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44C2A"/>
    <a:srgbClr val="F33D19"/>
    <a:srgbClr val="EE0000"/>
    <a:srgbClr val="F55839"/>
    <a:srgbClr val="FA3D0A"/>
    <a:srgbClr val="FFFFFF"/>
    <a:srgbClr val="8DABDB"/>
    <a:srgbClr val="F35F4F"/>
    <a:srgbClr val="FDF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7" autoAdjust="0"/>
  </p:normalViewPr>
  <p:slideViewPr>
    <p:cSldViewPr snapToGrid="0">
      <p:cViewPr>
        <p:scale>
          <a:sx n="33" d="100"/>
          <a:sy n="33" d="100"/>
        </p:scale>
        <p:origin x="2022" y="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585028" y="2845280"/>
            <a:ext cx="1323693" cy="5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234309" y="4260573"/>
            <a:ext cx="1388491" cy="70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499509" y="794295"/>
            <a:ext cx="2034891" cy="511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6828972" y="2191657"/>
            <a:ext cx="1705427" cy="432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988627" y="4288743"/>
            <a:ext cx="1545771" cy="67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642160" y="5781350"/>
            <a:ext cx="1892233" cy="15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9056902" cy="6501270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65486" y="1045029"/>
            <a:ext cx="7126514" cy="49528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-1" y="-1"/>
            <a:ext cx="5981700" cy="6858001"/>
            <a:chOff x="-1" y="-1"/>
            <a:chExt cx="5981700" cy="6858001"/>
          </a:xfrm>
        </p:grpSpPr>
        <p:grpSp>
          <p:nvGrpSpPr>
            <p:cNvPr id="33" name="Group 32"/>
            <p:cNvGrpSpPr/>
            <p:nvPr/>
          </p:nvGrpSpPr>
          <p:grpSpPr>
            <a:xfrm>
              <a:off x="-1" y="-1"/>
              <a:ext cx="5981700" cy="6858001"/>
              <a:chOff x="-1" y="-1"/>
              <a:chExt cx="5981700" cy="685800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1" y="-1"/>
                <a:ext cx="5981700" cy="6858001"/>
              </a:xfrm>
              <a:custGeom>
                <a:avLst/>
                <a:gdLst>
                  <a:gd name="connsiteX0" fmla="*/ 0 w 5981700"/>
                  <a:gd name="connsiteY0" fmla="*/ 0 h 6858001"/>
                  <a:gd name="connsiteX1" fmla="*/ 4141096 w 5981700"/>
                  <a:gd name="connsiteY1" fmla="*/ 0 h 6858001"/>
                  <a:gd name="connsiteX2" fmla="*/ 4167524 w 5981700"/>
                  <a:gd name="connsiteY2" fmla="*/ 16943 h 6858001"/>
                  <a:gd name="connsiteX3" fmla="*/ 5981700 w 5981700"/>
                  <a:gd name="connsiteY3" fmla="*/ 3429000 h 6858001"/>
                  <a:gd name="connsiteX4" fmla="*/ 4167524 w 5981700"/>
                  <a:gd name="connsiteY4" fmla="*/ 6841057 h 6858001"/>
                  <a:gd name="connsiteX5" fmla="*/ 4141094 w 5981700"/>
                  <a:gd name="connsiteY5" fmla="*/ 6858001 h 6858001"/>
                  <a:gd name="connsiteX6" fmla="*/ 0 w 5981700"/>
                  <a:gd name="connsiteY6" fmla="*/ 6858001 h 6858001"/>
                  <a:gd name="connsiteX7" fmla="*/ 0 w 5981700"/>
                  <a:gd name="connsiteY7" fmla="*/ 5590743 h 6858001"/>
                  <a:gd name="connsiteX8" fmla="*/ 48543 w 5981700"/>
                  <a:gd name="connsiteY8" fmla="*/ 5634861 h 6858001"/>
                  <a:gd name="connsiteX9" fmla="*/ 1866900 w 5981700"/>
                  <a:gd name="connsiteY9" fmla="*/ 6287634 h 6858001"/>
                  <a:gd name="connsiteX10" fmla="*/ 4725534 w 5981700"/>
                  <a:gd name="connsiteY10" fmla="*/ 3429000 h 6858001"/>
                  <a:gd name="connsiteX11" fmla="*/ 1866900 w 5981700"/>
                  <a:gd name="connsiteY11" fmla="*/ 570366 h 6858001"/>
                  <a:gd name="connsiteX12" fmla="*/ 48543 w 5981700"/>
                  <a:gd name="connsiteY12" fmla="*/ 1223139 h 6858001"/>
                  <a:gd name="connsiteX13" fmla="*/ 0 w 5981700"/>
                  <a:gd name="connsiteY13" fmla="*/ 1267258 h 6858001"/>
                  <a:gd name="connsiteX14" fmla="*/ 0 w 5981700"/>
                  <a:gd name="connsiteY14" fmla="*/ 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81700" h="6858001">
                    <a:moveTo>
                      <a:pt x="0" y="0"/>
                    </a:moveTo>
                    <a:lnTo>
                      <a:pt x="4141096" y="0"/>
                    </a:lnTo>
                    <a:lnTo>
                      <a:pt x="4167524" y="16943"/>
                    </a:lnTo>
                    <a:cubicBezTo>
                      <a:pt x="5262068" y="756403"/>
                      <a:pt x="5981700" y="2008662"/>
                      <a:pt x="5981700" y="3429000"/>
                    </a:cubicBezTo>
                    <a:cubicBezTo>
                      <a:pt x="5981700" y="4849338"/>
                      <a:pt x="5262068" y="6101597"/>
                      <a:pt x="4167524" y="6841057"/>
                    </a:cubicBezTo>
                    <a:lnTo>
                      <a:pt x="4141094" y="6858001"/>
                    </a:lnTo>
                    <a:lnTo>
                      <a:pt x="0" y="6858001"/>
                    </a:lnTo>
                    <a:lnTo>
                      <a:pt x="0" y="5590743"/>
                    </a:lnTo>
                    <a:lnTo>
                      <a:pt x="48543" y="5634861"/>
                    </a:lnTo>
                    <a:cubicBezTo>
                      <a:pt x="542684" y="6042662"/>
                      <a:pt x="1176184" y="6287634"/>
                      <a:pt x="1866900" y="6287634"/>
                    </a:cubicBezTo>
                    <a:cubicBezTo>
                      <a:pt x="3445680" y="6287634"/>
                      <a:pt x="4725534" y="5007780"/>
                      <a:pt x="4725534" y="3429000"/>
                    </a:cubicBezTo>
                    <a:cubicBezTo>
                      <a:pt x="4725534" y="1850220"/>
                      <a:pt x="3445680" y="570366"/>
                      <a:pt x="1866900" y="570366"/>
                    </a:cubicBezTo>
                    <a:cubicBezTo>
                      <a:pt x="1176184" y="570366"/>
                      <a:pt x="542684" y="815338"/>
                      <a:pt x="48543" y="1223139"/>
                    </a:cubicBezTo>
                    <a:lnTo>
                      <a:pt x="0" y="1267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819585"/>
                <a:ext cx="4503447" cy="4487149"/>
                <a:chOff x="0" y="819585"/>
                <a:chExt cx="4503447" cy="44871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0" y="819585"/>
                  <a:ext cx="4503447" cy="4436181"/>
                </a:xfrm>
                <a:custGeom>
                  <a:avLst/>
                  <a:gdLst>
                    <a:gd name="connsiteX0" fmla="*/ 1888834 w 4503447"/>
                    <a:gd name="connsiteY0" fmla="*/ 1 h 4436181"/>
                    <a:gd name="connsiteX1" fmla="*/ 4503447 w 4503447"/>
                    <a:gd name="connsiteY1" fmla="*/ 2614614 h 4436181"/>
                    <a:gd name="connsiteX2" fmla="*/ 3906397 w 4503447"/>
                    <a:gd name="connsiteY2" fmla="*/ 4277751 h 4436181"/>
                    <a:gd name="connsiteX3" fmla="*/ 3762406 w 4503447"/>
                    <a:gd name="connsiteY3" fmla="*/ 4436181 h 4436181"/>
                    <a:gd name="connsiteX4" fmla="*/ 3748198 w 4503447"/>
                    <a:gd name="connsiteY4" fmla="*/ 4403041 h 4436181"/>
                    <a:gd name="connsiteX5" fmla="*/ 3881057 w 4503447"/>
                    <a:gd name="connsiteY5" fmla="*/ 4256861 h 4436181"/>
                    <a:gd name="connsiteX6" fmla="*/ 4470607 w 4503447"/>
                    <a:gd name="connsiteY6" fmla="*/ 2614613 h 4436181"/>
                    <a:gd name="connsiteX7" fmla="*/ 1888834 w 4503447"/>
                    <a:gd name="connsiteY7" fmla="*/ 32840 h 4436181"/>
                    <a:gd name="connsiteX8" fmla="*/ 63244 w 4503447"/>
                    <a:gd name="connsiteY8" fmla="*/ 789024 h 4436181"/>
                    <a:gd name="connsiteX9" fmla="*/ 0 w 4503447"/>
                    <a:gd name="connsiteY9" fmla="*/ 858610 h 4436181"/>
                    <a:gd name="connsiteX10" fmla="*/ 0 w 4503447"/>
                    <a:gd name="connsiteY10" fmla="*/ 809839 h 4436181"/>
                    <a:gd name="connsiteX11" fmla="*/ 40023 w 4503447"/>
                    <a:gd name="connsiteY11" fmla="*/ 765803 h 4436181"/>
                    <a:gd name="connsiteX12" fmla="*/ 1888834 w 4503447"/>
                    <a:gd name="connsiteY12" fmla="*/ 1 h 443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03447" h="4436181">
                      <a:moveTo>
                        <a:pt x="1888834" y="1"/>
                      </a:moveTo>
                      <a:cubicBezTo>
                        <a:pt x="3332845" y="0"/>
                        <a:pt x="4503447" y="1170603"/>
                        <a:pt x="4503447" y="2614614"/>
                      </a:cubicBezTo>
                      <a:cubicBezTo>
                        <a:pt x="4503447" y="3246369"/>
                        <a:pt x="4279386" y="3825791"/>
                        <a:pt x="3906397" y="4277751"/>
                      </a:cubicBezTo>
                      <a:lnTo>
                        <a:pt x="3762406" y="4436181"/>
                      </a:lnTo>
                      <a:lnTo>
                        <a:pt x="3748198" y="4403041"/>
                      </a:lnTo>
                      <a:lnTo>
                        <a:pt x="3881057" y="4256861"/>
                      </a:lnTo>
                      <a:cubicBezTo>
                        <a:pt x="4249362" y="3810579"/>
                        <a:pt x="4470607" y="3238434"/>
                        <a:pt x="4470607" y="2614613"/>
                      </a:cubicBezTo>
                      <a:cubicBezTo>
                        <a:pt x="4470607" y="1188739"/>
                        <a:pt x="3314708" y="32840"/>
                        <a:pt x="1888834" y="32840"/>
                      </a:cubicBezTo>
                      <a:cubicBezTo>
                        <a:pt x="1175897" y="32840"/>
                        <a:pt x="530453" y="321815"/>
                        <a:pt x="63244" y="789024"/>
                      </a:cubicBezTo>
                      <a:lnTo>
                        <a:pt x="0" y="858610"/>
                      </a:lnTo>
                      <a:lnTo>
                        <a:pt x="0" y="809839"/>
                      </a:lnTo>
                      <a:lnTo>
                        <a:pt x="40023" y="765803"/>
                      </a:lnTo>
                      <a:cubicBezTo>
                        <a:pt x="513175" y="292652"/>
                        <a:pt x="1166829" y="1"/>
                        <a:pt x="1888834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683794" y="5204797"/>
                  <a:ext cx="100014" cy="10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0" y="5190201"/>
              <a:ext cx="2251723" cy="858611"/>
              <a:chOff x="0" y="5190201"/>
              <a:chExt cx="2251723" cy="85861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5190201"/>
                <a:ext cx="2187435" cy="858611"/>
              </a:xfrm>
              <a:custGeom>
                <a:avLst/>
                <a:gdLst>
                  <a:gd name="connsiteX0" fmla="*/ 0 w 2187435"/>
                  <a:gd name="connsiteY0" fmla="*/ 0 h 858611"/>
                  <a:gd name="connsiteX1" fmla="*/ 63245 w 2187435"/>
                  <a:gd name="connsiteY1" fmla="*/ 69587 h 858611"/>
                  <a:gd name="connsiteX2" fmla="*/ 1888834 w 2187435"/>
                  <a:gd name="connsiteY2" fmla="*/ 825771 h 858611"/>
                  <a:gd name="connsiteX3" fmla="*/ 2152805 w 2187435"/>
                  <a:gd name="connsiteY3" fmla="*/ 812442 h 858611"/>
                  <a:gd name="connsiteX4" fmla="*/ 2174083 w 2187435"/>
                  <a:gd name="connsiteY4" fmla="*/ 809194 h 858611"/>
                  <a:gd name="connsiteX5" fmla="*/ 2187435 w 2187435"/>
                  <a:gd name="connsiteY5" fmla="*/ 840340 h 858611"/>
                  <a:gd name="connsiteX6" fmla="*/ 2156163 w 2187435"/>
                  <a:gd name="connsiteY6" fmla="*/ 845112 h 858611"/>
                  <a:gd name="connsiteX7" fmla="*/ 1888834 w 2187435"/>
                  <a:gd name="connsiteY7" fmla="*/ 858611 h 858611"/>
                  <a:gd name="connsiteX8" fmla="*/ 40024 w 2187435"/>
                  <a:gd name="connsiteY8" fmla="*/ 92808 h 858611"/>
                  <a:gd name="connsiteX9" fmla="*/ 0 w 2187435"/>
                  <a:gd name="connsiteY9" fmla="*/ 48771 h 858611"/>
                  <a:gd name="connsiteX10" fmla="*/ 0 w 2187435"/>
                  <a:gd name="connsiteY10" fmla="*/ 0 h 85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7435" h="858611">
                    <a:moveTo>
                      <a:pt x="0" y="0"/>
                    </a:moveTo>
                    <a:lnTo>
                      <a:pt x="63245" y="69587"/>
                    </a:lnTo>
                    <a:cubicBezTo>
                      <a:pt x="530454" y="536796"/>
                      <a:pt x="1175897" y="825771"/>
                      <a:pt x="1888834" y="825771"/>
                    </a:cubicBezTo>
                    <a:cubicBezTo>
                      <a:pt x="1977951" y="825770"/>
                      <a:pt x="2066014" y="821256"/>
                      <a:pt x="2152805" y="812442"/>
                    </a:cubicBezTo>
                    <a:lnTo>
                      <a:pt x="2174083" y="809194"/>
                    </a:lnTo>
                    <a:lnTo>
                      <a:pt x="2187435" y="840340"/>
                    </a:lnTo>
                    <a:lnTo>
                      <a:pt x="2156163" y="845112"/>
                    </a:lnTo>
                    <a:cubicBezTo>
                      <a:pt x="2068267" y="854038"/>
                      <a:pt x="1979085" y="858610"/>
                      <a:pt x="1888834" y="858611"/>
                    </a:cubicBezTo>
                    <a:cubicBezTo>
                      <a:pt x="1166829" y="858611"/>
                      <a:pt x="513176" y="565960"/>
                      <a:pt x="40024" y="92808"/>
                    </a:cubicBezTo>
                    <a:lnTo>
                      <a:pt x="0" y="487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1709" y="5946875"/>
                <a:ext cx="100014" cy="10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-2" y="2525841"/>
            <a:ext cx="4155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9438" y="1936386"/>
            <a:ext cx="5814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natural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described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rules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53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" y="0"/>
            <a:ext cx="2233687" cy="2203904"/>
          </a:xfrm>
          <a:custGeom>
            <a:avLst/>
            <a:gdLst>
              <a:gd name="connsiteX0" fmla="*/ 1780388 w 2233687"/>
              <a:gd name="connsiteY0" fmla="*/ 0 h 2203904"/>
              <a:gd name="connsiteX1" fmla="*/ 2233687 w 2233687"/>
              <a:gd name="connsiteY1" fmla="*/ 0 h 2203904"/>
              <a:gd name="connsiteX2" fmla="*/ 0 w 2233687"/>
              <a:gd name="connsiteY2" fmla="*/ 2203904 h 2203904"/>
              <a:gd name="connsiteX3" fmla="*/ 0 w 2233687"/>
              <a:gd name="connsiteY3" fmla="*/ 1750605 h 2203904"/>
              <a:gd name="connsiteX4" fmla="*/ 1780388 w 2233687"/>
              <a:gd name="connsiteY4" fmla="*/ 0 h 220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687" h="2203904">
                <a:moveTo>
                  <a:pt x="1780388" y="0"/>
                </a:moveTo>
                <a:lnTo>
                  <a:pt x="2233687" y="0"/>
                </a:lnTo>
                <a:cubicBezTo>
                  <a:pt x="2233687" y="1217183"/>
                  <a:pt x="1233631" y="2203904"/>
                  <a:pt x="0" y="2203904"/>
                </a:cubicBezTo>
                <a:lnTo>
                  <a:pt x="0" y="1750605"/>
                </a:lnTo>
                <a:cubicBezTo>
                  <a:pt x="983281" y="1750605"/>
                  <a:pt x="1780388" y="966832"/>
                  <a:pt x="1780388" y="0"/>
                </a:cubicBezTo>
                <a:close/>
              </a:path>
            </a:pathLst>
          </a:custGeom>
          <a:solidFill>
            <a:srgbClr val="F44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1088572" cy="1074057"/>
          </a:xfrm>
          <a:custGeom>
            <a:avLst/>
            <a:gdLst>
              <a:gd name="connsiteX0" fmla="*/ 761328 w 1088572"/>
              <a:gd name="connsiteY0" fmla="*/ 0 h 1074057"/>
              <a:gd name="connsiteX1" fmla="*/ 1088572 w 1088572"/>
              <a:gd name="connsiteY1" fmla="*/ 0 h 1074057"/>
              <a:gd name="connsiteX2" fmla="*/ 0 w 1088572"/>
              <a:gd name="connsiteY2" fmla="*/ 1074057 h 1074057"/>
              <a:gd name="connsiteX3" fmla="*/ 0 w 1088572"/>
              <a:gd name="connsiteY3" fmla="*/ 746813 h 1074057"/>
              <a:gd name="connsiteX4" fmla="*/ 761328 w 1088572"/>
              <a:gd name="connsiteY4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2" h="1074057">
                <a:moveTo>
                  <a:pt x="761328" y="0"/>
                </a:moveTo>
                <a:lnTo>
                  <a:pt x="1088572" y="0"/>
                </a:lnTo>
                <a:cubicBezTo>
                  <a:pt x="1088572" y="593185"/>
                  <a:pt x="601202" y="1074057"/>
                  <a:pt x="0" y="1074057"/>
                </a:cubicBezTo>
                <a:lnTo>
                  <a:pt x="0" y="746813"/>
                </a:lnTo>
                <a:cubicBezTo>
                  <a:pt x="420470" y="746813"/>
                  <a:pt x="761328" y="412453"/>
                  <a:pt x="76132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886136" y="0"/>
            <a:ext cx="2305865" cy="2182378"/>
          </a:xfrm>
          <a:custGeom>
            <a:avLst/>
            <a:gdLst>
              <a:gd name="connsiteX0" fmla="*/ 0 w 2305865"/>
              <a:gd name="connsiteY0" fmla="*/ 0 h 2182378"/>
              <a:gd name="connsiteX1" fmla="*/ 986728 w 2305865"/>
              <a:gd name="connsiteY1" fmla="*/ 0 h 2182378"/>
              <a:gd name="connsiteX2" fmla="*/ 1028537 w 2305865"/>
              <a:gd name="connsiteY2" fmla="*/ 130451 h 2182378"/>
              <a:gd name="connsiteX3" fmla="*/ 2286659 w 2305865"/>
              <a:gd name="connsiteY3" fmla="*/ 1205368 h 2182378"/>
              <a:gd name="connsiteX4" fmla="*/ 2305865 w 2305865"/>
              <a:gd name="connsiteY4" fmla="*/ 1208274 h 2182378"/>
              <a:gd name="connsiteX5" fmla="*/ 2305865 w 2305865"/>
              <a:gd name="connsiteY5" fmla="*/ 2182378 h 2182378"/>
              <a:gd name="connsiteX6" fmla="*/ 2092341 w 2305865"/>
              <a:gd name="connsiteY6" fmla="*/ 2149970 h 2182378"/>
              <a:gd name="connsiteX7" fmla="*/ 2565 w 2305865"/>
              <a:gd name="connsiteY7" fmla="*/ 19122 h 2182378"/>
              <a:gd name="connsiteX8" fmla="*/ 0 w 2305865"/>
              <a:gd name="connsiteY8" fmla="*/ 0 h 218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865" h="2182378">
                <a:moveTo>
                  <a:pt x="0" y="0"/>
                </a:moveTo>
                <a:lnTo>
                  <a:pt x="986728" y="0"/>
                </a:lnTo>
                <a:lnTo>
                  <a:pt x="1028537" y="130451"/>
                </a:lnTo>
                <a:cubicBezTo>
                  <a:pt x="1229362" y="674187"/>
                  <a:pt x="1703863" y="1087142"/>
                  <a:pt x="2286659" y="1205368"/>
                </a:cubicBezTo>
                <a:lnTo>
                  <a:pt x="2305865" y="1208274"/>
                </a:lnTo>
                <a:lnTo>
                  <a:pt x="2305865" y="2182378"/>
                </a:lnTo>
                <a:lnTo>
                  <a:pt x="2092341" y="2149970"/>
                </a:lnTo>
                <a:cubicBezTo>
                  <a:pt x="1027967" y="1933371"/>
                  <a:pt x="194341" y="1086811"/>
                  <a:pt x="2565" y="1912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196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39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48613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21969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27490" y="197912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6145" y="244425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2325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2325" y="199106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11293" y="244824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52407" y="153917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52407" y="2025024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51901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382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656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4930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89279" y="1547585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567" y="15653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2489" y="20034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3855" y="1565397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6567" y="200832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3855" y="201533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83827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14645" y="244167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49039" y="244167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44467" y="335690"/>
            <a:ext cx="663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 ?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18334" y="2746802"/>
            <a:ext cx="3507693" cy="3371932"/>
            <a:chOff x="418334" y="2746802"/>
            <a:chExt cx="3507693" cy="3371932"/>
          </a:xfrm>
        </p:grpSpPr>
        <p:sp>
          <p:nvSpPr>
            <p:cNvPr id="59" name="Diamond 58"/>
            <p:cNvSpPr/>
            <p:nvPr/>
          </p:nvSpPr>
          <p:spPr>
            <a:xfrm>
              <a:off x="418334" y="2746802"/>
              <a:ext cx="3507693" cy="337193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4733" y="385563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65740" y="2746802"/>
            <a:ext cx="3507693" cy="3371932"/>
            <a:chOff x="4065740" y="2746802"/>
            <a:chExt cx="3507693" cy="3371932"/>
          </a:xfrm>
        </p:grpSpPr>
        <p:sp>
          <p:nvSpPr>
            <p:cNvPr id="61" name="Diamond 60"/>
            <p:cNvSpPr/>
            <p:nvPr/>
          </p:nvSpPr>
          <p:spPr>
            <a:xfrm>
              <a:off x="4065740" y="2746802"/>
              <a:ext cx="3507693" cy="3371932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4537" y="3858920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13146" y="2746802"/>
            <a:ext cx="3507693" cy="3371932"/>
            <a:chOff x="7713146" y="2746802"/>
            <a:chExt cx="3507693" cy="3371932"/>
          </a:xfrm>
        </p:grpSpPr>
        <p:sp>
          <p:nvSpPr>
            <p:cNvPr id="62" name="Diamond 61"/>
            <p:cNvSpPr/>
            <p:nvPr/>
          </p:nvSpPr>
          <p:spPr>
            <a:xfrm>
              <a:off x="7713146" y="2746802"/>
              <a:ext cx="3507693" cy="337193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5373" y="382007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8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6803" y="646616"/>
            <a:ext cx="7016749" cy="5581650"/>
          </a:xfrm>
          <a:prstGeom prst="rect">
            <a:avLst/>
          </a:prstGeom>
          <a:gradFill flip="none" rotWithShape="1">
            <a:gsLst>
              <a:gs pos="700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9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74379" y="0"/>
            <a:ext cx="5203370" cy="6696077"/>
            <a:chOff x="7026729" y="1"/>
            <a:chExt cx="5203370" cy="66960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26729" y="1"/>
              <a:ext cx="5203370" cy="6696077"/>
              <a:chOff x="7026729" y="1"/>
              <a:chExt cx="5203370" cy="669607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543800" y="1"/>
                <a:ext cx="4686299" cy="5943600"/>
              </a:xfrm>
              <a:custGeom>
                <a:avLst/>
                <a:gdLst>
                  <a:gd name="connsiteX0" fmla="*/ 898992 w 4618431"/>
                  <a:gd name="connsiteY0" fmla="*/ 0 h 5979139"/>
                  <a:gd name="connsiteX1" fmla="*/ 4618431 w 4618431"/>
                  <a:gd name="connsiteY1" fmla="*/ 0 h 5979139"/>
                  <a:gd name="connsiteX2" fmla="*/ 4618431 w 4618431"/>
                  <a:gd name="connsiteY2" fmla="*/ 4114795 h 5979139"/>
                  <a:gd name="connsiteX3" fmla="*/ 2859645 w 4618431"/>
                  <a:gd name="connsiteY3" fmla="*/ 5979139 h 5979139"/>
                  <a:gd name="connsiteX4" fmla="*/ 334044 w 4618431"/>
                  <a:gd name="connsiteY4" fmla="*/ 3596534 h 5979139"/>
                  <a:gd name="connsiteX5" fmla="*/ 1432157 w 4618431"/>
                  <a:gd name="connsiteY5" fmla="*/ 2432514 h 5979139"/>
                  <a:gd name="connsiteX6" fmla="*/ 0 w 4618431"/>
                  <a:gd name="connsiteY6" fmla="*/ 778327 h 5979139"/>
                  <a:gd name="connsiteX7" fmla="*/ 898992 w 4618431"/>
                  <a:gd name="connsiteY7" fmla="*/ 0 h 597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431" h="5979139">
                    <a:moveTo>
                      <a:pt x="898992" y="0"/>
                    </a:moveTo>
                    <a:lnTo>
                      <a:pt x="4618431" y="0"/>
                    </a:lnTo>
                    <a:lnTo>
                      <a:pt x="4618431" y="4114795"/>
                    </a:lnTo>
                    <a:lnTo>
                      <a:pt x="2859645" y="5979139"/>
                    </a:lnTo>
                    <a:lnTo>
                      <a:pt x="334044" y="3596534"/>
                    </a:lnTo>
                    <a:lnTo>
                      <a:pt x="1432157" y="2432514"/>
                    </a:lnTo>
                    <a:lnTo>
                      <a:pt x="0" y="778327"/>
                    </a:lnTo>
                    <a:lnTo>
                      <a:pt x="89899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02500" y="2247900"/>
                <a:ext cx="2038398" cy="1293586"/>
              </a:xfrm>
              <a:custGeom>
                <a:avLst/>
                <a:gdLst>
                  <a:gd name="connsiteX0" fmla="*/ 157037 w 2038398"/>
                  <a:gd name="connsiteY0" fmla="*/ 0 h 1293586"/>
                  <a:gd name="connsiteX1" fmla="*/ 2038398 w 2038398"/>
                  <a:gd name="connsiteY1" fmla="*/ 0 h 1293586"/>
                  <a:gd name="connsiteX2" fmla="*/ 2038398 w 2038398"/>
                  <a:gd name="connsiteY2" fmla="*/ 1188384 h 1293586"/>
                  <a:gd name="connsiteX3" fmla="*/ 1933196 w 2038398"/>
                  <a:gd name="connsiteY3" fmla="*/ 1293586 h 1293586"/>
                  <a:gd name="connsiteX4" fmla="*/ 0 w 2038398"/>
                  <a:gd name="connsiteY4" fmla="*/ 1293586 h 1293586"/>
                  <a:gd name="connsiteX5" fmla="*/ 0 w 2038398"/>
                  <a:gd name="connsiteY5" fmla="*/ 157037 h 1293586"/>
                  <a:gd name="connsiteX6" fmla="*/ 157037 w 2038398"/>
                  <a:gd name="connsiteY6" fmla="*/ 0 h 1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98" h="1293586">
                    <a:moveTo>
                      <a:pt x="157037" y="0"/>
                    </a:moveTo>
                    <a:lnTo>
                      <a:pt x="2038398" y="0"/>
                    </a:lnTo>
                    <a:lnTo>
                      <a:pt x="2038398" y="1188384"/>
                    </a:lnTo>
                    <a:cubicBezTo>
                      <a:pt x="2038398" y="1246485"/>
                      <a:pt x="1991297" y="1293586"/>
                      <a:pt x="1933196" y="1293586"/>
                    </a:cubicBezTo>
                    <a:lnTo>
                      <a:pt x="0" y="1293586"/>
                    </a:lnTo>
                    <a:lnTo>
                      <a:pt x="0" y="157037"/>
                    </a:lnTo>
                    <a:cubicBezTo>
                      <a:pt x="0" y="70308"/>
                      <a:pt x="70308" y="0"/>
                      <a:pt x="157037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26729" y="1188358"/>
                <a:ext cx="2314169" cy="2353128"/>
              </a:xfrm>
              <a:custGeom>
                <a:avLst/>
                <a:gdLst>
                  <a:gd name="connsiteX0" fmla="*/ 105202 w 2314169"/>
                  <a:gd name="connsiteY0" fmla="*/ 0 h 2353128"/>
                  <a:gd name="connsiteX1" fmla="*/ 2208967 w 2314169"/>
                  <a:gd name="connsiteY1" fmla="*/ 0 h 2353128"/>
                  <a:gd name="connsiteX2" fmla="*/ 2314169 w 2314169"/>
                  <a:gd name="connsiteY2" fmla="*/ 105202 h 2353128"/>
                  <a:gd name="connsiteX3" fmla="*/ 2314169 w 2314169"/>
                  <a:gd name="connsiteY3" fmla="*/ 1059542 h 2353128"/>
                  <a:gd name="connsiteX4" fmla="*/ 432808 w 2314169"/>
                  <a:gd name="connsiteY4" fmla="*/ 1059542 h 2353128"/>
                  <a:gd name="connsiteX5" fmla="*/ 275771 w 2314169"/>
                  <a:gd name="connsiteY5" fmla="*/ 1216579 h 2353128"/>
                  <a:gd name="connsiteX6" fmla="*/ 275771 w 2314169"/>
                  <a:gd name="connsiteY6" fmla="*/ 2353128 h 2353128"/>
                  <a:gd name="connsiteX7" fmla="*/ 105202 w 2314169"/>
                  <a:gd name="connsiteY7" fmla="*/ 2353128 h 2353128"/>
                  <a:gd name="connsiteX8" fmla="*/ 0 w 2314169"/>
                  <a:gd name="connsiteY8" fmla="*/ 2247926 h 2353128"/>
                  <a:gd name="connsiteX9" fmla="*/ 0 w 2314169"/>
                  <a:gd name="connsiteY9" fmla="*/ 105202 h 2353128"/>
                  <a:gd name="connsiteX10" fmla="*/ 105202 w 2314169"/>
                  <a:gd name="connsiteY10" fmla="*/ 0 h 235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169" h="2353128">
                    <a:moveTo>
                      <a:pt x="105202" y="0"/>
                    </a:moveTo>
                    <a:lnTo>
                      <a:pt x="2208967" y="0"/>
                    </a:lnTo>
                    <a:cubicBezTo>
                      <a:pt x="2267068" y="0"/>
                      <a:pt x="2314169" y="47101"/>
                      <a:pt x="2314169" y="105202"/>
                    </a:cubicBezTo>
                    <a:lnTo>
                      <a:pt x="2314169" y="1059542"/>
                    </a:lnTo>
                    <a:lnTo>
                      <a:pt x="432808" y="1059542"/>
                    </a:lnTo>
                    <a:cubicBezTo>
                      <a:pt x="346079" y="1059542"/>
                      <a:pt x="275771" y="1129850"/>
                      <a:pt x="275771" y="1216579"/>
                    </a:cubicBezTo>
                    <a:lnTo>
                      <a:pt x="275771" y="2353128"/>
                    </a:lnTo>
                    <a:lnTo>
                      <a:pt x="105202" y="2353128"/>
                    </a:lnTo>
                    <a:cubicBezTo>
                      <a:pt x="47101" y="2353128"/>
                      <a:pt x="0" y="2306027"/>
                      <a:pt x="0" y="2247926"/>
                    </a:cubicBezTo>
                    <a:lnTo>
                      <a:pt x="0" y="105202"/>
                    </a:lnTo>
                    <a:cubicBezTo>
                      <a:pt x="0" y="47101"/>
                      <a:pt x="47101" y="0"/>
                      <a:pt x="105202" y="0"/>
                    </a:cubicBezTo>
                    <a:close/>
                  </a:path>
                </a:pathLst>
              </a:custGeom>
              <a:solidFill>
                <a:srgbClr val="F55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302499" y="2247900"/>
                <a:ext cx="3454400" cy="3512555"/>
              </a:xfrm>
              <a:custGeom>
                <a:avLst/>
                <a:gdLst>
                  <a:gd name="connsiteX0" fmla="*/ 2038398 w 3454400"/>
                  <a:gd name="connsiteY0" fmla="*/ 0 h 3512555"/>
                  <a:gd name="connsiteX1" fmla="*/ 3297363 w 3454400"/>
                  <a:gd name="connsiteY1" fmla="*/ 0 h 3512555"/>
                  <a:gd name="connsiteX2" fmla="*/ 3454400 w 3454400"/>
                  <a:gd name="connsiteY2" fmla="*/ 157037 h 3512555"/>
                  <a:gd name="connsiteX3" fmla="*/ 3454400 w 3454400"/>
                  <a:gd name="connsiteY3" fmla="*/ 3355518 h 3512555"/>
                  <a:gd name="connsiteX4" fmla="*/ 3297363 w 3454400"/>
                  <a:gd name="connsiteY4" fmla="*/ 3512555 h 3512555"/>
                  <a:gd name="connsiteX5" fmla="*/ 157037 w 3454400"/>
                  <a:gd name="connsiteY5" fmla="*/ 3512555 h 3512555"/>
                  <a:gd name="connsiteX6" fmla="*/ 0 w 3454400"/>
                  <a:gd name="connsiteY6" fmla="*/ 3355518 h 3512555"/>
                  <a:gd name="connsiteX7" fmla="*/ 0 w 3454400"/>
                  <a:gd name="connsiteY7" fmla="*/ 1293586 h 3512555"/>
                  <a:gd name="connsiteX8" fmla="*/ 1933196 w 3454400"/>
                  <a:gd name="connsiteY8" fmla="*/ 1293586 h 3512555"/>
                  <a:gd name="connsiteX9" fmla="*/ 2038398 w 3454400"/>
                  <a:gd name="connsiteY9" fmla="*/ 1188384 h 3512555"/>
                  <a:gd name="connsiteX10" fmla="*/ 2038398 w 3454400"/>
                  <a:gd name="connsiteY10" fmla="*/ 0 h 351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54400" h="3512555">
                    <a:moveTo>
                      <a:pt x="2038398" y="0"/>
                    </a:moveTo>
                    <a:lnTo>
                      <a:pt x="3297363" y="0"/>
                    </a:lnTo>
                    <a:cubicBezTo>
                      <a:pt x="3384092" y="0"/>
                      <a:pt x="3454400" y="70308"/>
                      <a:pt x="3454400" y="157037"/>
                    </a:cubicBezTo>
                    <a:lnTo>
                      <a:pt x="3454400" y="3355518"/>
                    </a:lnTo>
                    <a:cubicBezTo>
                      <a:pt x="3454400" y="3442247"/>
                      <a:pt x="3384092" y="3512555"/>
                      <a:pt x="3297363" y="3512555"/>
                    </a:cubicBezTo>
                    <a:lnTo>
                      <a:pt x="157037" y="3512555"/>
                    </a:lnTo>
                    <a:cubicBezTo>
                      <a:pt x="70308" y="3512555"/>
                      <a:pt x="0" y="3442247"/>
                      <a:pt x="0" y="3355518"/>
                    </a:cubicBezTo>
                    <a:lnTo>
                      <a:pt x="0" y="1293586"/>
                    </a:lnTo>
                    <a:lnTo>
                      <a:pt x="1933196" y="1293586"/>
                    </a:lnTo>
                    <a:cubicBezTo>
                      <a:pt x="1991297" y="1293586"/>
                      <a:pt x="2038398" y="1246485"/>
                      <a:pt x="2038398" y="1188384"/>
                    </a:cubicBezTo>
                    <a:lnTo>
                      <a:pt x="203839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7157982" y="316761"/>
                <a:ext cx="831171" cy="912022"/>
              </a:xfrm>
              <a:prstGeom prst="rtTriangle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5400000">
                <a:off x="9713222" y="5781783"/>
                <a:ext cx="935622" cy="892968"/>
              </a:xfrm>
              <a:prstGeom prst="rtTriangle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68031" y="2571230"/>
              <a:ext cx="2228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6036" y="759785"/>
            <a:ext cx="6719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THEN, ELSE.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are 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WHILE, UNTIL.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10574" y="-523556"/>
            <a:ext cx="5748773" cy="5905583"/>
            <a:chOff x="-510574" y="-523556"/>
            <a:chExt cx="5748773" cy="5905583"/>
          </a:xfrm>
        </p:grpSpPr>
        <p:sp>
          <p:nvSpPr>
            <p:cNvPr id="8" name="Diagonal Stripe 7"/>
            <p:cNvSpPr/>
            <p:nvPr/>
          </p:nvSpPr>
          <p:spPr>
            <a:xfrm>
              <a:off x="1" y="0"/>
              <a:ext cx="2732796" cy="2880360"/>
            </a:xfrm>
            <a:prstGeom prst="diagStripe">
              <a:avLst>
                <a:gd name="adj" fmla="val 493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>
              <a:off x="0" y="0"/>
              <a:ext cx="1460500" cy="1460500"/>
            </a:xfrm>
            <a:prstGeom prst="rt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8900048">
              <a:off x="211360" y="-523556"/>
              <a:ext cx="1028254" cy="1023735"/>
            </a:xfrm>
            <a:prstGeom prst="rtTriangle">
              <a:avLst/>
            </a:pr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3436572">
              <a:off x="-510574" y="194393"/>
              <a:ext cx="1021148" cy="1058871"/>
            </a:xfrm>
            <a:custGeom>
              <a:avLst/>
              <a:gdLst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01235"/>
                <a:gd name="connsiteY0" fmla="*/ 1023735 h 1027727"/>
                <a:gd name="connsiteX1" fmla="*/ 0 w 1001235"/>
                <a:gd name="connsiteY1" fmla="*/ 0 h 1027727"/>
                <a:gd name="connsiteX2" fmla="*/ 1001235 w 1001235"/>
                <a:gd name="connsiteY2" fmla="*/ 1027727 h 1027727"/>
                <a:gd name="connsiteX3" fmla="*/ 0 w 1001235"/>
                <a:gd name="connsiteY3" fmla="*/ 1023735 h 1027727"/>
                <a:gd name="connsiteX0" fmla="*/ 0 w 1021148"/>
                <a:gd name="connsiteY0" fmla="*/ 1023735 h 1043812"/>
                <a:gd name="connsiteX1" fmla="*/ 0 w 1021148"/>
                <a:gd name="connsiteY1" fmla="*/ 0 h 1043812"/>
                <a:gd name="connsiteX2" fmla="*/ 1021148 w 1021148"/>
                <a:gd name="connsiteY2" fmla="*/ 1043812 h 1043812"/>
                <a:gd name="connsiteX3" fmla="*/ 0 w 1021148"/>
                <a:gd name="connsiteY3" fmla="*/ 1023735 h 1043812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48" h="1058871">
                  <a:moveTo>
                    <a:pt x="0" y="1038794"/>
                  </a:moveTo>
                  <a:cubicBezTo>
                    <a:pt x="1777" y="692529"/>
                    <a:pt x="3553" y="346265"/>
                    <a:pt x="5330" y="0"/>
                  </a:cubicBezTo>
                  <a:cubicBezTo>
                    <a:pt x="343573" y="342285"/>
                    <a:pt x="686908" y="712731"/>
                    <a:pt x="1021148" y="1058871"/>
                  </a:cubicBezTo>
                  <a:lnTo>
                    <a:pt x="0" y="103879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1572559"/>
              <a:ext cx="671528" cy="758029"/>
            </a:xfrm>
            <a:custGeom>
              <a:avLst/>
              <a:gdLst>
                <a:gd name="connsiteX0" fmla="*/ 0 w 671528"/>
                <a:gd name="connsiteY0" fmla="*/ 0 h 758029"/>
                <a:gd name="connsiteX1" fmla="*/ 671528 w 671528"/>
                <a:gd name="connsiteY1" fmla="*/ 626560 h 758029"/>
                <a:gd name="connsiteX2" fmla="*/ 548863 w 671528"/>
                <a:gd name="connsiteY2" fmla="*/ 758029 h 758029"/>
                <a:gd name="connsiteX3" fmla="*/ 0 w 671528"/>
                <a:gd name="connsiteY3" fmla="*/ 245920 h 758029"/>
                <a:gd name="connsiteX4" fmla="*/ 0 w 671528"/>
                <a:gd name="connsiteY4" fmla="*/ 0 h 7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528" h="758029">
                  <a:moveTo>
                    <a:pt x="0" y="0"/>
                  </a:moveTo>
                  <a:lnTo>
                    <a:pt x="671528" y="626560"/>
                  </a:lnTo>
                  <a:lnTo>
                    <a:pt x="548863" y="758029"/>
                  </a:lnTo>
                  <a:lnTo>
                    <a:pt x="0" y="24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2" y="1808497"/>
              <a:ext cx="550878" cy="919838"/>
            </a:xfrm>
            <a:custGeom>
              <a:avLst/>
              <a:gdLst>
                <a:gd name="connsiteX0" fmla="*/ 0 w 550878"/>
                <a:gd name="connsiteY0" fmla="*/ 0 h 919838"/>
                <a:gd name="connsiteX1" fmla="*/ 542360 w 550878"/>
                <a:gd name="connsiteY1" fmla="*/ 506041 h 919838"/>
                <a:gd name="connsiteX2" fmla="*/ 548863 w 550878"/>
                <a:gd name="connsiteY2" fmla="*/ 499072 h 919838"/>
                <a:gd name="connsiteX3" fmla="*/ 550878 w 550878"/>
                <a:gd name="connsiteY3" fmla="*/ 500952 h 919838"/>
                <a:gd name="connsiteX4" fmla="*/ 160042 w 550878"/>
                <a:gd name="connsiteY4" fmla="*/ 919838 h 919838"/>
                <a:gd name="connsiteX5" fmla="*/ 154314 w 550878"/>
                <a:gd name="connsiteY5" fmla="*/ 914494 h 919838"/>
                <a:gd name="connsiteX6" fmla="*/ 156384 w 550878"/>
                <a:gd name="connsiteY6" fmla="*/ 912276 h 919838"/>
                <a:gd name="connsiteX7" fmla="*/ 0 w 550878"/>
                <a:gd name="connsiteY7" fmla="*/ 766364 h 919838"/>
                <a:gd name="connsiteX8" fmla="*/ 0 w 550878"/>
                <a:gd name="connsiteY8" fmla="*/ 0 h 9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78" h="919838">
                  <a:moveTo>
                    <a:pt x="0" y="0"/>
                  </a:moveTo>
                  <a:lnTo>
                    <a:pt x="542360" y="506041"/>
                  </a:lnTo>
                  <a:lnTo>
                    <a:pt x="548863" y="499072"/>
                  </a:lnTo>
                  <a:lnTo>
                    <a:pt x="550878" y="500952"/>
                  </a:lnTo>
                  <a:lnTo>
                    <a:pt x="160042" y="919838"/>
                  </a:lnTo>
                  <a:lnTo>
                    <a:pt x="154314" y="914494"/>
                  </a:lnTo>
                  <a:lnTo>
                    <a:pt x="156384" y="912276"/>
                  </a:lnTo>
                  <a:lnTo>
                    <a:pt x="0" y="76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" y="2574196"/>
              <a:ext cx="154314" cy="308279"/>
            </a:xfrm>
            <a:custGeom>
              <a:avLst/>
              <a:gdLst>
                <a:gd name="connsiteX0" fmla="*/ 0 w 154314"/>
                <a:gd name="connsiteY0" fmla="*/ 0 h 308279"/>
                <a:gd name="connsiteX1" fmla="*/ 154314 w 154314"/>
                <a:gd name="connsiteY1" fmla="*/ 143981 h 308279"/>
                <a:gd name="connsiteX2" fmla="*/ 1018 w 154314"/>
                <a:gd name="connsiteY2" fmla="*/ 308279 h 308279"/>
                <a:gd name="connsiteX3" fmla="*/ 0 w 154314"/>
                <a:gd name="connsiteY3" fmla="*/ 307329 h 308279"/>
                <a:gd name="connsiteX4" fmla="*/ 0 w 154314"/>
                <a:gd name="connsiteY4" fmla="*/ 0 h 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4" h="308279">
                  <a:moveTo>
                    <a:pt x="0" y="0"/>
                  </a:moveTo>
                  <a:lnTo>
                    <a:pt x="154314" y="143981"/>
                  </a:lnTo>
                  <a:lnTo>
                    <a:pt x="1018" y="308279"/>
                  </a:lnTo>
                  <a:lnTo>
                    <a:pt x="0" y="30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13035" y="-11691"/>
              <a:ext cx="1006333" cy="888087"/>
            </a:xfrm>
            <a:custGeom>
              <a:avLst/>
              <a:gdLst>
                <a:gd name="connsiteX0" fmla="*/ 225621 w 1006333"/>
                <a:gd name="connsiteY0" fmla="*/ 0 h 888087"/>
                <a:gd name="connsiteX1" fmla="*/ 414825 w 1006333"/>
                <a:gd name="connsiteY1" fmla="*/ 0 h 888087"/>
                <a:gd name="connsiteX2" fmla="*/ 1006333 w 1006333"/>
                <a:gd name="connsiteY2" fmla="*/ 551898 h 888087"/>
                <a:gd name="connsiteX3" fmla="*/ 692657 w 1006333"/>
                <a:gd name="connsiteY3" fmla="*/ 888087 h 888087"/>
                <a:gd name="connsiteX4" fmla="*/ 0 w 1006333"/>
                <a:gd name="connsiteY4" fmla="*/ 241814 h 888087"/>
                <a:gd name="connsiteX5" fmla="*/ 225621 w 1006333"/>
                <a:gd name="connsiteY5" fmla="*/ 0 h 8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33" h="888087">
                  <a:moveTo>
                    <a:pt x="225621" y="0"/>
                  </a:moveTo>
                  <a:lnTo>
                    <a:pt x="414825" y="0"/>
                  </a:lnTo>
                  <a:lnTo>
                    <a:pt x="1006333" y="551898"/>
                  </a:lnTo>
                  <a:lnTo>
                    <a:pt x="692657" y="888087"/>
                  </a:lnTo>
                  <a:lnTo>
                    <a:pt x="0" y="241814"/>
                  </a:lnTo>
                  <a:lnTo>
                    <a:pt x="22562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33595">
              <a:off x="1884943" y="837572"/>
              <a:ext cx="1093454" cy="457578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633595">
              <a:off x="-143005" y="3154535"/>
              <a:ext cx="2880959" cy="552714"/>
            </a:xfrm>
            <a:prstGeom prst="roundRect">
              <a:avLst>
                <a:gd name="adj" fmla="val 87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2633595">
              <a:off x="886042" y="2410025"/>
              <a:ext cx="2688758" cy="529578"/>
            </a:xfrm>
            <a:prstGeom prst="roundRect">
              <a:avLst>
                <a:gd name="adj" fmla="val 870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-1" y="-11691"/>
              <a:ext cx="3874678" cy="4045537"/>
            </a:xfrm>
            <a:custGeom>
              <a:avLst/>
              <a:gdLst>
                <a:gd name="connsiteX0" fmla="*/ 2710959 w 3874678"/>
                <a:gd name="connsiteY0" fmla="*/ 0 h 4045537"/>
                <a:gd name="connsiteX1" fmla="*/ 3874678 w 3874678"/>
                <a:gd name="connsiteY1" fmla="*/ 0 h 4045537"/>
                <a:gd name="connsiteX2" fmla="*/ 0 w 3874678"/>
                <a:gd name="connsiteY2" fmla="*/ 4045537 h 4045537"/>
                <a:gd name="connsiteX3" fmla="*/ 0 w 3874678"/>
                <a:gd name="connsiteY3" fmla="*/ 2830503 h 4045537"/>
                <a:gd name="connsiteX4" fmla="*/ 2710959 w 3874678"/>
                <a:gd name="connsiteY4" fmla="*/ 0 h 404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4678" h="4045537">
                  <a:moveTo>
                    <a:pt x="2710959" y="0"/>
                  </a:moveTo>
                  <a:lnTo>
                    <a:pt x="3874678" y="0"/>
                  </a:lnTo>
                  <a:lnTo>
                    <a:pt x="0" y="4045537"/>
                  </a:lnTo>
                  <a:lnTo>
                    <a:pt x="0" y="2830503"/>
                  </a:lnTo>
                  <a:lnTo>
                    <a:pt x="27109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" y="0"/>
              <a:ext cx="5238201" cy="5382027"/>
            </a:xfrm>
            <a:custGeom>
              <a:avLst/>
              <a:gdLst>
                <a:gd name="connsiteX0" fmla="*/ 4095975 w 5238201"/>
                <a:gd name="connsiteY0" fmla="*/ 0 h 5382027"/>
                <a:gd name="connsiteX1" fmla="*/ 5238201 w 5238201"/>
                <a:gd name="connsiteY1" fmla="*/ 0 h 5382027"/>
                <a:gd name="connsiteX2" fmla="*/ 0 w 5238201"/>
                <a:gd name="connsiteY2" fmla="*/ 5382027 h 5382027"/>
                <a:gd name="connsiteX3" fmla="*/ 0 w 5238201"/>
                <a:gd name="connsiteY3" fmla="*/ 4208439 h 5382027"/>
                <a:gd name="connsiteX4" fmla="*/ 4095975 w 5238201"/>
                <a:gd name="connsiteY4" fmla="*/ 0 h 53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201" h="5382027">
                  <a:moveTo>
                    <a:pt x="4095975" y="0"/>
                  </a:moveTo>
                  <a:lnTo>
                    <a:pt x="5238201" y="0"/>
                  </a:lnTo>
                  <a:lnTo>
                    <a:pt x="0" y="5382027"/>
                  </a:lnTo>
                  <a:lnTo>
                    <a:pt x="0" y="4208439"/>
                  </a:lnTo>
                  <a:lnTo>
                    <a:pt x="4095975" y="0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633595">
              <a:off x="2453738" y="1807263"/>
              <a:ext cx="1987033" cy="458925"/>
            </a:xfrm>
            <a:prstGeom prst="roundRect">
              <a:avLst>
                <a:gd name="adj" fmla="val 870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2633595">
              <a:off x="1001378" y="1708248"/>
              <a:ext cx="980279" cy="521903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700" y="785813"/>
            <a:ext cx="551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1835" y="1995117"/>
            <a:ext cx="6958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clear and unambiguous.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sequential structure, decision structure, iteration structure.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capitalized.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phrases or words that has been defined in data dictionary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1"/>
            <a:ext cx="11787406" cy="6857999"/>
            <a:chOff x="0" y="1"/>
            <a:chExt cx="11787406" cy="6857999"/>
          </a:xfrm>
        </p:grpSpPr>
        <p:sp>
          <p:nvSpPr>
            <p:cNvPr id="37" name="Freeform 36"/>
            <p:cNvSpPr/>
            <p:nvPr/>
          </p:nvSpPr>
          <p:spPr>
            <a:xfrm>
              <a:off x="0" y="1"/>
              <a:ext cx="5071352" cy="4431101"/>
            </a:xfrm>
            <a:custGeom>
              <a:avLst/>
              <a:gdLst>
                <a:gd name="connsiteX0" fmla="*/ 0 w 5071352"/>
                <a:gd name="connsiteY0" fmla="*/ 0 h 4431101"/>
                <a:gd name="connsiteX1" fmla="*/ 3696592 w 5071352"/>
                <a:gd name="connsiteY1" fmla="*/ 0 h 4431101"/>
                <a:gd name="connsiteX2" fmla="*/ 4955827 w 5071352"/>
                <a:gd name="connsiteY2" fmla="*/ 1618960 h 4431101"/>
                <a:gd name="connsiteX3" fmla="*/ 4859665 w 5071352"/>
                <a:gd name="connsiteY3" fmla="*/ 2388366 h 4431101"/>
                <a:gd name="connsiteX4" fmla="*/ 4212401 w 5071352"/>
                <a:gd name="connsiteY4" fmla="*/ 2891811 h 4431101"/>
                <a:gd name="connsiteX5" fmla="*/ 3516497 w 5071352"/>
                <a:gd name="connsiteY5" fmla="*/ 1996885 h 4431101"/>
                <a:gd name="connsiteX6" fmla="*/ 3183890 w 5071352"/>
                <a:gd name="connsiteY6" fmla="*/ 1955274 h 4431101"/>
                <a:gd name="connsiteX7" fmla="*/ 0 w 5071352"/>
                <a:gd name="connsiteY7" fmla="*/ 4431101 h 4431101"/>
                <a:gd name="connsiteX8" fmla="*/ 0 w 5071352"/>
                <a:gd name="connsiteY8" fmla="*/ 0 h 443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352" h="4431101">
                  <a:moveTo>
                    <a:pt x="0" y="0"/>
                  </a:moveTo>
                  <a:lnTo>
                    <a:pt x="3696592" y="0"/>
                  </a:lnTo>
                  <a:lnTo>
                    <a:pt x="4955827" y="1618960"/>
                  </a:lnTo>
                  <a:cubicBezTo>
                    <a:pt x="5141738" y="1857980"/>
                    <a:pt x="5098684" y="2202456"/>
                    <a:pt x="4859665" y="2388366"/>
                  </a:cubicBezTo>
                  <a:lnTo>
                    <a:pt x="4212401" y="2891811"/>
                  </a:lnTo>
                  <a:lnTo>
                    <a:pt x="3516497" y="1996885"/>
                  </a:lnTo>
                  <a:cubicBezTo>
                    <a:pt x="3436140" y="1893548"/>
                    <a:pt x="3287227" y="1874918"/>
                    <a:pt x="3183890" y="1955274"/>
                  </a:cubicBezTo>
                  <a:lnTo>
                    <a:pt x="0" y="443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3D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2860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003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55244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121" y="199817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2776" y="246330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8956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8956" y="201011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7924" y="246729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59038" y="155822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59038" y="2044074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8532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9045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2319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5593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910" y="1566635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23198" y="15844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99120" y="20225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50486" y="1584447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23198" y="202737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50486" y="203438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90458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276" y="246072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55670" y="246072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" y="1905352"/>
              <a:ext cx="4619141" cy="4952648"/>
            </a:xfrm>
            <a:custGeom>
              <a:avLst/>
              <a:gdLst>
                <a:gd name="connsiteX0" fmla="*/ 3313353 w 4619141"/>
                <a:gd name="connsiteY0" fmla="*/ 529 h 4952648"/>
                <a:gd name="connsiteX1" fmla="*/ 3516497 w 4619141"/>
                <a:gd name="connsiteY1" fmla="*/ 91534 h 4952648"/>
                <a:gd name="connsiteX2" fmla="*/ 4212401 w 4619141"/>
                <a:gd name="connsiteY2" fmla="*/ 986460 h 4952648"/>
                <a:gd name="connsiteX3" fmla="*/ 4212401 w 4619141"/>
                <a:gd name="connsiteY3" fmla="*/ 986459 h 4952648"/>
                <a:gd name="connsiteX4" fmla="*/ 4569218 w 4619141"/>
                <a:gd name="connsiteY4" fmla="*/ 1445323 h 4952648"/>
                <a:gd name="connsiteX5" fmla="*/ 4527607 w 4619141"/>
                <a:gd name="connsiteY5" fmla="*/ 1777930 h 4952648"/>
                <a:gd name="connsiteX6" fmla="*/ 444949 w 4619141"/>
                <a:gd name="connsiteY6" fmla="*/ 4952648 h 4952648"/>
                <a:gd name="connsiteX7" fmla="*/ 0 w 4619141"/>
                <a:gd name="connsiteY7" fmla="*/ 4952648 h 4952648"/>
                <a:gd name="connsiteX8" fmla="*/ 0 w 4619141"/>
                <a:gd name="connsiteY8" fmla="*/ 4164256 h 4952648"/>
                <a:gd name="connsiteX9" fmla="*/ 0 w 4619141"/>
                <a:gd name="connsiteY9" fmla="*/ 4164255 h 4952648"/>
                <a:gd name="connsiteX10" fmla="*/ 0 w 4619141"/>
                <a:gd name="connsiteY10" fmla="*/ 2525750 h 4952648"/>
                <a:gd name="connsiteX11" fmla="*/ 3183890 w 4619141"/>
                <a:gd name="connsiteY11" fmla="*/ 49923 h 4952648"/>
                <a:gd name="connsiteX12" fmla="*/ 3313353 w 4619141"/>
                <a:gd name="connsiteY12" fmla="*/ 529 h 49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19141" h="4952648">
                  <a:moveTo>
                    <a:pt x="3313353" y="529"/>
                  </a:moveTo>
                  <a:cubicBezTo>
                    <a:pt x="3389271" y="-4549"/>
                    <a:pt x="3466274" y="26948"/>
                    <a:pt x="3516497" y="91534"/>
                  </a:cubicBezTo>
                  <a:lnTo>
                    <a:pt x="4212401" y="986460"/>
                  </a:lnTo>
                  <a:lnTo>
                    <a:pt x="4212401" y="986459"/>
                  </a:lnTo>
                  <a:lnTo>
                    <a:pt x="4569218" y="1445323"/>
                  </a:lnTo>
                  <a:cubicBezTo>
                    <a:pt x="4649574" y="1548661"/>
                    <a:pt x="4630945" y="1697573"/>
                    <a:pt x="4527607" y="1777930"/>
                  </a:cubicBezTo>
                  <a:lnTo>
                    <a:pt x="444949" y="4952648"/>
                  </a:lnTo>
                  <a:lnTo>
                    <a:pt x="0" y="4952648"/>
                  </a:lnTo>
                  <a:lnTo>
                    <a:pt x="0" y="4164256"/>
                  </a:lnTo>
                  <a:lnTo>
                    <a:pt x="0" y="4164255"/>
                  </a:lnTo>
                  <a:lnTo>
                    <a:pt x="0" y="2525750"/>
                  </a:lnTo>
                  <a:lnTo>
                    <a:pt x="3183890" y="49923"/>
                  </a:lnTo>
                  <a:cubicBezTo>
                    <a:pt x="3222642" y="19790"/>
                    <a:pt x="3267802" y="3576"/>
                    <a:pt x="3313353" y="529"/>
                  </a:cubicBezTo>
                  <a:close/>
                </a:path>
              </a:pathLst>
            </a:custGeom>
            <a:solidFill>
              <a:srgbClr val="8D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3156030">
              <a:off x="1770906" y="1456483"/>
              <a:ext cx="2301668" cy="2395294"/>
            </a:xfrm>
            <a:prstGeom prst="roundRect">
              <a:avLst>
                <a:gd name="adj" fmla="val 1533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oogle Shape;9178;p79"/>
            <p:cNvSpPr/>
            <p:nvPr/>
          </p:nvSpPr>
          <p:spPr>
            <a:xfrm>
              <a:off x="2308026" y="1883822"/>
              <a:ext cx="1227428" cy="1369117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 rot="3156030">
              <a:off x="1913397" y="1595915"/>
              <a:ext cx="1980112" cy="2060658"/>
            </a:xfrm>
            <a:prstGeom prst="roundRect">
              <a:avLst>
                <a:gd name="adj" fmla="val 153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531788" y="910514"/>
              <a:ext cx="7255618" cy="5243325"/>
              <a:chOff x="4531788" y="910514"/>
              <a:chExt cx="7255618" cy="5243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28329" y="910514"/>
                <a:ext cx="49679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</a:t>
                </a:r>
                <a:endParaRPr 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31788" y="2368187"/>
                <a:ext cx="725561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Clarifying the logic and relationship found in human languages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effective communication tool, and easy to teach and understand.</a:t>
                </a:r>
                <a:endPara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0" y="335845"/>
            <a:ext cx="7962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pays advance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Purchase amount &gt;= 10,000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customer is regular customer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1453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31480" y="-64509"/>
            <a:ext cx="12092045" cy="6899718"/>
          </a:xfrm>
          <a:custGeom>
            <a:avLst/>
            <a:gdLst>
              <a:gd name="connsiteX0" fmla="*/ 0 w 12274883"/>
              <a:gd name="connsiteY0" fmla="*/ 0 h 6899718"/>
              <a:gd name="connsiteX1" fmla="*/ 8859125 w 12274883"/>
              <a:gd name="connsiteY1" fmla="*/ 0 h 6899718"/>
              <a:gd name="connsiteX2" fmla="*/ 12274883 w 12274883"/>
              <a:gd name="connsiteY2" fmla="*/ 2461229 h 6899718"/>
              <a:gd name="connsiteX3" fmla="*/ 12274883 w 12274883"/>
              <a:gd name="connsiteY3" fmla="*/ 4594844 h 6899718"/>
              <a:gd name="connsiteX4" fmla="*/ 10188692 w 12274883"/>
              <a:gd name="connsiteY4" fmla="*/ 6862657 h 6899718"/>
              <a:gd name="connsiteX5" fmla="*/ 10048163 w 12274883"/>
              <a:gd name="connsiteY5" fmla="*/ 6899718 h 6899718"/>
              <a:gd name="connsiteX6" fmla="*/ 0 w 12274883"/>
              <a:gd name="connsiteY6" fmla="*/ 6899718 h 6899718"/>
              <a:gd name="connsiteX7" fmla="*/ 0 w 12274883"/>
              <a:gd name="connsiteY7" fmla="*/ 0 h 68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4883" h="6899718">
                <a:moveTo>
                  <a:pt x="0" y="0"/>
                </a:moveTo>
                <a:lnTo>
                  <a:pt x="8859125" y="0"/>
                </a:lnTo>
                <a:cubicBezTo>
                  <a:pt x="10745596" y="0"/>
                  <a:pt x="12274883" y="1101930"/>
                  <a:pt x="12274883" y="2461229"/>
                </a:cubicBezTo>
                <a:lnTo>
                  <a:pt x="12274883" y="4594844"/>
                </a:lnTo>
                <a:cubicBezTo>
                  <a:pt x="12274883" y="5614318"/>
                  <a:pt x="11414659" y="6489022"/>
                  <a:pt x="10188692" y="6862657"/>
                </a:cubicBezTo>
                <a:lnTo>
                  <a:pt x="10048163" y="6899718"/>
                </a:lnTo>
                <a:lnTo>
                  <a:pt x="0" y="68997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-505506" y="2951212"/>
            <a:ext cx="4931128" cy="3883997"/>
          </a:xfrm>
          <a:custGeom>
            <a:avLst/>
            <a:gdLst>
              <a:gd name="connsiteX0" fmla="*/ 2465564 w 4931128"/>
              <a:gd name="connsiteY0" fmla="*/ 0 h 3883997"/>
              <a:gd name="connsiteX1" fmla="*/ 4931128 w 4931128"/>
              <a:gd name="connsiteY1" fmla="*/ 2582489 h 3883997"/>
              <a:gd name="connsiteX2" fmla="*/ 4633548 w 4931128"/>
              <a:gd name="connsiteY2" fmla="*/ 3813456 h 3883997"/>
              <a:gd name="connsiteX3" fmla="*/ 4592634 w 4931128"/>
              <a:gd name="connsiteY3" fmla="*/ 3883997 h 3883997"/>
              <a:gd name="connsiteX4" fmla="*/ 338495 w 4931128"/>
              <a:gd name="connsiteY4" fmla="*/ 3883997 h 3883997"/>
              <a:gd name="connsiteX5" fmla="*/ 297580 w 4931128"/>
              <a:gd name="connsiteY5" fmla="*/ 3813456 h 3883997"/>
              <a:gd name="connsiteX6" fmla="*/ 0 w 4931128"/>
              <a:gd name="connsiteY6" fmla="*/ 2582489 h 3883997"/>
              <a:gd name="connsiteX7" fmla="*/ 2465564 w 4931128"/>
              <a:gd name="connsiteY7" fmla="*/ 0 h 388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1128" h="3883997">
                <a:moveTo>
                  <a:pt x="2465564" y="0"/>
                </a:moveTo>
                <a:cubicBezTo>
                  <a:pt x="3827257" y="0"/>
                  <a:pt x="4931128" y="1156220"/>
                  <a:pt x="4931128" y="2582489"/>
                </a:cubicBezTo>
                <a:cubicBezTo>
                  <a:pt x="4931128" y="3028198"/>
                  <a:pt x="4823328" y="3447535"/>
                  <a:pt x="4633548" y="3813456"/>
                </a:cubicBezTo>
                <a:lnTo>
                  <a:pt x="4592634" y="3883997"/>
                </a:lnTo>
                <a:lnTo>
                  <a:pt x="338495" y="3883997"/>
                </a:lnTo>
                <a:lnTo>
                  <a:pt x="297580" y="3813456"/>
                </a:lnTo>
                <a:cubicBezTo>
                  <a:pt x="107800" y="3447535"/>
                  <a:pt x="0" y="3028198"/>
                  <a:pt x="0" y="2582489"/>
                </a:cubicBezTo>
                <a:cubicBezTo>
                  <a:pt x="0" y="1156220"/>
                  <a:pt x="1103871" y="0"/>
                  <a:pt x="246556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5747" y="493041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17442" y="881714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1;p48"/>
          <p:cNvSpPr/>
          <p:nvPr/>
        </p:nvSpPr>
        <p:spPr>
          <a:xfrm rot="669649" flipH="1">
            <a:off x="891987" y="-6296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105280" y="-55694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177" y="2193717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-4313" y="1040037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40851" y="1289576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19340" y="1394410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404700" y="542584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663466" y="1946560"/>
            <a:ext cx="2528534" cy="2112168"/>
          </a:xfrm>
          <a:custGeom>
            <a:avLst/>
            <a:gdLst>
              <a:gd name="connsiteX0" fmla="*/ 2402751 w 2528534"/>
              <a:gd name="connsiteY0" fmla="*/ 0 h 2112168"/>
              <a:gd name="connsiteX1" fmla="*/ 2528534 w 2528534"/>
              <a:gd name="connsiteY1" fmla="*/ 4271 h 2112168"/>
              <a:gd name="connsiteX2" fmla="*/ 2528534 w 2528534"/>
              <a:gd name="connsiteY2" fmla="*/ 2112168 h 2112168"/>
              <a:gd name="connsiteX3" fmla="*/ 0 w 2528534"/>
              <a:gd name="connsiteY3" fmla="*/ 2112168 h 2112168"/>
              <a:gd name="connsiteX4" fmla="*/ 58 w 2528534"/>
              <a:gd name="connsiteY4" fmla="*/ 2110035 h 2112168"/>
              <a:gd name="connsiteX5" fmla="*/ 2402751 w 2528534"/>
              <a:gd name="connsiteY5" fmla="*/ 0 h 21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8534" h="2112168">
                <a:moveTo>
                  <a:pt x="2402751" y="0"/>
                </a:moveTo>
                <a:lnTo>
                  <a:pt x="2528534" y="4271"/>
                </a:lnTo>
                <a:lnTo>
                  <a:pt x="2528534" y="2112168"/>
                </a:lnTo>
                <a:lnTo>
                  <a:pt x="0" y="2112168"/>
                </a:lnTo>
                <a:lnTo>
                  <a:pt x="58" y="2110035"/>
                </a:lnTo>
                <a:cubicBezTo>
                  <a:pt x="64494" y="934672"/>
                  <a:pt x="1115575" y="0"/>
                  <a:pt x="2402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46221" y="2439135"/>
            <a:ext cx="5233584" cy="5192618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77389" y="2636358"/>
            <a:ext cx="4771248" cy="479817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01581" y="2823776"/>
            <a:ext cx="4342731" cy="436838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04198" y="3044585"/>
            <a:ext cx="3903705" cy="39267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50047" y="3269522"/>
            <a:ext cx="3445797" cy="3466154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1434" y="3535053"/>
            <a:ext cx="2983158" cy="300078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44226" y="3740253"/>
            <a:ext cx="2575167" cy="259038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3334" y="3865479"/>
            <a:ext cx="2289705" cy="2303233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14543" y="4036048"/>
            <a:ext cx="2029957" cy="204195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53659" y="4171577"/>
            <a:ext cx="1751723" cy="177089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62999" y="4319825"/>
            <a:ext cx="1542735" cy="15061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-1647875" y="3922767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3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8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8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5064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618</Words>
  <Application>Microsoft Office PowerPoint</Application>
  <PresentationFormat>Widescreen</PresentationFormat>
  <Paragraphs>242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114</cp:revision>
  <dcterms:created xsi:type="dcterms:W3CDTF">2022-11-15T06:43:56Z</dcterms:created>
  <dcterms:modified xsi:type="dcterms:W3CDTF">2022-11-20T15:57:36Z</dcterms:modified>
</cp:coreProperties>
</file>