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61" r:id="rId6"/>
    <p:sldId id="260" r:id="rId7"/>
    <p:sldId id="267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951"/>
    <a:srgbClr val="FFC000"/>
    <a:srgbClr val="7F034D"/>
    <a:srgbClr val="660066"/>
    <a:srgbClr val="9F9FD1"/>
    <a:srgbClr val="F44C2A"/>
    <a:srgbClr val="FCF729"/>
    <a:srgbClr val="FFE697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338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19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279942" y="1072692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83" y="101598"/>
            <a:ext cx="3561288" cy="6599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5543" y="1146999"/>
            <a:ext cx="25254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1;p48"/>
          <p:cNvSpPr/>
          <p:nvPr/>
        </p:nvSpPr>
        <p:spPr>
          <a:xfrm rot="669649" flipH="1">
            <a:off x="880929" y="261341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94222" y="211943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0" y="1286199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29793" y="1557213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08282" y="1662047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393642" y="810221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29;p47"/>
          <p:cNvSpPr/>
          <p:nvPr/>
        </p:nvSpPr>
        <p:spPr>
          <a:xfrm rot="836017">
            <a:off x="38338" y="4134269"/>
            <a:ext cx="621662" cy="59724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1;p47"/>
          <p:cNvSpPr/>
          <p:nvPr/>
        </p:nvSpPr>
        <p:spPr>
          <a:xfrm rot="18063834">
            <a:off x="632066" y="4649735"/>
            <a:ext cx="884520" cy="86261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632;p47"/>
          <p:cNvSpPr/>
          <p:nvPr/>
        </p:nvSpPr>
        <p:spPr>
          <a:xfrm rot="21270745">
            <a:off x="1260695" y="5453310"/>
            <a:ext cx="609898" cy="597286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629;p47"/>
          <p:cNvSpPr/>
          <p:nvPr/>
        </p:nvSpPr>
        <p:spPr>
          <a:xfrm rot="836017">
            <a:off x="58616" y="5551622"/>
            <a:ext cx="620565" cy="596190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1;p47"/>
          <p:cNvSpPr/>
          <p:nvPr/>
        </p:nvSpPr>
        <p:spPr>
          <a:xfrm rot="18744128">
            <a:off x="235050" y="6253199"/>
            <a:ext cx="413796" cy="405239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632;p47"/>
          <p:cNvSpPr/>
          <p:nvPr/>
        </p:nvSpPr>
        <p:spPr>
          <a:xfrm rot="19214250">
            <a:off x="688889" y="3941774"/>
            <a:ext cx="528327" cy="517402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632;p47"/>
          <p:cNvSpPr/>
          <p:nvPr/>
        </p:nvSpPr>
        <p:spPr>
          <a:xfrm rot="19214250">
            <a:off x="113890" y="4967330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47400" y="-15830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09508" y="-16178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15830" y="1002265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7300" y="2403189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1632;p47"/>
          <p:cNvSpPr/>
          <p:nvPr/>
        </p:nvSpPr>
        <p:spPr>
          <a:xfrm rot="1366726">
            <a:off x="1367551" y="4271384"/>
            <a:ext cx="383250" cy="37532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631;p47"/>
          <p:cNvSpPr/>
          <p:nvPr/>
        </p:nvSpPr>
        <p:spPr>
          <a:xfrm rot="1528483">
            <a:off x="753754" y="5696583"/>
            <a:ext cx="430938" cy="420267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1632;p47"/>
          <p:cNvSpPr/>
          <p:nvPr/>
        </p:nvSpPr>
        <p:spPr>
          <a:xfrm rot="20965006">
            <a:off x="1499704" y="6181741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1631;p47"/>
          <p:cNvSpPr/>
          <p:nvPr/>
        </p:nvSpPr>
        <p:spPr>
          <a:xfrm rot="20380264">
            <a:off x="1606743" y="4741573"/>
            <a:ext cx="693028" cy="67586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1632;p47"/>
          <p:cNvSpPr/>
          <p:nvPr/>
        </p:nvSpPr>
        <p:spPr>
          <a:xfrm rot="16200000">
            <a:off x="1905059" y="5661511"/>
            <a:ext cx="551060" cy="53966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1632;p47"/>
          <p:cNvSpPr/>
          <p:nvPr/>
        </p:nvSpPr>
        <p:spPr>
          <a:xfrm rot="3111371">
            <a:off x="854221" y="6276936"/>
            <a:ext cx="463175" cy="493224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7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2" grpId="0" animBg="1"/>
      <p:bldP spid="28" grpId="0"/>
      <p:bldP spid="19" grpId="0" animBg="1"/>
      <p:bldP spid="20" grpId="0" animBg="1"/>
      <p:bldP spid="21" grpId="0" animBg="1"/>
      <p:bldP spid="24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1385500" y="1339862"/>
            <a:ext cx="236269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286604" y="1410619"/>
            <a:ext cx="201196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375383" y="144709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669144" y="5757211"/>
            <a:ext cx="263666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2" y="582687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169666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486640" y="-1086721"/>
            <a:ext cx="8665423" cy="8832289"/>
            <a:chOff x="7564273" y="-699408"/>
            <a:chExt cx="8237840" cy="8396472"/>
          </a:xfrm>
        </p:grpSpPr>
        <p:sp>
          <p:nvSpPr>
            <p:cNvPr id="5" name="Donut 4"/>
            <p:cNvSpPr/>
            <p:nvPr/>
          </p:nvSpPr>
          <p:spPr>
            <a:xfrm>
              <a:off x="7610695" y="-624752"/>
              <a:ext cx="8144996" cy="8144996"/>
            </a:xfrm>
            <a:prstGeom prst="donut">
              <a:avLst>
                <a:gd name="adj" fmla="val 14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64273" y="320609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531984" y="728841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529514" y="-69940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452453" y="321146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71479" y="-2438713"/>
            <a:ext cx="11538182" cy="11636263"/>
            <a:chOff x="6045269" y="-2188608"/>
            <a:chExt cx="11274281" cy="11370119"/>
          </a:xfrm>
        </p:grpSpPr>
        <p:sp>
          <p:nvSpPr>
            <p:cNvPr id="3" name="Donut 2"/>
            <p:cNvSpPr/>
            <p:nvPr/>
          </p:nvSpPr>
          <p:spPr>
            <a:xfrm>
              <a:off x="6046839" y="-2188608"/>
              <a:ext cx="11272711" cy="11272711"/>
            </a:xfrm>
            <a:prstGeom prst="donut">
              <a:avLst>
                <a:gd name="adj" fmla="val 1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91567" y="-26513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45269" y="42106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87505" y="721717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9958" y="877285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878608" y="49071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756571" y="778705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720548" y="-2149335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396029" y="49069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0642" y="-1800292"/>
            <a:ext cx="10087887" cy="10253165"/>
            <a:chOff x="6848403" y="-1492623"/>
            <a:chExt cx="9722456" cy="9881747"/>
          </a:xfrm>
        </p:grpSpPr>
        <p:sp>
          <p:nvSpPr>
            <p:cNvPr id="4" name="Donut 3"/>
            <p:cNvSpPr/>
            <p:nvPr/>
          </p:nvSpPr>
          <p:spPr>
            <a:xfrm>
              <a:off x="6848403" y="-1387044"/>
              <a:ext cx="9669581" cy="9669581"/>
            </a:xfrm>
            <a:prstGeom prst="donut">
              <a:avLst>
                <a:gd name="adj" fmla="val 139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79889" y="23059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91054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72154" y="685635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169713" y="718624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069958" y="798047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31947" y="2863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546447" y="-1033404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017170" y="-149262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016705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221199" y="21454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731338" y="-290756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166436" y="-407369"/>
            <a:ext cx="7387504" cy="7307437"/>
            <a:chOff x="8166436" y="-407369"/>
            <a:chExt cx="7387504" cy="7307437"/>
          </a:xfrm>
        </p:grpSpPr>
        <p:sp>
          <p:nvSpPr>
            <p:cNvPr id="32" name="Donut 31"/>
            <p:cNvSpPr/>
            <p:nvPr/>
          </p:nvSpPr>
          <p:spPr>
            <a:xfrm>
              <a:off x="8166436" y="-407369"/>
              <a:ext cx="7387504" cy="7307437"/>
            </a:xfrm>
            <a:prstGeom prst="donut">
              <a:avLst>
                <a:gd name="adj" fmla="val 1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552028" y="495293"/>
              <a:ext cx="772515" cy="790574"/>
              <a:chOff x="1811479" y="1371601"/>
              <a:chExt cx="772515" cy="79057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1029810">
              <a:off x="8747905" y="1496817"/>
              <a:ext cx="772515" cy="790574"/>
              <a:chOff x="1811479" y="1371601"/>
              <a:chExt cx="772515" cy="79057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75442">
              <a:off x="10518372" y="-57754"/>
              <a:ext cx="772515" cy="790574"/>
              <a:chOff x="1811479" y="1371601"/>
              <a:chExt cx="772515" cy="79057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15952203">
              <a:off x="9767857" y="5437075"/>
              <a:ext cx="772515" cy="790574"/>
              <a:chOff x="1811479" y="1371601"/>
              <a:chExt cx="772515" cy="79057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9709947">
              <a:off x="8431402" y="2568352"/>
              <a:ext cx="772515" cy="790574"/>
              <a:chOff x="1811479" y="1371601"/>
              <a:chExt cx="772515" cy="790574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8271244">
              <a:off x="8469638" y="3651544"/>
              <a:ext cx="772515" cy="790574"/>
              <a:chOff x="1811479" y="1371601"/>
              <a:chExt cx="772515" cy="79057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3938619">
              <a:off x="10845070" y="5870925"/>
              <a:ext cx="772515" cy="790574"/>
              <a:chOff x="1811479" y="1371601"/>
              <a:chExt cx="772515" cy="79057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2543494">
              <a:off x="12133974" y="5856731"/>
              <a:ext cx="772515" cy="790574"/>
              <a:chOff x="1811479" y="1371601"/>
              <a:chExt cx="772515" cy="79057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1526825">
              <a:off x="13180798" y="5371528"/>
              <a:ext cx="772515" cy="790574"/>
              <a:chOff x="1811479" y="1371601"/>
              <a:chExt cx="772515" cy="79057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9794050">
              <a:off x="14386968" y="3822910"/>
              <a:ext cx="772515" cy="790574"/>
              <a:chOff x="1811479" y="1371601"/>
              <a:chExt cx="772515" cy="790574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0135222">
              <a:off x="13985204" y="4608011"/>
              <a:ext cx="772515" cy="790574"/>
              <a:chOff x="1811479" y="1371601"/>
              <a:chExt cx="772515" cy="790574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8360298">
              <a:off x="14532802" y="2883837"/>
              <a:ext cx="772515" cy="790574"/>
              <a:chOff x="1811479" y="1371601"/>
              <a:chExt cx="772515" cy="790574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6584443">
              <a:off x="14368311" y="1781070"/>
              <a:ext cx="772515" cy="790574"/>
              <a:chOff x="1811479" y="1371601"/>
              <a:chExt cx="772515" cy="79057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5799355">
              <a:off x="13790355" y="875805"/>
              <a:ext cx="772515" cy="790574"/>
              <a:chOff x="1811479" y="1371601"/>
              <a:chExt cx="772515" cy="79057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 rot="4554149">
              <a:off x="12897469" y="192211"/>
              <a:ext cx="772515" cy="790574"/>
              <a:chOff x="1811479" y="1371601"/>
              <a:chExt cx="772515" cy="79057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rot="17056906">
              <a:off x="8944165" y="4632389"/>
              <a:ext cx="772515" cy="790574"/>
              <a:chOff x="1811479" y="1371601"/>
              <a:chExt cx="772515" cy="79057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3656031">
              <a:off x="11790456" y="-184331"/>
              <a:ext cx="772515" cy="790574"/>
              <a:chOff x="1811479" y="1371601"/>
              <a:chExt cx="772515" cy="79057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5" name="Freeform 254"/>
          <p:cNvSpPr/>
          <p:nvPr/>
        </p:nvSpPr>
        <p:spPr>
          <a:xfrm>
            <a:off x="9848237" y="1054162"/>
            <a:ext cx="4485926" cy="4494530"/>
          </a:xfrm>
          <a:custGeom>
            <a:avLst/>
            <a:gdLst>
              <a:gd name="connsiteX0" fmla="*/ 2858677 w 4927330"/>
              <a:gd name="connsiteY0" fmla="*/ 4822898 h 4936781"/>
              <a:gd name="connsiteX1" fmla="*/ 2879761 w 4927330"/>
              <a:gd name="connsiteY1" fmla="*/ 4901585 h 4936781"/>
              <a:gd name="connsiteX2" fmla="*/ 2715945 w 4927330"/>
              <a:gd name="connsiteY2" fmla="*/ 4925220 h 4936781"/>
              <a:gd name="connsiteX3" fmla="*/ 2486991 w 4927330"/>
              <a:gd name="connsiteY3" fmla="*/ 4936781 h 4936781"/>
              <a:gd name="connsiteX4" fmla="*/ 2486991 w 4927330"/>
              <a:gd name="connsiteY4" fmla="*/ 4855828 h 4936781"/>
              <a:gd name="connsiteX5" fmla="*/ 2707668 w 4927330"/>
              <a:gd name="connsiteY5" fmla="*/ 4844685 h 4936781"/>
              <a:gd name="connsiteX6" fmla="*/ 1841820 w 4927330"/>
              <a:gd name="connsiteY6" fmla="*/ 4773155 h 4936781"/>
              <a:gd name="connsiteX7" fmla="*/ 1996647 w 4927330"/>
              <a:gd name="connsiteY7" fmla="*/ 4811428 h 4936781"/>
              <a:gd name="connsiteX8" fmla="*/ 2219222 w 4927330"/>
              <a:gd name="connsiteY8" fmla="*/ 4844685 h 4936781"/>
              <a:gd name="connsiteX9" fmla="*/ 2222078 w 4927330"/>
              <a:gd name="connsiteY9" fmla="*/ 4844829 h 4936781"/>
              <a:gd name="connsiteX10" fmla="*/ 2222078 w 4927330"/>
              <a:gd name="connsiteY10" fmla="*/ 4925782 h 4936781"/>
              <a:gd name="connsiteX11" fmla="*/ 2210945 w 4927330"/>
              <a:gd name="connsiteY11" fmla="*/ 4925220 h 4936781"/>
              <a:gd name="connsiteX12" fmla="*/ 1980827 w 4927330"/>
              <a:gd name="connsiteY12" fmla="*/ 4890836 h 4936781"/>
              <a:gd name="connsiteX13" fmla="*/ 1819431 w 4927330"/>
              <a:gd name="connsiteY13" fmla="*/ 4850939 h 4936781"/>
              <a:gd name="connsiteX14" fmla="*/ 3470082 w 4927330"/>
              <a:gd name="connsiteY14" fmla="*/ 4635053 h 4936781"/>
              <a:gd name="connsiteX15" fmla="*/ 3510611 w 4927330"/>
              <a:gd name="connsiteY15" fmla="*/ 4705252 h 4936781"/>
              <a:gd name="connsiteX16" fmla="*/ 3501024 w 4927330"/>
              <a:gd name="connsiteY16" fmla="*/ 4710083 h 4936781"/>
              <a:gd name="connsiteX17" fmla="*/ 3314963 w 4927330"/>
              <a:gd name="connsiteY17" fmla="*/ 4787239 h 4936781"/>
              <a:gd name="connsiteX18" fmla="*/ 3138552 w 4927330"/>
              <a:gd name="connsiteY18" fmla="*/ 4843861 h 4936781"/>
              <a:gd name="connsiteX19" fmla="*/ 3117588 w 4927330"/>
              <a:gd name="connsiteY19" fmla="*/ 4765619 h 4936781"/>
              <a:gd name="connsiteX20" fmla="*/ 3287050 w 4927330"/>
              <a:gd name="connsiteY20" fmla="*/ 4711227 h 4936781"/>
              <a:gd name="connsiteX21" fmla="*/ 3467012 w 4927330"/>
              <a:gd name="connsiteY21" fmla="*/ 4636600 h 4936781"/>
              <a:gd name="connsiteX22" fmla="*/ 1318749 w 4927330"/>
              <a:gd name="connsiteY22" fmla="*/ 4563604 h 4936781"/>
              <a:gd name="connsiteX23" fmla="*/ 1412408 w 4927330"/>
              <a:gd name="connsiteY23" fmla="*/ 4613950 h 4936781"/>
              <a:gd name="connsiteX24" fmla="*/ 1574057 w 4927330"/>
              <a:gd name="connsiteY24" fmla="*/ 4685947 h 4936781"/>
              <a:gd name="connsiteX25" fmla="*/ 1589685 w 4927330"/>
              <a:gd name="connsiteY25" fmla="*/ 4691395 h 4936781"/>
              <a:gd name="connsiteX26" fmla="*/ 1567276 w 4927330"/>
              <a:gd name="connsiteY26" fmla="*/ 4769247 h 4936781"/>
              <a:gd name="connsiteX27" fmla="*/ 1543915 w 4927330"/>
              <a:gd name="connsiteY27" fmla="*/ 4761102 h 4936781"/>
              <a:gd name="connsiteX28" fmla="*/ 1376787 w 4927330"/>
              <a:gd name="connsiteY28" fmla="*/ 4686665 h 4936781"/>
              <a:gd name="connsiteX29" fmla="*/ 1278273 w 4927330"/>
              <a:gd name="connsiteY29" fmla="*/ 4633710 h 4936781"/>
              <a:gd name="connsiteX30" fmla="*/ 4008158 w 4927330"/>
              <a:gd name="connsiteY30" fmla="*/ 4287233 h 4936781"/>
              <a:gd name="connsiteX31" fmla="*/ 4065649 w 4927330"/>
              <a:gd name="connsiteY31" fmla="*/ 4344724 h 4936781"/>
              <a:gd name="connsiteX32" fmla="*/ 3913472 w 4927330"/>
              <a:gd name="connsiteY32" fmla="*/ 4467669 h 4936781"/>
              <a:gd name="connsiteX33" fmla="*/ 3781742 w 4927330"/>
              <a:gd name="connsiteY33" fmla="*/ 4557048 h 4936781"/>
              <a:gd name="connsiteX34" fmla="*/ 3743818 w 4927330"/>
              <a:gd name="connsiteY34" fmla="*/ 4579352 h 4936781"/>
              <a:gd name="connsiteX35" fmla="*/ 3703355 w 4927330"/>
              <a:gd name="connsiteY35" fmla="*/ 4509268 h 4936781"/>
              <a:gd name="connsiteX36" fmla="*/ 3738528 w 4927330"/>
              <a:gd name="connsiteY36" fmla="*/ 4488582 h 4936781"/>
              <a:gd name="connsiteX37" fmla="*/ 3865940 w 4927330"/>
              <a:gd name="connsiteY37" fmla="*/ 4402132 h 4936781"/>
              <a:gd name="connsiteX38" fmla="*/ 830509 w 4927330"/>
              <a:gd name="connsiteY38" fmla="*/ 4207664 h 4936781"/>
              <a:gd name="connsiteX39" fmla="*/ 969082 w 4927330"/>
              <a:gd name="connsiteY39" fmla="*/ 4331942 h 4936781"/>
              <a:gd name="connsiteX40" fmla="*/ 1093232 w 4927330"/>
              <a:gd name="connsiteY40" fmla="*/ 4424385 h 4936781"/>
              <a:gd name="connsiteX41" fmla="*/ 1052504 w 4927330"/>
              <a:gd name="connsiteY41" fmla="*/ 4494927 h 4936781"/>
              <a:gd name="connsiteX42" fmla="*/ 918437 w 4927330"/>
              <a:gd name="connsiteY42" fmla="*/ 4395099 h 4936781"/>
              <a:gd name="connsiteX43" fmla="*/ 773267 w 4927330"/>
              <a:gd name="connsiteY43" fmla="*/ 4264905 h 4936781"/>
              <a:gd name="connsiteX44" fmla="*/ 4437995 w 4927330"/>
              <a:gd name="connsiteY44" fmla="*/ 3810457 h 4936781"/>
              <a:gd name="connsiteX45" fmla="*/ 4508279 w 4927330"/>
              <a:gd name="connsiteY45" fmla="*/ 3851036 h 4936781"/>
              <a:gd name="connsiteX46" fmla="*/ 4452225 w 4927330"/>
              <a:gd name="connsiteY46" fmla="*/ 3932760 h 4936781"/>
              <a:gd name="connsiteX47" fmla="*/ 4291181 w 4927330"/>
              <a:gd name="connsiteY47" fmla="*/ 4129201 h 4936781"/>
              <a:gd name="connsiteX48" fmla="*/ 4257857 w 4927330"/>
              <a:gd name="connsiteY48" fmla="*/ 4162288 h 4936781"/>
              <a:gd name="connsiteX49" fmla="*/ 4200689 w 4927330"/>
              <a:gd name="connsiteY49" fmla="*/ 4105121 h 4936781"/>
              <a:gd name="connsiteX50" fmla="*/ 4231268 w 4927330"/>
              <a:gd name="connsiteY50" fmla="*/ 4074760 h 4936781"/>
              <a:gd name="connsiteX51" fmla="*/ 4387033 w 4927330"/>
              <a:gd name="connsiteY51" fmla="*/ 3884758 h 4936781"/>
              <a:gd name="connsiteX52" fmla="*/ 445313 w 4927330"/>
              <a:gd name="connsiteY52" fmla="*/ 3743214 h 4936781"/>
              <a:gd name="connsiteX53" fmla="*/ 482570 w 4927330"/>
              <a:gd name="connsiteY53" fmla="*/ 3803615 h 4936781"/>
              <a:gd name="connsiteX54" fmla="*/ 599333 w 4927330"/>
              <a:gd name="connsiteY54" fmla="*/ 3962055 h 4936781"/>
              <a:gd name="connsiteX55" fmla="*/ 647607 w 4927330"/>
              <a:gd name="connsiteY55" fmla="*/ 4015922 h 4936781"/>
              <a:gd name="connsiteX56" fmla="*/ 590364 w 4927330"/>
              <a:gd name="connsiteY56" fmla="*/ 4073165 h 4936781"/>
              <a:gd name="connsiteX57" fmla="*/ 536156 w 4927330"/>
              <a:gd name="connsiteY57" fmla="*/ 4012676 h 4936781"/>
              <a:gd name="connsiteX58" fmla="*/ 415436 w 4927330"/>
              <a:gd name="connsiteY58" fmla="*/ 3848867 h 4936781"/>
              <a:gd name="connsiteX59" fmla="*/ 375226 w 4927330"/>
              <a:gd name="connsiteY59" fmla="*/ 3783679 h 4936781"/>
              <a:gd name="connsiteX60" fmla="*/ 4724197 w 4927330"/>
              <a:gd name="connsiteY60" fmla="*/ 3235039 h 4936781"/>
              <a:gd name="connsiteX61" fmla="*/ 4802449 w 4927330"/>
              <a:gd name="connsiteY61" fmla="*/ 3256006 h 4936781"/>
              <a:gd name="connsiteX62" fmla="*/ 4776945 w 4927330"/>
              <a:gd name="connsiteY62" fmla="*/ 3334329 h 4936781"/>
              <a:gd name="connsiteX63" fmla="*/ 4711064 w 4927330"/>
              <a:gd name="connsiteY63" fmla="*/ 3493091 h 4936781"/>
              <a:gd name="connsiteX64" fmla="*/ 4645508 w 4927330"/>
              <a:gd name="connsiteY64" fmla="*/ 3624370 h 4936781"/>
              <a:gd name="connsiteX65" fmla="*/ 4575300 w 4927330"/>
              <a:gd name="connsiteY65" fmla="*/ 3583835 h 4936781"/>
              <a:gd name="connsiteX66" fmla="*/ 4637386 w 4927330"/>
              <a:gd name="connsiteY66" fmla="*/ 3459501 h 4936781"/>
              <a:gd name="connsiteX67" fmla="*/ 4701108 w 4927330"/>
              <a:gd name="connsiteY67" fmla="*/ 3305944 h 4936781"/>
              <a:gd name="connsiteX68" fmla="*/ 189454 w 4927330"/>
              <a:gd name="connsiteY68" fmla="*/ 3196898 h 4936781"/>
              <a:gd name="connsiteX69" fmla="*/ 197594 w 4927330"/>
              <a:gd name="connsiteY69" fmla="*/ 3226384 h 4936781"/>
              <a:gd name="connsiteX70" fmla="*/ 289152 w 4927330"/>
              <a:gd name="connsiteY70" fmla="*/ 3458728 h 4936781"/>
              <a:gd name="connsiteX71" fmla="*/ 316140 w 4927330"/>
              <a:gd name="connsiteY71" fmla="*/ 3511897 h 4936781"/>
              <a:gd name="connsiteX72" fmla="*/ 245976 w 4927330"/>
              <a:gd name="connsiteY72" fmla="*/ 3552406 h 4936781"/>
              <a:gd name="connsiteX73" fmla="*/ 215463 w 4927330"/>
              <a:gd name="connsiteY73" fmla="*/ 3492291 h 4936781"/>
              <a:gd name="connsiteX74" fmla="*/ 120803 w 4927330"/>
              <a:gd name="connsiteY74" fmla="*/ 3252073 h 4936781"/>
              <a:gd name="connsiteX75" fmla="*/ 111348 w 4927330"/>
              <a:gd name="connsiteY75" fmla="*/ 3217827 h 4936781"/>
              <a:gd name="connsiteX76" fmla="*/ 4845663 w 4927330"/>
              <a:gd name="connsiteY76" fmla="*/ 2603755 h 4936781"/>
              <a:gd name="connsiteX77" fmla="*/ 4926616 w 4927330"/>
              <a:gd name="connsiteY77" fmla="*/ 2603755 h 4936781"/>
              <a:gd name="connsiteX78" fmla="*/ 4921808 w 4927330"/>
              <a:gd name="connsiteY78" fmla="*/ 2705310 h 4936781"/>
              <a:gd name="connsiteX79" fmla="*/ 4891516 w 4927330"/>
              <a:gd name="connsiteY79" fmla="*/ 2921681 h 4936781"/>
              <a:gd name="connsiteX80" fmla="*/ 4873233 w 4927330"/>
              <a:gd name="connsiteY80" fmla="*/ 3000714 h 4936781"/>
              <a:gd name="connsiteX81" fmla="*/ 4795049 w 4927330"/>
              <a:gd name="connsiteY81" fmla="*/ 2979765 h 4936781"/>
              <a:gd name="connsiteX82" fmla="*/ 4811923 w 4927330"/>
              <a:gd name="connsiteY82" fmla="*/ 2906822 h 4936781"/>
              <a:gd name="connsiteX83" fmla="*/ 4841222 w 4927330"/>
              <a:gd name="connsiteY83" fmla="*/ 2697544 h 4936781"/>
              <a:gd name="connsiteX84" fmla="*/ 1186 w 4927330"/>
              <a:gd name="connsiteY84" fmla="*/ 2603755 h 4936781"/>
              <a:gd name="connsiteX85" fmla="*/ 82139 w 4927330"/>
              <a:gd name="connsiteY85" fmla="*/ 2603755 h 4936781"/>
              <a:gd name="connsiteX86" fmla="*/ 88953 w 4927330"/>
              <a:gd name="connsiteY86" fmla="*/ 2729739 h 4936781"/>
              <a:gd name="connsiteX87" fmla="*/ 123407 w 4927330"/>
              <a:gd name="connsiteY87" fmla="*/ 2940337 h 4936781"/>
              <a:gd name="connsiteX88" fmla="*/ 44924 w 4927330"/>
              <a:gd name="connsiteY88" fmla="*/ 2961366 h 4936781"/>
              <a:gd name="connsiteX89" fmla="*/ 8479 w 4927330"/>
              <a:gd name="connsiteY89" fmla="*/ 2738597 h 4936781"/>
              <a:gd name="connsiteX90" fmla="*/ 43310 w 4927330"/>
              <a:gd name="connsiteY90" fmla="*/ 1980799 h 4936781"/>
              <a:gd name="connsiteX91" fmla="*/ 121494 w 4927330"/>
              <a:gd name="connsiteY91" fmla="*/ 2001748 h 4936781"/>
              <a:gd name="connsiteX92" fmla="*/ 114968 w 4927330"/>
              <a:gd name="connsiteY92" fmla="*/ 2029958 h 4936781"/>
              <a:gd name="connsiteX93" fmla="*/ 85669 w 4927330"/>
              <a:gd name="connsiteY93" fmla="*/ 2239237 h 4936781"/>
              <a:gd name="connsiteX94" fmla="*/ 80953 w 4927330"/>
              <a:gd name="connsiteY94" fmla="*/ 2338842 h 4936781"/>
              <a:gd name="connsiteX95" fmla="*/ 0 w 4927330"/>
              <a:gd name="connsiteY95" fmla="*/ 2338842 h 4936781"/>
              <a:gd name="connsiteX96" fmla="*/ 5083 w 4927330"/>
              <a:gd name="connsiteY96" fmla="*/ 2231471 h 4936781"/>
              <a:gd name="connsiteX97" fmla="*/ 35376 w 4927330"/>
              <a:gd name="connsiteY97" fmla="*/ 2015099 h 4936781"/>
              <a:gd name="connsiteX98" fmla="*/ 4875683 w 4927330"/>
              <a:gd name="connsiteY98" fmla="*/ 1941227 h 4936781"/>
              <a:gd name="connsiteX99" fmla="*/ 4894858 w 4927330"/>
              <a:gd name="connsiteY99" fmla="*/ 2033510 h 4936781"/>
              <a:gd name="connsiteX100" fmla="*/ 4923347 w 4927330"/>
              <a:gd name="connsiteY100" fmla="*/ 2248249 h 4936781"/>
              <a:gd name="connsiteX101" fmla="*/ 4927330 w 4927330"/>
              <a:gd name="connsiteY101" fmla="*/ 2338842 h 4936781"/>
              <a:gd name="connsiteX102" fmla="*/ 4846377 w 4927330"/>
              <a:gd name="connsiteY102" fmla="*/ 2338842 h 4936781"/>
              <a:gd name="connsiteX103" fmla="*/ 4842711 w 4927330"/>
              <a:gd name="connsiteY103" fmla="*/ 2255465 h 4936781"/>
              <a:gd name="connsiteX104" fmla="*/ 4815156 w 4927330"/>
              <a:gd name="connsiteY104" fmla="*/ 2047765 h 4936781"/>
              <a:gd name="connsiteX105" fmla="*/ 4797379 w 4927330"/>
              <a:gd name="connsiteY105" fmla="*/ 1962208 h 4936781"/>
              <a:gd name="connsiteX106" fmla="*/ 243310 w 4927330"/>
              <a:gd name="connsiteY106" fmla="*/ 1388655 h 4936781"/>
              <a:gd name="connsiteX107" fmla="*/ 313519 w 4927330"/>
              <a:gd name="connsiteY107" fmla="*/ 1429190 h 4936781"/>
              <a:gd name="connsiteX108" fmla="*/ 289505 w 4927330"/>
              <a:gd name="connsiteY108" fmla="*/ 1477280 h 4936781"/>
              <a:gd name="connsiteX109" fmla="*/ 225783 w 4927330"/>
              <a:gd name="connsiteY109" fmla="*/ 1630837 h 4936781"/>
              <a:gd name="connsiteX110" fmla="*/ 188467 w 4927330"/>
              <a:gd name="connsiteY110" fmla="*/ 1745435 h 4936781"/>
              <a:gd name="connsiteX111" fmla="*/ 110215 w 4927330"/>
              <a:gd name="connsiteY111" fmla="*/ 1724468 h 4936781"/>
              <a:gd name="connsiteX112" fmla="*/ 149946 w 4927330"/>
              <a:gd name="connsiteY112" fmla="*/ 1602451 h 4936781"/>
              <a:gd name="connsiteX113" fmla="*/ 215828 w 4927330"/>
              <a:gd name="connsiteY113" fmla="*/ 1443690 h 4936781"/>
              <a:gd name="connsiteX114" fmla="*/ 4646844 w 4927330"/>
              <a:gd name="connsiteY114" fmla="*/ 1317459 h 4936781"/>
              <a:gd name="connsiteX115" fmla="*/ 4674549 w 4927330"/>
              <a:gd name="connsiteY115" fmla="*/ 1367241 h 4936781"/>
              <a:gd name="connsiteX116" fmla="*/ 4784722 w 4927330"/>
              <a:gd name="connsiteY116" fmla="*/ 1623514 h 4936781"/>
              <a:gd name="connsiteX117" fmla="*/ 4803562 w 4927330"/>
              <a:gd name="connsiteY117" fmla="*/ 1686293 h 4936781"/>
              <a:gd name="connsiteX118" fmla="*/ 4725441 w 4927330"/>
              <a:gd name="connsiteY118" fmla="*/ 1707226 h 4936781"/>
              <a:gd name="connsiteX119" fmla="*/ 4708631 w 4927330"/>
              <a:gd name="connsiteY119" fmla="*/ 1651209 h 4936781"/>
              <a:gd name="connsiteX120" fmla="*/ 4602068 w 4927330"/>
              <a:gd name="connsiteY120" fmla="*/ 1403337 h 4936781"/>
              <a:gd name="connsiteX121" fmla="*/ 4576786 w 4927330"/>
              <a:gd name="connsiteY121" fmla="*/ 1357907 h 4936781"/>
              <a:gd name="connsiteX122" fmla="*/ 587567 w 4927330"/>
              <a:gd name="connsiteY122" fmla="*/ 866642 h 4936781"/>
              <a:gd name="connsiteX123" fmla="*/ 644798 w 4927330"/>
              <a:gd name="connsiteY123" fmla="*/ 923873 h 4936781"/>
              <a:gd name="connsiteX124" fmla="*/ 602427 w 4927330"/>
              <a:gd name="connsiteY124" fmla="*/ 970878 h 4936781"/>
              <a:gd name="connsiteX125" fmla="*/ 446980 w 4927330"/>
              <a:gd name="connsiteY125" fmla="*/ 1187436 h 4936781"/>
              <a:gd name="connsiteX126" fmla="*/ 441303 w 4927330"/>
              <a:gd name="connsiteY126" fmla="*/ 1197071 h 4936781"/>
              <a:gd name="connsiteX127" fmla="*/ 371224 w 4927330"/>
              <a:gd name="connsiteY127" fmla="*/ 1156610 h 4936781"/>
              <a:gd name="connsiteX128" fmla="*/ 378640 w 4927330"/>
              <a:gd name="connsiteY128" fmla="*/ 1144023 h 4936781"/>
              <a:gd name="connsiteX129" fmla="*/ 539355 w 4927330"/>
              <a:gd name="connsiteY129" fmla="*/ 920126 h 4936781"/>
              <a:gd name="connsiteX130" fmla="*/ 4260057 w 4927330"/>
              <a:gd name="connsiteY130" fmla="*/ 778116 h 4936781"/>
              <a:gd name="connsiteX131" fmla="*/ 4303106 w 4927330"/>
              <a:gd name="connsiteY131" fmla="*/ 820791 h 4936781"/>
              <a:gd name="connsiteX132" fmla="*/ 4442633 w 4927330"/>
              <a:gd name="connsiteY132" fmla="*/ 991104 h 4936781"/>
              <a:gd name="connsiteX133" fmla="*/ 4510217 w 4927330"/>
              <a:gd name="connsiteY133" fmla="*/ 1090446 h 4936781"/>
              <a:gd name="connsiteX134" fmla="*/ 4439981 w 4927330"/>
              <a:gd name="connsiteY134" fmla="*/ 1130996 h 4936781"/>
              <a:gd name="connsiteX135" fmla="*/ 4377755 w 4927330"/>
              <a:gd name="connsiteY135" fmla="*/ 1039530 h 4936781"/>
              <a:gd name="connsiteX136" fmla="*/ 4242802 w 4927330"/>
              <a:gd name="connsiteY136" fmla="*/ 874800 h 4936781"/>
              <a:gd name="connsiteX137" fmla="*/ 4202915 w 4927330"/>
              <a:gd name="connsiteY137" fmla="*/ 835258 h 4936781"/>
              <a:gd name="connsiteX138" fmla="*/ 1050202 w 4927330"/>
              <a:gd name="connsiteY138" fmla="*/ 443698 h 4936781"/>
              <a:gd name="connsiteX139" fmla="*/ 1090915 w 4927330"/>
              <a:gd name="connsiteY139" fmla="*/ 514215 h 4936781"/>
              <a:gd name="connsiteX140" fmla="*/ 979345 w 4927330"/>
              <a:gd name="connsiteY140" fmla="*/ 596645 h 4936781"/>
              <a:gd name="connsiteX141" fmla="*/ 827307 w 4927330"/>
              <a:gd name="connsiteY141" fmla="*/ 731738 h 4936781"/>
              <a:gd name="connsiteX142" fmla="*/ 770053 w 4927330"/>
              <a:gd name="connsiteY142" fmla="*/ 674484 h 4936781"/>
              <a:gd name="connsiteX143" fmla="*/ 929047 w 4927330"/>
              <a:gd name="connsiteY143" fmla="*/ 533210 h 4936781"/>
              <a:gd name="connsiteX144" fmla="*/ 3746228 w 4927330"/>
              <a:gd name="connsiteY144" fmla="*/ 359086 h 4936781"/>
              <a:gd name="connsiteX145" fmla="*/ 3863392 w 4927330"/>
              <a:gd name="connsiteY145" fmla="*/ 433667 h 4936781"/>
              <a:gd name="connsiteX146" fmla="*/ 4069205 w 4927330"/>
              <a:gd name="connsiteY146" fmla="*/ 594325 h 4936781"/>
              <a:gd name="connsiteX147" fmla="*/ 4011628 w 4927330"/>
              <a:gd name="connsiteY147" fmla="*/ 651901 h 4936781"/>
              <a:gd name="connsiteX148" fmla="*/ 3817501 w 4927330"/>
              <a:gd name="connsiteY148" fmla="*/ 500365 h 4936781"/>
              <a:gd name="connsiteX149" fmla="*/ 3705736 w 4927330"/>
              <a:gd name="connsiteY149" fmla="*/ 429220 h 4936781"/>
              <a:gd name="connsiteX150" fmla="*/ 1607364 w 4927330"/>
              <a:gd name="connsiteY150" fmla="*/ 152935 h 4936781"/>
              <a:gd name="connsiteX151" fmla="*/ 1628347 w 4927330"/>
              <a:gd name="connsiteY151" fmla="*/ 231243 h 4936781"/>
              <a:gd name="connsiteX152" fmla="*/ 1594162 w 4927330"/>
              <a:gd name="connsiteY152" fmla="*/ 242870 h 4936781"/>
              <a:gd name="connsiteX153" fmla="*/ 1401580 w 4927330"/>
              <a:gd name="connsiteY153" fmla="*/ 328180 h 4936781"/>
              <a:gd name="connsiteX154" fmla="*/ 1316131 w 4927330"/>
              <a:gd name="connsiteY154" fmla="*/ 374475 h 4936781"/>
              <a:gd name="connsiteX155" fmla="*/ 1275657 w 4927330"/>
              <a:gd name="connsiteY155" fmla="*/ 304372 h 4936781"/>
              <a:gd name="connsiteX156" fmla="*/ 1365592 w 4927330"/>
              <a:gd name="connsiteY156" fmla="*/ 255646 h 4936781"/>
              <a:gd name="connsiteX157" fmla="*/ 1564701 w 4927330"/>
              <a:gd name="connsiteY157" fmla="*/ 167444 h 4936781"/>
              <a:gd name="connsiteX158" fmla="*/ 3184994 w 4927330"/>
              <a:gd name="connsiteY158" fmla="*/ 106657 h 4936781"/>
              <a:gd name="connsiteX159" fmla="*/ 3382976 w 4927330"/>
              <a:gd name="connsiteY159" fmla="*/ 175679 h 4936781"/>
              <a:gd name="connsiteX160" fmla="*/ 3512831 w 4927330"/>
              <a:gd name="connsiteY160" fmla="*/ 233515 h 4936781"/>
              <a:gd name="connsiteX161" fmla="*/ 3472150 w 4927330"/>
              <a:gd name="connsiteY161" fmla="*/ 303977 h 4936781"/>
              <a:gd name="connsiteX162" fmla="*/ 3352834 w 4927330"/>
              <a:gd name="connsiteY162" fmla="*/ 250834 h 4936781"/>
              <a:gd name="connsiteX163" fmla="*/ 3162586 w 4927330"/>
              <a:gd name="connsiteY163" fmla="*/ 184508 h 4936781"/>
              <a:gd name="connsiteX164" fmla="*/ 2222078 w 4927330"/>
              <a:gd name="connsiteY164" fmla="*/ 10999 h 4936781"/>
              <a:gd name="connsiteX165" fmla="*/ 2222078 w 4927330"/>
              <a:gd name="connsiteY165" fmla="*/ 91952 h 4936781"/>
              <a:gd name="connsiteX166" fmla="*/ 2219222 w 4927330"/>
              <a:gd name="connsiteY166" fmla="*/ 92096 h 4936781"/>
              <a:gd name="connsiteX167" fmla="*/ 2003878 w 4927330"/>
              <a:gd name="connsiteY167" fmla="*/ 123933 h 4936781"/>
              <a:gd name="connsiteX168" fmla="*/ 1881779 w 4927330"/>
              <a:gd name="connsiteY168" fmla="*/ 153517 h 4936781"/>
              <a:gd name="connsiteX169" fmla="*/ 1860837 w 4927330"/>
              <a:gd name="connsiteY169" fmla="*/ 75362 h 4936781"/>
              <a:gd name="connsiteX170" fmla="*/ 1988302 w 4927330"/>
              <a:gd name="connsiteY170" fmla="*/ 44477 h 4936781"/>
              <a:gd name="connsiteX171" fmla="*/ 2210945 w 4927330"/>
              <a:gd name="connsiteY171" fmla="*/ 11561 h 4936781"/>
              <a:gd name="connsiteX172" fmla="*/ 2486991 w 4927330"/>
              <a:gd name="connsiteY172" fmla="*/ 0 h 4936781"/>
              <a:gd name="connsiteX173" fmla="*/ 2715945 w 4927330"/>
              <a:gd name="connsiteY173" fmla="*/ 11561 h 4936781"/>
              <a:gd name="connsiteX174" fmla="*/ 2927595 w 4927330"/>
              <a:gd name="connsiteY174" fmla="*/ 43186 h 4936781"/>
              <a:gd name="connsiteX175" fmla="*/ 2905029 w 4927330"/>
              <a:gd name="connsiteY175" fmla="*/ 121586 h 4936781"/>
              <a:gd name="connsiteX176" fmla="*/ 2707668 w 4927330"/>
              <a:gd name="connsiteY176" fmla="*/ 92096 h 4936781"/>
              <a:gd name="connsiteX177" fmla="*/ 2486991 w 4927330"/>
              <a:gd name="connsiteY177" fmla="*/ 80953 h 493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927330" h="4936781">
                <a:moveTo>
                  <a:pt x="2858677" y="4822898"/>
                </a:moveTo>
                <a:lnTo>
                  <a:pt x="2879761" y="4901585"/>
                </a:lnTo>
                <a:lnTo>
                  <a:pt x="2715945" y="4925220"/>
                </a:lnTo>
                <a:lnTo>
                  <a:pt x="2486991" y="4936781"/>
                </a:lnTo>
                <a:lnTo>
                  <a:pt x="2486991" y="4855828"/>
                </a:lnTo>
                <a:lnTo>
                  <a:pt x="2707668" y="4844685"/>
                </a:lnTo>
                <a:close/>
                <a:moveTo>
                  <a:pt x="1841820" y="4773155"/>
                </a:moveTo>
                <a:lnTo>
                  <a:pt x="1996647" y="4811428"/>
                </a:lnTo>
                <a:cubicBezTo>
                  <a:pt x="2069695" y="4825899"/>
                  <a:pt x="2143942" y="4837040"/>
                  <a:pt x="2219222" y="4844685"/>
                </a:cubicBezTo>
                <a:lnTo>
                  <a:pt x="2222078" y="4844829"/>
                </a:lnTo>
                <a:lnTo>
                  <a:pt x="2222078" y="4925782"/>
                </a:lnTo>
                <a:lnTo>
                  <a:pt x="2210945" y="4925220"/>
                </a:lnTo>
                <a:cubicBezTo>
                  <a:pt x="2133114" y="4917316"/>
                  <a:pt x="2056351" y="4905798"/>
                  <a:pt x="1980827" y="4890836"/>
                </a:cubicBezTo>
                <a:lnTo>
                  <a:pt x="1819431" y="4850939"/>
                </a:lnTo>
                <a:close/>
                <a:moveTo>
                  <a:pt x="3470082" y="4635053"/>
                </a:moveTo>
                <a:lnTo>
                  <a:pt x="3510611" y="4705252"/>
                </a:lnTo>
                <a:lnTo>
                  <a:pt x="3501024" y="4710083"/>
                </a:lnTo>
                <a:cubicBezTo>
                  <a:pt x="3440299" y="4738237"/>
                  <a:pt x="3378239" y="4763996"/>
                  <a:pt x="3314963" y="4787239"/>
                </a:cubicBezTo>
                <a:lnTo>
                  <a:pt x="3138552" y="4843861"/>
                </a:lnTo>
                <a:lnTo>
                  <a:pt x="3117588" y="4765619"/>
                </a:lnTo>
                <a:lnTo>
                  <a:pt x="3287050" y="4711227"/>
                </a:lnTo>
                <a:cubicBezTo>
                  <a:pt x="3348252" y="4688746"/>
                  <a:pt x="3408278" y="4663831"/>
                  <a:pt x="3467012" y="4636600"/>
                </a:cubicBezTo>
                <a:close/>
                <a:moveTo>
                  <a:pt x="1318749" y="4563604"/>
                </a:moveTo>
                <a:lnTo>
                  <a:pt x="1412408" y="4613950"/>
                </a:lnTo>
                <a:cubicBezTo>
                  <a:pt x="1465224" y="4639871"/>
                  <a:pt x="1519136" y="4663900"/>
                  <a:pt x="1574057" y="4685947"/>
                </a:cubicBezTo>
                <a:lnTo>
                  <a:pt x="1589685" y="4691395"/>
                </a:lnTo>
                <a:lnTo>
                  <a:pt x="1567276" y="4769247"/>
                </a:lnTo>
                <a:lnTo>
                  <a:pt x="1543915" y="4761102"/>
                </a:lnTo>
                <a:cubicBezTo>
                  <a:pt x="1487132" y="4738308"/>
                  <a:pt x="1431393" y="4713465"/>
                  <a:pt x="1376787" y="4686665"/>
                </a:cubicBezTo>
                <a:lnTo>
                  <a:pt x="1278273" y="4633710"/>
                </a:lnTo>
                <a:close/>
                <a:moveTo>
                  <a:pt x="4008158" y="4287233"/>
                </a:moveTo>
                <a:lnTo>
                  <a:pt x="4065649" y="4344724"/>
                </a:lnTo>
                <a:lnTo>
                  <a:pt x="3913472" y="4467669"/>
                </a:lnTo>
                <a:cubicBezTo>
                  <a:pt x="3870583" y="4498829"/>
                  <a:pt x="3826652" y="4528643"/>
                  <a:pt x="3781742" y="4557048"/>
                </a:cubicBezTo>
                <a:lnTo>
                  <a:pt x="3743818" y="4579352"/>
                </a:lnTo>
                <a:lnTo>
                  <a:pt x="3703355" y="4509268"/>
                </a:lnTo>
                <a:lnTo>
                  <a:pt x="3738528" y="4488582"/>
                </a:lnTo>
                <a:cubicBezTo>
                  <a:pt x="3781966" y="4461108"/>
                  <a:pt x="3824457" y="4432271"/>
                  <a:pt x="3865940" y="4402132"/>
                </a:cubicBezTo>
                <a:close/>
                <a:moveTo>
                  <a:pt x="830509" y="4207664"/>
                </a:moveTo>
                <a:lnTo>
                  <a:pt x="969082" y="4331942"/>
                </a:lnTo>
                <a:lnTo>
                  <a:pt x="1093232" y="4424385"/>
                </a:lnTo>
                <a:lnTo>
                  <a:pt x="1052504" y="4494927"/>
                </a:lnTo>
                <a:lnTo>
                  <a:pt x="918437" y="4395099"/>
                </a:lnTo>
                <a:lnTo>
                  <a:pt x="773267" y="4264905"/>
                </a:lnTo>
                <a:close/>
                <a:moveTo>
                  <a:pt x="4437995" y="3810457"/>
                </a:moveTo>
                <a:lnTo>
                  <a:pt x="4508279" y="3851036"/>
                </a:lnTo>
                <a:lnTo>
                  <a:pt x="4452225" y="3932760"/>
                </a:lnTo>
                <a:cubicBezTo>
                  <a:pt x="4401888" y="4001009"/>
                  <a:pt x="4348122" y="4066574"/>
                  <a:pt x="4291181" y="4129201"/>
                </a:cubicBezTo>
                <a:lnTo>
                  <a:pt x="4257857" y="4162288"/>
                </a:lnTo>
                <a:lnTo>
                  <a:pt x="4200689" y="4105121"/>
                </a:lnTo>
                <a:lnTo>
                  <a:pt x="4231268" y="4074760"/>
                </a:lnTo>
                <a:cubicBezTo>
                  <a:pt x="4286342" y="4014186"/>
                  <a:pt x="4338346" y="3950770"/>
                  <a:pt x="4387033" y="3884758"/>
                </a:cubicBezTo>
                <a:close/>
                <a:moveTo>
                  <a:pt x="445313" y="3743214"/>
                </a:moveTo>
                <a:lnTo>
                  <a:pt x="482570" y="3803615"/>
                </a:lnTo>
                <a:cubicBezTo>
                  <a:pt x="519347" y="3858068"/>
                  <a:pt x="558310" y="3910923"/>
                  <a:pt x="599333" y="3962055"/>
                </a:cubicBezTo>
                <a:lnTo>
                  <a:pt x="647607" y="4015922"/>
                </a:lnTo>
                <a:lnTo>
                  <a:pt x="590364" y="4073165"/>
                </a:lnTo>
                <a:lnTo>
                  <a:pt x="536156" y="4012676"/>
                </a:lnTo>
                <a:cubicBezTo>
                  <a:pt x="493743" y="3959812"/>
                  <a:pt x="453460" y="3905165"/>
                  <a:pt x="415436" y="3848867"/>
                </a:cubicBezTo>
                <a:lnTo>
                  <a:pt x="375226" y="3783679"/>
                </a:lnTo>
                <a:close/>
                <a:moveTo>
                  <a:pt x="4724197" y="3235039"/>
                </a:moveTo>
                <a:lnTo>
                  <a:pt x="4802449" y="3256006"/>
                </a:lnTo>
                <a:lnTo>
                  <a:pt x="4776945" y="3334329"/>
                </a:lnTo>
                <a:cubicBezTo>
                  <a:pt x="4756785" y="3388166"/>
                  <a:pt x="4734799" y="3441112"/>
                  <a:pt x="4711064" y="3493091"/>
                </a:cubicBezTo>
                <a:lnTo>
                  <a:pt x="4645508" y="3624370"/>
                </a:lnTo>
                <a:lnTo>
                  <a:pt x="4575300" y="3583835"/>
                </a:lnTo>
                <a:lnTo>
                  <a:pt x="4637386" y="3459501"/>
                </a:lnTo>
                <a:cubicBezTo>
                  <a:pt x="4660344" y="3409227"/>
                  <a:pt x="4681609" y="3358017"/>
                  <a:pt x="4701108" y="3305944"/>
                </a:cubicBezTo>
                <a:close/>
                <a:moveTo>
                  <a:pt x="189454" y="3196898"/>
                </a:moveTo>
                <a:lnTo>
                  <a:pt x="197594" y="3226384"/>
                </a:lnTo>
                <a:cubicBezTo>
                  <a:pt x="224140" y="3305771"/>
                  <a:pt x="254741" y="3383301"/>
                  <a:pt x="289152" y="3458728"/>
                </a:cubicBezTo>
                <a:lnTo>
                  <a:pt x="316140" y="3511897"/>
                </a:lnTo>
                <a:lnTo>
                  <a:pt x="245976" y="3552406"/>
                </a:lnTo>
                <a:lnTo>
                  <a:pt x="215463" y="3492291"/>
                </a:lnTo>
                <a:cubicBezTo>
                  <a:pt x="179886" y="3414308"/>
                  <a:pt x="148248" y="3334151"/>
                  <a:pt x="120803" y="3252073"/>
                </a:cubicBezTo>
                <a:lnTo>
                  <a:pt x="111348" y="3217827"/>
                </a:lnTo>
                <a:close/>
                <a:moveTo>
                  <a:pt x="4845663" y="2603755"/>
                </a:moveTo>
                <a:lnTo>
                  <a:pt x="4926616" y="2603755"/>
                </a:lnTo>
                <a:lnTo>
                  <a:pt x="4921808" y="2705310"/>
                </a:lnTo>
                <a:cubicBezTo>
                  <a:pt x="4914850" y="2778410"/>
                  <a:pt x="4904706" y="2850580"/>
                  <a:pt x="4891516" y="2921681"/>
                </a:cubicBezTo>
                <a:lnTo>
                  <a:pt x="4873233" y="3000714"/>
                </a:lnTo>
                <a:lnTo>
                  <a:pt x="4795049" y="2979765"/>
                </a:lnTo>
                <a:lnTo>
                  <a:pt x="4811923" y="2906822"/>
                </a:lnTo>
                <a:cubicBezTo>
                  <a:pt x="4824681" y="2838052"/>
                  <a:pt x="4834493" y="2768247"/>
                  <a:pt x="4841222" y="2697544"/>
                </a:cubicBezTo>
                <a:close/>
                <a:moveTo>
                  <a:pt x="1186" y="2603755"/>
                </a:moveTo>
                <a:lnTo>
                  <a:pt x="82139" y="2603755"/>
                </a:lnTo>
                <a:lnTo>
                  <a:pt x="88953" y="2729739"/>
                </a:lnTo>
                <a:lnTo>
                  <a:pt x="123407" y="2940337"/>
                </a:lnTo>
                <a:lnTo>
                  <a:pt x="44924" y="2961366"/>
                </a:lnTo>
                <a:lnTo>
                  <a:pt x="8479" y="2738597"/>
                </a:lnTo>
                <a:close/>
                <a:moveTo>
                  <a:pt x="43310" y="1980799"/>
                </a:moveTo>
                <a:lnTo>
                  <a:pt x="121494" y="2001748"/>
                </a:lnTo>
                <a:lnTo>
                  <a:pt x="114968" y="2029958"/>
                </a:lnTo>
                <a:cubicBezTo>
                  <a:pt x="102210" y="2098728"/>
                  <a:pt x="92398" y="2168533"/>
                  <a:pt x="85669" y="2239237"/>
                </a:cubicBezTo>
                <a:lnTo>
                  <a:pt x="80953" y="2338842"/>
                </a:lnTo>
                <a:lnTo>
                  <a:pt x="0" y="2338842"/>
                </a:lnTo>
                <a:lnTo>
                  <a:pt x="5083" y="2231471"/>
                </a:lnTo>
                <a:cubicBezTo>
                  <a:pt x="12041" y="2158371"/>
                  <a:pt x="22185" y="2086200"/>
                  <a:pt x="35376" y="2015099"/>
                </a:cubicBezTo>
                <a:close/>
                <a:moveTo>
                  <a:pt x="4875683" y="1941227"/>
                </a:moveTo>
                <a:lnTo>
                  <a:pt x="4894858" y="2033510"/>
                </a:lnTo>
                <a:cubicBezTo>
                  <a:pt x="4907399" y="2104098"/>
                  <a:pt x="4916940" y="2175723"/>
                  <a:pt x="4923347" y="2248249"/>
                </a:cubicBezTo>
                <a:lnTo>
                  <a:pt x="4927330" y="2338842"/>
                </a:lnTo>
                <a:lnTo>
                  <a:pt x="4846377" y="2338842"/>
                </a:lnTo>
                <a:lnTo>
                  <a:pt x="4842711" y="2255465"/>
                </a:lnTo>
                <a:cubicBezTo>
                  <a:pt x="4836515" y="2185317"/>
                  <a:pt x="4827286" y="2116039"/>
                  <a:pt x="4815156" y="2047765"/>
                </a:cubicBezTo>
                <a:lnTo>
                  <a:pt x="4797379" y="1962208"/>
                </a:lnTo>
                <a:close/>
                <a:moveTo>
                  <a:pt x="243310" y="1388655"/>
                </a:moveTo>
                <a:lnTo>
                  <a:pt x="313519" y="1429190"/>
                </a:lnTo>
                <a:lnTo>
                  <a:pt x="289505" y="1477280"/>
                </a:lnTo>
                <a:cubicBezTo>
                  <a:pt x="266547" y="1527554"/>
                  <a:pt x="245282" y="1578764"/>
                  <a:pt x="225783" y="1630837"/>
                </a:cubicBezTo>
                <a:lnTo>
                  <a:pt x="188467" y="1745435"/>
                </a:lnTo>
                <a:lnTo>
                  <a:pt x="110215" y="1724468"/>
                </a:lnTo>
                <a:lnTo>
                  <a:pt x="149946" y="1602451"/>
                </a:lnTo>
                <a:cubicBezTo>
                  <a:pt x="170106" y="1548614"/>
                  <a:pt x="192092" y="1495669"/>
                  <a:pt x="215828" y="1443690"/>
                </a:cubicBezTo>
                <a:close/>
                <a:moveTo>
                  <a:pt x="4646844" y="1317459"/>
                </a:moveTo>
                <a:lnTo>
                  <a:pt x="4674549" y="1367241"/>
                </a:lnTo>
                <a:cubicBezTo>
                  <a:pt x="4715904" y="1450121"/>
                  <a:pt x="4752736" y="1535653"/>
                  <a:pt x="4784722" y="1623514"/>
                </a:cubicBezTo>
                <a:lnTo>
                  <a:pt x="4803562" y="1686293"/>
                </a:lnTo>
                <a:lnTo>
                  <a:pt x="4725441" y="1707226"/>
                </a:lnTo>
                <a:lnTo>
                  <a:pt x="4708631" y="1651209"/>
                </a:lnTo>
                <a:cubicBezTo>
                  <a:pt x="4677693" y="1566228"/>
                  <a:pt x="4642068" y="1483500"/>
                  <a:pt x="4602068" y="1403337"/>
                </a:cubicBezTo>
                <a:lnTo>
                  <a:pt x="4576786" y="1357907"/>
                </a:lnTo>
                <a:close/>
                <a:moveTo>
                  <a:pt x="587567" y="866642"/>
                </a:moveTo>
                <a:lnTo>
                  <a:pt x="644798" y="923873"/>
                </a:lnTo>
                <a:lnTo>
                  <a:pt x="602427" y="970878"/>
                </a:lnTo>
                <a:cubicBezTo>
                  <a:pt x="546735" y="1040001"/>
                  <a:pt x="494815" y="1112291"/>
                  <a:pt x="446980" y="1187436"/>
                </a:cubicBezTo>
                <a:lnTo>
                  <a:pt x="441303" y="1197071"/>
                </a:lnTo>
                <a:lnTo>
                  <a:pt x="371224" y="1156610"/>
                </a:lnTo>
                <a:lnTo>
                  <a:pt x="378640" y="1144023"/>
                </a:lnTo>
                <a:cubicBezTo>
                  <a:pt x="428096" y="1066332"/>
                  <a:pt x="481775" y="991592"/>
                  <a:pt x="539355" y="920126"/>
                </a:cubicBezTo>
                <a:close/>
                <a:moveTo>
                  <a:pt x="4260057" y="778116"/>
                </a:moveTo>
                <a:lnTo>
                  <a:pt x="4303106" y="820791"/>
                </a:lnTo>
                <a:cubicBezTo>
                  <a:pt x="4352068" y="875424"/>
                  <a:pt x="4398632" y="932250"/>
                  <a:pt x="4442633" y="991104"/>
                </a:cubicBezTo>
                <a:lnTo>
                  <a:pt x="4510217" y="1090446"/>
                </a:lnTo>
                <a:lnTo>
                  <a:pt x="4439981" y="1130996"/>
                </a:lnTo>
                <a:lnTo>
                  <a:pt x="4377755" y="1039530"/>
                </a:lnTo>
                <a:cubicBezTo>
                  <a:pt x="4335197" y="982605"/>
                  <a:pt x="4290159" y="927641"/>
                  <a:pt x="4242802" y="874800"/>
                </a:cubicBezTo>
                <a:lnTo>
                  <a:pt x="4202915" y="835258"/>
                </a:lnTo>
                <a:close/>
                <a:moveTo>
                  <a:pt x="1050202" y="443698"/>
                </a:moveTo>
                <a:lnTo>
                  <a:pt x="1090915" y="514215"/>
                </a:lnTo>
                <a:lnTo>
                  <a:pt x="979345" y="596645"/>
                </a:lnTo>
                <a:lnTo>
                  <a:pt x="827307" y="731738"/>
                </a:lnTo>
                <a:lnTo>
                  <a:pt x="770053" y="674484"/>
                </a:lnTo>
                <a:lnTo>
                  <a:pt x="929047" y="533210"/>
                </a:lnTo>
                <a:close/>
                <a:moveTo>
                  <a:pt x="3746228" y="359086"/>
                </a:moveTo>
                <a:lnTo>
                  <a:pt x="3863392" y="433667"/>
                </a:lnTo>
                <a:lnTo>
                  <a:pt x="4069205" y="594325"/>
                </a:lnTo>
                <a:lnTo>
                  <a:pt x="4011628" y="651901"/>
                </a:lnTo>
                <a:lnTo>
                  <a:pt x="3817501" y="500365"/>
                </a:lnTo>
                <a:lnTo>
                  <a:pt x="3705736" y="429220"/>
                </a:lnTo>
                <a:close/>
                <a:moveTo>
                  <a:pt x="1607364" y="152935"/>
                </a:moveTo>
                <a:lnTo>
                  <a:pt x="1628347" y="231243"/>
                </a:lnTo>
                <a:lnTo>
                  <a:pt x="1594162" y="242870"/>
                </a:lnTo>
                <a:cubicBezTo>
                  <a:pt x="1528505" y="268534"/>
                  <a:pt x="1464261" y="297021"/>
                  <a:pt x="1401580" y="328180"/>
                </a:cubicBezTo>
                <a:lnTo>
                  <a:pt x="1316131" y="374475"/>
                </a:lnTo>
                <a:lnTo>
                  <a:pt x="1275657" y="304372"/>
                </a:lnTo>
                <a:lnTo>
                  <a:pt x="1365592" y="255646"/>
                </a:lnTo>
                <a:cubicBezTo>
                  <a:pt x="1430398" y="223431"/>
                  <a:pt x="1496818" y="193979"/>
                  <a:pt x="1564701" y="167444"/>
                </a:cubicBezTo>
                <a:close/>
                <a:moveTo>
                  <a:pt x="3184994" y="106657"/>
                </a:moveTo>
                <a:lnTo>
                  <a:pt x="3382976" y="175679"/>
                </a:lnTo>
                <a:lnTo>
                  <a:pt x="3512831" y="233515"/>
                </a:lnTo>
                <a:lnTo>
                  <a:pt x="3472150" y="303977"/>
                </a:lnTo>
                <a:lnTo>
                  <a:pt x="3352834" y="250834"/>
                </a:lnTo>
                <a:lnTo>
                  <a:pt x="3162586" y="184508"/>
                </a:lnTo>
                <a:close/>
                <a:moveTo>
                  <a:pt x="2222078" y="10999"/>
                </a:moveTo>
                <a:lnTo>
                  <a:pt x="2222078" y="91952"/>
                </a:lnTo>
                <a:lnTo>
                  <a:pt x="2219222" y="92096"/>
                </a:lnTo>
                <a:cubicBezTo>
                  <a:pt x="2146424" y="99489"/>
                  <a:pt x="2074593" y="110151"/>
                  <a:pt x="2003878" y="123933"/>
                </a:cubicBezTo>
                <a:lnTo>
                  <a:pt x="1881779" y="153517"/>
                </a:lnTo>
                <a:lnTo>
                  <a:pt x="1860837" y="75362"/>
                </a:lnTo>
                <a:lnTo>
                  <a:pt x="1988302" y="44477"/>
                </a:lnTo>
                <a:cubicBezTo>
                  <a:pt x="2061415" y="30228"/>
                  <a:pt x="2135680" y="19205"/>
                  <a:pt x="2210945" y="11561"/>
                </a:cubicBezTo>
                <a:close/>
                <a:moveTo>
                  <a:pt x="2486991" y="0"/>
                </a:moveTo>
                <a:lnTo>
                  <a:pt x="2715945" y="11561"/>
                </a:lnTo>
                <a:lnTo>
                  <a:pt x="2927595" y="43186"/>
                </a:lnTo>
                <a:lnTo>
                  <a:pt x="2905029" y="121586"/>
                </a:lnTo>
                <a:lnTo>
                  <a:pt x="2707668" y="92096"/>
                </a:lnTo>
                <a:lnTo>
                  <a:pt x="2486991" y="80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42032" y="2743902"/>
            <a:ext cx="42594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921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2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5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4" y="1614232"/>
            <a:ext cx="4237238" cy="343116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037" y="1429110"/>
            <a:ext cx="5462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scheduled rule logic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tabular representation of the logic of a decision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64915" y="910548"/>
            <a:ext cx="601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in the decision table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89016" y="1970048"/>
            <a:ext cx="71567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 Contains various condition that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situation.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 Contains the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Action: Contains various actions for the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result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2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30514"/>
            <a:ext cx="12192000" cy="5827486"/>
            <a:chOff x="0" y="1030514"/>
            <a:chExt cx="12192000" cy="5827486"/>
          </a:xfrm>
        </p:grpSpPr>
        <p:sp>
          <p:nvSpPr>
            <p:cNvPr id="2" name="Rectangle 1"/>
            <p:cNvSpPr/>
            <p:nvPr/>
          </p:nvSpPr>
          <p:spPr>
            <a:xfrm>
              <a:off x="0" y="5676900"/>
              <a:ext cx="12192000" cy="1181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/>
            <p:cNvSpPr/>
            <p:nvPr/>
          </p:nvSpPr>
          <p:spPr>
            <a:xfrm rot="16200000">
              <a:off x="6421664" y="-93436"/>
              <a:ext cx="4646386" cy="6894286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L-Shape 4"/>
          <p:cNvSpPr/>
          <p:nvPr/>
        </p:nvSpPr>
        <p:spPr>
          <a:xfrm rot="13698025">
            <a:off x="614297" y="1049150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/>
        </p:nvSpPr>
        <p:spPr>
          <a:xfrm rot="8223422" flipH="1">
            <a:off x="2134132" y="2705486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761845">
            <a:off x="3372794" y="809776"/>
            <a:ext cx="657971" cy="662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651923">
            <a:off x="983935" y="4207980"/>
            <a:ext cx="657971" cy="6626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3385120" flipH="1">
            <a:off x="9683381" y="552771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3376232">
            <a:off x="9003594" y="1152441"/>
            <a:ext cx="481977" cy="5184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3376232">
            <a:off x="9352982" y="1693149"/>
            <a:ext cx="481977" cy="5184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3378312">
            <a:off x="11099690" y="2883905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/>
        </p:nvSpPr>
        <p:spPr>
          <a:xfrm rot="8773607" flipH="1">
            <a:off x="10418375" y="2269385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3376232">
            <a:off x="10924969" y="4370533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/>
          <p:cNvSpPr/>
          <p:nvPr/>
        </p:nvSpPr>
        <p:spPr>
          <a:xfrm rot="14231113">
            <a:off x="9182749" y="3266544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3376232">
            <a:off x="10782149" y="5604927"/>
            <a:ext cx="327920" cy="31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3604435">
            <a:off x="8734166" y="4640252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8773607" flipH="1">
            <a:off x="10000356" y="4821006"/>
            <a:ext cx="817782" cy="989320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-Shape 23"/>
          <p:cNvSpPr/>
          <p:nvPr/>
        </p:nvSpPr>
        <p:spPr>
          <a:xfrm rot="8773607" flipH="1">
            <a:off x="7756058" y="4215393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/>
        </p:nvSpPr>
        <p:spPr>
          <a:xfrm rot="14231113">
            <a:off x="8669375" y="5338017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376232">
            <a:off x="7976554" y="5968517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3378312">
            <a:off x="6799780" y="5207707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/>
          <p:cNvSpPr/>
          <p:nvPr/>
        </p:nvSpPr>
        <p:spPr>
          <a:xfrm rot="3385120" flipH="1">
            <a:off x="6094713" y="5319724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1339223" y="3694262"/>
            <a:ext cx="852777" cy="1603077"/>
          </a:xfrm>
          <a:custGeom>
            <a:avLst/>
            <a:gdLst>
              <a:gd name="connsiteX0" fmla="*/ 591263 w 852777"/>
              <a:gd name="connsiteY0" fmla="*/ 0 h 1603077"/>
              <a:gd name="connsiteX1" fmla="*/ 852777 w 852777"/>
              <a:gd name="connsiteY1" fmla="*/ 405561 h 1603077"/>
              <a:gd name="connsiteX2" fmla="*/ 852777 w 852777"/>
              <a:gd name="connsiteY2" fmla="*/ 1182161 h 1603077"/>
              <a:gd name="connsiteX3" fmla="*/ 200012 w 852777"/>
              <a:gd name="connsiteY3" fmla="*/ 1603077 h 1603077"/>
              <a:gd name="connsiteX4" fmla="*/ 0 w 852777"/>
              <a:gd name="connsiteY4" fmla="*/ 1292894 h 1603077"/>
              <a:gd name="connsiteX5" fmla="*/ 686236 w 852777"/>
              <a:gd name="connsiteY5" fmla="*/ 850395 h 1603077"/>
              <a:gd name="connsiteX6" fmla="*/ 271033 w 852777"/>
              <a:gd name="connsiteY6" fmla="*/ 206491 h 1603077"/>
              <a:gd name="connsiteX7" fmla="*/ 591263 w 852777"/>
              <a:gd name="connsiteY7" fmla="*/ 0 h 160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2777" h="1603077">
                <a:moveTo>
                  <a:pt x="591263" y="0"/>
                </a:moveTo>
                <a:lnTo>
                  <a:pt x="852777" y="405561"/>
                </a:lnTo>
                <a:lnTo>
                  <a:pt x="852777" y="1182161"/>
                </a:lnTo>
                <a:lnTo>
                  <a:pt x="200012" y="1603077"/>
                </a:lnTo>
                <a:lnTo>
                  <a:pt x="0" y="1292894"/>
                </a:lnTo>
                <a:lnTo>
                  <a:pt x="686236" y="850395"/>
                </a:lnTo>
                <a:lnTo>
                  <a:pt x="271033" y="206491"/>
                </a:lnTo>
                <a:lnTo>
                  <a:pt x="59126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753971" y="6207479"/>
            <a:ext cx="1172266" cy="650521"/>
          </a:xfrm>
          <a:custGeom>
            <a:avLst/>
            <a:gdLst>
              <a:gd name="connsiteX0" fmla="*/ 966129 w 1172266"/>
              <a:gd name="connsiteY0" fmla="*/ 0 h 650521"/>
              <a:gd name="connsiteX1" fmla="*/ 1172266 w 1172266"/>
              <a:gd name="connsiteY1" fmla="*/ 306147 h 650521"/>
              <a:gd name="connsiteX2" fmla="*/ 660815 w 1172266"/>
              <a:gd name="connsiteY2" fmla="*/ 650521 h 650521"/>
              <a:gd name="connsiteX3" fmla="*/ 0 w 1172266"/>
              <a:gd name="connsiteY3" fmla="*/ 650521 h 650521"/>
              <a:gd name="connsiteX4" fmla="*/ 966129 w 1172266"/>
              <a:gd name="connsiteY4" fmla="*/ 0 h 65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266" h="650521">
                <a:moveTo>
                  <a:pt x="966129" y="0"/>
                </a:moveTo>
                <a:lnTo>
                  <a:pt x="1172266" y="306147"/>
                </a:lnTo>
                <a:lnTo>
                  <a:pt x="660815" y="650521"/>
                </a:lnTo>
                <a:lnTo>
                  <a:pt x="0" y="650521"/>
                </a:lnTo>
                <a:lnTo>
                  <a:pt x="96612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85687" y="1746935"/>
            <a:ext cx="43215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5" grpId="0" animBg="1"/>
      <p:bldP spid="41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/>
          <p:cNvGrpSpPr/>
          <p:nvPr/>
        </p:nvGrpSpPr>
        <p:grpSpPr>
          <a:xfrm>
            <a:off x="-4" y="0"/>
            <a:ext cx="1875321" cy="3566160"/>
            <a:chOff x="-4" y="0"/>
            <a:chExt cx="1875321" cy="3566160"/>
          </a:xfrm>
        </p:grpSpPr>
        <p:grpSp>
          <p:nvGrpSpPr>
            <p:cNvPr id="213" name="Group 212"/>
            <p:cNvGrpSpPr/>
            <p:nvPr/>
          </p:nvGrpSpPr>
          <p:grpSpPr>
            <a:xfrm>
              <a:off x="0" y="0"/>
              <a:ext cx="1864235" cy="852079"/>
              <a:chOff x="0" y="0"/>
              <a:chExt cx="1864235" cy="852079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926591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0" y="0"/>
                <a:ext cx="926591" cy="852079"/>
              </a:xfrm>
              <a:prstGeom prst="rect">
                <a:avLst/>
              </a:prstGeom>
              <a:solidFill>
                <a:srgbClr val="FFE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flipH="1">
                <a:off x="1395413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-4" y="852079"/>
              <a:ext cx="1875321" cy="2714081"/>
              <a:chOff x="-4" y="852079"/>
              <a:chExt cx="1875321" cy="2714081"/>
            </a:xfrm>
          </p:grpSpPr>
          <p:sp>
            <p:nvSpPr>
              <p:cNvPr id="12" name="Freeform 11"/>
              <p:cNvSpPr/>
              <p:nvPr/>
            </p:nvSpPr>
            <p:spPr>
              <a:xfrm rot="5400000">
                <a:off x="5414" y="846663"/>
                <a:ext cx="915761" cy="926593"/>
              </a:xfrm>
              <a:custGeom>
                <a:avLst/>
                <a:gdLst>
                  <a:gd name="connsiteX0" fmla="*/ 523875 w 1052286"/>
                  <a:gd name="connsiteY0" fmla="*/ 0 h 1047750"/>
                  <a:gd name="connsiteX1" fmla="*/ 1052286 w 1052286"/>
                  <a:gd name="connsiteY1" fmla="*/ 0 h 1047750"/>
                  <a:gd name="connsiteX2" fmla="*/ 1052286 w 1052286"/>
                  <a:gd name="connsiteY2" fmla="*/ 1047750 h 1047750"/>
                  <a:gd name="connsiteX3" fmla="*/ 523875 w 1052286"/>
                  <a:gd name="connsiteY3" fmla="*/ 1047750 h 1047750"/>
                  <a:gd name="connsiteX4" fmla="*/ 0 w 1052286"/>
                  <a:gd name="connsiteY4" fmla="*/ 523875 h 1047750"/>
                  <a:gd name="connsiteX5" fmla="*/ 523875 w 1052286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286" h="1047750">
                    <a:moveTo>
                      <a:pt x="523875" y="0"/>
                    </a:moveTo>
                    <a:lnTo>
                      <a:pt x="1052286" y="0"/>
                    </a:lnTo>
                    <a:lnTo>
                      <a:pt x="1052286" y="1047750"/>
                    </a:lnTo>
                    <a:lnTo>
                      <a:pt x="523875" y="1047750"/>
                    </a:lnTo>
                    <a:cubicBezTo>
                      <a:pt x="234547" y="1047750"/>
                      <a:pt x="0" y="813203"/>
                      <a:pt x="0" y="523875"/>
                    </a:cubicBezTo>
                    <a:cubicBezTo>
                      <a:pt x="0" y="234547"/>
                      <a:pt x="234547" y="0"/>
                      <a:pt x="523875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186423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-2" y="2102358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-3" y="234048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-4" y="2551557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0" y="1767839"/>
                <a:ext cx="1875317" cy="1798321"/>
              </a:xfrm>
              <a:custGeom>
                <a:avLst/>
                <a:gdLst>
                  <a:gd name="connsiteX0" fmla="*/ 937669 w 1875317"/>
                  <a:gd name="connsiteY0" fmla="*/ 0 h 1798321"/>
                  <a:gd name="connsiteX1" fmla="*/ 1875317 w 1875317"/>
                  <a:gd name="connsiteY1" fmla="*/ 0 h 1798321"/>
                  <a:gd name="connsiteX2" fmla="*/ 1875317 w 1875317"/>
                  <a:gd name="connsiteY2" fmla="*/ 1329496 h 1798321"/>
                  <a:gd name="connsiteX3" fmla="*/ 1406493 w 1875317"/>
                  <a:gd name="connsiteY3" fmla="*/ 1798320 h 1798321"/>
                  <a:gd name="connsiteX4" fmla="*/ 926587 w 1875317"/>
                  <a:gd name="connsiteY4" fmla="*/ 1798320 h 1798321"/>
                  <a:gd name="connsiteX5" fmla="*/ 926587 w 1875317"/>
                  <a:gd name="connsiteY5" fmla="*/ 1798321 h 1798321"/>
                  <a:gd name="connsiteX6" fmla="*/ 0 w 1875317"/>
                  <a:gd name="connsiteY6" fmla="*/ 1798321 h 1798321"/>
                  <a:gd name="connsiteX7" fmla="*/ 0 w 1875317"/>
                  <a:gd name="connsiteY7" fmla="*/ 1048894 h 1798321"/>
                  <a:gd name="connsiteX8" fmla="*/ 254000 w 1875317"/>
                  <a:gd name="connsiteY8" fmla="*/ 1048894 h 1798321"/>
                  <a:gd name="connsiteX9" fmla="*/ 254000 w 1875317"/>
                  <a:gd name="connsiteY9" fmla="*/ 1048893 h 1798321"/>
                  <a:gd name="connsiteX10" fmla="*/ 937669 w 1875317"/>
                  <a:gd name="connsiteY10" fmla="*/ 1048893 h 1798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317" h="1798321">
                    <a:moveTo>
                      <a:pt x="937669" y="0"/>
                    </a:moveTo>
                    <a:lnTo>
                      <a:pt x="1875317" y="0"/>
                    </a:lnTo>
                    <a:lnTo>
                      <a:pt x="1875317" y="1329496"/>
                    </a:lnTo>
                    <a:cubicBezTo>
                      <a:pt x="1875317" y="1588420"/>
                      <a:pt x="1665417" y="1798320"/>
                      <a:pt x="1406493" y="1798320"/>
                    </a:cubicBezTo>
                    <a:lnTo>
                      <a:pt x="926587" y="1798320"/>
                    </a:lnTo>
                    <a:lnTo>
                      <a:pt x="926587" y="1798321"/>
                    </a:lnTo>
                    <a:lnTo>
                      <a:pt x="0" y="1798321"/>
                    </a:lnTo>
                    <a:lnTo>
                      <a:pt x="0" y="1048894"/>
                    </a:lnTo>
                    <a:lnTo>
                      <a:pt x="254000" y="1048894"/>
                    </a:lnTo>
                    <a:lnTo>
                      <a:pt x="254000" y="1048893"/>
                    </a:lnTo>
                    <a:lnTo>
                      <a:pt x="937669" y="1048893"/>
                    </a:lnTo>
                    <a:close/>
                  </a:path>
                </a:pathLst>
              </a:custGeom>
              <a:solidFill>
                <a:srgbClr val="F4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Triangle 32"/>
              <p:cNvSpPr/>
              <p:nvPr/>
            </p:nvSpPr>
            <p:spPr>
              <a:xfrm flipH="1">
                <a:off x="937669" y="980440"/>
                <a:ext cx="926566" cy="787400"/>
              </a:xfrm>
              <a:prstGeom prst="rt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-4" y="2819400"/>
                <a:ext cx="926591" cy="7467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37658" y="1767839"/>
                <a:ext cx="937659" cy="4762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2673858" y="-4"/>
            <a:ext cx="2779776" cy="1713633"/>
            <a:chOff x="2673858" y="-4"/>
            <a:chExt cx="2779776" cy="1713633"/>
          </a:xfrm>
        </p:grpSpPr>
        <p:grpSp>
          <p:nvGrpSpPr>
            <p:cNvPr id="225" name="Group 224"/>
            <p:cNvGrpSpPr/>
            <p:nvPr/>
          </p:nvGrpSpPr>
          <p:grpSpPr>
            <a:xfrm>
              <a:off x="2673858" y="-1"/>
              <a:ext cx="1853184" cy="1713630"/>
              <a:chOff x="2673858" y="-1"/>
              <a:chExt cx="1853184" cy="1713630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2673858" y="0"/>
                <a:ext cx="926592" cy="890588"/>
                <a:chOff x="2673858" y="0"/>
                <a:chExt cx="926592" cy="890588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2673858" y="0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Diamond 62"/>
                <p:cNvSpPr/>
                <p:nvPr/>
              </p:nvSpPr>
              <p:spPr>
                <a:xfrm>
                  <a:off x="2673858" y="0"/>
                  <a:ext cx="926592" cy="890588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Freeform 63"/>
              <p:cNvSpPr/>
              <p:nvPr/>
            </p:nvSpPr>
            <p:spPr>
              <a:xfrm>
                <a:off x="3600450" y="-1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600450" y="23206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600450" y="46413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600450" y="709613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2673858" y="890588"/>
                <a:ext cx="926592" cy="819152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/>
              <p:cNvSpPr/>
              <p:nvPr/>
            </p:nvSpPr>
            <p:spPr>
              <a:xfrm rot="5400000">
                <a:off x="3650280" y="836868"/>
                <a:ext cx="826931" cy="926592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515990" y="-4"/>
              <a:ext cx="937644" cy="1404944"/>
              <a:chOff x="4515990" y="-4"/>
              <a:chExt cx="937644" cy="1404944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4515990" y="0"/>
                <a:ext cx="937644" cy="1404940"/>
              </a:xfrm>
              <a:custGeom>
                <a:avLst/>
                <a:gdLst>
                  <a:gd name="connsiteX0" fmla="*/ 2388 w 937644"/>
                  <a:gd name="connsiteY0" fmla="*/ 0 h 1404940"/>
                  <a:gd name="connsiteX1" fmla="*/ 935256 w 937644"/>
                  <a:gd name="connsiteY1" fmla="*/ 0 h 1404940"/>
                  <a:gd name="connsiteX2" fmla="*/ 937644 w 937644"/>
                  <a:gd name="connsiteY2" fmla="*/ 23686 h 1404940"/>
                  <a:gd name="connsiteX3" fmla="*/ 937643 w 937644"/>
                  <a:gd name="connsiteY3" fmla="*/ 936118 h 1404940"/>
                  <a:gd name="connsiteX4" fmla="*/ 468821 w 937644"/>
                  <a:gd name="connsiteY4" fmla="*/ 1404940 h 1404940"/>
                  <a:gd name="connsiteX5" fmla="*/ 468822 w 937644"/>
                  <a:gd name="connsiteY5" fmla="*/ 1404939 h 1404940"/>
                  <a:gd name="connsiteX6" fmla="*/ 0 w 937644"/>
                  <a:gd name="connsiteY6" fmla="*/ 936117 h 1404940"/>
                  <a:gd name="connsiteX7" fmla="*/ 0 w 937644"/>
                  <a:gd name="connsiteY7" fmla="*/ 23686 h 1404940"/>
                  <a:gd name="connsiteX8" fmla="*/ 2388 w 937644"/>
                  <a:gd name="connsiteY8" fmla="*/ 0 h 140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7644" h="1404940">
                    <a:moveTo>
                      <a:pt x="2388" y="0"/>
                    </a:moveTo>
                    <a:lnTo>
                      <a:pt x="935256" y="0"/>
                    </a:lnTo>
                    <a:lnTo>
                      <a:pt x="937644" y="23686"/>
                    </a:lnTo>
                    <a:cubicBezTo>
                      <a:pt x="937644" y="327830"/>
                      <a:pt x="937643" y="631974"/>
                      <a:pt x="937643" y="936118"/>
                    </a:cubicBezTo>
                    <a:cubicBezTo>
                      <a:pt x="937643" y="1195041"/>
                      <a:pt x="727744" y="1404940"/>
                      <a:pt x="468821" y="1404940"/>
                    </a:cubicBezTo>
                    <a:lnTo>
                      <a:pt x="468822" y="1404939"/>
                    </a:lnTo>
                    <a:cubicBezTo>
                      <a:pt x="209899" y="1404939"/>
                      <a:pt x="0" y="1195040"/>
                      <a:pt x="0" y="936117"/>
                    </a:cubicBezTo>
                    <a:lnTo>
                      <a:pt x="0" y="2368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15990" y="-2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758516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012755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266995" y="-4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-44860" y="4165202"/>
            <a:ext cx="3302410" cy="2692801"/>
            <a:chOff x="-44860" y="4165202"/>
            <a:chExt cx="3302410" cy="2692801"/>
          </a:xfrm>
        </p:grpSpPr>
        <p:grpSp>
          <p:nvGrpSpPr>
            <p:cNvPr id="222" name="Group 221"/>
            <p:cNvGrpSpPr/>
            <p:nvPr/>
          </p:nvGrpSpPr>
          <p:grpSpPr>
            <a:xfrm>
              <a:off x="926587" y="4165202"/>
              <a:ext cx="2330963" cy="897145"/>
              <a:chOff x="926587" y="4165202"/>
              <a:chExt cx="2330963" cy="897145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926587" y="4171759"/>
                <a:ext cx="926592" cy="890588"/>
                <a:chOff x="926587" y="4171759"/>
                <a:chExt cx="926592" cy="890588"/>
              </a:xfrm>
            </p:grpSpPr>
            <p:sp>
              <p:nvSpPr>
                <p:cNvPr id="134" name="Freeform 133"/>
                <p:cNvSpPr/>
                <p:nvPr/>
              </p:nvSpPr>
              <p:spPr>
                <a:xfrm>
                  <a:off x="926587" y="4171759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940774" y="4172665"/>
                  <a:ext cx="883442" cy="88344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3" name="Freeform 152"/>
              <p:cNvSpPr/>
              <p:nvPr/>
            </p:nvSpPr>
            <p:spPr>
              <a:xfrm>
                <a:off x="1852189" y="4169092"/>
                <a:ext cx="1405361" cy="890588"/>
              </a:xfrm>
              <a:custGeom>
                <a:avLst/>
                <a:gdLst>
                  <a:gd name="connsiteX0" fmla="*/ 0 w 1753449"/>
                  <a:gd name="connsiteY0" fmla="*/ 0 h 890588"/>
                  <a:gd name="connsiteX1" fmla="*/ 1308155 w 1753449"/>
                  <a:gd name="connsiteY1" fmla="*/ 0 h 890588"/>
                  <a:gd name="connsiteX2" fmla="*/ 1753449 w 1753449"/>
                  <a:gd name="connsiteY2" fmla="*/ 445294 h 890588"/>
                  <a:gd name="connsiteX3" fmla="*/ 1308155 w 1753449"/>
                  <a:gd name="connsiteY3" fmla="*/ 890588 h 890588"/>
                  <a:gd name="connsiteX4" fmla="*/ 0 w 1753449"/>
                  <a:gd name="connsiteY4" fmla="*/ 890588 h 890588"/>
                  <a:gd name="connsiteX5" fmla="*/ 0 w 1753449"/>
                  <a:gd name="connsiteY5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3449" h="890588">
                    <a:moveTo>
                      <a:pt x="0" y="0"/>
                    </a:moveTo>
                    <a:lnTo>
                      <a:pt x="1308155" y="0"/>
                    </a:lnTo>
                    <a:cubicBezTo>
                      <a:pt x="1554084" y="0"/>
                      <a:pt x="1753449" y="199365"/>
                      <a:pt x="1753449" y="445294"/>
                    </a:cubicBezTo>
                    <a:cubicBezTo>
                      <a:pt x="1753449" y="691223"/>
                      <a:pt x="1554084" y="890588"/>
                      <a:pt x="1308155" y="890588"/>
                    </a:cubicBezTo>
                    <a:lnTo>
                      <a:pt x="0" y="8905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ight Triangle 153"/>
              <p:cNvSpPr/>
              <p:nvPr/>
            </p:nvSpPr>
            <p:spPr>
              <a:xfrm>
                <a:off x="1852187" y="4165202"/>
                <a:ext cx="1043413" cy="89447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-44860" y="4169092"/>
              <a:ext cx="2688228" cy="2688911"/>
              <a:chOff x="-44860" y="4169092"/>
              <a:chExt cx="2688228" cy="2688911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-44860" y="4169092"/>
                <a:ext cx="1394949" cy="2688908"/>
                <a:chOff x="-44860" y="4169092"/>
                <a:chExt cx="1394949" cy="2688908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-23815" y="5967412"/>
                  <a:ext cx="932120" cy="890588"/>
                  <a:chOff x="1161002" y="5967412"/>
                  <a:chExt cx="932120" cy="890588"/>
                </a:xfrm>
              </p:grpSpPr>
              <p:sp>
                <p:nvSpPr>
                  <p:cNvPr id="130" name="Freeform 129"/>
                  <p:cNvSpPr/>
                  <p:nvPr/>
                </p:nvSpPr>
                <p:spPr>
                  <a:xfrm>
                    <a:off x="1166528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ight Triangle 51"/>
                  <p:cNvSpPr/>
                  <p:nvPr/>
                </p:nvSpPr>
                <p:spPr>
                  <a:xfrm rot="16200000">
                    <a:off x="1253684" y="6018559"/>
                    <a:ext cx="746758" cy="932119"/>
                  </a:xfrm>
                  <a:prstGeom prst="rt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ight Triangle 52"/>
                  <p:cNvSpPr/>
                  <p:nvPr/>
                </p:nvSpPr>
                <p:spPr>
                  <a:xfrm rot="5400000">
                    <a:off x="1235779" y="5892635"/>
                    <a:ext cx="422994" cy="572548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-44860" y="4169092"/>
                  <a:ext cx="1394949" cy="1798318"/>
                  <a:chOff x="-44860" y="4169092"/>
                  <a:chExt cx="1394949" cy="1798318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101800" y="5060156"/>
                    <a:ext cx="111918" cy="9072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291714" y="5059680"/>
                    <a:ext cx="111918" cy="90773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92774" y="5059680"/>
                    <a:ext cx="111918" cy="9077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700538" y="5052533"/>
                    <a:ext cx="111918" cy="91487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-44860" y="4169092"/>
                    <a:ext cx="974211" cy="890589"/>
                    <a:chOff x="878965" y="4617719"/>
                    <a:chExt cx="974211" cy="890589"/>
                  </a:xfrm>
                </p:grpSpPr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926584" y="4617719"/>
                      <a:ext cx="926592" cy="890588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Freeform 37"/>
                    <p:cNvSpPr/>
                    <p:nvPr/>
                  </p:nvSpPr>
                  <p:spPr>
                    <a:xfrm rot="16200000" flipV="1">
                      <a:off x="992690" y="4647823"/>
                      <a:ext cx="746760" cy="974209"/>
                    </a:xfrm>
                    <a:custGeom>
                      <a:avLst/>
                      <a:gdLst>
                        <a:gd name="connsiteX0" fmla="*/ 0 w 468824"/>
                        <a:gd name="connsiteY0" fmla="*/ 0 h 468824"/>
                        <a:gd name="connsiteX1" fmla="*/ 468824 w 468824"/>
                        <a:gd name="connsiteY1" fmla="*/ 0 h 468824"/>
                        <a:gd name="connsiteX2" fmla="*/ 0 w 468824"/>
                        <a:gd name="connsiteY2" fmla="*/ 468824 h 468824"/>
                        <a:gd name="connsiteX3" fmla="*/ 0 w 468824"/>
                        <a:gd name="connsiteY3" fmla="*/ 0 h 46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68824" h="468824">
                          <a:moveTo>
                            <a:pt x="0" y="0"/>
                          </a:moveTo>
                          <a:lnTo>
                            <a:pt x="468824" y="0"/>
                          </a:lnTo>
                          <a:cubicBezTo>
                            <a:pt x="209900" y="0"/>
                            <a:pt x="0" y="209900"/>
                            <a:pt x="0" y="468824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2" name="Freeform 151"/>
                  <p:cNvSpPr/>
                  <p:nvPr/>
                </p:nvSpPr>
                <p:spPr>
                  <a:xfrm flipH="1">
                    <a:off x="895752" y="5059680"/>
                    <a:ext cx="454337" cy="904158"/>
                  </a:xfrm>
                  <a:custGeom>
                    <a:avLst/>
                    <a:gdLst>
                      <a:gd name="connsiteX0" fmla="*/ 444728 w 444728"/>
                      <a:gd name="connsiteY0" fmla="*/ 0 h 890474"/>
                      <a:gd name="connsiteX1" fmla="*/ 444728 w 444728"/>
                      <a:gd name="connsiteY1" fmla="*/ 890474 h 890474"/>
                      <a:gd name="connsiteX2" fmla="*/ 355552 w 444728"/>
                      <a:gd name="connsiteY2" fmla="*/ 881484 h 890474"/>
                      <a:gd name="connsiteX3" fmla="*/ 0 w 444728"/>
                      <a:gd name="connsiteY3" fmla="*/ 445237 h 890474"/>
                      <a:gd name="connsiteX4" fmla="*/ 355552 w 444728"/>
                      <a:gd name="connsiteY4" fmla="*/ 8990 h 890474"/>
                      <a:gd name="connsiteX5" fmla="*/ 444728 w 444728"/>
                      <a:gd name="connsiteY5" fmla="*/ 0 h 890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4728" h="890474">
                        <a:moveTo>
                          <a:pt x="444728" y="0"/>
                        </a:moveTo>
                        <a:lnTo>
                          <a:pt x="444728" y="890474"/>
                        </a:lnTo>
                        <a:lnTo>
                          <a:pt x="355552" y="881484"/>
                        </a:lnTo>
                        <a:cubicBezTo>
                          <a:pt x="152639" y="839962"/>
                          <a:pt x="0" y="660425"/>
                          <a:pt x="0" y="445237"/>
                        </a:cubicBezTo>
                        <a:cubicBezTo>
                          <a:pt x="0" y="230049"/>
                          <a:pt x="152639" y="50512"/>
                          <a:pt x="355552" y="8990"/>
                        </a:cubicBezTo>
                        <a:lnTo>
                          <a:pt x="444728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9" name="Group 218"/>
              <p:cNvGrpSpPr/>
              <p:nvPr/>
            </p:nvGrpSpPr>
            <p:grpSpPr>
              <a:xfrm>
                <a:off x="901054" y="5963839"/>
                <a:ext cx="1742314" cy="894164"/>
                <a:chOff x="901054" y="5963839"/>
                <a:chExt cx="1742314" cy="894164"/>
              </a:xfrm>
            </p:grpSpPr>
            <p:grpSp>
              <p:nvGrpSpPr>
                <p:cNvPr id="218" name="Group 217"/>
                <p:cNvGrpSpPr/>
                <p:nvPr/>
              </p:nvGrpSpPr>
              <p:grpSpPr>
                <a:xfrm>
                  <a:off x="901054" y="5967412"/>
                  <a:ext cx="926592" cy="890588"/>
                  <a:chOff x="901054" y="5967412"/>
                  <a:chExt cx="926592" cy="890588"/>
                </a:xfrm>
              </p:grpSpPr>
              <p:sp>
                <p:nvSpPr>
                  <p:cNvPr id="155" name="Freeform 154"/>
                  <p:cNvSpPr/>
                  <p:nvPr/>
                </p:nvSpPr>
                <p:spPr>
                  <a:xfrm>
                    <a:off x="901054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Diamond 155"/>
                  <p:cNvSpPr/>
                  <p:nvPr/>
                </p:nvSpPr>
                <p:spPr>
                  <a:xfrm>
                    <a:off x="913215" y="5970078"/>
                    <a:ext cx="911001" cy="882666"/>
                  </a:xfrm>
                  <a:prstGeom prst="diamond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7" name="Freeform 156"/>
                <p:cNvSpPr/>
                <p:nvPr/>
              </p:nvSpPr>
              <p:spPr>
                <a:xfrm rot="16200000" flipH="1">
                  <a:off x="1786710" y="6001345"/>
                  <a:ext cx="894164" cy="819152"/>
                </a:xfrm>
                <a:custGeom>
                  <a:avLst/>
                  <a:gdLst>
                    <a:gd name="connsiteX0" fmla="*/ 0 w 926592"/>
                    <a:gd name="connsiteY0" fmla="*/ 0 h 819152"/>
                    <a:gd name="connsiteX1" fmla="*/ 926592 w 926592"/>
                    <a:gd name="connsiteY1" fmla="*/ 0 h 819152"/>
                    <a:gd name="connsiteX2" fmla="*/ 926592 w 926592"/>
                    <a:gd name="connsiteY2" fmla="*/ 819152 h 819152"/>
                    <a:gd name="connsiteX3" fmla="*/ 8131 w 926592"/>
                    <a:gd name="connsiteY3" fmla="*/ 54431 h 819152"/>
                    <a:gd name="connsiteX4" fmla="*/ 0 w 926592"/>
                    <a:gd name="connsiteY4" fmla="*/ 0 h 819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6592" h="819152">
                      <a:moveTo>
                        <a:pt x="0" y="0"/>
                      </a:moveTo>
                      <a:lnTo>
                        <a:pt x="926592" y="0"/>
                      </a:lnTo>
                      <a:lnTo>
                        <a:pt x="926592" y="819152"/>
                      </a:lnTo>
                      <a:cubicBezTo>
                        <a:pt x="473543" y="819152"/>
                        <a:pt x="95550" y="490857"/>
                        <a:pt x="8131" y="544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9" name="Group 228"/>
          <p:cNvGrpSpPr/>
          <p:nvPr/>
        </p:nvGrpSpPr>
        <p:grpSpPr>
          <a:xfrm>
            <a:off x="7189849" y="-16352"/>
            <a:ext cx="933852" cy="2295951"/>
            <a:chOff x="7189849" y="-16352"/>
            <a:chExt cx="933852" cy="2295951"/>
          </a:xfrm>
        </p:grpSpPr>
        <p:grpSp>
          <p:nvGrpSpPr>
            <p:cNvPr id="170" name="Group 169"/>
            <p:cNvGrpSpPr/>
            <p:nvPr/>
          </p:nvGrpSpPr>
          <p:grpSpPr>
            <a:xfrm>
              <a:off x="7197109" y="-16352"/>
              <a:ext cx="926592" cy="890588"/>
              <a:chOff x="7929802" y="-1949"/>
              <a:chExt cx="926592" cy="8905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929802" y="-1949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7929802" y="-1949"/>
                <a:ext cx="926592" cy="888644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 rot="5400000">
              <a:off x="6953164" y="1111615"/>
              <a:ext cx="1405361" cy="930607"/>
            </a:xfrm>
            <a:custGeom>
              <a:avLst/>
              <a:gdLst>
                <a:gd name="connsiteX0" fmla="*/ 0 w 1753449"/>
                <a:gd name="connsiteY0" fmla="*/ 0 h 890588"/>
                <a:gd name="connsiteX1" fmla="*/ 1308155 w 1753449"/>
                <a:gd name="connsiteY1" fmla="*/ 0 h 890588"/>
                <a:gd name="connsiteX2" fmla="*/ 1753449 w 1753449"/>
                <a:gd name="connsiteY2" fmla="*/ 445294 h 890588"/>
                <a:gd name="connsiteX3" fmla="*/ 1308155 w 1753449"/>
                <a:gd name="connsiteY3" fmla="*/ 890588 h 890588"/>
                <a:gd name="connsiteX4" fmla="*/ 0 w 1753449"/>
                <a:gd name="connsiteY4" fmla="*/ 890588 h 890588"/>
                <a:gd name="connsiteX5" fmla="*/ 0 w 1753449"/>
                <a:gd name="connsiteY5" fmla="*/ 0 h 8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3449" h="890588">
                  <a:moveTo>
                    <a:pt x="0" y="0"/>
                  </a:moveTo>
                  <a:lnTo>
                    <a:pt x="1308155" y="0"/>
                  </a:lnTo>
                  <a:cubicBezTo>
                    <a:pt x="1554084" y="0"/>
                    <a:pt x="1753449" y="199365"/>
                    <a:pt x="1753449" y="445294"/>
                  </a:cubicBezTo>
                  <a:cubicBezTo>
                    <a:pt x="1753449" y="691223"/>
                    <a:pt x="1554084" y="890588"/>
                    <a:pt x="1308155" y="890588"/>
                  </a:cubicBezTo>
                  <a:lnTo>
                    <a:pt x="0" y="890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ight Triangle 162"/>
            <p:cNvSpPr/>
            <p:nvPr/>
          </p:nvSpPr>
          <p:spPr>
            <a:xfrm rot="5400000">
              <a:off x="7209168" y="854918"/>
              <a:ext cx="888645" cy="92728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261870" y="-8323"/>
            <a:ext cx="940735" cy="6861067"/>
            <a:chOff x="11261870" y="-8323"/>
            <a:chExt cx="940735" cy="6861067"/>
          </a:xfrm>
        </p:grpSpPr>
        <p:grpSp>
          <p:nvGrpSpPr>
            <p:cNvPr id="249" name="Group 248"/>
            <p:cNvGrpSpPr/>
            <p:nvPr/>
          </p:nvGrpSpPr>
          <p:grpSpPr>
            <a:xfrm>
              <a:off x="11261870" y="-8323"/>
              <a:ext cx="940735" cy="5292843"/>
              <a:chOff x="11261870" y="-8323"/>
              <a:chExt cx="940735" cy="5292843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11261870" y="-8323"/>
                <a:ext cx="940735" cy="3887482"/>
                <a:chOff x="11261870" y="-8323"/>
                <a:chExt cx="940735" cy="3887482"/>
              </a:xfrm>
            </p:grpSpPr>
            <p:grpSp>
              <p:nvGrpSpPr>
                <p:cNvPr id="247" name="Group 246"/>
                <p:cNvGrpSpPr/>
                <p:nvPr/>
              </p:nvGrpSpPr>
              <p:grpSpPr>
                <a:xfrm>
                  <a:off x="11261870" y="-8323"/>
                  <a:ext cx="940735" cy="2996894"/>
                  <a:chOff x="11261870" y="-8323"/>
                  <a:chExt cx="940735" cy="2996894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1269445" y="-8323"/>
                    <a:ext cx="933160" cy="1237049"/>
                    <a:chOff x="11269445" y="-8323"/>
                    <a:chExt cx="933160" cy="1237049"/>
                  </a:xfrm>
                </p:grpSpPr>
                <p:sp>
                  <p:nvSpPr>
                    <p:cNvPr id="165" name="Freeform 164"/>
                    <p:cNvSpPr/>
                    <p:nvPr/>
                  </p:nvSpPr>
                  <p:spPr>
                    <a:xfrm>
                      <a:off x="11269445" y="-8323"/>
                      <a:ext cx="933160" cy="346461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45" name="Group 244"/>
                    <p:cNvGrpSpPr/>
                    <p:nvPr/>
                  </p:nvGrpSpPr>
                  <p:grpSpPr>
                    <a:xfrm>
                      <a:off x="11269445" y="338138"/>
                      <a:ext cx="926592" cy="890588"/>
                      <a:chOff x="11269445" y="338138"/>
                      <a:chExt cx="926592" cy="890588"/>
                    </a:xfrm>
                  </p:grpSpPr>
                  <p:sp>
                    <p:nvSpPr>
                      <p:cNvPr id="166" name="Freeform 165"/>
                      <p:cNvSpPr/>
                      <p:nvPr/>
                    </p:nvSpPr>
                    <p:spPr>
                      <a:xfrm>
                        <a:off x="11269445" y="338138"/>
                        <a:ext cx="926592" cy="890588"/>
                      </a:xfrm>
                      <a:custGeom>
                        <a:avLst/>
                        <a:gdLst>
                          <a:gd name="connsiteX0" fmla="*/ 0 w 926592"/>
                          <a:gd name="connsiteY0" fmla="*/ 0 h 890588"/>
                          <a:gd name="connsiteX1" fmla="*/ 926591 w 926592"/>
                          <a:gd name="connsiteY1" fmla="*/ 0 h 890588"/>
                          <a:gd name="connsiteX2" fmla="*/ 926591 w 926592"/>
                          <a:gd name="connsiteY2" fmla="*/ 463285 h 890588"/>
                          <a:gd name="connsiteX3" fmla="*/ 926592 w 926592"/>
                          <a:gd name="connsiteY3" fmla="*/ 463295 h 890588"/>
                          <a:gd name="connsiteX4" fmla="*/ 926592 w 926592"/>
                          <a:gd name="connsiteY4" fmla="*/ 890588 h 890588"/>
                          <a:gd name="connsiteX5" fmla="*/ 0 w 926592"/>
                          <a:gd name="connsiteY5" fmla="*/ 890588 h 890588"/>
                          <a:gd name="connsiteX6" fmla="*/ 0 w 926592"/>
                          <a:gd name="connsiteY6" fmla="*/ 746759 h 890588"/>
                          <a:gd name="connsiteX7" fmla="*/ 0 w 926592"/>
                          <a:gd name="connsiteY7" fmla="*/ 463295 h 890588"/>
                          <a:gd name="connsiteX8" fmla="*/ 0 w 926592"/>
                          <a:gd name="connsiteY8" fmla="*/ 0 h 8905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26592" h="890588">
                            <a:moveTo>
                              <a:pt x="0" y="0"/>
                            </a:moveTo>
                            <a:lnTo>
                              <a:pt x="926591" y="0"/>
                            </a:lnTo>
                            <a:lnTo>
                              <a:pt x="926591" y="463285"/>
                            </a:lnTo>
                            <a:lnTo>
                              <a:pt x="926592" y="463295"/>
                            </a:lnTo>
                            <a:lnTo>
                              <a:pt x="926592" y="890588"/>
                            </a:lnTo>
                            <a:lnTo>
                              <a:pt x="0" y="890588"/>
                            </a:lnTo>
                            <a:lnTo>
                              <a:pt x="0" y="746759"/>
                            </a:lnTo>
                            <a:lnTo>
                              <a:pt x="0" y="46329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" name="Diamond 166"/>
                      <p:cNvSpPr/>
                      <p:nvPr/>
                    </p:nvSpPr>
                    <p:spPr>
                      <a:xfrm>
                        <a:off x="11280027" y="338138"/>
                        <a:ext cx="908435" cy="890588"/>
                      </a:xfrm>
                      <a:prstGeom prst="diamond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83" name="Freeform 182"/>
                  <p:cNvSpPr/>
                  <p:nvPr/>
                </p:nvSpPr>
                <p:spPr>
                  <a:xfrm>
                    <a:off x="11269445" y="1228726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>
                  <a:xfrm>
                    <a:off x="11269445" y="1460053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>
                  <a:xfrm>
                    <a:off x="11265408" y="1701855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>
                  <a:xfrm>
                    <a:off x="11261870" y="1944199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ight Triangle 189"/>
                  <p:cNvSpPr/>
                  <p:nvPr/>
                </p:nvSpPr>
                <p:spPr>
                  <a:xfrm rot="16200000">
                    <a:off x="11283410" y="2079981"/>
                    <a:ext cx="890588" cy="926592"/>
                  </a:xfrm>
                  <a:prstGeom prst="rtTriangl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1265408" y="2988571"/>
                  <a:ext cx="926592" cy="890588"/>
                  <a:chOff x="11265408" y="2988571"/>
                  <a:chExt cx="926592" cy="890588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>
                    <a:off x="11265408" y="2988571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11269445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11495664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11721883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11262799" y="3879159"/>
                <a:ext cx="931809" cy="1405361"/>
                <a:chOff x="11262799" y="3879159"/>
                <a:chExt cx="931809" cy="1405361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 rot="5400000">
                  <a:off x="11026023" y="4115935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ight Triangle 205"/>
                <p:cNvSpPr/>
                <p:nvPr/>
              </p:nvSpPr>
              <p:spPr>
                <a:xfrm flipV="1">
                  <a:off x="11266070" y="3884024"/>
                  <a:ext cx="923829" cy="92980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2" name="Oval 211"/>
            <p:cNvSpPr/>
            <p:nvPr/>
          </p:nvSpPr>
          <p:spPr>
            <a:xfrm>
              <a:off x="11297588" y="5969302"/>
              <a:ext cx="883442" cy="8834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9043032" y="-1"/>
            <a:ext cx="1872621" cy="3235243"/>
            <a:chOff x="8689939" y="-58427"/>
            <a:chExt cx="1872621" cy="3235243"/>
          </a:xfrm>
        </p:grpSpPr>
        <p:grpSp>
          <p:nvGrpSpPr>
            <p:cNvPr id="243" name="Group 242"/>
            <p:cNvGrpSpPr/>
            <p:nvPr/>
          </p:nvGrpSpPr>
          <p:grpSpPr>
            <a:xfrm>
              <a:off x="9623015" y="880864"/>
              <a:ext cx="939545" cy="2295952"/>
              <a:chOff x="9623015" y="880864"/>
              <a:chExt cx="939545" cy="2295952"/>
            </a:xfrm>
          </p:grpSpPr>
          <p:sp>
            <p:nvSpPr>
              <p:cNvPr id="175" name="Freeform 174"/>
              <p:cNvSpPr/>
              <p:nvPr/>
            </p:nvSpPr>
            <p:spPr>
              <a:xfrm>
                <a:off x="9626226" y="880868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9713151" y="880865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9991097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0270768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9623015" y="1771455"/>
                <a:ext cx="939545" cy="1405361"/>
                <a:chOff x="9623015" y="1771455"/>
                <a:chExt cx="939545" cy="1405361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 rot="5400000">
                  <a:off x="9386239" y="2008231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ight Triangle 180"/>
                <p:cNvSpPr/>
                <p:nvPr/>
              </p:nvSpPr>
              <p:spPr>
                <a:xfrm rot="5400000" flipV="1">
                  <a:off x="9652354" y="1742122"/>
                  <a:ext cx="880869" cy="93954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5" name="Group 234"/>
            <p:cNvGrpSpPr/>
            <p:nvPr/>
          </p:nvGrpSpPr>
          <p:grpSpPr>
            <a:xfrm>
              <a:off x="8689939" y="-58427"/>
              <a:ext cx="1862879" cy="1760282"/>
              <a:chOff x="8689939" y="-58427"/>
              <a:chExt cx="1862879" cy="1760282"/>
            </a:xfrm>
          </p:grpSpPr>
          <p:sp>
            <p:nvSpPr>
              <p:cNvPr id="176" name="Right Triangle 175"/>
              <p:cNvSpPr/>
              <p:nvPr/>
            </p:nvSpPr>
            <p:spPr>
              <a:xfrm flipV="1">
                <a:off x="9623016" y="-58427"/>
                <a:ext cx="929802" cy="939291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8691604" y="-58426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8689939" y="170252"/>
                <a:ext cx="931625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8689939" y="41930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>
                <a:off x="8689939" y="66865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8739573" y="818413"/>
                <a:ext cx="883442" cy="883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TextBox 250"/>
          <p:cNvSpPr txBox="1"/>
          <p:nvPr/>
        </p:nvSpPr>
        <p:spPr>
          <a:xfrm>
            <a:off x="3818475" y="3574180"/>
            <a:ext cx="675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642338"/>
            <a:ext cx="12192000" cy="2215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49132" y="2902671"/>
            <a:ext cx="1842868" cy="8565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77766" y="0"/>
            <a:ext cx="914233" cy="1176308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61870" y="2902671"/>
            <a:ext cx="1842868" cy="17396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4047" y="3254004"/>
            <a:ext cx="1098513" cy="1036996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H="1">
            <a:off x="9880310" y="3346464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427698" y="3346463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0365342" y="3759200"/>
            <a:ext cx="1826658" cy="883138"/>
          </a:xfrm>
          <a:prstGeom prst="triangl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49132" y="1171508"/>
            <a:ext cx="928635" cy="861329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78671" y="2038942"/>
            <a:ext cx="912425" cy="861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16200000">
            <a:off x="7105509" y="-342450"/>
            <a:ext cx="2899081" cy="358635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20388" y="1736572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flipH="1">
            <a:off x="6929438" y="0"/>
            <a:ext cx="1608084" cy="14478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38426" y="1187"/>
            <a:ext cx="883442" cy="883442"/>
          </a:xfrm>
          <a:prstGeom prst="ellips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6200000">
            <a:off x="11162439" y="114113"/>
            <a:ext cx="1157017" cy="9263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6200000">
            <a:off x="10227843" y="121287"/>
            <a:ext cx="1170309" cy="92773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30540" y="1723270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0386" y="2900270"/>
            <a:ext cx="5398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9555" y="4506683"/>
            <a:ext cx="5120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lang="en-US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4" grpId="0" animBg="1"/>
      <p:bldP spid="28" grpId="0" animBg="1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109</Words>
  <Application>Microsoft Office PowerPoint</Application>
  <PresentationFormat>Widescreen</PresentationFormat>
  <Paragraphs>37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Catamaran</vt:lpstr>
      <vt:lpstr>Times New Roman</vt:lpstr>
      <vt:lpstr>Wingdings</vt:lpstr>
      <vt:lpstr>Office Theme</vt:lpstr>
      <vt:lpstr>PowerPoint Presentation</vt:lpstr>
      <vt:lpstr>PowerPoint Presentation</vt:lpstr>
      <vt:lpstr>Developing a logic model helps us to</vt:lpstr>
      <vt:lpstr>PowerPoint Presentation</vt:lpstr>
      <vt:lpstr>Decision Table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56</cp:revision>
  <dcterms:created xsi:type="dcterms:W3CDTF">2022-11-15T06:43:56Z</dcterms:created>
  <dcterms:modified xsi:type="dcterms:W3CDTF">2022-11-19T10:13:50Z</dcterms:modified>
</cp:coreProperties>
</file>