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C2A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6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37FD-6C8A-4581-8F5F-5385E6CAD45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68F38-3D12-4267-A922-7CF488A9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c897f1b33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c897f1b33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9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971151" y="2750933"/>
            <a:ext cx="4693600" cy="20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315151" y="1642009"/>
            <a:ext cx="200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971151" y="4806291"/>
            <a:ext cx="46936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42749" y="460866"/>
            <a:ext cx="7435704" cy="5933437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5289474" y="-2786218"/>
            <a:ext cx="10724633" cy="10724633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192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>
          <a:xfrm>
            <a:off x="9144000" y="1964239"/>
            <a:ext cx="3048000" cy="4893760"/>
          </a:xfrm>
          <a:custGeom>
            <a:avLst/>
            <a:gdLst>
              <a:gd name="connsiteX0" fmla="*/ 927137 w 3048000"/>
              <a:gd name="connsiteY0" fmla="*/ 0 h 4893760"/>
              <a:gd name="connsiteX1" fmla="*/ 3048000 w 3048000"/>
              <a:gd name="connsiteY1" fmla="*/ 0 h 4893760"/>
              <a:gd name="connsiteX2" fmla="*/ 3048000 w 3048000"/>
              <a:gd name="connsiteY2" fmla="*/ 561975 h 4893760"/>
              <a:gd name="connsiteX3" fmla="*/ 1214557 w 3048000"/>
              <a:gd name="connsiteY3" fmla="*/ 561975 h 4893760"/>
              <a:gd name="connsiteX4" fmla="*/ 531187 w 3048000"/>
              <a:gd name="connsiteY4" fmla="*/ 1245345 h 4893760"/>
              <a:gd name="connsiteX5" fmla="*/ 531187 w 3048000"/>
              <a:gd name="connsiteY5" fmla="*/ 4893760 h 4893760"/>
              <a:gd name="connsiteX6" fmla="*/ 0 w 3048000"/>
              <a:gd name="connsiteY6" fmla="*/ 4893760 h 4893760"/>
              <a:gd name="connsiteX7" fmla="*/ 0 w 3048000"/>
              <a:gd name="connsiteY7" fmla="*/ 927137 h 4893760"/>
              <a:gd name="connsiteX8" fmla="*/ 927137 w 3048000"/>
              <a:gd name="connsiteY8" fmla="*/ 0 h 48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0" h="4893760">
                <a:moveTo>
                  <a:pt x="927137" y="0"/>
                </a:moveTo>
                <a:lnTo>
                  <a:pt x="3048000" y="0"/>
                </a:lnTo>
                <a:lnTo>
                  <a:pt x="3048000" y="561975"/>
                </a:lnTo>
                <a:lnTo>
                  <a:pt x="1214557" y="561975"/>
                </a:lnTo>
                <a:cubicBezTo>
                  <a:pt x="837142" y="561975"/>
                  <a:pt x="531187" y="867930"/>
                  <a:pt x="531187" y="1245345"/>
                </a:cubicBezTo>
                <a:lnTo>
                  <a:pt x="531187" y="4893760"/>
                </a:lnTo>
                <a:lnTo>
                  <a:pt x="0" y="4893760"/>
                </a:lnTo>
                <a:lnTo>
                  <a:pt x="0" y="927137"/>
                </a:lnTo>
                <a:cubicBezTo>
                  <a:pt x="0" y="415093"/>
                  <a:pt x="415093" y="0"/>
                  <a:pt x="92713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0" y="2"/>
                <a:ext cx="3431360" cy="1214773"/>
              </a:xfrm>
              <a:custGeom>
                <a:avLst/>
                <a:gdLst>
                  <a:gd name="connsiteX0" fmla="*/ 3012802 w 3431360"/>
                  <a:gd name="connsiteY0" fmla="*/ 0 h 1214773"/>
                  <a:gd name="connsiteX1" fmla="*/ 3431360 w 3431360"/>
                  <a:gd name="connsiteY1" fmla="*/ 0 h 1214773"/>
                  <a:gd name="connsiteX2" fmla="*/ 3431360 w 3431360"/>
                  <a:gd name="connsiteY2" fmla="*/ 522930 h 1214773"/>
                  <a:gd name="connsiteX3" fmla="*/ 2739517 w 3431360"/>
                  <a:gd name="connsiteY3" fmla="*/ 1214773 h 1214773"/>
                  <a:gd name="connsiteX4" fmla="*/ 0 w 3431360"/>
                  <a:gd name="connsiteY4" fmla="*/ 1214773 h 1214773"/>
                  <a:gd name="connsiteX5" fmla="*/ 0 w 3431360"/>
                  <a:gd name="connsiteY5" fmla="*/ 798502 h 1214773"/>
                  <a:gd name="connsiteX6" fmla="*/ 2506399 w 3431360"/>
                  <a:gd name="connsiteY6" fmla="*/ 798502 h 1214773"/>
                  <a:gd name="connsiteX7" fmla="*/ 3012802 w 3431360"/>
                  <a:gd name="connsiteY7" fmla="*/ 292099 h 1214773"/>
                  <a:gd name="connsiteX8" fmla="*/ 3012802 w 3431360"/>
                  <a:gd name="connsiteY8" fmla="*/ 0 h 121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1360" h="1214773">
                    <a:moveTo>
                      <a:pt x="3012802" y="0"/>
                    </a:moveTo>
                    <a:lnTo>
                      <a:pt x="3431360" y="0"/>
                    </a:lnTo>
                    <a:lnTo>
                      <a:pt x="3431360" y="522930"/>
                    </a:lnTo>
                    <a:cubicBezTo>
                      <a:pt x="3431360" y="905024"/>
                      <a:pt x="3121611" y="1214773"/>
                      <a:pt x="2739517" y="1214773"/>
                    </a:cubicBezTo>
                    <a:lnTo>
                      <a:pt x="0" y="1214773"/>
                    </a:lnTo>
                    <a:lnTo>
                      <a:pt x="0" y="798502"/>
                    </a:lnTo>
                    <a:lnTo>
                      <a:pt x="2506399" y="798502"/>
                    </a:lnTo>
                    <a:cubicBezTo>
                      <a:pt x="2786078" y="798502"/>
                      <a:pt x="3012802" y="571778"/>
                      <a:pt x="3012802" y="292099"/>
                    </a:cubicBezTo>
                    <a:lnTo>
                      <a:pt x="301280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10210800" y="2998963"/>
                <a:ext cx="1981200" cy="3859037"/>
              </a:xfrm>
              <a:custGeom>
                <a:avLst/>
                <a:gdLst>
                  <a:gd name="connsiteX0" fmla="*/ 810271 w 1981200"/>
                  <a:gd name="connsiteY0" fmla="*/ 0 h 3859037"/>
                  <a:gd name="connsiteX1" fmla="*/ 1981200 w 1981200"/>
                  <a:gd name="connsiteY1" fmla="*/ 0 h 3859037"/>
                  <a:gd name="connsiteX2" fmla="*/ 1981200 w 1981200"/>
                  <a:gd name="connsiteY2" fmla="*/ 532485 h 3859037"/>
                  <a:gd name="connsiteX3" fmla="*/ 1061462 w 1981200"/>
                  <a:gd name="connsiteY3" fmla="*/ 532485 h 3859037"/>
                  <a:gd name="connsiteX4" fmla="*/ 464231 w 1981200"/>
                  <a:gd name="connsiteY4" fmla="*/ 1179994 h 3859037"/>
                  <a:gd name="connsiteX5" fmla="*/ 464231 w 1981200"/>
                  <a:gd name="connsiteY5" fmla="*/ 3859037 h 3859037"/>
                  <a:gd name="connsiteX6" fmla="*/ 0 w 1981200"/>
                  <a:gd name="connsiteY6" fmla="*/ 3859037 h 3859037"/>
                  <a:gd name="connsiteX7" fmla="*/ 0 w 1981200"/>
                  <a:gd name="connsiteY7" fmla="*/ 878484 h 3859037"/>
                  <a:gd name="connsiteX8" fmla="*/ 810271 w 1981200"/>
                  <a:gd name="connsiteY8" fmla="*/ 0 h 3859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00" h="3859037">
                    <a:moveTo>
                      <a:pt x="810271" y="0"/>
                    </a:moveTo>
                    <a:lnTo>
                      <a:pt x="1981200" y="0"/>
                    </a:lnTo>
                    <a:lnTo>
                      <a:pt x="1981200" y="532485"/>
                    </a:lnTo>
                    <a:lnTo>
                      <a:pt x="1061462" y="532485"/>
                    </a:lnTo>
                    <a:cubicBezTo>
                      <a:pt x="731620" y="532485"/>
                      <a:pt x="464231" y="822384"/>
                      <a:pt x="464231" y="1179994"/>
                    </a:cubicBezTo>
                    <a:lnTo>
                      <a:pt x="464231" y="3859037"/>
                    </a:lnTo>
                    <a:lnTo>
                      <a:pt x="0" y="3859037"/>
                    </a:lnTo>
                    <a:lnTo>
                      <a:pt x="0" y="878484"/>
                    </a:lnTo>
                    <a:cubicBezTo>
                      <a:pt x="0" y="393311"/>
                      <a:pt x="362770" y="0"/>
                      <a:pt x="81027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9144000" y="1964240"/>
                <a:ext cx="3048000" cy="4893760"/>
              </a:xfrm>
              <a:custGeom>
                <a:avLst/>
                <a:gdLst>
                  <a:gd name="connsiteX0" fmla="*/ 927137 w 3048000"/>
                  <a:gd name="connsiteY0" fmla="*/ 0 h 4893760"/>
                  <a:gd name="connsiteX1" fmla="*/ 3048000 w 3048000"/>
                  <a:gd name="connsiteY1" fmla="*/ 0 h 4893760"/>
                  <a:gd name="connsiteX2" fmla="*/ 3048000 w 3048000"/>
                  <a:gd name="connsiteY2" fmla="*/ 561975 h 4893760"/>
                  <a:gd name="connsiteX3" fmla="*/ 1214557 w 3048000"/>
                  <a:gd name="connsiteY3" fmla="*/ 561975 h 4893760"/>
                  <a:gd name="connsiteX4" fmla="*/ 531187 w 3048000"/>
                  <a:gd name="connsiteY4" fmla="*/ 1245345 h 4893760"/>
                  <a:gd name="connsiteX5" fmla="*/ 531187 w 3048000"/>
                  <a:gd name="connsiteY5" fmla="*/ 4893760 h 4893760"/>
                  <a:gd name="connsiteX6" fmla="*/ 0 w 3048000"/>
                  <a:gd name="connsiteY6" fmla="*/ 4893760 h 4893760"/>
                  <a:gd name="connsiteX7" fmla="*/ 0 w 3048000"/>
                  <a:gd name="connsiteY7" fmla="*/ 927137 h 4893760"/>
                  <a:gd name="connsiteX8" fmla="*/ 927137 w 3048000"/>
                  <a:gd name="connsiteY8" fmla="*/ 0 h 48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0" h="4893760">
                    <a:moveTo>
                      <a:pt x="927137" y="0"/>
                    </a:moveTo>
                    <a:lnTo>
                      <a:pt x="3048000" y="0"/>
                    </a:lnTo>
                    <a:lnTo>
                      <a:pt x="3048000" y="561975"/>
                    </a:lnTo>
                    <a:lnTo>
                      <a:pt x="1214557" y="561975"/>
                    </a:lnTo>
                    <a:cubicBezTo>
                      <a:pt x="837142" y="561975"/>
                      <a:pt x="531187" y="867930"/>
                      <a:pt x="531187" y="1245345"/>
                    </a:cubicBezTo>
                    <a:lnTo>
                      <a:pt x="531187" y="4893760"/>
                    </a:lnTo>
                    <a:lnTo>
                      <a:pt x="0" y="4893760"/>
                    </a:lnTo>
                    <a:lnTo>
                      <a:pt x="0" y="927137"/>
                    </a:lnTo>
                    <a:cubicBezTo>
                      <a:pt x="0" y="415093"/>
                      <a:pt x="415093" y="0"/>
                      <a:pt x="92713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8279942" y="1072692"/>
              <a:ext cx="2241754" cy="2256504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0" y="4993810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0" y="5805182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03246" y="607388"/>
              <a:ext cx="468592" cy="4653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40484" y="5017592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740484" y="5828964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8557" y="1835186"/>
            <a:ext cx="3913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557" y="3188684"/>
            <a:ext cx="53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Modeling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21;p48"/>
          <p:cNvSpPr/>
          <p:nvPr/>
        </p:nvSpPr>
        <p:spPr>
          <a:xfrm rot="669649" flipH="1">
            <a:off x="880929" y="261341"/>
            <a:ext cx="1393436" cy="1294906"/>
          </a:xfrm>
          <a:custGeom>
            <a:avLst/>
            <a:gdLst/>
            <a:ahLst/>
            <a:cxnLst/>
            <a:rect l="l" t="t" r="r" b="b"/>
            <a:pathLst>
              <a:path w="518" h="567" extrusionOk="0">
                <a:moveTo>
                  <a:pt x="144" y="322"/>
                </a:moveTo>
                <a:cubicBezTo>
                  <a:pt x="151" y="316"/>
                  <a:pt x="160" y="314"/>
                  <a:pt x="169" y="316"/>
                </a:cubicBezTo>
                <a:cubicBezTo>
                  <a:pt x="182" y="318"/>
                  <a:pt x="195" y="327"/>
                  <a:pt x="205" y="339"/>
                </a:cubicBezTo>
                <a:cubicBezTo>
                  <a:pt x="215" y="352"/>
                  <a:pt x="221" y="366"/>
                  <a:pt x="220" y="379"/>
                </a:cubicBezTo>
                <a:cubicBezTo>
                  <a:pt x="220" y="388"/>
                  <a:pt x="216" y="397"/>
                  <a:pt x="209" y="402"/>
                </a:cubicBezTo>
                <a:cubicBezTo>
                  <a:pt x="202" y="408"/>
                  <a:pt x="193" y="410"/>
                  <a:pt x="184" y="408"/>
                </a:cubicBezTo>
                <a:cubicBezTo>
                  <a:pt x="308" y="562"/>
                  <a:pt x="308" y="562"/>
                  <a:pt x="308" y="562"/>
                </a:cubicBezTo>
                <a:cubicBezTo>
                  <a:pt x="312" y="567"/>
                  <a:pt x="321" y="565"/>
                  <a:pt x="323" y="559"/>
                </a:cubicBezTo>
                <a:cubicBezTo>
                  <a:pt x="400" y="358"/>
                  <a:pt x="400" y="358"/>
                  <a:pt x="400" y="358"/>
                </a:cubicBezTo>
                <a:cubicBezTo>
                  <a:pt x="401" y="356"/>
                  <a:pt x="403" y="354"/>
                  <a:pt x="405" y="353"/>
                </a:cubicBezTo>
                <a:cubicBezTo>
                  <a:pt x="406" y="353"/>
                  <a:pt x="407" y="353"/>
                  <a:pt x="409" y="353"/>
                </a:cubicBezTo>
                <a:cubicBezTo>
                  <a:pt x="414" y="355"/>
                  <a:pt x="419" y="357"/>
                  <a:pt x="421" y="363"/>
                </a:cubicBezTo>
                <a:cubicBezTo>
                  <a:pt x="422" y="367"/>
                  <a:pt x="422" y="370"/>
                  <a:pt x="422" y="374"/>
                </a:cubicBezTo>
                <a:cubicBezTo>
                  <a:pt x="425" y="384"/>
                  <a:pt x="435" y="390"/>
                  <a:pt x="445" y="384"/>
                </a:cubicBezTo>
                <a:cubicBezTo>
                  <a:pt x="454" y="379"/>
                  <a:pt x="461" y="369"/>
                  <a:pt x="465" y="358"/>
                </a:cubicBezTo>
                <a:cubicBezTo>
                  <a:pt x="469" y="348"/>
                  <a:pt x="471" y="336"/>
                  <a:pt x="467" y="326"/>
                </a:cubicBezTo>
                <a:cubicBezTo>
                  <a:pt x="464" y="315"/>
                  <a:pt x="452" y="312"/>
                  <a:pt x="444" y="319"/>
                </a:cubicBezTo>
                <a:cubicBezTo>
                  <a:pt x="441" y="321"/>
                  <a:pt x="438" y="323"/>
                  <a:pt x="435" y="326"/>
                </a:cubicBezTo>
                <a:cubicBezTo>
                  <a:pt x="430" y="329"/>
                  <a:pt x="425" y="327"/>
                  <a:pt x="419" y="325"/>
                </a:cubicBezTo>
                <a:cubicBezTo>
                  <a:pt x="418" y="324"/>
                  <a:pt x="417" y="324"/>
                  <a:pt x="417" y="322"/>
                </a:cubicBezTo>
                <a:cubicBezTo>
                  <a:pt x="416" y="320"/>
                  <a:pt x="416" y="318"/>
                  <a:pt x="416" y="316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18" y="49"/>
                  <a:pt x="516" y="44"/>
                  <a:pt x="511" y="43"/>
                </a:cubicBezTo>
                <a:cubicBezTo>
                  <a:pt x="356" y="0"/>
                  <a:pt x="213" y="22"/>
                  <a:pt x="130" y="66"/>
                </a:cubicBezTo>
                <a:cubicBezTo>
                  <a:pt x="74" y="95"/>
                  <a:pt x="33" y="133"/>
                  <a:pt x="3" y="174"/>
                </a:cubicBezTo>
                <a:cubicBezTo>
                  <a:pt x="0" y="178"/>
                  <a:pt x="0" y="182"/>
                  <a:pt x="3" y="185"/>
                </a:cubicBezTo>
                <a:cubicBezTo>
                  <a:pt x="133" y="346"/>
                  <a:pt x="133" y="346"/>
                  <a:pt x="133" y="346"/>
                </a:cubicBezTo>
                <a:cubicBezTo>
                  <a:pt x="133" y="336"/>
                  <a:pt x="137" y="327"/>
                  <a:pt x="144" y="3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22;p48"/>
          <p:cNvSpPr/>
          <p:nvPr/>
        </p:nvSpPr>
        <p:spPr>
          <a:xfrm rot="669649" flipH="1">
            <a:off x="94222" y="211943"/>
            <a:ext cx="1270675" cy="1256528"/>
          </a:xfrm>
          <a:custGeom>
            <a:avLst/>
            <a:gdLst/>
            <a:ahLst/>
            <a:cxnLst/>
            <a:rect l="l" t="t" r="r" b="b"/>
            <a:pathLst>
              <a:path w="473" h="550" extrusionOk="0">
                <a:moveTo>
                  <a:pt x="128" y="252"/>
                </a:moveTo>
                <a:cubicBezTo>
                  <a:pt x="136" y="255"/>
                  <a:pt x="142" y="262"/>
                  <a:pt x="145" y="270"/>
                </a:cubicBezTo>
                <a:cubicBezTo>
                  <a:pt x="149" y="283"/>
                  <a:pt x="148" y="298"/>
                  <a:pt x="143" y="313"/>
                </a:cubicBezTo>
                <a:cubicBezTo>
                  <a:pt x="137" y="328"/>
                  <a:pt x="128" y="340"/>
                  <a:pt x="116" y="347"/>
                </a:cubicBezTo>
                <a:cubicBezTo>
                  <a:pt x="108" y="351"/>
                  <a:pt x="99" y="352"/>
                  <a:pt x="90" y="349"/>
                </a:cubicBezTo>
                <a:cubicBezTo>
                  <a:pt x="82" y="345"/>
                  <a:pt x="75" y="338"/>
                  <a:pt x="73" y="329"/>
                </a:cubicBezTo>
                <a:cubicBezTo>
                  <a:pt x="2" y="514"/>
                  <a:pt x="2" y="514"/>
                  <a:pt x="2" y="514"/>
                </a:cubicBezTo>
                <a:cubicBezTo>
                  <a:pt x="0" y="520"/>
                  <a:pt x="5" y="527"/>
                  <a:pt x="12" y="526"/>
                </a:cubicBezTo>
                <a:cubicBezTo>
                  <a:pt x="224" y="492"/>
                  <a:pt x="224" y="492"/>
                  <a:pt x="224" y="492"/>
                </a:cubicBezTo>
                <a:cubicBezTo>
                  <a:pt x="227" y="491"/>
                  <a:pt x="229" y="492"/>
                  <a:pt x="231" y="493"/>
                </a:cubicBezTo>
                <a:cubicBezTo>
                  <a:pt x="232" y="494"/>
                  <a:pt x="233" y="495"/>
                  <a:pt x="233" y="497"/>
                </a:cubicBezTo>
                <a:cubicBezTo>
                  <a:pt x="234" y="502"/>
                  <a:pt x="235" y="508"/>
                  <a:pt x="230" y="512"/>
                </a:cubicBezTo>
                <a:cubicBezTo>
                  <a:pt x="228" y="515"/>
                  <a:pt x="225" y="516"/>
                  <a:pt x="222" y="519"/>
                </a:cubicBezTo>
                <a:cubicBezTo>
                  <a:pt x="214" y="526"/>
                  <a:pt x="214" y="538"/>
                  <a:pt x="224" y="543"/>
                </a:cubicBezTo>
                <a:cubicBezTo>
                  <a:pt x="233" y="549"/>
                  <a:pt x="245" y="550"/>
                  <a:pt x="256" y="548"/>
                </a:cubicBezTo>
                <a:cubicBezTo>
                  <a:pt x="267" y="546"/>
                  <a:pt x="279" y="542"/>
                  <a:pt x="286" y="534"/>
                </a:cubicBezTo>
                <a:cubicBezTo>
                  <a:pt x="293" y="525"/>
                  <a:pt x="290" y="514"/>
                  <a:pt x="280" y="510"/>
                </a:cubicBezTo>
                <a:cubicBezTo>
                  <a:pt x="277" y="508"/>
                  <a:pt x="273" y="507"/>
                  <a:pt x="270" y="506"/>
                </a:cubicBezTo>
                <a:cubicBezTo>
                  <a:pt x="264" y="503"/>
                  <a:pt x="263" y="498"/>
                  <a:pt x="263" y="492"/>
                </a:cubicBezTo>
                <a:cubicBezTo>
                  <a:pt x="262" y="490"/>
                  <a:pt x="263" y="489"/>
                  <a:pt x="263" y="488"/>
                </a:cubicBezTo>
                <a:cubicBezTo>
                  <a:pt x="265" y="486"/>
                  <a:pt x="267" y="485"/>
                  <a:pt x="269" y="485"/>
                </a:cubicBezTo>
                <a:cubicBezTo>
                  <a:pt x="439" y="458"/>
                  <a:pt x="439" y="458"/>
                  <a:pt x="439" y="458"/>
                </a:cubicBezTo>
                <a:cubicBezTo>
                  <a:pt x="442" y="457"/>
                  <a:pt x="445" y="454"/>
                  <a:pt x="446" y="451"/>
                </a:cubicBezTo>
                <a:cubicBezTo>
                  <a:pt x="473" y="328"/>
                  <a:pt x="470" y="126"/>
                  <a:pt x="304" y="42"/>
                </a:cubicBezTo>
                <a:cubicBezTo>
                  <a:pt x="271" y="25"/>
                  <a:pt x="239" y="12"/>
                  <a:pt x="207" y="2"/>
                </a:cubicBezTo>
                <a:cubicBezTo>
                  <a:pt x="203" y="0"/>
                  <a:pt x="198" y="3"/>
                  <a:pt x="196" y="7"/>
                </a:cubicBezTo>
                <a:cubicBezTo>
                  <a:pt x="101" y="254"/>
                  <a:pt x="101" y="254"/>
                  <a:pt x="101" y="254"/>
                </a:cubicBezTo>
                <a:cubicBezTo>
                  <a:pt x="109" y="249"/>
                  <a:pt x="119" y="248"/>
                  <a:pt x="128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23;p48"/>
          <p:cNvSpPr/>
          <p:nvPr/>
        </p:nvSpPr>
        <p:spPr>
          <a:xfrm rot="669649" flipH="1">
            <a:off x="0" y="1286199"/>
            <a:ext cx="1164066" cy="1020757"/>
          </a:xfrm>
          <a:custGeom>
            <a:avLst/>
            <a:gdLst/>
            <a:ahLst/>
            <a:cxnLst/>
            <a:rect l="l" t="t" r="r" b="b"/>
            <a:pathLst>
              <a:path w="433" h="447" extrusionOk="0">
                <a:moveTo>
                  <a:pt x="299" y="45"/>
                </a:moveTo>
                <a:cubicBezTo>
                  <a:pt x="301" y="53"/>
                  <a:pt x="298" y="62"/>
                  <a:pt x="292" y="69"/>
                </a:cubicBezTo>
                <a:cubicBezTo>
                  <a:pt x="283" y="79"/>
                  <a:pt x="270" y="86"/>
                  <a:pt x="254" y="88"/>
                </a:cubicBezTo>
                <a:cubicBezTo>
                  <a:pt x="238" y="91"/>
                  <a:pt x="223" y="89"/>
                  <a:pt x="211" y="82"/>
                </a:cubicBezTo>
                <a:cubicBezTo>
                  <a:pt x="203" y="77"/>
                  <a:pt x="198" y="70"/>
                  <a:pt x="197" y="61"/>
                </a:cubicBezTo>
                <a:cubicBezTo>
                  <a:pt x="195" y="52"/>
                  <a:pt x="198" y="43"/>
                  <a:pt x="205" y="36"/>
                </a:cubicBezTo>
                <a:cubicBezTo>
                  <a:pt x="10" y="67"/>
                  <a:pt x="10" y="67"/>
                  <a:pt x="10" y="67"/>
                </a:cubicBezTo>
                <a:cubicBezTo>
                  <a:pt x="3" y="68"/>
                  <a:pt x="0" y="76"/>
                  <a:pt x="4" y="81"/>
                </a:cubicBezTo>
                <a:cubicBezTo>
                  <a:pt x="140" y="249"/>
                  <a:pt x="140" y="249"/>
                  <a:pt x="140" y="249"/>
                </a:cubicBezTo>
                <a:cubicBezTo>
                  <a:pt x="141" y="250"/>
                  <a:pt x="142" y="253"/>
                  <a:pt x="142" y="255"/>
                </a:cubicBezTo>
                <a:cubicBezTo>
                  <a:pt x="142" y="256"/>
                  <a:pt x="141" y="258"/>
                  <a:pt x="140" y="258"/>
                </a:cubicBezTo>
                <a:cubicBezTo>
                  <a:pt x="136" y="262"/>
                  <a:pt x="131" y="266"/>
                  <a:pt x="125" y="264"/>
                </a:cubicBezTo>
                <a:cubicBezTo>
                  <a:pt x="122" y="263"/>
                  <a:pt x="119" y="261"/>
                  <a:pt x="115" y="260"/>
                </a:cubicBezTo>
                <a:cubicBezTo>
                  <a:pt x="105" y="256"/>
                  <a:pt x="95" y="263"/>
                  <a:pt x="95" y="274"/>
                </a:cubicBezTo>
                <a:cubicBezTo>
                  <a:pt x="95" y="285"/>
                  <a:pt x="100" y="296"/>
                  <a:pt x="107" y="304"/>
                </a:cubicBezTo>
                <a:cubicBezTo>
                  <a:pt x="114" y="313"/>
                  <a:pt x="124" y="321"/>
                  <a:pt x="134" y="323"/>
                </a:cubicBezTo>
                <a:cubicBezTo>
                  <a:pt x="145" y="325"/>
                  <a:pt x="154" y="317"/>
                  <a:pt x="152" y="306"/>
                </a:cubicBezTo>
                <a:cubicBezTo>
                  <a:pt x="152" y="302"/>
                  <a:pt x="151" y="299"/>
                  <a:pt x="151" y="295"/>
                </a:cubicBezTo>
                <a:cubicBezTo>
                  <a:pt x="150" y="289"/>
                  <a:pt x="154" y="285"/>
                  <a:pt x="159" y="282"/>
                </a:cubicBezTo>
                <a:cubicBezTo>
                  <a:pt x="160" y="281"/>
                  <a:pt x="161" y="281"/>
                  <a:pt x="162" y="281"/>
                </a:cubicBezTo>
                <a:cubicBezTo>
                  <a:pt x="165" y="281"/>
                  <a:pt x="167" y="282"/>
                  <a:pt x="168" y="284"/>
                </a:cubicBezTo>
                <a:cubicBezTo>
                  <a:pt x="295" y="440"/>
                  <a:pt x="295" y="440"/>
                  <a:pt x="295" y="440"/>
                </a:cubicBezTo>
                <a:cubicBezTo>
                  <a:pt x="301" y="447"/>
                  <a:pt x="311" y="443"/>
                  <a:pt x="311" y="435"/>
                </a:cubicBezTo>
                <a:cubicBezTo>
                  <a:pt x="311" y="399"/>
                  <a:pt x="312" y="354"/>
                  <a:pt x="321" y="300"/>
                </a:cubicBezTo>
                <a:cubicBezTo>
                  <a:pt x="335" y="205"/>
                  <a:pt x="376" y="134"/>
                  <a:pt x="417" y="51"/>
                </a:cubicBezTo>
                <a:cubicBezTo>
                  <a:pt x="422" y="41"/>
                  <a:pt x="427" y="28"/>
                  <a:pt x="431" y="13"/>
                </a:cubicBezTo>
                <a:cubicBezTo>
                  <a:pt x="433" y="7"/>
                  <a:pt x="428" y="0"/>
                  <a:pt x="422" y="1"/>
                </a:cubicBezTo>
                <a:cubicBezTo>
                  <a:pt x="284" y="23"/>
                  <a:pt x="284" y="23"/>
                  <a:pt x="284" y="23"/>
                </a:cubicBezTo>
                <a:cubicBezTo>
                  <a:pt x="292" y="28"/>
                  <a:pt x="298" y="36"/>
                  <a:pt x="299" y="4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24;p48"/>
          <p:cNvSpPr/>
          <p:nvPr/>
        </p:nvSpPr>
        <p:spPr>
          <a:xfrm rot="669649" flipH="1">
            <a:off x="229793" y="1557213"/>
            <a:ext cx="1362208" cy="1339684"/>
          </a:xfrm>
          <a:custGeom>
            <a:avLst/>
            <a:gdLst/>
            <a:ahLst/>
            <a:cxnLst/>
            <a:rect l="l" t="t" r="r" b="b"/>
            <a:pathLst>
              <a:path w="507" h="587" extrusionOk="0">
                <a:moveTo>
                  <a:pt x="344" y="245"/>
                </a:moveTo>
                <a:cubicBezTo>
                  <a:pt x="337" y="251"/>
                  <a:pt x="328" y="253"/>
                  <a:pt x="319" y="251"/>
                </a:cubicBezTo>
                <a:cubicBezTo>
                  <a:pt x="306" y="248"/>
                  <a:pt x="293" y="240"/>
                  <a:pt x="283" y="227"/>
                </a:cubicBezTo>
                <a:cubicBezTo>
                  <a:pt x="273" y="215"/>
                  <a:pt x="267" y="201"/>
                  <a:pt x="267" y="187"/>
                </a:cubicBezTo>
                <a:cubicBezTo>
                  <a:pt x="267" y="178"/>
                  <a:pt x="271" y="170"/>
                  <a:pt x="278" y="164"/>
                </a:cubicBezTo>
                <a:cubicBezTo>
                  <a:pt x="285" y="158"/>
                  <a:pt x="295" y="156"/>
                  <a:pt x="304" y="158"/>
                </a:cubicBezTo>
                <a:cubicBezTo>
                  <a:pt x="179" y="5"/>
                  <a:pt x="179" y="5"/>
                  <a:pt x="179" y="5"/>
                </a:cubicBezTo>
                <a:cubicBezTo>
                  <a:pt x="175" y="0"/>
                  <a:pt x="167" y="1"/>
                  <a:pt x="164" y="8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86" y="211"/>
                  <a:pt x="85" y="213"/>
                  <a:pt x="83" y="214"/>
                </a:cubicBezTo>
                <a:cubicBezTo>
                  <a:pt x="81" y="214"/>
                  <a:pt x="80" y="214"/>
                  <a:pt x="79" y="214"/>
                </a:cubicBezTo>
                <a:cubicBezTo>
                  <a:pt x="73" y="212"/>
                  <a:pt x="68" y="210"/>
                  <a:pt x="67" y="204"/>
                </a:cubicBezTo>
                <a:cubicBezTo>
                  <a:pt x="66" y="200"/>
                  <a:pt x="66" y="196"/>
                  <a:pt x="65" y="193"/>
                </a:cubicBezTo>
                <a:cubicBezTo>
                  <a:pt x="63" y="182"/>
                  <a:pt x="52" y="177"/>
                  <a:pt x="43" y="182"/>
                </a:cubicBezTo>
                <a:cubicBezTo>
                  <a:pt x="33" y="188"/>
                  <a:pt x="27" y="198"/>
                  <a:pt x="23" y="208"/>
                </a:cubicBezTo>
                <a:cubicBezTo>
                  <a:pt x="19" y="219"/>
                  <a:pt x="17" y="231"/>
                  <a:pt x="20" y="241"/>
                </a:cubicBezTo>
                <a:cubicBezTo>
                  <a:pt x="24" y="251"/>
                  <a:pt x="35" y="255"/>
                  <a:pt x="44" y="248"/>
                </a:cubicBezTo>
                <a:cubicBezTo>
                  <a:pt x="47" y="246"/>
                  <a:pt x="49" y="243"/>
                  <a:pt x="52" y="241"/>
                </a:cubicBezTo>
                <a:cubicBezTo>
                  <a:pt x="58" y="238"/>
                  <a:pt x="63" y="239"/>
                  <a:pt x="68" y="242"/>
                </a:cubicBezTo>
                <a:cubicBezTo>
                  <a:pt x="69" y="242"/>
                  <a:pt x="70" y="243"/>
                  <a:pt x="71" y="244"/>
                </a:cubicBezTo>
                <a:cubicBezTo>
                  <a:pt x="72" y="246"/>
                  <a:pt x="72" y="249"/>
                  <a:pt x="71" y="251"/>
                </a:cubicBezTo>
                <a:cubicBezTo>
                  <a:pt x="10" y="410"/>
                  <a:pt x="10" y="410"/>
                  <a:pt x="10" y="410"/>
                </a:cubicBezTo>
                <a:cubicBezTo>
                  <a:pt x="10" y="412"/>
                  <a:pt x="9" y="414"/>
                  <a:pt x="10" y="415"/>
                </a:cubicBezTo>
                <a:cubicBezTo>
                  <a:pt x="16" y="445"/>
                  <a:pt x="0" y="490"/>
                  <a:pt x="10" y="508"/>
                </a:cubicBezTo>
                <a:cubicBezTo>
                  <a:pt x="30" y="542"/>
                  <a:pt x="339" y="587"/>
                  <a:pt x="491" y="480"/>
                </a:cubicBezTo>
                <a:cubicBezTo>
                  <a:pt x="507" y="469"/>
                  <a:pt x="504" y="446"/>
                  <a:pt x="501" y="402"/>
                </a:cubicBezTo>
                <a:cubicBezTo>
                  <a:pt x="355" y="221"/>
                  <a:pt x="355" y="221"/>
                  <a:pt x="355" y="221"/>
                </a:cubicBezTo>
                <a:cubicBezTo>
                  <a:pt x="355" y="230"/>
                  <a:pt x="351" y="239"/>
                  <a:pt x="344" y="2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5;p48"/>
          <p:cNvSpPr/>
          <p:nvPr/>
        </p:nvSpPr>
        <p:spPr>
          <a:xfrm rot="669649" flipH="1">
            <a:off x="1208282" y="1662047"/>
            <a:ext cx="1295449" cy="1084729"/>
          </a:xfrm>
          <a:custGeom>
            <a:avLst/>
            <a:gdLst/>
            <a:ahLst/>
            <a:cxnLst/>
            <a:rect l="l" t="t" r="r" b="b"/>
            <a:pathLst>
              <a:path w="482" h="475" extrusionOk="0">
                <a:moveTo>
                  <a:pt x="354" y="298"/>
                </a:moveTo>
                <a:cubicBezTo>
                  <a:pt x="346" y="295"/>
                  <a:pt x="339" y="288"/>
                  <a:pt x="336" y="279"/>
                </a:cubicBezTo>
                <a:cubicBezTo>
                  <a:pt x="332" y="267"/>
                  <a:pt x="333" y="252"/>
                  <a:pt x="339" y="237"/>
                </a:cubicBezTo>
                <a:cubicBezTo>
                  <a:pt x="345" y="222"/>
                  <a:pt x="354" y="210"/>
                  <a:pt x="366" y="203"/>
                </a:cubicBezTo>
                <a:cubicBezTo>
                  <a:pt x="374" y="199"/>
                  <a:pt x="383" y="198"/>
                  <a:pt x="391" y="201"/>
                </a:cubicBezTo>
                <a:cubicBezTo>
                  <a:pt x="400" y="204"/>
                  <a:pt x="406" y="211"/>
                  <a:pt x="409" y="220"/>
                </a:cubicBezTo>
                <a:cubicBezTo>
                  <a:pt x="480" y="36"/>
                  <a:pt x="480" y="36"/>
                  <a:pt x="480" y="36"/>
                </a:cubicBezTo>
                <a:cubicBezTo>
                  <a:pt x="482" y="30"/>
                  <a:pt x="477" y="23"/>
                  <a:pt x="470" y="24"/>
                </a:cubicBezTo>
                <a:cubicBezTo>
                  <a:pt x="257" y="58"/>
                  <a:pt x="257" y="58"/>
                  <a:pt x="257" y="58"/>
                </a:cubicBezTo>
                <a:cubicBezTo>
                  <a:pt x="255" y="58"/>
                  <a:pt x="252" y="58"/>
                  <a:pt x="251" y="56"/>
                </a:cubicBezTo>
                <a:cubicBezTo>
                  <a:pt x="250" y="56"/>
                  <a:pt x="249" y="54"/>
                  <a:pt x="249" y="53"/>
                </a:cubicBezTo>
                <a:cubicBezTo>
                  <a:pt x="248" y="47"/>
                  <a:pt x="247" y="42"/>
                  <a:pt x="251" y="38"/>
                </a:cubicBezTo>
                <a:cubicBezTo>
                  <a:pt x="254" y="35"/>
                  <a:pt x="257" y="33"/>
                  <a:pt x="260" y="31"/>
                </a:cubicBezTo>
                <a:cubicBezTo>
                  <a:pt x="268" y="24"/>
                  <a:pt x="267" y="12"/>
                  <a:pt x="258" y="6"/>
                </a:cubicBezTo>
                <a:cubicBezTo>
                  <a:pt x="248" y="1"/>
                  <a:pt x="236" y="0"/>
                  <a:pt x="225" y="2"/>
                </a:cubicBezTo>
                <a:cubicBezTo>
                  <a:pt x="214" y="3"/>
                  <a:pt x="203" y="8"/>
                  <a:pt x="196" y="16"/>
                </a:cubicBezTo>
                <a:cubicBezTo>
                  <a:pt x="189" y="24"/>
                  <a:pt x="192" y="36"/>
                  <a:pt x="202" y="40"/>
                </a:cubicBezTo>
                <a:cubicBezTo>
                  <a:pt x="205" y="42"/>
                  <a:pt x="208" y="42"/>
                  <a:pt x="212" y="44"/>
                </a:cubicBezTo>
                <a:cubicBezTo>
                  <a:pt x="217" y="47"/>
                  <a:pt x="218" y="52"/>
                  <a:pt x="219" y="58"/>
                </a:cubicBezTo>
                <a:cubicBezTo>
                  <a:pt x="219" y="59"/>
                  <a:pt x="219" y="60"/>
                  <a:pt x="218" y="61"/>
                </a:cubicBezTo>
                <a:cubicBezTo>
                  <a:pt x="217" y="64"/>
                  <a:pt x="215" y="65"/>
                  <a:pt x="212" y="65"/>
                </a:cubicBezTo>
                <a:cubicBezTo>
                  <a:pt x="9" y="98"/>
                  <a:pt x="9" y="98"/>
                  <a:pt x="9" y="98"/>
                </a:cubicBezTo>
                <a:cubicBezTo>
                  <a:pt x="3" y="98"/>
                  <a:pt x="0" y="104"/>
                  <a:pt x="2" y="109"/>
                </a:cubicBezTo>
                <a:cubicBezTo>
                  <a:pt x="14" y="138"/>
                  <a:pt x="74" y="153"/>
                  <a:pt x="86" y="175"/>
                </a:cubicBezTo>
                <a:cubicBezTo>
                  <a:pt x="92" y="186"/>
                  <a:pt x="75" y="210"/>
                  <a:pt x="77" y="226"/>
                </a:cubicBezTo>
                <a:cubicBezTo>
                  <a:pt x="78" y="239"/>
                  <a:pt x="115" y="253"/>
                  <a:pt x="115" y="253"/>
                </a:cubicBezTo>
                <a:cubicBezTo>
                  <a:pt x="115" y="253"/>
                  <a:pt x="89" y="277"/>
                  <a:pt x="88" y="289"/>
                </a:cubicBezTo>
                <a:cubicBezTo>
                  <a:pt x="86" y="302"/>
                  <a:pt x="111" y="323"/>
                  <a:pt x="112" y="337"/>
                </a:cubicBezTo>
                <a:cubicBezTo>
                  <a:pt x="112" y="350"/>
                  <a:pt x="90" y="385"/>
                  <a:pt x="101" y="421"/>
                </a:cubicBezTo>
                <a:cubicBezTo>
                  <a:pt x="116" y="475"/>
                  <a:pt x="280" y="428"/>
                  <a:pt x="323" y="429"/>
                </a:cubicBezTo>
                <a:cubicBezTo>
                  <a:pt x="326" y="429"/>
                  <a:pt x="330" y="427"/>
                  <a:pt x="331" y="423"/>
                </a:cubicBezTo>
                <a:cubicBezTo>
                  <a:pt x="380" y="296"/>
                  <a:pt x="380" y="296"/>
                  <a:pt x="380" y="296"/>
                </a:cubicBezTo>
                <a:cubicBezTo>
                  <a:pt x="372" y="300"/>
                  <a:pt x="363" y="301"/>
                  <a:pt x="354" y="29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26;p48"/>
          <p:cNvSpPr/>
          <p:nvPr/>
        </p:nvSpPr>
        <p:spPr>
          <a:xfrm rot="669649" flipH="1">
            <a:off x="1393642" y="810221"/>
            <a:ext cx="1263140" cy="1050913"/>
          </a:xfrm>
          <a:custGeom>
            <a:avLst/>
            <a:gdLst/>
            <a:ahLst/>
            <a:cxnLst/>
            <a:rect l="l" t="t" r="r" b="b"/>
            <a:pathLst>
              <a:path w="470" h="460" extrusionOk="0">
                <a:moveTo>
                  <a:pt x="170" y="410"/>
                </a:moveTo>
                <a:cubicBezTo>
                  <a:pt x="169" y="401"/>
                  <a:pt x="171" y="392"/>
                  <a:pt x="178" y="385"/>
                </a:cubicBezTo>
                <a:cubicBezTo>
                  <a:pt x="186" y="375"/>
                  <a:pt x="200" y="369"/>
                  <a:pt x="216" y="366"/>
                </a:cubicBezTo>
                <a:cubicBezTo>
                  <a:pt x="232" y="364"/>
                  <a:pt x="247" y="366"/>
                  <a:pt x="258" y="373"/>
                </a:cubicBezTo>
                <a:cubicBezTo>
                  <a:pt x="266" y="377"/>
                  <a:pt x="271" y="385"/>
                  <a:pt x="273" y="394"/>
                </a:cubicBezTo>
                <a:cubicBezTo>
                  <a:pt x="274" y="403"/>
                  <a:pt x="271" y="412"/>
                  <a:pt x="265" y="419"/>
                </a:cubicBezTo>
                <a:cubicBezTo>
                  <a:pt x="460" y="388"/>
                  <a:pt x="460" y="388"/>
                  <a:pt x="460" y="388"/>
                </a:cubicBezTo>
                <a:cubicBezTo>
                  <a:pt x="467" y="387"/>
                  <a:pt x="470" y="379"/>
                  <a:pt x="465" y="373"/>
                </a:cubicBezTo>
                <a:cubicBezTo>
                  <a:pt x="330" y="206"/>
                  <a:pt x="330" y="206"/>
                  <a:pt x="330" y="206"/>
                </a:cubicBezTo>
                <a:cubicBezTo>
                  <a:pt x="328" y="204"/>
                  <a:pt x="327" y="202"/>
                  <a:pt x="328" y="200"/>
                </a:cubicBezTo>
                <a:cubicBezTo>
                  <a:pt x="328" y="198"/>
                  <a:pt x="329" y="197"/>
                  <a:pt x="330" y="196"/>
                </a:cubicBezTo>
                <a:cubicBezTo>
                  <a:pt x="334" y="192"/>
                  <a:pt x="338" y="189"/>
                  <a:pt x="344" y="191"/>
                </a:cubicBezTo>
                <a:cubicBezTo>
                  <a:pt x="348" y="192"/>
                  <a:pt x="351" y="194"/>
                  <a:pt x="354" y="195"/>
                </a:cubicBezTo>
                <a:cubicBezTo>
                  <a:pt x="365" y="198"/>
                  <a:pt x="375" y="192"/>
                  <a:pt x="375" y="181"/>
                </a:cubicBezTo>
                <a:cubicBezTo>
                  <a:pt x="375" y="170"/>
                  <a:pt x="369" y="159"/>
                  <a:pt x="362" y="150"/>
                </a:cubicBezTo>
                <a:cubicBezTo>
                  <a:pt x="355" y="142"/>
                  <a:pt x="346" y="134"/>
                  <a:pt x="335" y="132"/>
                </a:cubicBezTo>
                <a:cubicBezTo>
                  <a:pt x="325" y="130"/>
                  <a:pt x="316" y="138"/>
                  <a:pt x="317" y="149"/>
                </a:cubicBezTo>
                <a:cubicBezTo>
                  <a:pt x="318" y="153"/>
                  <a:pt x="319" y="156"/>
                  <a:pt x="319" y="160"/>
                </a:cubicBezTo>
                <a:cubicBezTo>
                  <a:pt x="320" y="166"/>
                  <a:pt x="315" y="169"/>
                  <a:pt x="311" y="173"/>
                </a:cubicBezTo>
                <a:cubicBezTo>
                  <a:pt x="310" y="174"/>
                  <a:pt x="308" y="174"/>
                  <a:pt x="307" y="174"/>
                </a:cubicBezTo>
                <a:cubicBezTo>
                  <a:pt x="305" y="174"/>
                  <a:pt x="303" y="173"/>
                  <a:pt x="301" y="171"/>
                </a:cubicBezTo>
                <a:cubicBezTo>
                  <a:pt x="167" y="5"/>
                  <a:pt x="167" y="5"/>
                  <a:pt x="167" y="5"/>
                </a:cubicBezTo>
                <a:cubicBezTo>
                  <a:pt x="163" y="0"/>
                  <a:pt x="155" y="1"/>
                  <a:pt x="152" y="6"/>
                </a:cubicBezTo>
                <a:cubicBezTo>
                  <a:pt x="113" y="70"/>
                  <a:pt x="97" y="139"/>
                  <a:pt x="91" y="193"/>
                </a:cubicBezTo>
                <a:cubicBezTo>
                  <a:pt x="86" y="237"/>
                  <a:pt x="114" y="268"/>
                  <a:pt x="111" y="294"/>
                </a:cubicBezTo>
                <a:cubicBezTo>
                  <a:pt x="106" y="335"/>
                  <a:pt x="32" y="395"/>
                  <a:pt x="4" y="446"/>
                </a:cubicBezTo>
                <a:cubicBezTo>
                  <a:pt x="0" y="452"/>
                  <a:pt x="5" y="460"/>
                  <a:pt x="13" y="459"/>
                </a:cubicBezTo>
                <a:cubicBezTo>
                  <a:pt x="185" y="431"/>
                  <a:pt x="185" y="431"/>
                  <a:pt x="185" y="431"/>
                </a:cubicBezTo>
                <a:cubicBezTo>
                  <a:pt x="177" y="427"/>
                  <a:pt x="172" y="419"/>
                  <a:pt x="170" y="41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629;p47"/>
          <p:cNvSpPr/>
          <p:nvPr/>
        </p:nvSpPr>
        <p:spPr>
          <a:xfrm rot="836017">
            <a:off x="82881" y="3780612"/>
            <a:ext cx="968640" cy="93059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1;p47"/>
          <p:cNvSpPr/>
          <p:nvPr/>
        </p:nvSpPr>
        <p:spPr>
          <a:xfrm rot="18063834">
            <a:off x="897020" y="4616784"/>
            <a:ext cx="1254852" cy="1223780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632;p47"/>
          <p:cNvSpPr/>
          <p:nvPr/>
        </p:nvSpPr>
        <p:spPr>
          <a:xfrm rot="18063834">
            <a:off x="2139921" y="5491111"/>
            <a:ext cx="766156" cy="750313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629;p47"/>
          <p:cNvSpPr/>
          <p:nvPr/>
        </p:nvSpPr>
        <p:spPr>
          <a:xfrm rot="836017">
            <a:off x="175698" y="5868437"/>
            <a:ext cx="794135" cy="762943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1;p47"/>
          <p:cNvSpPr/>
          <p:nvPr/>
        </p:nvSpPr>
        <p:spPr>
          <a:xfrm rot="19214250">
            <a:off x="1305502" y="6037131"/>
            <a:ext cx="705852" cy="691256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632;p47"/>
          <p:cNvSpPr/>
          <p:nvPr/>
        </p:nvSpPr>
        <p:spPr>
          <a:xfrm rot="19214250">
            <a:off x="1193458" y="3705521"/>
            <a:ext cx="695951" cy="681560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632;p47"/>
          <p:cNvSpPr/>
          <p:nvPr/>
        </p:nvSpPr>
        <p:spPr>
          <a:xfrm rot="19214250">
            <a:off x="53497" y="5024179"/>
            <a:ext cx="695951" cy="681560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47400" y="-15830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09508" y="-16178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15830" y="1002265"/>
            <a:ext cx="395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7300" y="2403189"/>
            <a:ext cx="456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22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9"/>
          <p:cNvSpPr txBox="1">
            <a:spLocks noGrp="1"/>
          </p:cNvSpPr>
          <p:nvPr>
            <p:ph type="title"/>
          </p:nvPr>
        </p:nvSpPr>
        <p:spPr>
          <a:xfrm>
            <a:off x="82813" y="294735"/>
            <a:ext cx="88804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logic model helps us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7" name="Google Shape;1227;p3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0" y="3318556"/>
            <a:ext cx="12192000" cy="1359143"/>
            <a:chOff x="0" y="3318556"/>
            <a:chExt cx="12192000" cy="1359143"/>
          </a:xfrm>
        </p:grpSpPr>
        <p:sp>
          <p:nvSpPr>
            <p:cNvPr id="1228" name="Google Shape;1228;p39"/>
            <p:cNvSpPr/>
            <p:nvPr/>
          </p:nvSpPr>
          <p:spPr>
            <a:xfrm>
              <a:off x="0" y="3329642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0" y="3318556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8" name="Google Shape;1248;p39"/>
          <p:cNvSpPr txBox="1"/>
          <p:nvPr/>
        </p:nvSpPr>
        <p:spPr>
          <a:xfrm>
            <a:off x="1385500" y="1339862"/>
            <a:ext cx="236269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Design programs and initiatives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49" name="Google Shape;1249;p39"/>
          <p:cNvSpPr txBox="1"/>
          <p:nvPr/>
        </p:nvSpPr>
        <p:spPr>
          <a:xfrm>
            <a:off x="4286604" y="1410619"/>
            <a:ext cx="2011965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external factors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0" name="Google Shape;1250;p39"/>
          <p:cNvSpPr txBox="1"/>
          <p:nvPr/>
        </p:nvSpPr>
        <p:spPr>
          <a:xfrm>
            <a:off x="7375383" y="1447099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process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1" name="Google Shape;1251;p39"/>
          <p:cNvSpPr txBox="1"/>
          <p:nvPr/>
        </p:nvSpPr>
        <p:spPr>
          <a:xfrm>
            <a:off x="2669144" y="5757211"/>
            <a:ext cx="2636661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and express assumptions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2" name="Google Shape;1252;p39"/>
          <p:cNvSpPr txBox="1"/>
          <p:nvPr/>
        </p:nvSpPr>
        <p:spPr>
          <a:xfrm>
            <a:off x="5976222" y="5826870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possible ways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3" name="Google Shape;1253;p39"/>
          <p:cNvSpPr txBox="1"/>
          <p:nvPr/>
        </p:nvSpPr>
        <p:spPr>
          <a:xfrm>
            <a:off x="8498495" y="5757211"/>
            <a:ext cx="2169666" cy="77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results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35316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07503" y="2325195"/>
            <a:ext cx="696847" cy="696847"/>
            <a:chOff x="2307503" y="2325195"/>
            <a:chExt cx="696847" cy="696847"/>
          </a:xfrm>
        </p:grpSpPr>
        <p:sp>
          <p:nvSpPr>
            <p:cNvPr id="1231" name="Google Shape;1231;p39"/>
            <p:cNvSpPr/>
            <p:nvPr/>
          </p:nvSpPr>
          <p:spPr>
            <a:xfrm rot="8100000">
              <a:off x="2307503" y="2325195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65426" y="242319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4045" y="5042489"/>
            <a:ext cx="696847" cy="696847"/>
            <a:chOff x="6424045" y="5042489"/>
            <a:chExt cx="696847" cy="696847"/>
          </a:xfrm>
        </p:grpSpPr>
        <p:sp>
          <p:nvSpPr>
            <p:cNvPr id="35" name="Google Shape;1231;p39"/>
            <p:cNvSpPr/>
            <p:nvPr/>
          </p:nvSpPr>
          <p:spPr>
            <a:xfrm rot="18900000">
              <a:off x="6424045" y="5042489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91021" y="510572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17635" y="2334438"/>
            <a:ext cx="696847" cy="696847"/>
            <a:chOff x="5017635" y="2334438"/>
            <a:chExt cx="696847" cy="696847"/>
          </a:xfrm>
        </p:grpSpPr>
        <p:sp>
          <p:nvSpPr>
            <p:cNvPr id="32" name="Google Shape;1231;p39"/>
            <p:cNvSpPr/>
            <p:nvPr/>
          </p:nvSpPr>
          <p:spPr>
            <a:xfrm rot="8100000">
              <a:off x="5017635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4608" y="245367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27766" y="2334438"/>
            <a:ext cx="696847" cy="696847"/>
            <a:chOff x="7727766" y="2334438"/>
            <a:chExt cx="696847" cy="696847"/>
          </a:xfrm>
        </p:grpSpPr>
        <p:sp>
          <p:nvSpPr>
            <p:cNvPr id="33" name="Google Shape;1231;p39"/>
            <p:cNvSpPr/>
            <p:nvPr/>
          </p:nvSpPr>
          <p:spPr>
            <a:xfrm rot="8100000">
              <a:off x="7727766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90083" y="243426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34905" y="5022181"/>
            <a:ext cx="696847" cy="696847"/>
            <a:chOff x="9234905" y="5022181"/>
            <a:chExt cx="696847" cy="696847"/>
          </a:xfrm>
        </p:grpSpPr>
        <p:sp>
          <p:nvSpPr>
            <p:cNvPr id="34" name="Google Shape;1231;p39"/>
            <p:cNvSpPr/>
            <p:nvPr/>
          </p:nvSpPr>
          <p:spPr>
            <a:xfrm rot="18900000">
              <a:off x="9234905" y="5022181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01882" y="5095840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35893" y="5022182"/>
            <a:ext cx="696847" cy="696847"/>
            <a:chOff x="3735893" y="5022182"/>
            <a:chExt cx="696847" cy="696847"/>
          </a:xfrm>
        </p:grpSpPr>
        <p:sp>
          <p:nvSpPr>
            <p:cNvPr id="38" name="Google Shape;1231;p39"/>
            <p:cNvSpPr/>
            <p:nvPr/>
          </p:nvSpPr>
          <p:spPr>
            <a:xfrm rot="18900000">
              <a:off x="3735893" y="5022182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523" y="508371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" grpId="0"/>
      <p:bldP spid="1248" grpId="0"/>
      <p:bldP spid="1249" grpId="0"/>
      <p:bldP spid="1250" grpId="0"/>
      <p:bldP spid="1251" grpId="0"/>
      <p:bldP spid="1252" grpId="0"/>
      <p:bldP spid="1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64" y="1614232"/>
            <a:ext cx="4237238" cy="3431168"/>
          </a:xfrm>
        </p:spPr>
        <p:txBody>
          <a:bodyPr/>
          <a:lstStyle/>
          <a:p>
            <a:r>
              <a:rPr lang="en-US" sz="8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  <a:endParaRPr 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9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27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45</Words>
  <Application>Microsoft Office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Catamaran</vt:lpstr>
      <vt:lpstr>Times New Roman</vt:lpstr>
      <vt:lpstr>Office Theme</vt:lpstr>
      <vt:lpstr>PowerPoint Presentation</vt:lpstr>
      <vt:lpstr>PowerPoint Presentation</vt:lpstr>
      <vt:lpstr>Developing a logic model helps us to</vt:lpstr>
      <vt:lpstr>Decision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22</cp:revision>
  <dcterms:created xsi:type="dcterms:W3CDTF">2022-11-15T06:43:56Z</dcterms:created>
  <dcterms:modified xsi:type="dcterms:W3CDTF">2022-11-15T14:53:22Z</dcterms:modified>
</cp:coreProperties>
</file>