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45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Decision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</cp:revision>
  <dcterms:created xsi:type="dcterms:W3CDTF">2022-11-15T06:43:56Z</dcterms:created>
  <dcterms:modified xsi:type="dcterms:W3CDTF">2022-11-17T15:16:14Z</dcterms:modified>
</cp:coreProperties>
</file>