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27"/>
  </p:notesMasterIdLst>
  <p:sldIdLst>
    <p:sldId id="256" r:id="rId2"/>
    <p:sldId id="257" r:id="rId3"/>
    <p:sldId id="259" r:id="rId4"/>
    <p:sldId id="263" r:id="rId5"/>
    <p:sldId id="261" r:id="rId6"/>
    <p:sldId id="260" r:id="rId7"/>
    <p:sldId id="272" r:id="rId8"/>
    <p:sldId id="273" r:id="rId9"/>
    <p:sldId id="267" r:id="rId10"/>
    <p:sldId id="274" r:id="rId11"/>
    <p:sldId id="275" r:id="rId12"/>
    <p:sldId id="266" r:id="rId13"/>
    <p:sldId id="276" r:id="rId14"/>
    <p:sldId id="277" r:id="rId15"/>
    <p:sldId id="280" r:id="rId16"/>
    <p:sldId id="281" r:id="rId17"/>
    <p:sldId id="278" r:id="rId18"/>
    <p:sldId id="279" r:id="rId19"/>
    <p:sldId id="265" r:id="rId20"/>
    <p:sldId id="269" r:id="rId21"/>
    <p:sldId id="271" r:id="rId22"/>
    <p:sldId id="270" r:id="rId23"/>
    <p:sldId id="268" r:id="rId24"/>
    <p:sldId id="264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78F"/>
    <a:srgbClr val="FFE8A3"/>
    <a:srgbClr val="E71466"/>
    <a:srgbClr val="FFF2CC"/>
    <a:srgbClr val="FFFFFF"/>
    <a:srgbClr val="2F5597"/>
    <a:srgbClr val="F44C2A"/>
    <a:srgbClr val="F33D19"/>
    <a:srgbClr val="EE0000"/>
    <a:srgbClr val="F558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3" autoAdjust="0"/>
    <p:restoredTop sz="94667" autoAdjust="0"/>
  </p:normalViewPr>
  <p:slideViewPr>
    <p:cSldViewPr snapToGrid="0">
      <p:cViewPr>
        <p:scale>
          <a:sx n="50" d="100"/>
          <a:sy n="50" d="100"/>
        </p:scale>
        <p:origin x="1338" y="59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F37FD-6C8A-4581-8F5F-5385E6CAD45D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68F38-3D12-4267-A922-7CF488A9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3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68F38-3D12-4267-A922-7CF488A992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24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c897f1b335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c897f1b335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64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f7d89ae380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f7d89ae380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4892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68F38-3D12-4267-A922-7CF488A9925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62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1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22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58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>
            <a:spLocks noGrp="1"/>
          </p:cNvSpPr>
          <p:nvPr>
            <p:ph type="title"/>
          </p:nvPr>
        </p:nvSpPr>
        <p:spPr>
          <a:xfrm>
            <a:off x="971151" y="2750933"/>
            <a:ext cx="4693600" cy="20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title" idx="2" hasCustomPrompt="1"/>
          </p:nvPr>
        </p:nvSpPr>
        <p:spPr>
          <a:xfrm>
            <a:off x="2315151" y="1642009"/>
            <a:ext cx="2005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60" name="Google Shape;60;p3"/>
          <p:cNvSpPr txBox="1">
            <a:spLocks noGrp="1"/>
          </p:cNvSpPr>
          <p:nvPr>
            <p:ph type="subTitle" idx="1"/>
          </p:nvPr>
        </p:nvSpPr>
        <p:spPr>
          <a:xfrm>
            <a:off x="971151" y="4806291"/>
            <a:ext cx="4693600" cy="5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142749" y="460866"/>
            <a:ext cx="7435704" cy="5933437"/>
            <a:chOff x="107062" y="345649"/>
            <a:chExt cx="5576778" cy="4450078"/>
          </a:xfrm>
        </p:grpSpPr>
        <p:grpSp>
          <p:nvGrpSpPr>
            <p:cNvPr id="62" name="Google Shape;62;p3"/>
            <p:cNvGrpSpPr/>
            <p:nvPr/>
          </p:nvGrpSpPr>
          <p:grpSpPr>
            <a:xfrm>
              <a:off x="5035534" y="4146447"/>
              <a:ext cx="648306" cy="649281"/>
              <a:chOff x="5022684" y="4300597"/>
              <a:chExt cx="648306" cy="649281"/>
            </a:xfrm>
          </p:grpSpPr>
          <p:sp>
            <p:nvSpPr>
              <p:cNvPr id="63" name="Google Shape;63;p3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198627" y="452709"/>
              <a:ext cx="232368" cy="973684"/>
              <a:chOff x="6656577" y="3252597"/>
              <a:chExt cx="232368" cy="973684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0" name="Google Shape;80;p3"/>
            <p:cNvGrpSpPr/>
            <p:nvPr/>
          </p:nvGrpSpPr>
          <p:grpSpPr>
            <a:xfrm>
              <a:off x="107062" y="345649"/>
              <a:ext cx="4182177" cy="4176917"/>
              <a:chOff x="3047674" y="939549"/>
              <a:chExt cx="4182177" cy="4176917"/>
            </a:xfrm>
          </p:grpSpPr>
          <p:sp>
            <p:nvSpPr>
              <p:cNvPr id="81" name="Google Shape;81;p3"/>
              <p:cNvSpPr/>
              <p:nvPr/>
            </p:nvSpPr>
            <p:spPr>
              <a:xfrm>
                <a:off x="6974568" y="939549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6875033" y="1037232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7074406" y="1181381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6656876" y="5030718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6533418" y="4684960"/>
                <a:ext cx="175087" cy="191303"/>
              </a:xfrm>
              <a:custGeom>
                <a:avLst/>
                <a:gdLst/>
                <a:ahLst/>
                <a:cxnLst/>
                <a:rect l="l" t="t" r="r" b="b"/>
                <a:pathLst>
                  <a:path w="6338" h="6925" extrusionOk="0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3047674" y="3856443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3191437" y="3990978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3165635" y="3676741"/>
                <a:ext cx="200917" cy="171662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214" extrusionOk="0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89" name="Google Shape;89;p3"/>
          <p:cNvGrpSpPr/>
          <p:nvPr/>
        </p:nvGrpSpPr>
        <p:grpSpPr>
          <a:xfrm>
            <a:off x="5289474" y="-2786218"/>
            <a:ext cx="10724633" cy="10724633"/>
            <a:chOff x="1241175" y="-1300650"/>
            <a:chExt cx="8043475" cy="8043475"/>
          </a:xfrm>
        </p:grpSpPr>
        <p:sp>
          <p:nvSpPr>
            <p:cNvPr id="90" name="Google Shape;90;p3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21925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59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4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2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41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1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2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4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46A1-FE57-416D-BAA1-2205E91F186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56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Freeform 81"/>
          <p:cNvSpPr/>
          <p:nvPr/>
        </p:nvSpPr>
        <p:spPr>
          <a:xfrm>
            <a:off x="9144000" y="1964239"/>
            <a:ext cx="3048000" cy="4893760"/>
          </a:xfrm>
          <a:custGeom>
            <a:avLst/>
            <a:gdLst>
              <a:gd name="connsiteX0" fmla="*/ 927137 w 3048000"/>
              <a:gd name="connsiteY0" fmla="*/ 0 h 4893760"/>
              <a:gd name="connsiteX1" fmla="*/ 3048000 w 3048000"/>
              <a:gd name="connsiteY1" fmla="*/ 0 h 4893760"/>
              <a:gd name="connsiteX2" fmla="*/ 3048000 w 3048000"/>
              <a:gd name="connsiteY2" fmla="*/ 561975 h 4893760"/>
              <a:gd name="connsiteX3" fmla="*/ 1214557 w 3048000"/>
              <a:gd name="connsiteY3" fmla="*/ 561975 h 4893760"/>
              <a:gd name="connsiteX4" fmla="*/ 531187 w 3048000"/>
              <a:gd name="connsiteY4" fmla="*/ 1245345 h 4893760"/>
              <a:gd name="connsiteX5" fmla="*/ 531187 w 3048000"/>
              <a:gd name="connsiteY5" fmla="*/ 4893760 h 4893760"/>
              <a:gd name="connsiteX6" fmla="*/ 0 w 3048000"/>
              <a:gd name="connsiteY6" fmla="*/ 4893760 h 4893760"/>
              <a:gd name="connsiteX7" fmla="*/ 0 w 3048000"/>
              <a:gd name="connsiteY7" fmla="*/ 927137 h 4893760"/>
              <a:gd name="connsiteX8" fmla="*/ 927137 w 3048000"/>
              <a:gd name="connsiteY8" fmla="*/ 0 h 489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8000" h="4893760">
                <a:moveTo>
                  <a:pt x="927137" y="0"/>
                </a:moveTo>
                <a:lnTo>
                  <a:pt x="3048000" y="0"/>
                </a:lnTo>
                <a:lnTo>
                  <a:pt x="3048000" y="561975"/>
                </a:lnTo>
                <a:lnTo>
                  <a:pt x="1214557" y="561975"/>
                </a:lnTo>
                <a:cubicBezTo>
                  <a:pt x="837142" y="561975"/>
                  <a:pt x="531187" y="867930"/>
                  <a:pt x="531187" y="1245345"/>
                </a:cubicBezTo>
                <a:lnTo>
                  <a:pt x="531187" y="4893760"/>
                </a:lnTo>
                <a:lnTo>
                  <a:pt x="0" y="4893760"/>
                </a:lnTo>
                <a:lnTo>
                  <a:pt x="0" y="927137"/>
                </a:lnTo>
                <a:cubicBezTo>
                  <a:pt x="0" y="415093"/>
                  <a:pt x="415093" y="0"/>
                  <a:pt x="927137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86" name="Group 85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0" y="2"/>
                <a:ext cx="3431360" cy="1214773"/>
              </a:xfrm>
              <a:custGeom>
                <a:avLst/>
                <a:gdLst>
                  <a:gd name="connsiteX0" fmla="*/ 3012802 w 3431360"/>
                  <a:gd name="connsiteY0" fmla="*/ 0 h 1214773"/>
                  <a:gd name="connsiteX1" fmla="*/ 3431360 w 3431360"/>
                  <a:gd name="connsiteY1" fmla="*/ 0 h 1214773"/>
                  <a:gd name="connsiteX2" fmla="*/ 3431360 w 3431360"/>
                  <a:gd name="connsiteY2" fmla="*/ 522930 h 1214773"/>
                  <a:gd name="connsiteX3" fmla="*/ 2739517 w 3431360"/>
                  <a:gd name="connsiteY3" fmla="*/ 1214773 h 1214773"/>
                  <a:gd name="connsiteX4" fmla="*/ 0 w 3431360"/>
                  <a:gd name="connsiteY4" fmla="*/ 1214773 h 1214773"/>
                  <a:gd name="connsiteX5" fmla="*/ 0 w 3431360"/>
                  <a:gd name="connsiteY5" fmla="*/ 798502 h 1214773"/>
                  <a:gd name="connsiteX6" fmla="*/ 2506399 w 3431360"/>
                  <a:gd name="connsiteY6" fmla="*/ 798502 h 1214773"/>
                  <a:gd name="connsiteX7" fmla="*/ 3012802 w 3431360"/>
                  <a:gd name="connsiteY7" fmla="*/ 292099 h 1214773"/>
                  <a:gd name="connsiteX8" fmla="*/ 3012802 w 3431360"/>
                  <a:gd name="connsiteY8" fmla="*/ 0 h 1214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31360" h="1214773">
                    <a:moveTo>
                      <a:pt x="3012802" y="0"/>
                    </a:moveTo>
                    <a:lnTo>
                      <a:pt x="3431360" y="0"/>
                    </a:lnTo>
                    <a:lnTo>
                      <a:pt x="3431360" y="522930"/>
                    </a:lnTo>
                    <a:cubicBezTo>
                      <a:pt x="3431360" y="905024"/>
                      <a:pt x="3121611" y="1214773"/>
                      <a:pt x="2739517" y="1214773"/>
                    </a:cubicBezTo>
                    <a:lnTo>
                      <a:pt x="0" y="1214773"/>
                    </a:lnTo>
                    <a:lnTo>
                      <a:pt x="0" y="798502"/>
                    </a:lnTo>
                    <a:lnTo>
                      <a:pt x="2506399" y="798502"/>
                    </a:lnTo>
                    <a:cubicBezTo>
                      <a:pt x="2786078" y="798502"/>
                      <a:pt x="3012802" y="571778"/>
                      <a:pt x="3012802" y="292099"/>
                    </a:cubicBezTo>
                    <a:lnTo>
                      <a:pt x="3012802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10210800" y="2998963"/>
                <a:ext cx="1981200" cy="3859037"/>
              </a:xfrm>
              <a:custGeom>
                <a:avLst/>
                <a:gdLst>
                  <a:gd name="connsiteX0" fmla="*/ 810271 w 1981200"/>
                  <a:gd name="connsiteY0" fmla="*/ 0 h 3859037"/>
                  <a:gd name="connsiteX1" fmla="*/ 1981200 w 1981200"/>
                  <a:gd name="connsiteY1" fmla="*/ 0 h 3859037"/>
                  <a:gd name="connsiteX2" fmla="*/ 1981200 w 1981200"/>
                  <a:gd name="connsiteY2" fmla="*/ 532485 h 3859037"/>
                  <a:gd name="connsiteX3" fmla="*/ 1061462 w 1981200"/>
                  <a:gd name="connsiteY3" fmla="*/ 532485 h 3859037"/>
                  <a:gd name="connsiteX4" fmla="*/ 464231 w 1981200"/>
                  <a:gd name="connsiteY4" fmla="*/ 1179994 h 3859037"/>
                  <a:gd name="connsiteX5" fmla="*/ 464231 w 1981200"/>
                  <a:gd name="connsiteY5" fmla="*/ 3859037 h 3859037"/>
                  <a:gd name="connsiteX6" fmla="*/ 0 w 1981200"/>
                  <a:gd name="connsiteY6" fmla="*/ 3859037 h 3859037"/>
                  <a:gd name="connsiteX7" fmla="*/ 0 w 1981200"/>
                  <a:gd name="connsiteY7" fmla="*/ 878484 h 3859037"/>
                  <a:gd name="connsiteX8" fmla="*/ 810271 w 1981200"/>
                  <a:gd name="connsiteY8" fmla="*/ 0 h 3859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81200" h="3859037">
                    <a:moveTo>
                      <a:pt x="810271" y="0"/>
                    </a:moveTo>
                    <a:lnTo>
                      <a:pt x="1981200" y="0"/>
                    </a:lnTo>
                    <a:lnTo>
                      <a:pt x="1981200" y="532485"/>
                    </a:lnTo>
                    <a:lnTo>
                      <a:pt x="1061462" y="532485"/>
                    </a:lnTo>
                    <a:cubicBezTo>
                      <a:pt x="731620" y="532485"/>
                      <a:pt x="464231" y="822384"/>
                      <a:pt x="464231" y="1179994"/>
                    </a:cubicBezTo>
                    <a:lnTo>
                      <a:pt x="464231" y="3859037"/>
                    </a:lnTo>
                    <a:lnTo>
                      <a:pt x="0" y="3859037"/>
                    </a:lnTo>
                    <a:lnTo>
                      <a:pt x="0" y="878484"/>
                    </a:lnTo>
                    <a:cubicBezTo>
                      <a:pt x="0" y="393311"/>
                      <a:pt x="362770" y="0"/>
                      <a:pt x="810271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9144000" y="1964240"/>
                <a:ext cx="3048000" cy="4893760"/>
              </a:xfrm>
              <a:custGeom>
                <a:avLst/>
                <a:gdLst>
                  <a:gd name="connsiteX0" fmla="*/ 927137 w 3048000"/>
                  <a:gd name="connsiteY0" fmla="*/ 0 h 4893760"/>
                  <a:gd name="connsiteX1" fmla="*/ 3048000 w 3048000"/>
                  <a:gd name="connsiteY1" fmla="*/ 0 h 4893760"/>
                  <a:gd name="connsiteX2" fmla="*/ 3048000 w 3048000"/>
                  <a:gd name="connsiteY2" fmla="*/ 561975 h 4893760"/>
                  <a:gd name="connsiteX3" fmla="*/ 1214557 w 3048000"/>
                  <a:gd name="connsiteY3" fmla="*/ 561975 h 4893760"/>
                  <a:gd name="connsiteX4" fmla="*/ 531187 w 3048000"/>
                  <a:gd name="connsiteY4" fmla="*/ 1245345 h 4893760"/>
                  <a:gd name="connsiteX5" fmla="*/ 531187 w 3048000"/>
                  <a:gd name="connsiteY5" fmla="*/ 4893760 h 4893760"/>
                  <a:gd name="connsiteX6" fmla="*/ 0 w 3048000"/>
                  <a:gd name="connsiteY6" fmla="*/ 4893760 h 4893760"/>
                  <a:gd name="connsiteX7" fmla="*/ 0 w 3048000"/>
                  <a:gd name="connsiteY7" fmla="*/ 927137 h 4893760"/>
                  <a:gd name="connsiteX8" fmla="*/ 927137 w 3048000"/>
                  <a:gd name="connsiteY8" fmla="*/ 0 h 4893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48000" h="4893760">
                    <a:moveTo>
                      <a:pt x="927137" y="0"/>
                    </a:moveTo>
                    <a:lnTo>
                      <a:pt x="3048000" y="0"/>
                    </a:lnTo>
                    <a:lnTo>
                      <a:pt x="3048000" y="561975"/>
                    </a:lnTo>
                    <a:lnTo>
                      <a:pt x="1214557" y="561975"/>
                    </a:lnTo>
                    <a:cubicBezTo>
                      <a:pt x="837142" y="561975"/>
                      <a:pt x="531187" y="867930"/>
                      <a:pt x="531187" y="1245345"/>
                    </a:cubicBezTo>
                    <a:lnTo>
                      <a:pt x="531187" y="4893760"/>
                    </a:lnTo>
                    <a:lnTo>
                      <a:pt x="0" y="4893760"/>
                    </a:lnTo>
                    <a:lnTo>
                      <a:pt x="0" y="927137"/>
                    </a:lnTo>
                    <a:cubicBezTo>
                      <a:pt x="0" y="415093"/>
                      <a:pt x="415093" y="0"/>
                      <a:pt x="92713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7" name="Oval 86"/>
            <p:cNvSpPr/>
            <p:nvPr/>
          </p:nvSpPr>
          <p:spPr>
            <a:xfrm>
              <a:off x="8279942" y="1072692"/>
              <a:ext cx="2241754" cy="2256504"/>
            </a:xfrm>
            <a:prstGeom prst="ellipse">
              <a:avLst/>
            </a:prstGeom>
            <a:solidFill>
              <a:srgbClr val="FFC0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0" y="4993810"/>
              <a:ext cx="12192000" cy="482892"/>
            </a:xfrm>
            <a:prstGeom prst="rect">
              <a:avLst/>
            </a:prstGeom>
            <a:solidFill>
              <a:srgbClr val="F44C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0" y="5805182"/>
              <a:ext cx="12192000" cy="482892"/>
            </a:xfrm>
            <a:prstGeom prst="rect">
              <a:avLst/>
            </a:prstGeom>
            <a:solidFill>
              <a:srgbClr val="F44C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2803246" y="607388"/>
              <a:ext cx="468592" cy="46530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7740484" y="5017592"/>
              <a:ext cx="438404" cy="4353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7740484" y="5828964"/>
              <a:ext cx="438404" cy="4353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08557" y="1835186"/>
            <a:ext cx="39136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8557" y="3188684"/>
            <a:ext cx="5391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 Modeling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92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002060"/>
          </a:solidFill>
        </p:grpSpPr>
        <p:sp>
          <p:nvSpPr>
            <p:cNvPr id="4" name="Frame 3"/>
            <p:cNvSpPr/>
            <p:nvPr/>
          </p:nvSpPr>
          <p:spPr>
            <a:xfrm>
              <a:off x="0" y="0"/>
              <a:ext cx="12192000" cy="6858000"/>
            </a:xfrm>
            <a:prstGeom prst="frame">
              <a:avLst>
                <a:gd name="adj1" fmla="val 23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Frame 4"/>
            <p:cNvSpPr/>
            <p:nvPr/>
          </p:nvSpPr>
          <p:spPr>
            <a:xfrm>
              <a:off x="266700" y="269875"/>
              <a:ext cx="11658600" cy="6318250"/>
            </a:xfrm>
            <a:prstGeom prst="frame">
              <a:avLst>
                <a:gd name="adj1" fmla="val 23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27314" y="1030514"/>
            <a:ext cx="101454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customer is registered and buys goods worth 10k+ then provide 20% discount.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 the customer is registered and buys goods less than 10k then provide 10%  discount.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customer is not registered and buys goods more than 10k then provide 5% discount.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customer is not registered and buys goods less than 10k then no discount or 0% discount.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5021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>
            <a:stCxn id="2" idx="6"/>
            <a:endCxn id="3" idx="3"/>
          </p:cNvCxnSpPr>
          <p:nvPr/>
        </p:nvCxnSpPr>
        <p:spPr>
          <a:xfrm flipV="1">
            <a:off x="3585028" y="2845280"/>
            <a:ext cx="1323693" cy="5583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" idx="5"/>
            <a:endCxn id="4" idx="2"/>
          </p:cNvCxnSpPr>
          <p:nvPr/>
        </p:nvCxnSpPr>
        <p:spPr>
          <a:xfrm>
            <a:off x="3234309" y="4260573"/>
            <a:ext cx="1388491" cy="7074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" idx="7"/>
            <a:endCxn id="5" idx="2"/>
          </p:cNvCxnSpPr>
          <p:nvPr/>
        </p:nvCxnSpPr>
        <p:spPr>
          <a:xfrm flipV="1">
            <a:off x="6499509" y="794295"/>
            <a:ext cx="2034891" cy="5115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0" idx="2"/>
          </p:cNvCxnSpPr>
          <p:nvPr/>
        </p:nvCxnSpPr>
        <p:spPr>
          <a:xfrm>
            <a:off x="6828972" y="2191657"/>
            <a:ext cx="1705427" cy="4321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" idx="6"/>
            <a:endCxn id="11" idx="2"/>
          </p:cNvCxnSpPr>
          <p:nvPr/>
        </p:nvCxnSpPr>
        <p:spPr>
          <a:xfrm flipV="1">
            <a:off x="6988627" y="4288743"/>
            <a:ext cx="1545771" cy="6792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" idx="5"/>
            <a:endCxn id="12" idx="2"/>
          </p:cNvCxnSpPr>
          <p:nvPr/>
        </p:nvCxnSpPr>
        <p:spPr>
          <a:xfrm>
            <a:off x="6642160" y="5781350"/>
            <a:ext cx="1892233" cy="1578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1190172" y="116115"/>
            <a:ext cx="9056902" cy="6501270"/>
            <a:chOff x="203201" y="87086"/>
            <a:chExt cx="9056902" cy="6501270"/>
          </a:xfrm>
        </p:grpSpPr>
        <p:grpSp>
          <p:nvGrpSpPr>
            <p:cNvPr id="47" name="Group 46"/>
            <p:cNvGrpSpPr/>
            <p:nvPr/>
          </p:nvGrpSpPr>
          <p:grpSpPr>
            <a:xfrm>
              <a:off x="203201" y="87086"/>
              <a:ext cx="9056902" cy="6501270"/>
              <a:chOff x="203201" y="87086"/>
              <a:chExt cx="9056902" cy="6501270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7547422" y="87086"/>
                <a:ext cx="1712681" cy="6501270"/>
                <a:chOff x="7547422" y="87086"/>
                <a:chExt cx="1712681" cy="6501270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7547429" y="87086"/>
                  <a:ext cx="1640112" cy="1356360"/>
                  <a:chOff x="7547429" y="87086"/>
                  <a:chExt cx="1640112" cy="1356360"/>
                </a:xfrm>
              </p:grpSpPr>
              <p:sp>
                <p:nvSpPr>
                  <p:cNvPr id="5" name="Oval 4"/>
                  <p:cNvSpPr/>
                  <p:nvPr/>
                </p:nvSpPr>
                <p:spPr>
                  <a:xfrm>
                    <a:off x="7547429" y="87086"/>
                    <a:ext cx="1291771" cy="135636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7736112" y="442100"/>
                    <a:ext cx="1451429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6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20%</a:t>
                    </a:r>
                    <a:endParaRPr lang="en-US" sz="3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7547428" y="1916613"/>
                  <a:ext cx="1640112" cy="1356360"/>
                  <a:chOff x="7547428" y="1916613"/>
                  <a:chExt cx="1640112" cy="1356360"/>
                </a:xfrm>
              </p:grpSpPr>
              <p:sp>
                <p:nvSpPr>
                  <p:cNvPr id="10" name="Oval 9"/>
                  <p:cNvSpPr/>
                  <p:nvPr/>
                </p:nvSpPr>
                <p:spPr>
                  <a:xfrm>
                    <a:off x="7547428" y="1916613"/>
                    <a:ext cx="1291771" cy="135636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7736111" y="2317469"/>
                    <a:ext cx="1451429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6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10%</a:t>
                    </a:r>
                    <a:endParaRPr lang="en-US" sz="3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547427" y="3581534"/>
                  <a:ext cx="1291771" cy="1356360"/>
                  <a:chOff x="7547428" y="3672113"/>
                  <a:chExt cx="1291771" cy="1356360"/>
                </a:xfrm>
              </p:grpSpPr>
              <p:sp>
                <p:nvSpPr>
                  <p:cNvPr id="11" name="Oval 10"/>
                  <p:cNvSpPr/>
                  <p:nvPr/>
                </p:nvSpPr>
                <p:spPr>
                  <a:xfrm>
                    <a:off x="7547428" y="3672113"/>
                    <a:ext cx="1291771" cy="135636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7808681" y="4073068"/>
                    <a:ext cx="914406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6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5%</a:t>
                    </a:r>
                    <a:endParaRPr lang="en-US" sz="3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7547422" y="5231996"/>
                  <a:ext cx="1712681" cy="1356360"/>
                  <a:chOff x="7547428" y="5501640"/>
                  <a:chExt cx="1712681" cy="1356360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7547428" y="5501640"/>
                    <a:ext cx="1291771" cy="135636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7808680" y="5856654"/>
                    <a:ext cx="1451429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6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0%</a:t>
                    </a:r>
                    <a:endParaRPr lang="en-US" sz="3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46" name="Group 45"/>
              <p:cNvGrpSpPr/>
              <p:nvPr/>
            </p:nvGrpSpPr>
            <p:grpSpPr>
              <a:xfrm>
                <a:off x="203201" y="957943"/>
                <a:ext cx="5798455" cy="5131280"/>
                <a:chOff x="203201" y="957943"/>
                <a:chExt cx="5798455" cy="5131280"/>
              </a:xfrm>
            </p:grpSpPr>
            <p:sp>
              <p:nvSpPr>
                <p:cNvPr id="2" name="Oval 1"/>
                <p:cNvSpPr/>
                <p:nvPr/>
              </p:nvSpPr>
              <p:spPr>
                <a:xfrm>
                  <a:off x="203201" y="2162628"/>
                  <a:ext cx="2394856" cy="242388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Customer registered</a:t>
                  </a:r>
                  <a:endParaRPr lang="en-US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" name="Group 23"/>
                <p:cNvGrpSpPr/>
                <p:nvPr/>
              </p:nvGrpSpPr>
              <p:grpSpPr>
                <a:xfrm>
                  <a:off x="3592287" y="957943"/>
                  <a:ext cx="2249714" cy="2177143"/>
                  <a:chOff x="3592287" y="957943"/>
                  <a:chExt cx="2249714" cy="2177143"/>
                </a:xfrm>
              </p:grpSpPr>
              <p:sp>
                <p:nvSpPr>
                  <p:cNvPr id="3" name="Oval 2"/>
                  <p:cNvSpPr/>
                  <p:nvPr/>
                </p:nvSpPr>
                <p:spPr>
                  <a:xfrm>
                    <a:off x="3592287" y="957943"/>
                    <a:ext cx="2249714" cy="2177143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093029" y="1717483"/>
                    <a:ext cx="1451429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40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&gt;10k</a:t>
                    </a:r>
                    <a:endParaRPr lang="en-US" sz="4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3635829" y="3788709"/>
                  <a:ext cx="2365827" cy="2300514"/>
                  <a:chOff x="3476174" y="4100286"/>
                  <a:chExt cx="2365827" cy="2300514"/>
                </a:xfrm>
              </p:grpSpPr>
              <p:sp>
                <p:nvSpPr>
                  <p:cNvPr id="4" name="Oval 3"/>
                  <p:cNvSpPr/>
                  <p:nvPr/>
                </p:nvSpPr>
                <p:spPr>
                  <a:xfrm>
                    <a:off x="3476174" y="4100286"/>
                    <a:ext cx="2365827" cy="230051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3940628" y="4896600"/>
                    <a:ext cx="1451429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40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&lt;10k</a:t>
                    </a:r>
                    <a:endParaRPr lang="en-US" sz="4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44" name="Group 43"/>
            <p:cNvGrpSpPr/>
            <p:nvPr/>
          </p:nvGrpSpPr>
          <p:grpSpPr>
            <a:xfrm>
              <a:off x="2007850" y="497707"/>
              <a:ext cx="5263806" cy="6013169"/>
              <a:chOff x="2007850" y="497707"/>
              <a:chExt cx="5263806" cy="6013169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2598057" y="2425369"/>
                <a:ext cx="9942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YES</a:t>
                </a:r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842001" y="497707"/>
                <a:ext cx="9942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YES</a:t>
                </a:r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6118702" y="3998104"/>
                <a:ext cx="9942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YES</a:t>
                </a:r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965366" y="5987656"/>
                <a:ext cx="9942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</a:t>
                </a:r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007850" y="4814634"/>
                <a:ext cx="9942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</a:t>
                </a:r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277426" y="2550722"/>
                <a:ext cx="9942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</a:t>
                </a:r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50" name="Frame 49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394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3749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642338"/>
            <a:ext cx="12192000" cy="22156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349132" y="2902671"/>
            <a:ext cx="1842868" cy="85652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277766" y="0"/>
            <a:ext cx="914233" cy="1176308"/>
          </a:xfrm>
          <a:prstGeom prst="rect">
            <a:avLst/>
          </a:prstGeom>
          <a:solidFill>
            <a:srgbClr val="7F0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61870" y="2902671"/>
            <a:ext cx="1842868" cy="173966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34047" y="3254004"/>
            <a:ext cx="1098513" cy="1036996"/>
          </a:xfrm>
          <a:prstGeom prst="rect">
            <a:avLst/>
          </a:prstGeom>
          <a:solidFill>
            <a:srgbClr val="7F0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 flipH="1">
            <a:off x="9880310" y="3346464"/>
            <a:ext cx="468822" cy="852079"/>
          </a:xfrm>
          <a:custGeom>
            <a:avLst/>
            <a:gdLst>
              <a:gd name="connsiteX0" fmla="*/ 0 w 665843"/>
              <a:gd name="connsiteY0" fmla="*/ 0 h 1047750"/>
              <a:gd name="connsiteX1" fmla="*/ 141968 w 665843"/>
              <a:gd name="connsiteY1" fmla="*/ 0 h 1047750"/>
              <a:gd name="connsiteX2" fmla="*/ 665843 w 665843"/>
              <a:gd name="connsiteY2" fmla="*/ 523875 h 1047750"/>
              <a:gd name="connsiteX3" fmla="*/ 141968 w 665843"/>
              <a:gd name="connsiteY3" fmla="*/ 1047750 h 1047750"/>
              <a:gd name="connsiteX4" fmla="*/ 0 w 665843"/>
              <a:gd name="connsiteY4" fmla="*/ 1047750 h 1047750"/>
              <a:gd name="connsiteX5" fmla="*/ 0 w 665843"/>
              <a:gd name="connsiteY5" fmla="*/ 0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5843" h="1047750">
                <a:moveTo>
                  <a:pt x="0" y="0"/>
                </a:moveTo>
                <a:lnTo>
                  <a:pt x="141968" y="0"/>
                </a:lnTo>
                <a:cubicBezTo>
                  <a:pt x="431296" y="0"/>
                  <a:pt x="665843" y="234547"/>
                  <a:pt x="665843" y="523875"/>
                </a:cubicBezTo>
                <a:cubicBezTo>
                  <a:pt x="665843" y="813203"/>
                  <a:pt x="431296" y="1047750"/>
                  <a:pt x="141968" y="1047750"/>
                </a:cubicBezTo>
                <a:lnTo>
                  <a:pt x="0" y="104775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427698" y="3346463"/>
            <a:ext cx="468822" cy="852079"/>
          </a:xfrm>
          <a:custGeom>
            <a:avLst/>
            <a:gdLst>
              <a:gd name="connsiteX0" fmla="*/ 0 w 665843"/>
              <a:gd name="connsiteY0" fmla="*/ 0 h 1047750"/>
              <a:gd name="connsiteX1" fmla="*/ 141968 w 665843"/>
              <a:gd name="connsiteY1" fmla="*/ 0 h 1047750"/>
              <a:gd name="connsiteX2" fmla="*/ 665843 w 665843"/>
              <a:gd name="connsiteY2" fmla="*/ 523875 h 1047750"/>
              <a:gd name="connsiteX3" fmla="*/ 141968 w 665843"/>
              <a:gd name="connsiteY3" fmla="*/ 1047750 h 1047750"/>
              <a:gd name="connsiteX4" fmla="*/ 0 w 665843"/>
              <a:gd name="connsiteY4" fmla="*/ 1047750 h 1047750"/>
              <a:gd name="connsiteX5" fmla="*/ 0 w 665843"/>
              <a:gd name="connsiteY5" fmla="*/ 0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5843" h="1047750">
                <a:moveTo>
                  <a:pt x="0" y="0"/>
                </a:moveTo>
                <a:lnTo>
                  <a:pt x="141968" y="0"/>
                </a:lnTo>
                <a:cubicBezTo>
                  <a:pt x="431296" y="0"/>
                  <a:pt x="665843" y="234547"/>
                  <a:pt x="665843" y="523875"/>
                </a:cubicBezTo>
                <a:cubicBezTo>
                  <a:pt x="665843" y="813203"/>
                  <a:pt x="431296" y="1047750"/>
                  <a:pt x="141968" y="1047750"/>
                </a:cubicBezTo>
                <a:lnTo>
                  <a:pt x="0" y="1047750"/>
                </a:lnTo>
                <a:lnTo>
                  <a:pt x="0" y="0"/>
                </a:lnTo>
                <a:close/>
              </a:path>
            </a:pathLst>
          </a:custGeom>
          <a:solidFill>
            <a:srgbClr val="7F0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>
            <a:off x="10365342" y="3759200"/>
            <a:ext cx="1826658" cy="883138"/>
          </a:xfrm>
          <a:prstGeom prst="triangle">
            <a:avLst/>
          </a:prstGeom>
          <a:solidFill>
            <a:srgbClr val="7F0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349132" y="1171508"/>
            <a:ext cx="928635" cy="861329"/>
          </a:xfrm>
          <a:prstGeom prst="rect">
            <a:avLst/>
          </a:prstGeom>
          <a:solidFill>
            <a:srgbClr val="7F0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278671" y="2038942"/>
            <a:ext cx="912425" cy="8613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/>
          <p:cNvSpPr/>
          <p:nvPr/>
        </p:nvSpPr>
        <p:spPr>
          <a:xfrm rot="16200000">
            <a:off x="7105509" y="-342450"/>
            <a:ext cx="2899081" cy="3586358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220388" y="1736572"/>
            <a:ext cx="883442" cy="8834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/>
          <p:cNvSpPr/>
          <p:nvPr/>
        </p:nvSpPr>
        <p:spPr>
          <a:xfrm flipH="1">
            <a:off x="6929438" y="0"/>
            <a:ext cx="1608084" cy="1447800"/>
          </a:xfrm>
          <a:prstGeom prst="rt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538426" y="1187"/>
            <a:ext cx="883442" cy="883442"/>
          </a:xfrm>
          <a:prstGeom prst="ellipse">
            <a:avLst/>
          </a:prstGeom>
          <a:solidFill>
            <a:srgbClr val="7F0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 rot="16200000">
            <a:off x="11162439" y="114113"/>
            <a:ext cx="1157017" cy="92636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16200000">
            <a:off x="10227843" y="121287"/>
            <a:ext cx="1170309" cy="927730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9230540" y="1723270"/>
            <a:ext cx="883442" cy="8834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40386" y="2900270"/>
            <a:ext cx="53985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</a:t>
            </a:r>
            <a:r>
              <a:rPr lang="en-US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9555" y="4506683"/>
            <a:ext cx="512018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English</a:t>
            </a:r>
            <a:endParaRPr lang="en-US" sz="8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69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0" grpId="0" animBg="1"/>
      <p:bldP spid="21" grpId="0" animBg="1"/>
      <p:bldP spid="24" grpId="0" animBg="1"/>
      <p:bldP spid="28" grpId="0" animBg="1"/>
      <p:bldP spid="31" grpId="0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5065486" y="1045029"/>
            <a:ext cx="7126514" cy="495281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-1" y="-1"/>
            <a:ext cx="5981700" cy="6858001"/>
            <a:chOff x="-1" y="-1"/>
            <a:chExt cx="5981700" cy="6858001"/>
          </a:xfrm>
        </p:grpSpPr>
        <p:grpSp>
          <p:nvGrpSpPr>
            <p:cNvPr id="33" name="Group 32"/>
            <p:cNvGrpSpPr/>
            <p:nvPr/>
          </p:nvGrpSpPr>
          <p:grpSpPr>
            <a:xfrm>
              <a:off x="-1" y="-1"/>
              <a:ext cx="5981700" cy="6858001"/>
              <a:chOff x="-1" y="-1"/>
              <a:chExt cx="5981700" cy="6858001"/>
            </a:xfrm>
          </p:grpSpPr>
          <p:sp>
            <p:nvSpPr>
              <p:cNvPr id="26" name="Freeform 25"/>
              <p:cNvSpPr/>
              <p:nvPr/>
            </p:nvSpPr>
            <p:spPr>
              <a:xfrm>
                <a:off x="-1" y="-1"/>
                <a:ext cx="5981700" cy="6858001"/>
              </a:xfrm>
              <a:custGeom>
                <a:avLst/>
                <a:gdLst>
                  <a:gd name="connsiteX0" fmla="*/ 0 w 5981700"/>
                  <a:gd name="connsiteY0" fmla="*/ 0 h 6858001"/>
                  <a:gd name="connsiteX1" fmla="*/ 4141096 w 5981700"/>
                  <a:gd name="connsiteY1" fmla="*/ 0 h 6858001"/>
                  <a:gd name="connsiteX2" fmla="*/ 4167524 w 5981700"/>
                  <a:gd name="connsiteY2" fmla="*/ 16943 h 6858001"/>
                  <a:gd name="connsiteX3" fmla="*/ 5981700 w 5981700"/>
                  <a:gd name="connsiteY3" fmla="*/ 3429000 h 6858001"/>
                  <a:gd name="connsiteX4" fmla="*/ 4167524 w 5981700"/>
                  <a:gd name="connsiteY4" fmla="*/ 6841057 h 6858001"/>
                  <a:gd name="connsiteX5" fmla="*/ 4141094 w 5981700"/>
                  <a:gd name="connsiteY5" fmla="*/ 6858001 h 6858001"/>
                  <a:gd name="connsiteX6" fmla="*/ 0 w 5981700"/>
                  <a:gd name="connsiteY6" fmla="*/ 6858001 h 6858001"/>
                  <a:gd name="connsiteX7" fmla="*/ 0 w 5981700"/>
                  <a:gd name="connsiteY7" fmla="*/ 5590743 h 6858001"/>
                  <a:gd name="connsiteX8" fmla="*/ 48543 w 5981700"/>
                  <a:gd name="connsiteY8" fmla="*/ 5634861 h 6858001"/>
                  <a:gd name="connsiteX9" fmla="*/ 1866900 w 5981700"/>
                  <a:gd name="connsiteY9" fmla="*/ 6287634 h 6858001"/>
                  <a:gd name="connsiteX10" fmla="*/ 4725534 w 5981700"/>
                  <a:gd name="connsiteY10" fmla="*/ 3429000 h 6858001"/>
                  <a:gd name="connsiteX11" fmla="*/ 1866900 w 5981700"/>
                  <a:gd name="connsiteY11" fmla="*/ 570366 h 6858001"/>
                  <a:gd name="connsiteX12" fmla="*/ 48543 w 5981700"/>
                  <a:gd name="connsiteY12" fmla="*/ 1223139 h 6858001"/>
                  <a:gd name="connsiteX13" fmla="*/ 0 w 5981700"/>
                  <a:gd name="connsiteY13" fmla="*/ 1267258 h 6858001"/>
                  <a:gd name="connsiteX14" fmla="*/ 0 w 5981700"/>
                  <a:gd name="connsiteY14" fmla="*/ 0 h 6858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981700" h="6858001">
                    <a:moveTo>
                      <a:pt x="0" y="0"/>
                    </a:moveTo>
                    <a:lnTo>
                      <a:pt x="4141096" y="0"/>
                    </a:lnTo>
                    <a:lnTo>
                      <a:pt x="4167524" y="16943"/>
                    </a:lnTo>
                    <a:cubicBezTo>
                      <a:pt x="5262068" y="756403"/>
                      <a:pt x="5981700" y="2008662"/>
                      <a:pt x="5981700" y="3429000"/>
                    </a:cubicBezTo>
                    <a:cubicBezTo>
                      <a:pt x="5981700" y="4849338"/>
                      <a:pt x="5262068" y="6101597"/>
                      <a:pt x="4167524" y="6841057"/>
                    </a:cubicBezTo>
                    <a:lnTo>
                      <a:pt x="4141094" y="6858001"/>
                    </a:lnTo>
                    <a:lnTo>
                      <a:pt x="0" y="6858001"/>
                    </a:lnTo>
                    <a:lnTo>
                      <a:pt x="0" y="5590743"/>
                    </a:lnTo>
                    <a:lnTo>
                      <a:pt x="48543" y="5634861"/>
                    </a:lnTo>
                    <a:cubicBezTo>
                      <a:pt x="542684" y="6042662"/>
                      <a:pt x="1176184" y="6287634"/>
                      <a:pt x="1866900" y="6287634"/>
                    </a:cubicBezTo>
                    <a:cubicBezTo>
                      <a:pt x="3445680" y="6287634"/>
                      <a:pt x="4725534" y="5007780"/>
                      <a:pt x="4725534" y="3429000"/>
                    </a:cubicBezTo>
                    <a:cubicBezTo>
                      <a:pt x="4725534" y="1850220"/>
                      <a:pt x="3445680" y="570366"/>
                      <a:pt x="1866900" y="570366"/>
                    </a:cubicBezTo>
                    <a:cubicBezTo>
                      <a:pt x="1176184" y="570366"/>
                      <a:pt x="542684" y="815338"/>
                      <a:pt x="48543" y="1223139"/>
                    </a:cubicBezTo>
                    <a:lnTo>
                      <a:pt x="0" y="12672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0" y="819585"/>
                <a:ext cx="4503447" cy="4487149"/>
                <a:chOff x="0" y="819585"/>
                <a:chExt cx="4503447" cy="4487149"/>
              </a:xfrm>
            </p:grpSpPr>
            <p:sp>
              <p:nvSpPr>
                <p:cNvPr id="14" name="Freeform 13"/>
                <p:cNvSpPr/>
                <p:nvPr/>
              </p:nvSpPr>
              <p:spPr>
                <a:xfrm>
                  <a:off x="0" y="819585"/>
                  <a:ext cx="4503447" cy="4436181"/>
                </a:xfrm>
                <a:custGeom>
                  <a:avLst/>
                  <a:gdLst>
                    <a:gd name="connsiteX0" fmla="*/ 1888834 w 4503447"/>
                    <a:gd name="connsiteY0" fmla="*/ 1 h 4436181"/>
                    <a:gd name="connsiteX1" fmla="*/ 4503447 w 4503447"/>
                    <a:gd name="connsiteY1" fmla="*/ 2614614 h 4436181"/>
                    <a:gd name="connsiteX2" fmla="*/ 3906397 w 4503447"/>
                    <a:gd name="connsiteY2" fmla="*/ 4277751 h 4436181"/>
                    <a:gd name="connsiteX3" fmla="*/ 3762406 w 4503447"/>
                    <a:gd name="connsiteY3" fmla="*/ 4436181 h 4436181"/>
                    <a:gd name="connsiteX4" fmla="*/ 3748198 w 4503447"/>
                    <a:gd name="connsiteY4" fmla="*/ 4403041 h 4436181"/>
                    <a:gd name="connsiteX5" fmla="*/ 3881057 w 4503447"/>
                    <a:gd name="connsiteY5" fmla="*/ 4256861 h 4436181"/>
                    <a:gd name="connsiteX6" fmla="*/ 4470607 w 4503447"/>
                    <a:gd name="connsiteY6" fmla="*/ 2614613 h 4436181"/>
                    <a:gd name="connsiteX7" fmla="*/ 1888834 w 4503447"/>
                    <a:gd name="connsiteY7" fmla="*/ 32840 h 4436181"/>
                    <a:gd name="connsiteX8" fmla="*/ 63244 w 4503447"/>
                    <a:gd name="connsiteY8" fmla="*/ 789024 h 4436181"/>
                    <a:gd name="connsiteX9" fmla="*/ 0 w 4503447"/>
                    <a:gd name="connsiteY9" fmla="*/ 858610 h 4436181"/>
                    <a:gd name="connsiteX10" fmla="*/ 0 w 4503447"/>
                    <a:gd name="connsiteY10" fmla="*/ 809839 h 4436181"/>
                    <a:gd name="connsiteX11" fmla="*/ 40023 w 4503447"/>
                    <a:gd name="connsiteY11" fmla="*/ 765803 h 4436181"/>
                    <a:gd name="connsiteX12" fmla="*/ 1888834 w 4503447"/>
                    <a:gd name="connsiteY12" fmla="*/ 1 h 44361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503447" h="4436181">
                      <a:moveTo>
                        <a:pt x="1888834" y="1"/>
                      </a:moveTo>
                      <a:cubicBezTo>
                        <a:pt x="3332845" y="0"/>
                        <a:pt x="4503447" y="1170603"/>
                        <a:pt x="4503447" y="2614614"/>
                      </a:cubicBezTo>
                      <a:cubicBezTo>
                        <a:pt x="4503447" y="3246369"/>
                        <a:pt x="4279386" y="3825791"/>
                        <a:pt x="3906397" y="4277751"/>
                      </a:cubicBezTo>
                      <a:lnTo>
                        <a:pt x="3762406" y="4436181"/>
                      </a:lnTo>
                      <a:lnTo>
                        <a:pt x="3748198" y="4403041"/>
                      </a:lnTo>
                      <a:lnTo>
                        <a:pt x="3881057" y="4256861"/>
                      </a:lnTo>
                      <a:cubicBezTo>
                        <a:pt x="4249362" y="3810579"/>
                        <a:pt x="4470607" y="3238434"/>
                        <a:pt x="4470607" y="2614613"/>
                      </a:cubicBezTo>
                      <a:cubicBezTo>
                        <a:pt x="4470607" y="1188739"/>
                        <a:pt x="3314708" y="32840"/>
                        <a:pt x="1888834" y="32840"/>
                      </a:cubicBezTo>
                      <a:cubicBezTo>
                        <a:pt x="1175897" y="32840"/>
                        <a:pt x="530453" y="321815"/>
                        <a:pt x="63244" y="789024"/>
                      </a:cubicBezTo>
                      <a:lnTo>
                        <a:pt x="0" y="858610"/>
                      </a:lnTo>
                      <a:lnTo>
                        <a:pt x="0" y="809839"/>
                      </a:lnTo>
                      <a:lnTo>
                        <a:pt x="40023" y="765803"/>
                      </a:lnTo>
                      <a:cubicBezTo>
                        <a:pt x="513175" y="292652"/>
                        <a:pt x="1166829" y="1"/>
                        <a:pt x="1888834" y="1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3683794" y="5204797"/>
                  <a:ext cx="100014" cy="10193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0" y="5190201"/>
              <a:ext cx="2251723" cy="858611"/>
              <a:chOff x="0" y="5190201"/>
              <a:chExt cx="2251723" cy="858611"/>
            </a:xfrm>
          </p:grpSpPr>
          <p:sp>
            <p:nvSpPr>
              <p:cNvPr id="11" name="Freeform 10"/>
              <p:cNvSpPr/>
              <p:nvPr/>
            </p:nvSpPr>
            <p:spPr>
              <a:xfrm>
                <a:off x="0" y="5190201"/>
                <a:ext cx="2187435" cy="858611"/>
              </a:xfrm>
              <a:custGeom>
                <a:avLst/>
                <a:gdLst>
                  <a:gd name="connsiteX0" fmla="*/ 0 w 2187435"/>
                  <a:gd name="connsiteY0" fmla="*/ 0 h 858611"/>
                  <a:gd name="connsiteX1" fmla="*/ 63245 w 2187435"/>
                  <a:gd name="connsiteY1" fmla="*/ 69587 h 858611"/>
                  <a:gd name="connsiteX2" fmla="*/ 1888834 w 2187435"/>
                  <a:gd name="connsiteY2" fmla="*/ 825771 h 858611"/>
                  <a:gd name="connsiteX3" fmla="*/ 2152805 w 2187435"/>
                  <a:gd name="connsiteY3" fmla="*/ 812442 h 858611"/>
                  <a:gd name="connsiteX4" fmla="*/ 2174083 w 2187435"/>
                  <a:gd name="connsiteY4" fmla="*/ 809194 h 858611"/>
                  <a:gd name="connsiteX5" fmla="*/ 2187435 w 2187435"/>
                  <a:gd name="connsiteY5" fmla="*/ 840340 h 858611"/>
                  <a:gd name="connsiteX6" fmla="*/ 2156163 w 2187435"/>
                  <a:gd name="connsiteY6" fmla="*/ 845112 h 858611"/>
                  <a:gd name="connsiteX7" fmla="*/ 1888834 w 2187435"/>
                  <a:gd name="connsiteY7" fmla="*/ 858611 h 858611"/>
                  <a:gd name="connsiteX8" fmla="*/ 40024 w 2187435"/>
                  <a:gd name="connsiteY8" fmla="*/ 92808 h 858611"/>
                  <a:gd name="connsiteX9" fmla="*/ 0 w 2187435"/>
                  <a:gd name="connsiteY9" fmla="*/ 48771 h 858611"/>
                  <a:gd name="connsiteX10" fmla="*/ 0 w 2187435"/>
                  <a:gd name="connsiteY10" fmla="*/ 0 h 858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87435" h="858611">
                    <a:moveTo>
                      <a:pt x="0" y="0"/>
                    </a:moveTo>
                    <a:lnTo>
                      <a:pt x="63245" y="69587"/>
                    </a:lnTo>
                    <a:cubicBezTo>
                      <a:pt x="530454" y="536796"/>
                      <a:pt x="1175897" y="825771"/>
                      <a:pt x="1888834" y="825771"/>
                    </a:cubicBezTo>
                    <a:cubicBezTo>
                      <a:pt x="1977951" y="825770"/>
                      <a:pt x="2066014" y="821256"/>
                      <a:pt x="2152805" y="812442"/>
                    </a:cubicBezTo>
                    <a:lnTo>
                      <a:pt x="2174083" y="809194"/>
                    </a:lnTo>
                    <a:lnTo>
                      <a:pt x="2187435" y="840340"/>
                    </a:lnTo>
                    <a:lnTo>
                      <a:pt x="2156163" y="845112"/>
                    </a:lnTo>
                    <a:cubicBezTo>
                      <a:pt x="2068267" y="854038"/>
                      <a:pt x="1979085" y="858610"/>
                      <a:pt x="1888834" y="858611"/>
                    </a:cubicBezTo>
                    <a:cubicBezTo>
                      <a:pt x="1166829" y="858611"/>
                      <a:pt x="513176" y="565960"/>
                      <a:pt x="40024" y="92808"/>
                    </a:cubicBezTo>
                    <a:lnTo>
                      <a:pt x="0" y="487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2151709" y="5946875"/>
                <a:ext cx="100014" cy="10193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6" name="TextBox 35"/>
          <p:cNvSpPr txBox="1"/>
          <p:nvPr/>
        </p:nvSpPr>
        <p:spPr>
          <a:xfrm>
            <a:off x="-2" y="2525841"/>
            <a:ext cx="41551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</a:t>
            </a:r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6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nglish</a:t>
            </a:r>
            <a:endParaRPr lang="en-U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79438" y="1936386"/>
            <a:ext cx="581482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logic and natural language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step is described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states rules</a:t>
            </a:r>
            <a:endParaRPr lang="en-US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7536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>
          <a:xfrm>
            <a:off x="1" y="0"/>
            <a:ext cx="2233687" cy="2203904"/>
          </a:xfrm>
          <a:custGeom>
            <a:avLst/>
            <a:gdLst>
              <a:gd name="connsiteX0" fmla="*/ 1780388 w 2233687"/>
              <a:gd name="connsiteY0" fmla="*/ 0 h 2203904"/>
              <a:gd name="connsiteX1" fmla="*/ 2233687 w 2233687"/>
              <a:gd name="connsiteY1" fmla="*/ 0 h 2203904"/>
              <a:gd name="connsiteX2" fmla="*/ 0 w 2233687"/>
              <a:gd name="connsiteY2" fmla="*/ 2203904 h 2203904"/>
              <a:gd name="connsiteX3" fmla="*/ 0 w 2233687"/>
              <a:gd name="connsiteY3" fmla="*/ 1750605 h 2203904"/>
              <a:gd name="connsiteX4" fmla="*/ 1780388 w 2233687"/>
              <a:gd name="connsiteY4" fmla="*/ 0 h 2203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3687" h="2203904">
                <a:moveTo>
                  <a:pt x="1780388" y="0"/>
                </a:moveTo>
                <a:lnTo>
                  <a:pt x="2233687" y="0"/>
                </a:lnTo>
                <a:cubicBezTo>
                  <a:pt x="2233687" y="1217183"/>
                  <a:pt x="1233631" y="2203904"/>
                  <a:pt x="0" y="2203904"/>
                </a:cubicBezTo>
                <a:lnTo>
                  <a:pt x="0" y="1750605"/>
                </a:lnTo>
                <a:cubicBezTo>
                  <a:pt x="983281" y="1750605"/>
                  <a:pt x="1780388" y="966832"/>
                  <a:pt x="1780388" y="0"/>
                </a:cubicBezTo>
                <a:close/>
              </a:path>
            </a:pathLst>
          </a:custGeom>
          <a:solidFill>
            <a:srgbClr val="F44C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0" y="1"/>
            <a:ext cx="1088572" cy="1074057"/>
          </a:xfrm>
          <a:custGeom>
            <a:avLst/>
            <a:gdLst>
              <a:gd name="connsiteX0" fmla="*/ 761328 w 1088572"/>
              <a:gd name="connsiteY0" fmla="*/ 0 h 1074057"/>
              <a:gd name="connsiteX1" fmla="*/ 1088572 w 1088572"/>
              <a:gd name="connsiteY1" fmla="*/ 0 h 1074057"/>
              <a:gd name="connsiteX2" fmla="*/ 0 w 1088572"/>
              <a:gd name="connsiteY2" fmla="*/ 1074057 h 1074057"/>
              <a:gd name="connsiteX3" fmla="*/ 0 w 1088572"/>
              <a:gd name="connsiteY3" fmla="*/ 746813 h 1074057"/>
              <a:gd name="connsiteX4" fmla="*/ 761328 w 1088572"/>
              <a:gd name="connsiteY4" fmla="*/ 0 h 107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8572" h="1074057">
                <a:moveTo>
                  <a:pt x="761328" y="0"/>
                </a:moveTo>
                <a:lnTo>
                  <a:pt x="1088572" y="0"/>
                </a:lnTo>
                <a:cubicBezTo>
                  <a:pt x="1088572" y="593185"/>
                  <a:pt x="601202" y="1074057"/>
                  <a:pt x="0" y="1074057"/>
                </a:cubicBezTo>
                <a:lnTo>
                  <a:pt x="0" y="746813"/>
                </a:lnTo>
                <a:cubicBezTo>
                  <a:pt x="420470" y="746813"/>
                  <a:pt x="761328" y="412453"/>
                  <a:pt x="761328" y="0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9886136" y="0"/>
            <a:ext cx="2305865" cy="2182378"/>
          </a:xfrm>
          <a:custGeom>
            <a:avLst/>
            <a:gdLst>
              <a:gd name="connsiteX0" fmla="*/ 0 w 2305865"/>
              <a:gd name="connsiteY0" fmla="*/ 0 h 2182378"/>
              <a:gd name="connsiteX1" fmla="*/ 986728 w 2305865"/>
              <a:gd name="connsiteY1" fmla="*/ 0 h 2182378"/>
              <a:gd name="connsiteX2" fmla="*/ 1028537 w 2305865"/>
              <a:gd name="connsiteY2" fmla="*/ 130451 h 2182378"/>
              <a:gd name="connsiteX3" fmla="*/ 2286659 w 2305865"/>
              <a:gd name="connsiteY3" fmla="*/ 1205368 h 2182378"/>
              <a:gd name="connsiteX4" fmla="*/ 2305865 w 2305865"/>
              <a:gd name="connsiteY4" fmla="*/ 1208274 h 2182378"/>
              <a:gd name="connsiteX5" fmla="*/ 2305865 w 2305865"/>
              <a:gd name="connsiteY5" fmla="*/ 2182378 h 2182378"/>
              <a:gd name="connsiteX6" fmla="*/ 2092341 w 2305865"/>
              <a:gd name="connsiteY6" fmla="*/ 2149970 h 2182378"/>
              <a:gd name="connsiteX7" fmla="*/ 2565 w 2305865"/>
              <a:gd name="connsiteY7" fmla="*/ 19122 h 2182378"/>
              <a:gd name="connsiteX8" fmla="*/ 0 w 2305865"/>
              <a:gd name="connsiteY8" fmla="*/ 0 h 2182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05865" h="2182378">
                <a:moveTo>
                  <a:pt x="0" y="0"/>
                </a:moveTo>
                <a:lnTo>
                  <a:pt x="986728" y="0"/>
                </a:lnTo>
                <a:lnTo>
                  <a:pt x="1028537" y="130451"/>
                </a:lnTo>
                <a:cubicBezTo>
                  <a:pt x="1229362" y="674187"/>
                  <a:pt x="1703863" y="1087142"/>
                  <a:pt x="2286659" y="1205368"/>
                </a:cubicBezTo>
                <a:lnTo>
                  <a:pt x="2305865" y="1208274"/>
                </a:lnTo>
                <a:lnTo>
                  <a:pt x="2305865" y="2182378"/>
                </a:lnTo>
                <a:lnTo>
                  <a:pt x="2092341" y="2149970"/>
                </a:lnTo>
                <a:cubicBezTo>
                  <a:pt x="1027967" y="1933371"/>
                  <a:pt x="194341" y="1086811"/>
                  <a:pt x="2565" y="19122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421969" y="1074058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813399" y="1074058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248613" y="1074058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421969" y="1539179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427490" y="1979129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436145" y="2444250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812325" y="1539179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812325" y="1991062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811293" y="2448248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252407" y="1539178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252407" y="2025024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251901" y="2441673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683827" y="1082221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116567" y="1082221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549307" y="1082221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689279" y="1547585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116567" y="1565398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692489" y="2003498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543855" y="1565397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116567" y="2008320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543855" y="2015338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683827" y="2441673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114645" y="2441672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549039" y="2441671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2544467" y="335690"/>
            <a:ext cx="66320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develop a structured statements ?</a:t>
            </a:r>
            <a:endParaRPr lang="en-US" sz="4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418334" y="2746802"/>
            <a:ext cx="3507693" cy="3371932"/>
            <a:chOff x="418334" y="2746802"/>
            <a:chExt cx="3507693" cy="3371932"/>
          </a:xfrm>
        </p:grpSpPr>
        <p:sp>
          <p:nvSpPr>
            <p:cNvPr id="59" name="Diamond 58"/>
            <p:cNvSpPr/>
            <p:nvPr/>
          </p:nvSpPr>
          <p:spPr>
            <a:xfrm>
              <a:off x="418334" y="2746802"/>
              <a:ext cx="3507693" cy="3371932"/>
            </a:xfrm>
            <a:prstGeom prst="diamond">
              <a:avLst/>
            </a:prstGeom>
            <a:solidFill>
              <a:srgbClr val="92D05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034733" y="3855634"/>
              <a:ext cx="23469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Sequence Structure</a:t>
              </a:r>
              <a:endPara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065740" y="2746802"/>
            <a:ext cx="3507693" cy="3371932"/>
            <a:chOff x="4065740" y="2746802"/>
            <a:chExt cx="3507693" cy="3371932"/>
          </a:xfrm>
        </p:grpSpPr>
        <p:sp>
          <p:nvSpPr>
            <p:cNvPr id="61" name="Diamond 60"/>
            <p:cNvSpPr/>
            <p:nvPr/>
          </p:nvSpPr>
          <p:spPr>
            <a:xfrm>
              <a:off x="4065740" y="2746802"/>
              <a:ext cx="3507693" cy="3371932"/>
            </a:xfrm>
            <a:prstGeom prst="diamond">
              <a:avLst/>
            </a:prstGeom>
            <a:solidFill>
              <a:srgbClr val="7030A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624537" y="3858920"/>
              <a:ext cx="23469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Decision Structure</a:t>
              </a:r>
              <a:endPara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713146" y="2746802"/>
            <a:ext cx="3507693" cy="3371932"/>
            <a:chOff x="7713146" y="2746802"/>
            <a:chExt cx="3507693" cy="3371932"/>
          </a:xfrm>
        </p:grpSpPr>
        <p:sp>
          <p:nvSpPr>
            <p:cNvPr id="62" name="Diamond 61"/>
            <p:cNvSpPr/>
            <p:nvPr/>
          </p:nvSpPr>
          <p:spPr>
            <a:xfrm>
              <a:off x="7713146" y="2746802"/>
              <a:ext cx="3507693" cy="3371932"/>
            </a:xfrm>
            <a:prstGeom prst="diamond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405373" y="3820074"/>
              <a:ext cx="23469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Iteration Structure</a:t>
              </a:r>
              <a:endPara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376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  <p:bldP spid="28" grpId="0" animBg="1"/>
      <p:bldP spid="5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876803" y="646616"/>
            <a:ext cx="7016749" cy="5581650"/>
          </a:xfrm>
          <a:prstGeom prst="rect">
            <a:avLst/>
          </a:prstGeom>
          <a:gradFill flip="none" rotWithShape="1">
            <a:gsLst>
              <a:gs pos="7000">
                <a:schemeClr val="accent3">
                  <a:lumMod val="5000"/>
                  <a:lumOff val="95000"/>
                </a:schemeClr>
              </a:gs>
              <a:gs pos="55000">
                <a:schemeClr val="accent3">
                  <a:lumMod val="45000"/>
                  <a:lumOff val="55000"/>
                </a:schemeClr>
              </a:gs>
              <a:gs pos="79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7274379" y="0"/>
            <a:ext cx="5203370" cy="6696077"/>
            <a:chOff x="7026729" y="1"/>
            <a:chExt cx="5203370" cy="6696077"/>
          </a:xfrm>
        </p:grpSpPr>
        <p:grpSp>
          <p:nvGrpSpPr>
            <p:cNvPr id="29" name="Group 28"/>
            <p:cNvGrpSpPr/>
            <p:nvPr/>
          </p:nvGrpSpPr>
          <p:grpSpPr>
            <a:xfrm>
              <a:off x="7026729" y="1"/>
              <a:ext cx="5203370" cy="6696077"/>
              <a:chOff x="7026729" y="1"/>
              <a:chExt cx="5203370" cy="6696077"/>
            </a:xfrm>
          </p:grpSpPr>
          <p:sp>
            <p:nvSpPr>
              <p:cNvPr id="26" name="Freeform 25"/>
              <p:cNvSpPr/>
              <p:nvPr/>
            </p:nvSpPr>
            <p:spPr>
              <a:xfrm>
                <a:off x="7543800" y="1"/>
                <a:ext cx="4686299" cy="5943600"/>
              </a:xfrm>
              <a:custGeom>
                <a:avLst/>
                <a:gdLst>
                  <a:gd name="connsiteX0" fmla="*/ 898992 w 4618431"/>
                  <a:gd name="connsiteY0" fmla="*/ 0 h 5979139"/>
                  <a:gd name="connsiteX1" fmla="*/ 4618431 w 4618431"/>
                  <a:gd name="connsiteY1" fmla="*/ 0 h 5979139"/>
                  <a:gd name="connsiteX2" fmla="*/ 4618431 w 4618431"/>
                  <a:gd name="connsiteY2" fmla="*/ 4114795 h 5979139"/>
                  <a:gd name="connsiteX3" fmla="*/ 2859645 w 4618431"/>
                  <a:gd name="connsiteY3" fmla="*/ 5979139 h 5979139"/>
                  <a:gd name="connsiteX4" fmla="*/ 334044 w 4618431"/>
                  <a:gd name="connsiteY4" fmla="*/ 3596534 h 5979139"/>
                  <a:gd name="connsiteX5" fmla="*/ 1432157 w 4618431"/>
                  <a:gd name="connsiteY5" fmla="*/ 2432514 h 5979139"/>
                  <a:gd name="connsiteX6" fmla="*/ 0 w 4618431"/>
                  <a:gd name="connsiteY6" fmla="*/ 778327 h 5979139"/>
                  <a:gd name="connsiteX7" fmla="*/ 898992 w 4618431"/>
                  <a:gd name="connsiteY7" fmla="*/ 0 h 5979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18431" h="5979139">
                    <a:moveTo>
                      <a:pt x="898992" y="0"/>
                    </a:moveTo>
                    <a:lnTo>
                      <a:pt x="4618431" y="0"/>
                    </a:lnTo>
                    <a:lnTo>
                      <a:pt x="4618431" y="4114795"/>
                    </a:lnTo>
                    <a:lnTo>
                      <a:pt x="2859645" y="5979139"/>
                    </a:lnTo>
                    <a:lnTo>
                      <a:pt x="334044" y="3596534"/>
                    </a:lnTo>
                    <a:lnTo>
                      <a:pt x="1432157" y="2432514"/>
                    </a:lnTo>
                    <a:lnTo>
                      <a:pt x="0" y="778327"/>
                    </a:lnTo>
                    <a:lnTo>
                      <a:pt x="898992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  <a:alpha val="7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7302500" y="2247900"/>
                <a:ext cx="2038398" cy="1293586"/>
              </a:xfrm>
              <a:custGeom>
                <a:avLst/>
                <a:gdLst>
                  <a:gd name="connsiteX0" fmla="*/ 157037 w 2038398"/>
                  <a:gd name="connsiteY0" fmla="*/ 0 h 1293586"/>
                  <a:gd name="connsiteX1" fmla="*/ 2038398 w 2038398"/>
                  <a:gd name="connsiteY1" fmla="*/ 0 h 1293586"/>
                  <a:gd name="connsiteX2" fmla="*/ 2038398 w 2038398"/>
                  <a:gd name="connsiteY2" fmla="*/ 1188384 h 1293586"/>
                  <a:gd name="connsiteX3" fmla="*/ 1933196 w 2038398"/>
                  <a:gd name="connsiteY3" fmla="*/ 1293586 h 1293586"/>
                  <a:gd name="connsiteX4" fmla="*/ 0 w 2038398"/>
                  <a:gd name="connsiteY4" fmla="*/ 1293586 h 1293586"/>
                  <a:gd name="connsiteX5" fmla="*/ 0 w 2038398"/>
                  <a:gd name="connsiteY5" fmla="*/ 157037 h 1293586"/>
                  <a:gd name="connsiteX6" fmla="*/ 157037 w 2038398"/>
                  <a:gd name="connsiteY6" fmla="*/ 0 h 1293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8398" h="1293586">
                    <a:moveTo>
                      <a:pt x="157037" y="0"/>
                    </a:moveTo>
                    <a:lnTo>
                      <a:pt x="2038398" y="0"/>
                    </a:lnTo>
                    <a:lnTo>
                      <a:pt x="2038398" y="1188384"/>
                    </a:lnTo>
                    <a:cubicBezTo>
                      <a:pt x="2038398" y="1246485"/>
                      <a:pt x="1991297" y="1293586"/>
                      <a:pt x="1933196" y="1293586"/>
                    </a:cubicBezTo>
                    <a:lnTo>
                      <a:pt x="0" y="1293586"/>
                    </a:lnTo>
                    <a:lnTo>
                      <a:pt x="0" y="157037"/>
                    </a:lnTo>
                    <a:cubicBezTo>
                      <a:pt x="0" y="70308"/>
                      <a:pt x="70308" y="0"/>
                      <a:pt x="157037" y="0"/>
                    </a:cubicBez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7026729" y="1188358"/>
                <a:ext cx="2314169" cy="2353128"/>
              </a:xfrm>
              <a:custGeom>
                <a:avLst/>
                <a:gdLst>
                  <a:gd name="connsiteX0" fmla="*/ 105202 w 2314169"/>
                  <a:gd name="connsiteY0" fmla="*/ 0 h 2353128"/>
                  <a:gd name="connsiteX1" fmla="*/ 2208967 w 2314169"/>
                  <a:gd name="connsiteY1" fmla="*/ 0 h 2353128"/>
                  <a:gd name="connsiteX2" fmla="*/ 2314169 w 2314169"/>
                  <a:gd name="connsiteY2" fmla="*/ 105202 h 2353128"/>
                  <a:gd name="connsiteX3" fmla="*/ 2314169 w 2314169"/>
                  <a:gd name="connsiteY3" fmla="*/ 1059542 h 2353128"/>
                  <a:gd name="connsiteX4" fmla="*/ 432808 w 2314169"/>
                  <a:gd name="connsiteY4" fmla="*/ 1059542 h 2353128"/>
                  <a:gd name="connsiteX5" fmla="*/ 275771 w 2314169"/>
                  <a:gd name="connsiteY5" fmla="*/ 1216579 h 2353128"/>
                  <a:gd name="connsiteX6" fmla="*/ 275771 w 2314169"/>
                  <a:gd name="connsiteY6" fmla="*/ 2353128 h 2353128"/>
                  <a:gd name="connsiteX7" fmla="*/ 105202 w 2314169"/>
                  <a:gd name="connsiteY7" fmla="*/ 2353128 h 2353128"/>
                  <a:gd name="connsiteX8" fmla="*/ 0 w 2314169"/>
                  <a:gd name="connsiteY8" fmla="*/ 2247926 h 2353128"/>
                  <a:gd name="connsiteX9" fmla="*/ 0 w 2314169"/>
                  <a:gd name="connsiteY9" fmla="*/ 105202 h 2353128"/>
                  <a:gd name="connsiteX10" fmla="*/ 105202 w 2314169"/>
                  <a:gd name="connsiteY10" fmla="*/ 0 h 2353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14169" h="2353128">
                    <a:moveTo>
                      <a:pt x="105202" y="0"/>
                    </a:moveTo>
                    <a:lnTo>
                      <a:pt x="2208967" y="0"/>
                    </a:lnTo>
                    <a:cubicBezTo>
                      <a:pt x="2267068" y="0"/>
                      <a:pt x="2314169" y="47101"/>
                      <a:pt x="2314169" y="105202"/>
                    </a:cubicBezTo>
                    <a:lnTo>
                      <a:pt x="2314169" y="1059542"/>
                    </a:lnTo>
                    <a:lnTo>
                      <a:pt x="432808" y="1059542"/>
                    </a:lnTo>
                    <a:cubicBezTo>
                      <a:pt x="346079" y="1059542"/>
                      <a:pt x="275771" y="1129850"/>
                      <a:pt x="275771" y="1216579"/>
                    </a:cubicBezTo>
                    <a:lnTo>
                      <a:pt x="275771" y="2353128"/>
                    </a:lnTo>
                    <a:lnTo>
                      <a:pt x="105202" y="2353128"/>
                    </a:lnTo>
                    <a:cubicBezTo>
                      <a:pt x="47101" y="2353128"/>
                      <a:pt x="0" y="2306027"/>
                      <a:pt x="0" y="2247926"/>
                    </a:cubicBezTo>
                    <a:lnTo>
                      <a:pt x="0" y="105202"/>
                    </a:lnTo>
                    <a:cubicBezTo>
                      <a:pt x="0" y="47101"/>
                      <a:pt x="47101" y="0"/>
                      <a:pt x="105202" y="0"/>
                    </a:cubicBezTo>
                    <a:close/>
                  </a:path>
                </a:pathLst>
              </a:custGeom>
              <a:solidFill>
                <a:srgbClr val="F558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7302499" y="2247900"/>
                <a:ext cx="3454400" cy="3512555"/>
              </a:xfrm>
              <a:custGeom>
                <a:avLst/>
                <a:gdLst>
                  <a:gd name="connsiteX0" fmla="*/ 2038398 w 3454400"/>
                  <a:gd name="connsiteY0" fmla="*/ 0 h 3512555"/>
                  <a:gd name="connsiteX1" fmla="*/ 3297363 w 3454400"/>
                  <a:gd name="connsiteY1" fmla="*/ 0 h 3512555"/>
                  <a:gd name="connsiteX2" fmla="*/ 3454400 w 3454400"/>
                  <a:gd name="connsiteY2" fmla="*/ 157037 h 3512555"/>
                  <a:gd name="connsiteX3" fmla="*/ 3454400 w 3454400"/>
                  <a:gd name="connsiteY3" fmla="*/ 3355518 h 3512555"/>
                  <a:gd name="connsiteX4" fmla="*/ 3297363 w 3454400"/>
                  <a:gd name="connsiteY4" fmla="*/ 3512555 h 3512555"/>
                  <a:gd name="connsiteX5" fmla="*/ 157037 w 3454400"/>
                  <a:gd name="connsiteY5" fmla="*/ 3512555 h 3512555"/>
                  <a:gd name="connsiteX6" fmla="*/ 0 w 3454400"/>
                  <a:gd name="connsiteY6" fmla="*/ 3355518 h 3512555"/>
                  <a:gd name="connsiteX7" fmla="*/ 0 w 3454400"/>
                  <a:gd name="connsiteY7" fmla="*/ 1293586 h 3512555"/>
                  <a:gd name="connsiteX8" fmla="*/ 1933196 w 3454400"/>
                  <a:gd name="connsiteY8" fmla="*/ 1293586 h 3512555"/>
                  <a:gd name="connsiteX9" fmla="*/ 2038398 w 3454400"/>
                  <a:gd name="connsiteY9" fmla="*/ 1188384 h 3512555"/>
                  <a:gd name="connsiteX10" fmla="*/ 2038398 w 3454400"/>
                  <a:gd name="connsiteY10" fmla="*/ 0 h 3512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454400" h="3512555">
                    <a:moveTo>
                      <a:pt x="2038398" y="0"/>
                    </a:moveTo>
                    <a:lnTo>
                      <a:pt x="3297363" y="0"/>
                    </a:lnTo>
                    <a:cubicBezTo>
                      <a:pt x="3384092" y="0"/>
                      <a:pt x="3454400" y="70308"/>
                      <a:pt x="3454400" y="157037"/>
                    </a:cubicBezTo>
                    <a:lnTo>
                      <a:pt x="3454400" y="3355518"/>
                    </a:lnTo>
                    <a:cubicBezTo>
                      <a:pt x="3454400" y="3442247"/>
                      <a:pt x="3384092" y="3512555"/>
                      <a:pt x="3297363" y="3512555"/>
                    </a:cubicBezTo>
                    <a:lnTo>
                      <a:pt x="157037" y="3512555"/>
                    </a:lnTo>
                    <a:cubicBezTo>
                      <a:pt x="70308" y="3512555"/>
                      <a:pt x="0" y="3442247"/>
                      <a:pt x="0" y="3355518"/>
                    </a:cubicBezTo>
                    <a:lnTo>
                      <a:pt x="0" y="1293586"/>
                    </a:lnTo>
                    <a:lnTo>
                      <a:pt x="1933196" y="1293586"/>
                    </a:lnTo>
                    <a:cubicBezTo>
                      <a:pt x="1991297" y="1293586"/>
                      <a:pt x="2038398" y="1246485"/>
                      <a:pt x="2038398" y="1188384"/>
                    </a:cubicBezTo>
                    <a:lnTo>
                      <a:pt x="2038398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ight Triangle 9"/>
              <p:cNvSpPr/>
              <p:nvPr/>
            </p:nvSpPr>
            <p:spPr>
              <a:xfrm rot="16200000">
                <a:off x="7157982" y="316761"/>
                <a:ext cx="831171" cy="912022"/>
              </a:xfrm>
              <a:prstGeom prst="rtTriangle">
                <a:avLst/>
              </a:prstGeom>
              <a:solidFill>
                <a:srgbClr val="EE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ight Triangle 10"/>
              <p:cNvSpPr/>
              <p:nvPr/>
            </p:nvSpPr>
            <p:spPr>
              <a:xfrm rot="5400000">
                <a:off x="9713222" y="5781783"/>
                <a:ext cx="935622" cy="892968"/>
              </a:xfrm>
              <a:prstGeom prst="rtTriangle">
                <a:avLst/>
              </a:prstGeom>
              <a:solidFill>
                <a:srgbClr val="002060">
                  <a:alpha val="8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7268031" y="2571230"/>
              <a:ext cx="2228395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Elements</a:t>
              </a:r>
              <a:endPara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916036" y="759785"/>
            <a:ext cx="671988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statements written as English phrases executed from top to down.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blocks indicated by keywords such as </a:t>
            </a:r>
            <a:r>
              <a:rPr lang="en-US" sz="3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IF, THEN, ELSE.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Repetition blocks are  indicated by keywords such as </a:t>
            </a:r>
            <a:r>
              <a:rPr lang="en-US" sz="3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DO, WHILE, UNTIL.</a:t>
            </a:r>
            <a:endParaRPr lang="en-US" sz="3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0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-510574" y="-523556"/>
            <a:ext cx="5748773" cy="5905583"/>
            <a:chOff x="-510574" y="-523556"/>
            <a:chExt cx="5748773" cy="5905583"/>
          </a:xfrm>
        </p:grpSpPr>
        <p:sp>
          <p:nvSpPr>
            <p:cNvPr id="8" name="Diagonal Stripe 7"/>
            <p:cNvSpPr/>
            <p:nvPr/>
          </p:nvSpPr>
          <p:spPr>
            <a:xfrm>
              <a:off x="1" y="0"/>
              <a:ext cx="2732796" cy="2880360"/>
            </a:xfrm>
            <a:prstGeom prst="diagStripe">
              <a:avLst>
                <a:gd name="adj" fmla="val 49300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Right Triangle 3"/>
            <p:cNvSpPr/>
            <p:nvPr/>
          </p:nvSpPr>
          <p:spPr>
            <a:xfrm rot="5400000">
              <a:off x="0" y="0"/>
              <a:ext cx="1460500" cy="1460500"/>
            </a:xfrm>
            <a:prstGeom prst="rt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ight Triangle 4"/>
            <p:cNvSpPr/>
            <p:nvPr/>
          </p:nvSpPr>
          <p:spPr>
            <a:xfrm rot="18900048">
              <a:off x="211360" y="-523556"/>
              <a:ext cx="1028254" cy="1023735"/>
            </a:xfrm>
            <a:prstGeom prst="rtTriangle">
              <a:avLst/>
            </a:prstGeom>
            <a:solidFill>
              <a:srgbClr val="F33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Triangle 5"/>
            <p:cNvSpPr/>
            <p:nvPr/>
          </p:nvSpPr>
          <p:spPr>
            <a:xfrm rot="13436572">
              <a:off x="-510574" y="194393"/>
              <a:ext cx="1021148" cy="1058871"/>
            </a:xfrm>
            <a:custGeom>
              <a:avLst/>
              <a:gdLst>
                <a:gd name="connsiteX0" fmla="*/ 0 w 1028254"/>
                <a:gd name="connsiteY0" fmla="*/ 1023735 h 1023735"/>
                <a:gd name="connsiteX1" fmla="*/ 0 w 1028254"/>
                <a:gd name="connsiteY1" fmla="*/ 0 h 1023735"/>
                <a:gd name="connsiteX2" fmla="*/ 1028254 w 1028254"/>
                <a:gd name="connsiteY2" fmla="*/ 1023735 h 1023735"/>
                <a:gd name="connsiteX3" fmla="*/ 0 w 1028254"/>
                <a:gd name="connsiteY3" fmla="*/ 1023735 h 1023735"/>
                <a:gd name="connsiteX0" fmla="*/ 0 w 1028254"/>
                <a:gd name="connsiteY0" fmla="*/ 1023735 h 1023735"/>
                <a:gd name="connsiteX1" fmla="*/ 0 w 1028254"/>
                <a:gd name="connsiteY1" fmla="*/ 0 h 1023735"/>
                <a:gd name="connsiteX2" fmla="*/ 1028254 w 1028254"/>
                <a:gd name="connsiteY2" fmla="*/ 1023735 h 1023735"/>
                <a:gd name="connsiteX3" fmla="*/ 0 w 1028254"/>
                <a:gd name="connsiteY3" fmla="*/ 1023735 h 1023735"/>
                <a:gd name="connsiteX0" fmla="*/ 0 w 1028254"/>
                <a:gd name="connsiteY0" fmla="*/ 1023735 h 1023735"/>
                <a:gd name="connsiteX1" fmla="*/ 0 w 1028254"/>
                <a:gd name="connsiteY1" fmla="*/ 0 h 1023735"/>
                <a:gd name="connsiteX2" fmla="*/ 1028254 w 1028254"/>
                <a:gd name="connsiteY2" fmla="*/ 1023735 h 1023735"/>
                <a:gd name="connsiteX3" fmla="*/ 0 w 1028254"/>
                <a:gd name="connsiteY3" fmla="*/ 1023735 h 1023735"/>
                <a:gd name="connsiteX0" fmla="*/ 0 w 1028254"/>
                <a:gd name="connsiteY0" fmla="*/ 1023735 h 1023735"/>
                <a:gd name="connsiteX1" fmla="*/ 0 w 1028254"/>
                <a:gd name="connsiteY1" fmla="*/ 0 h 1023735"/>
                <a:gd name="connsiteX2" fmla="*/ 1028254 w 1028254"/>
                <a:gd name="connsiteY2" fmla="*/ 1023735 h 1023735"/>
                <a:gd name="connsiteX3" fmla="*/ 0 w 1028254"/>
                <a:gd name="connsiteY3" fmla="*/ 1023735 h 1023735"/>
                <a:gd name="connsiteX0" fmla="*/ 0 w 1001235"/>
                <a:gd name="connsiteY0" fmla="*/ 1023735 h 1027727"/>
                <a:gd name="connsiteX1" fmla="*/ 0 w 1001235"/>
                <a:gd name="connsiteY1" fmla="*/ 0 h 1027727"/>
                <a:gd name="connsiteX2" fmla="*/ 1001235 w 1001235"/>
                <a:gd name="connsiteY2" fmla="*/ 1027727 h 1027727"/>
                <a:gd name="connsiteX3" fmla="*/ 0 w 1001235"/>
                <a:gd name="connsiteY3" fmla="*/ 1023735 h 1027727"/>
                <a:gd name="connsiteX0" fmla="*/ 0 w 1021148"/>
                <a:gd name="connsiteY0" fmla="*/ 1023735 h 1043812"/>
                <a:gd name="connsiteX1" fmla="*/ 0 w 1021148"/>
                <a:gd name="connsiteY1" fmla="*/ 0 h 1043812"/>
                <a:gd name="connsiteX2" fmla="*/ 1021148 w 1021148"/>
                <a:gd name="connsiteY2" fmla="*/ 1043812 h 1043812"/>
                <a:gd name="connsiteX3" fmla="*/ 0 w 1021148"/>
                <a:gd name="connsiteY3" fmla="*/ 1023735 h 1043812"/>
                <a:gd name="connsiteX0" fmla="*/ 0 w 1021148"/>
                <a:gd name="connsiteY0" fmla="*/ 1038794 h 1058871"/>
                <a:gd name="connsiteX1" fmla="*/ 5330 w 1021148"/>
                <a:gd name="connsiteY1" fmla="*/ 0 h 1058871"/>
                <a:gd name="connsiteX2" fmla="*/ 1021148 w 1021148"/>
                <a:gd name="connsiteY2" fmla="*/ 1058871 h 1058871"/>
                <a:gd name="connsiteX3" fmla="*/ 0 w 1021148"/>
                <a:gd name="connsiteY3" fmla="*/ 1038794 h 1058871"/>
                <a:gd name="connsiteX0" fmla="*/ 0 w 1021148"/>
                <a:gd name="connsiteY0" fmla="*/ 1038794 h 1058871"/>
                <a:gd name="connsiteX1" fmla="*/ 5330 w 1021148"/>
                <a:gd name="connsiteY1" fmla="*/ 0 h 1058871"/>
                <a:gd name="connsiteX2" fmla="*/ 1021148 w 1021148"/>
                <a:gd name="connsiteY2" fmla="*/ 1058871 h 1058871"/>
                <a:gd name="connsiteX3" fmla="*/ 0 w 1021148"/>
                <a:gd name="connsiteY3" fmla="*/ 1038794 h 1058871"/>
                <a:gd name="connsiteX0" fmla="*/ 0 w 1021148"/>
                <a:gd name="connsiteY0" fmla="*/ 1038794 h 1058871"/>
                <a:gd name="connsiteX1" fmla="*/ 5330 w 1021148"/>
                <a:gd name="connsiteY1" fmla="*/ 0 h 1058871"/>
                <a:gd name="connsiteX2" fmla="*/ 1021148 w 1021148"/>
                <a:gd name="connsiteY2" fmla="*/ 1058871 h 1058871"/>
                <a:gd name="connsiteX3" fmla="*/ 0 w 1021148"/>
                <a:gd name="connsiteY3" fmla="*/ 1038794 h 105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1148" h="1058871">
                  <a:moveTo>
                    <a:pt x="0" y="1038794"/>
                  </a:moveTo>
                  <a:cubicBezTo>
                    <a:pt x="1777" y="692529"/>
                    <a:pt x="3553" y="346265"/>
                    <a:pt x="5330" y="0"/>
                  </a:cubicBezTo>
                  <a:cubicBezTo>
                    <a:pt x="343573" y="342285"/>
                    <a:pt x="686908" y="712731"/>
                    <a:pt x="1021148" y="1058871"/>
                  </a:cubicBezTo>
                  <a:lnTo>
                    <a:pt x="0" y="1038794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0" y="1572559"/>
              <a:ext cx="671528" cy="758029"/>
            </a:xfrm>
            <a:custGeom>
              <a:avLst/>
              <a:gdLst>
                <a:gd name="connsiteX0" fmla="*/ 0 w 671528"/>
                <a:gd name="connsiteY0" fmla="*/ 0 h 758029"/>
                <a:gd name="connsiteX1" fmla="*/ 671528 w 671528"/>
                <a:gd name="connsiteY1" fmla="*/ 626560 h 758029"/>
                <a:gd name="connsiteX2" fmla="*/ 548863 w 671528"/>
                <a:gd name="connsiteY2" fmla="*/ 758029 h 758029"/>
                <a:gd name="connsiteX3" fmla="*/ 0 w 671528"/>
                <a:gd name="connsiteY3" fmla="*/ 245920 h 758029"/>
                <a:gd name="connsiteX4" fmla="*/ 0 w 671528"/>
                <a:gd name="connsiteY4" fmla="*/ 0 h 758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1528" h="758029">
                  <a:moveTo>
                    <a:pt x="0" y="0"/>
                  </a:moveTo>
                  <a:lnTo>
                    <a:pt x="671528" y="626560"/>
                  </a:lnTo>
                  <a:lnTo>
                    <a:pt x="548863" y="758029"/>
                  </a:lnTo>
                  <a:lnTo>
                    <a:pt x="0" y="245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-2" y="1808497"/>
              <a:ext cx="550878" cy="919838"/>
            </a:xfrm>
            <a:custGeom>
              <a:avLst/>
              <a:gdLst>
                <a:gd name="connsiteX0" fmla="*/ 0 w 550878"/>
                <a:gd name="connsiteY0" fmla="*/ 0 h 919838"/>
                <a:gd name="connsiteX1" fmla="*/ 542360 w 550878"/>
                <a:gd name="connsiteY1" fmla="*/ 506041 h 919838"/>
                <a:gd name="connsiteX2" fmla="*/ 548863 w 550878"/>
                <a:gd name="connsiteY2" fmla="*/ 499072 h 919838"/>
                <a:gd name="connsiteX3" fmla="*/ 550878 w 550878"/>
                <a:gd name="connsiteY3" fmla="*/ 500952 h 919838"/>
                <a:gd name="connsiteX4" fmla="*/ 160042 w 550878"/>
                <a:gd name="connsiteY4" fmla="*/ 919838 h 919838"/>
                <a:gd name="connsiteX5" fmla="*/ 154314 w 550878"/>
                <a:gd name="connsiteY5" fmla="*/ 914494 h 919838"/>
                <a:gd name="connsiteX6" fmla="*/ 156384 w 550878"/>
                <a:gd name="connsiteY6" fmla="*/ 912276 h 919838"/>
                <a:gd name="connsiteX7" fmla="*/ 0 w 550878"/>
                <a:gd name="connsiteY7" fmla="*/ 766364 h 919838"/>
                <a:gd name="connsiteX8" fmla="*/ 0 w 550878"/>
                <a:gd name="connsiteY8" fmla="*/ 0 h 919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0878" h="919838">
                  <a:moveTo>
                    <a:pt x="0" y="0"/>
                  </a:moveTo>
                  <a:lnTo>
                    <a:pt x="542360" y="506041"/>
                  </a:lnTo>
                  <a:lnTo>
                    <a:pt x="548863" y="499072"/>
                  </a:lnTo>
                  <a:lnTo>
                    <a:pt x="550878" y="500952"/>
                  </a:lnTo>
                  <a:lnTo>
                    <a:pt x="160042" y="919838"/>
                  </a:lnTo>
                  <a:lnTo>
                    <a:pt x="154314" y="914494"/>
                  </a:lnTo>
                  <a:lnTo>
                    <a:pt x="156384" y="912276"/>
                  </a:lnTo>
                  <a:lnTo>
                    <a:pt x="0" y="7663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1" y="2574196"/>
              <a:ext cx="154314" cy="308279"/>
            </a:xfrm>
            <a:custGeom>
              <a:avLst/>
              <a:gdLst>
                <a:gd name="connsiteX0" fmla="*/ 0 w 154314"/>
                <a:gd name="connsiteY0" fmla="*/ 0 h 308279"/>
                <a:gd name="connsiteX1" fmla="*/ 154314 w 154314"/>
                <a:gd name="connsiteY1" fmla="*/ 143981 h 308279"/>
                <a:gd name="connsiteX2" fmla="*/ 1018 w 154314"/>
                <a:gd name="connsiteY2" fmla="*/ 308279 h 308279"/>
                <a:gd name="connsiteX3" fmla="*/ 0 w 154314"/>
                <a:gd name="connsiteY3" fmla="*/ 307329 h 308279"/>
                <a:gd name="connsiteX4" fmla="*/ 0 w 154314"/>
                <a:gd name="connsiteY4" fmla="*/ 0 h 308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314" h="308279">
                  <a:moveTo>
                    <a:pt x="0" y="0"/>
                  </a:moveTo>
                  <a:lnTo>
                    <a:pt x="154314" y="143981"/>
                  </a:lnTo>
                  <a:lnTo>
                    <a:pt x="1018" y="308279"/>
                  </a:lnTo>
                  <a:lnTo>
                    <a:pt x="0" y="307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1213035" y="-11691"/>
              <a:ext cx="1006333" cy="888087"/>
            </a:xfrm>
            <a:custGeom>
              <a:avLst/>
              <a:gdLst>
                <a:gd name="connsiteX0" fmla="*/ 225621 w 1006333"/>
                <a:gd name="connsiteY0" fmla="*/ 0 h 888087"/>
                <a:gd name="connsiteX1" fmla="*/ 414825 w 1006333"/>
                <a:gd name="connsiteY1" fmla="*/ 0 h 888087"/>
                <a:gd name="connsiteX2" fmla="*/ 1006333 w 1006333"/>
                <a:gd name="connsiteY2" fmla="*/ 551898 h 888087"/>
                <a:gd name="connsiteX3" fmla="*/ 692657 w 1006333"/>
                <a:gd name="connsiteY3" fmla="*/ 888087 h 888087"/>
                <a:gd name="connsiteX4" fmla="*/ 0 w 1006333"/>
                <a:gd name="connsiteY4" fmla="*/ 241814 h 888087"/>
                <a:gd name="connsiteX5" fmla="*/ 225621 w 1006333"/>
                <a:gd name="connsiteY5" fmla="*/ 0 h 888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6333" h="888087">
                  <a:moveTo>
                    <a:pt x="225621" y="0"/>
                  </a:moveTo>
                  <a:lnTo>
                    <a:pt x="414825" y="0"/>
                  </a:lnTo>
                  <a:lnTo>
                    <a:pt x="1006333" y="551898"/>
                  </a:lnTo>
                  <a:lnTo>
                    <a:pt x="692657" y="888087"/>
                  </a:lnTo>
                  <a:lnTo>
                    <a:pt x="0" y="241814"/>
                  </a:lnTo>
                  <a:lnTo>
                    <a:pt x="22562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 rot="2633595">
              <a:off x="1884943" y="837572"/>
              <a:ext cx="1093454" cy="457578"/>
            </a:xfrm>
            <a:prstGeom prst="roundRect">
              <a:avLst>
                <a:gd name="adj" fmla="val 0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 rot="2633595">
              <a:off x="-143005" y="3154535"/>
              <a:ext cx="2880959" cy="552714"/>
            </a:xfrm>
            <a:prstGeom prst="roundRect">
              <a:avLst>
                <a:gd name="adj" fmla="val 8703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 rot="2633595">
              <a:off x="886042" y="2410025"/>
              <a:ext cx="2688758" cy="529578"/>
            </a:xfrm>
            <a:prstGeom prst="roundRect">
              <a:avLst>
                <a:gd name="adj" fmla="val 8703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-1" y="-11691"/>
              <a:ext cx="3874678" cy="4045537"/>
            </a:xfrm>
            <a:custGeom>
              <a:avLst/>
              <a:gdLst>
                <a:gd name="connsiteX0" fmla="*/ 2710959 w 3874678"/>
                <a:gd name="connsiteY0" fmla="*/ 0 h 4045537"/>
                <a:gd name="connsiteX1" fmla="*/ 3874678 w 3874678"/>
                <a:gd name="connsiteY1" fmla="*/ 0 h 4045537"/>
                <a:gd name="connsiteX2" fmla="*/ 0 w 3874678"/>
                <a:gd name="connsiteY2" fmla="*/ 4045537 h 4045537"/>
                <a:gd name="connsiteX3" fmla="*/ 0 w 3874678"/>
                <a:gd name="connsiteY3" fmla="*/ 2830503 h 4045537"/>
                <a:gd name="connsiteX4" fmla="*/ 2710959 w 3874678"/>
                <a:gd name="connsiteY4" fmla="*/ 0 h 4045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4678" h="4045537">
                  <a:moveTo>
                    <a:pt x="2710959" y="0"/>
                  </a:moveTo>
                  <a:lnTo>
                    <a:pt x="3874678" y="0"/>
                  </a:lnTo>
                  <a:lnTo>
                    <a:pt x="0" y="4045537"/>
                  </a:lnTo>
                  <a:lnTo>
                    <a:pt x="0" y="2830503"/>
                  </a:lnTo>
                  <a:lnTo>
                    <a:pt x="2710959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" y="0"/>
              <a:ext cx="5238201" cy="5382027"/>
            </a:xfrm>
            <a:custGeom>
              <a:avLst/>
              <a:gdLst>
                <a:gd name="connsiteX0" fmla="*/ 4095975 w 5238201"/>
                <a:gd name="connsiteY0" fmla="*/ 0 h 5382027"/>
                <a:gd name="connsiteX1" fmla="*/ 5238201 w 5238201"/>
                <a:gd name="connsiteY1" fmla="*/ 0 h 5382027"/>
                <a:gd name="connsiteX2" fmla="*/ 0 w 5238201"/>
                <a:gd name="connsiteY2" fmla="*/ 5382027 h 5382027"/>
                <a:gd name="connsiteX3" fmla="*/ 0 w 5238201"/>
                <a:gd name="connsiteY3" fmla="*/ 4208439 h 5382027"/>
                <a:gd name="connsiteX4" fmla="*/ 4095975 w 5238201"/>
                <a:gd name="connsiteY4" fmla="*/ 0 h 5382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38201" h="5382027">
                  <a:moveTo>
                    <a:pt x="4095975" y="0"/>
                  </a:moveTo>
                  <a:lnTo>
                    <a:pt x="5238201" y="0"/>
                  </a:lnTo>
                  <a:lnTo>
                    <a:pt x="0" y="5382027"/>
                  </a:lnTo>
                  <a:lnTo>
                    <a:pt x="0" y="4208439"/>
                  </a:lnTo>
                  <a:lnTo>
                    <a:pt x="4095975" y="0"/>
                  </a:lnTo>
                  <a:close/>
                </a:path>
              </a:pathLst>
            </a:cu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 rot="2633595">
              <a:off x="2453738" y="1807263"/>
              <a:ext cx="1987033" cy="458925"/>
            </a:xfrm>
            <a:prstGeom prst="roundRect">
              <a:avLst>
                <a:gd name="adj" fmla="val 8703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 rot="2633595">
              <a:off x="1001378" y="1708248"/>
              <a:ext cx="980279" cy="521903"/>
            </a:xfrm>
            <a:prstGeom prst="roundRect">
              <a:avLst>
                <a:gd name="adj" fmla="val 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4675700" y="785813"/>
            <a:ext cx="5515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Points to remember while writing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tructured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nglish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401835" y="1995117"/>
            <a:ext cx="69588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 should be clear and unambiguous.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 should be written using sequential structure, decision structure, iteration structure.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Keywords should be capitalized.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one line per logical element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Underline phrases or words that has been defined in data dictionary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06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0" y="1"/>
            <a:ext cx="11787406" cy="6857999"/>
            <a:chOff x="0" y="1"/>
            <a:chExt cx="11787406" cy="6857999"/>
          </a:xfrm>
        </p:grpSpPr>
        <p:sp>
          <p:nvSpPr>
            <p:cNvPr id="37" name="Freeform 36"/>
            <p:cNvSpPr/>
            <p:nvPr/>
          </p:nvSpPr>
          <p:spPr>
            <a:xfrm>
              <a:off x="0" y="1"/>
              <a:ext cx="5071352" cy="4431101"/>
            </a:xfrm>
            <a:custGeom>
              <a:avLst/>
              <a:gdLst>
                <a:gd name="connsiteX0" fmla="*/ 0 w 5071352"/>
                <a:gd name="connsiteY0" fmla="*/ 0 h 4431101"/>
                <a:gd name="connsiteX1" fmla="*/ 3696592 w 5071352"/>
                <a:gd name="connsiteY1" fmla="*/ 0 h 4431101"/>
                <a:gd name="connsiteX2" fmla="*/ 4955827 w 5071352"/>
                <a:gd name="connsiteY2" fmla="*/ 1618960 h 4431101"/>
                <a:gd name="connsiteX3" fmla="*/ 4859665 w 5071352"/>
                <a:gd name="connsiteY3" fmla="*/ 2388366 h 4431101"/>
                <a:gd name="connsiteX4" fmla="*/ 4212401 w 5071352"/>
                <a:gd name="connsiteY4" fmla="*/ 2891811 h 4431101"/>
                <a:gd name="connsiteX5" fmla="*/ 3516497 w 5071352"/>
                <a:gd name="connsiteY5" fmla="*/ 1996885 h 4431101"/>
                <a:gd name="connsiteX6" fmla="*/ 3183890 w 5071352"/>
                <a:gd name="connsiteY6" fmla="*/ 1955274 h 4431101"/>
                <a:gd name="connsiteX7" fmla="*/ 0 w 5071352"/>
                <a:gd name="connsiteY7" fmla="*/ 4431101 h 4431101"/>
                <a:gd name="connsiteX8" fmla="*/ 0 w 5071352"/>
                <a:gd name="connsiteY8" fmla="*/ 0 h 4431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1352" h="4431101">
                  <a:moveTo>
                    <a:pt x="0" y="0"/>
                  </a:moveTo>
                  <a:lnTo>
                    <a:pt x="3696592" y="0"/>
                  </a:lnTo>
                  <a:lnTo>
                    <a:pt x="4955827" y="1618960"/>
                  </a:lnTo>
                  <a:cubicBezTo>
                    <a:pt x="5141738" y="1857980"/>
                    <a:pt x="5098684" y="2202456"/>
                    <a:pt x="4859665" y="2388366"/>
                  </a:cubicBezTo>
                  <a:lnTo>
                    <a:pt x="4212401" y="2891811"/>
                  </a:lnTo>
                  <a:lnTo>
                    <a:pt x="3516497" y="1996885"/>
                  </a:lnTo>
                  <a:cubicBezTo>
                    <a:pt x="3436140" y="1893548"/>
                    <a:pt x="3287227" y="1874918"/>
                    <a:pt x="3183890" y="1955274"/>
                  </a:cubicBezTo>
                  <a:lnTo>
                    <a:pt x="0" y="4431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3D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228600" y="1093108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620030" y="1093108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055244" y="1093108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28600" y="1558229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34121" y="1998179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42776" y="2463300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18956" y="1558229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18956" y="2010112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17924" y="2467298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059038" y="1558228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059038" y="2044074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058532" y="2460723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490458" y="1101271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923198" y="1101271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355938" y="1101271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495910" y="1566635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923198" y="1584448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499120" y="2022548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350486" y="1584447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923198" y="2027370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350486" y="2034388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490458" y="2460723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921276" y="2460722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2355670" y="2460721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2" y="1905352"/>
              <a:ext cx="4619141" cy="4952648"/>
            </a:xfrm>
            <a:custGeom>
              <a:avLst/>
              <a:gdLst>
                <a:gd name="connsiteX0" fmla="*/ 3313353 w 4619141"/>
                <a:gd name="connsiteY0" fmla="*/ 529 h 4952648"/>
                <a:gd name="connsiteX1" fmla="*/ 3516497 w 4619141"/>
                <a:gd name="connsiteY1" fmla="*/ 91534 h 4952648"/>
                <a:gd name="connsiteX2" fmla="*/ 4212401 w 4619141"/>
                <a:gd name="connsiteY2" fmla="*/ 986460 h 4952648"/>
                <a:gd name="connsiteX3" fmla="*/ 4212401 w 4619141"/>
                <a:gd name="connsiteY3" fmla="*/ 986459 h 4952648"/>
                <a:gd name="connsiteX4" fmla="*/ 4569218 w 4619141"/>
                <a:gd name="connsiteY4" fmla="*/ 1445323 h 4952648"/>
                <a:gd name="connsiteX5" fmla="*/ 4527607 w 4619141"/>
                <a:gd name="connsiteY5" fmla="*/ 1777930 h 4952648"/>
                <a:gd name="connsiteX6" fmla="*/ 444949 w 4619141"/>
                <a:gd name="connsiteY6" fmla="*/ 4952648 h 4952648"/>
                <a:gd name="connsiteX7" fmla="*/ 0 w 4619141"/>
                <a:gd name="connsiteY7" fmla="*/ 4952648 h 4952648"/>
                <a:gd name="connsiteX8" fmla="*/ 0 w 4619141"/>
                <a:gd name="connsiteY8" fmla="*/ 4164256 h 4952648"/>
                <a:gd name="connsiteX9" fmla="*/ 0 w 4619141"/>
                <a:gd name="connsiteY9" fmla="*/ 4164255 h 4952648"/>
                <a:gd name="connsiteX10" fmla="*/ 0 w 4619141"/>
                <a:gd name="connsiteY10" fmla="*/ 2525750 h 4952648"/>
                <a:gd name="connsiteX11" fmla="*/ 3183890 w 4619141"/>
                <a:gd name="connsiteY11" fmla="*/ 49923 h 4952648"/>
                <a:gd name="connsiteX12" fmla="*/ 3313353 w 4619141"/>
                <a:gd name="connsiteY12" fmla="*/ 529 h 4952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619141" h="4952648">
                  <a:moveTo>
                    <a:pt x="3313353" y="529"/>
                  </a:moveTo>
                  <a:cubicBezTo>
                    <a:pt x="3389271" y="-4549"/>
                    <a:pt x="3466274" y="26948"/>
                    <a:pt x="3516497" y="91534"/>
                  </a:cubicBezTo>
                  <a:lnTo>
                    <a:pt x="4212401" y="986460"/>
                  </a:lnTo>
                  <a:lnTo>
                    <a:pt x="4212401" y="986459"/>
                  </a:lnTo>
                  <a:lnTo>
                    <a:pt x="4569218" y="1445323"/>
                  </a:lnTo>
                  <a:cubicBezTo>
                    <a:pt x="4649574" y="1548661"/>
                    <a:pt x="4630945" y="1697573"/>
                    <a:pt x="4527607" y="1777930"/>
                  </a:cubicBezTo>
                  <a:lnTo>
                    <a:pt x="444949" y="4952648"/>
                  </a:lnTo>
                  <a:lnTo>
                    <a:pt x="0" y="4952648"/>
                  </a:lnTo>
                  <a:lnTo>
                    <a:pt x="0" y="4164256"/>
                  </a:lnTo>
                  <a:lnTo>
                    <a:pt x="0" y="4164255"/>
                  </a:lnTo>
                  <a:lnTo>
                    <a:pt x="0" y="2525750"/>
                  </a:lnTo>
                  <a:lnTo>
                    <a:pt x="3183890" y="49923"/>
                  </a:lnTo>
                  <a:cubicBezTo>
                    <a:pt x="3222642" y="19790"/>
                    <a:pt x="3267802" y="3576"/>
                    <a:pt x="3313353" y="529"/>
                  </a:cubicBezTo>
                  <a:close/>
                </a:path>
              </a:pathLst>
            </a:custGeom>
            <a:solidFill>
              <a:srgbClr val="8DA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 rot="3156030">
              <a:off x="1770906" y="1456483"/>
              <a:ext cx="2301668" cy="2395294"/>
            </a:xfrm>
            <a:prstGeom prst="roundRect">
              <a:avLst>
                <a:gd name="adj" fmla="val 1533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Google Shape;9178;p79"/>
            <p:cNvSpPr/>
            <p:nvPr/>
          </p:nvSpPr>
          <p:spPr>
            <a:xfrm>
              <a:off x="2308026" y="1883822"/>
              <a:ext cx="1227428" cy="1369117"/>
            </a:xfrm>
            <a:custGeom>
              <a:avLst/>
              <a:gdLst/>
              <a:ahLst/>
              <a:cxnLst/>
              <a:rect l="l" t="t" r="r" b="b"/>
              <a:pathLst>
                <a:path w="9767" h="9862" extrusionOk="0">
                  <a:moveTo>
                    <a:pt x="4883" y="1"/>
                  </a:moveTo>
                  <a:cubicBezTo>
                    <a:pt x="4505" y="1"/>
                    <a:pt x="4222" y="316"/>
                    <a:pt x="4222" y="662"/>
                  </a:cubicBezTo>
                  <a:lnTo>
                    <a:pt x="4222" y="4128"/>
                  </a:lnTo>
                  <a:cubicBezTo>
                    <a:pt x="4159" y="4033"/>
                    <a:pt x="2899" y="1859"/>
                    <a:pt x="2772" y="1702"/>
                  </a:cubicBezTo>
                  <a:cubicBezTo>
                    <a:pt x="2639" y="1479"/>
                    <a:pt x="2394" y="1350"/>
                    <a:pt x="2151" y="1350"/>
                  </a:cubicBezTo>
                  <a:cubicBezTo>
                    <a:pt x="2051" y="1350"/>
                    <a:pt x="1951" y="1372"/>
                    <a:pt x="1859" y="1418"/>
                  </a:cubicBezTo>
                  <a:cubicBezTo>
                    <a:pt x="1512" y="1576"/>
                    <a:pt x="1386" y="2017"/>
                    <a:pt x="1544" y="2332"/>
                  </a:cubicBezTo>
                  <a:cubicBezTo>
                    <a:pt x="1544" y="2363"/>
                    <a:pt x="2804" y="4947"/>
                    <a:pt x="2836" y="4947"/>
                  </a:cubicBezTo>
                  <a:cubicBezTo>
                    <a:pt x="3434" y="4947"/>
                    <a:pt x="5261" y="4947"/>
                    <a:pt x="5261" y="6617"/>
                  </a:cubicBezTo>
                  <a:cubicBezTo>
                    <a:pt x="5261" y="6806"/>
                    <a:pt x="5104" y="6963"/>
                    <a:pt x="4883" y="6963"/>
                  </a:cubicBezTo>
                  <a:cubicBezTo>
                    <a:pt x="4694" y="6963"/>
                    <a:pt x="4537" y="6806"/>
                    <a:pt x="4537" y="6617"/>
                  </a:cubicBezTo>
                  <a:cubicBezTo>
                    <a:pt x="4537" y="6018"/>
                    <a:pt x="4253" y="5640"/>
                    <a:pt x="3056" y="5608"/>
                  </a:cubicBezTo>
                  <a:cubicBezTo>
                    <a:pt x="3056" y="5608"/>
                    <a:pt x="1260" y="4254"/>
                    <a:pt x="1197" y="4191"/>
                  </a:cubicBezTo>
                  <a:cubicBezTo>
                    <a:pt x="1060" y="4084"/>
                    <a:pt x="901" y="4029"/>
                    <a:pt x="745" y="4029"/>
                  </a:cubicBezTo>
                  <a:cubicBezTo>
                    <a:pt x="578" y="4029"/>
                    <a:pt x="414" y="4092"/>
                    <a:pt x="284" y="4222"/>
                  </a:cubicBezTo>
                  <a:cubicBezTo>
                    <a:pt x="0" y="4506"/>
                    <a:pt x="0" y="4915"/>
                    <a:pt x="284" y="5199"/>
                  </a:cubicBezTo>
                  <a:lnTo>
                    <a:pt x="1859" y="6774"/>
                  </a:lnTo>
                  <a:cubicBezTo>
                    <a:pt x="2048" y="6963"/>
                    <a:pt x="2142" y="7215"/>
                    <a:pt x="2142" y="7436"/>
                  </a:cubicBezTo>
                  <a:cubicBezTo>
                    <a:pt x="2142" y="8034"/>
                    <a:pt x="2520" y="8538"/>
                    <a:pt x="3088" y="8759"/>
                  </a:cubicBezTo>
                  <a:cubicBezTo>
                    <a:pt x="3245" y="8790"/>
                    <a:pt x="3371" y="8948"/>
                    <a:pt x="3434" y="9074"/>
                  </a:cubicBezTo>
                  <a:cubicBezTo>
                    <a:pt x="2426" y="8979"/>
                    <a:pt x="1260" y="8790"/>
                    <a:pt x="1103" y="8475"/>
                  </a:cubicBezTo>
                  <a:cubicBezTo>
                    <a:pt x="1103" y="8475"/>
                    <a:pt x="1197" y="8349"/>
                    <a:pt x="1638" y="8192"/>
                  </a:cubicBezTo>
                  <a:cubicBezTo>
                    <a:pt x="1544" y="8003"/>
                    <a:pt x="1481" y="7751"/>
                    <a:pt x="1481" y="7530"/>
                  </a:cubicBezTo>
                  <a:cubicBezTo>
                    <a:pt x="756" y="7782"/>
                    <a:pt x="441" y="8066"/>
                    <a:pt x="441" y="8475"/>
                  </a:cubicBezTo>
                  <a:cubicBezTo>
                    <a:pt x="441" y="9641"/>
                    <a:pt x="3718" y="9862"/>
                    <a:pt x="4883" y="9862"/>
                  </a:cubicBezTo>
                  <a:cubicBezTo>
                    <a:pt x="6081" y="9862"/>
                    <a:pt x="9357" y="9641"/>
                    <a:pt x="9357" y="8475"/>
                  </a:cubicBezTo>
                  <a:cubicBezTo>
                    <a:pt x="9357" y="8066"/>
                    <a:pt x="8979" y="7751"/>
                    <a:pt x="8317" y="7530"/>
                  </a:cubicBezTo>
                  <a:cubicBezTo>
                    <a:pt x="8317" y="7782"/>
                    <a:pt x="8286" y="8003"/>
                    <a:pt x="8160" y="8192"/>
                  </a:cubicBezTo>
                  <a:cubicBezTo>
                    <a:pt x="8286" y="8255"/>
                    <a:pt x="8349" y="8286"/>
                    <a:pt x="8443" y="8318"/>
                  </a:cubicBezTo>
                  <a:lnTo>
                    <a:pt x="8664" y="8444"/>
                  </a:lnTo>
                  <a:cubicBezTo>
                    <a:pt x="8475" y="8790"/>
                    <a:pt x="7372" y="8948"/>
                    <a:pt x="6364" y="9074"/>
                  </a:cubicBezTo>
                  <a:cubicBezTo>
                    <a:pt x="6427" y="8979"/>
                    <a:pt x="6553" y="8885"/>
                    <a:pt x="6711" y="8822"/>
                  </a:cubicBezTo>
                  <a:cubicBezTo>
                    <a:pt x="7246" y="8633"/>
                    <a:pt x="7656" y="8129"/>
                    <a:pt x="7656" y="7530"/>
                  </a:cubicBezTo>
                  <a:lnTo>
                    <a:pt x="7656" y="6428"/>
                  </a:lnTo>
                  <a:lnTo>
                    <a:pt x="9515" y="4569"/>
                  </a:lnTo>
                  <a:cubicBezTo>
                    <a:pt x="9767" y="4317"/>
                    <a:pt x="9767" y="3876"/>
                    <a:pt x="9515" y="3592"/>
                  </a:cubicBezTo>
                  <a:cubicBezTo>
                    <a:pt x="9373" y="3450"/>
                    <a:pt x="9192" y="3379"/>
                    <a:pt x="9010" y="3379"/>
                  </a:cubicBezTo>
                  <a:cubicBezTo>
                    <a:pt x="8829" y="3379"/>
                    <a:pt x="8648" y="3450"/>
                    <a:pt x="8506" y="3592"/>
                  </a:cubicBezTo>
                  <a:cubicBezTo>
                    <a:pt x="8191" y="3876"/>
                    <a:pt x="7498" y="4411"/>
                    <a:pt x="7026" y="4789"/>
                  </a:cubicBezTo>
                  <a:cubicBezTo>
                    <a:pt x="7089" y="4663"/>
                    <a:pt x="8191" y="2426"/>
                    <a:pt x="8254" y="2332"/>
                  </a:cubicBezTo>
                  <a:cubicBezTo>
                    <a:pt x="8412" y="1985"/>
                    <a:pt x="8286" y="1576"/>
                    <a:pt x="7939" y="1418"/>
                  </a:cubicBezTo>
                  <a:cubicBezTo>
                    <a:pt x="7847" y="1372"/>
                    <a:pt x="7747" y="1350"/>
                    <a:pt x="7647" y="1350"/>
                  </a:cubicBezTo>
                  <a:cubicBezTo>
                    <a:pt x="7404" y="1350"/>
                    <a:pt x="7159" y="1479"/>
                    <a:pt x="7026" y="1702"/>
                  </a:cubicBezTo>
                  <a:cubicBezTo>
                    <a:pt x="6900" y="1859"/>
                    <a:pt x="5639" y="4033"/>
                    <a:pt x="5576" y="4128"/>
                  </a:cubicBezTo>
                  <a:lnTo>
                    <a:pt x="5576" y="662"/>
                  </a:lnTo>
                  <a:cubicBezTo>
                    <a:pt x="5576" y="284"/>
                    <a:pt x="5261" y="1"/>
                    <a:pt x="4883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Rounded Rectangle 57"/>
            <p:cNvSpPr/>
            <p:nvPr/>
          </p:nvSpPr>
          <p:spPr>
            <a:xfrm rot="3156030">
              <a:off x="1913397" y="1595915"/>
              <a:ext cx="1980112" cy="2060658"/>
            </a:xfrm>
            <a:prstGeom prst="roundRect">
              <a:avLst>
                <a:gd name="adj" fmla="val 1533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4531788" y="910514"/>
              <a:ext cx="7255618" cy="5243325"/>
              <a:chOff x="4531788" y="910514"/>
              <a:chExt cx="7255618" cy="5243325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5228329" y="910514"/>
                <a:ext cx="496799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Advantages</a:t>
                </a:r>
                <a:endParaRPr lang="en-US" sz="7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4531788" y="2368187"/>
                <a:ext cx="7255618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en-US" sz="40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Clarifying the logic and relationship found in human languages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en-US" sz="40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effective communication tool, and easy to teach and understand.</a:t>
                </a:r>
                <a:endParaRPr lang="en-US" sz="4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3227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394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500" y="335845"/>
            <a:ext cx="79629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Customer pays advance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 5% Discount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Purchase amount &gt;= 10,000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   </a:t>
            </a:r>
            <a:r>
              <a:rPr lang="en-US" sz="2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The customer is regular customer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Give 5% Discount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</a:t>
            </a:r>
            <a:r>
              <a:rPr lang="en-US" sz="2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NO Discount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</a:t>
            </a:r>
            <a:r>
              <a:rPr lang="en-US" sz="2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IF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   NO Discount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IF</a:t>
            </a:r>
            <a:endParaRPr lang="en-US" sz="2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IF</a:t>
            </a:r>
          </a:p>
        </p:txBody>
      </p:sp>
    </p:spTree>
    <p:extLst>
      <p:ext uri="{BB962C8B-B14F-4D97-AF65-F5344CB8AC3E}">
        <p14:creationId xmlns:p14="http://schemas.microsoft.com/office/powerpoint/2010/main" val="314539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roup 214"/>
          <p:cNvGrpSpPr/>
          <p:nvPr/>
        </p:nvGrpSpPr>
        <p:grpSpPr>
          <a:xfrm>
            <a:off x="-4" y="0"/>
            <a:ext cx="1875321" cy="3566160"/>
            <a:chOff x="-4" y="0"/>
            <a:chExt cx="1875321" cy="3566160"/>
          </a:xfrm>
        </p:grpSpPr>
        <p:grpSp>
          <p:nvGrpSpPr>
            <p:cNvPr id="213" name="Group 212"/>
            <p:cNvGrpSpPr/>
            <p:nvPr/>
          </p:nvGrpSpPr>
          <p:grpSpPr>
            <a:xfrm>
              <a:off x="0" y="0"/>
              <a:ext cx="1864235" cy="852079"/>
              <a:chOff x="0" y="0"/>
              <a:chExt cx="1864235" cy="852079"/>
            </a:xfrm>
          </p:grpSpPr>
          <p:sp>
            <p:nvSpPr>
              <p:cNvPr id="11" name="Freeform 10"/>
              <p:cNvSpPr/>
              <p:nvPr/>
            </p:nvSpPr>
            <p:spPr>
              <a:xfrm>
                <a:off x="926591" y="0"/>
                <a:ext cx="468822" cy="852079"/>
              </a:xfrm>
              <a:custGeom>
                <a:avLst/>
                <a:gdLst>
                  <a:gd name="connsiteX0" fmla="*/ 0 w 665843"/>
                  <a:gd name="connsiteY0" fmla="*/ 0 h 1047750"/>
                  <a:gd name="connsiteX1" fmla="*/ 141968 w 665843"/>
                  <a:gd name="connsiteY1" fmla="*/ 0 h 1047750"/>
                  <a:gd name="connsiteX2" fmla="*/ 665843 w 665843"/>
                  <a:gd name="connsiteY2" fmla="*/ 523875 h 1047750"/>
                  <a:gd name="connsiteX3" fmla="*/ 141968 w 665843"/>
                  <a:gd name="connsiteY3" fmla="*/ 1047750 h 1047750"/>
                  <a:gd name="connsiteX4" fmla="*/ 0 w 665843"/>
                  <a:gd name="connsiteY4" fmla="*/ 1047750 h 1047750"/>
                  <a:gd name="connsiteX5" fmla="*/ 0 w 665843"/>
                  <a:gd name="connsiteY5" fmla="*/ 0 h 1047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65843" h="1047750">
                    <a:moveTo>
                      <a:pt x="0" y="0"/>
                    </a:moveTo>
                    <a:lnTo>
                      <a:pt x="141968" y="0"/>
                    </a:lnTo>
                    <a:cubicBezTo>
                      <a:pt x="431296" y="0"/>
                      <a:pt x="665843" y="234547"/>
                      <a:pt x="665843" y="523875"/>
                    </a:cubicBezTo>
                    <a:cubicBezTo>
                      <a:pt x="665843" y="813203"/>
                      <a:pt x="431296" y="1047750"/>
                      <a:pt x="141968" y="1047750"/>
                    </a:cubicBezTo>
                    <a:lnTo>
                      <a:pt x="0" y="10477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0" y="0"/>
                <a:ext cx="926591" cy="852079"/>
              </a:xfrm>
              <a:prstGeom prst="rect">
                <a:avLst/>
              </a:prstGeom>
              <a:solidFill>
                <a:srgbClr val="FFE6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 flipH="1">
                <a:off x="1395413" y="0"/>
                <a:ext cx="468822" cy="852079"/>
              </a:xfrm>
              <a:custGeom>
                <a:avLst/>
                <a:gdLst>
                  <a:gd name="connsiteX0" fmla="*/ 0 w 665843"/>
                  <a:gd name="connsiteY0" fmla="*/ 0 h 1047750"/>
                  <a:gd name="connsiteX1" fmla="*/ 141968 w 665843"/>
                  <a:gd name="connsiteY1" fmla="*/ 0 h 1047750"/>
                  <a:gd name="connsiteX2" fmla="*/ 665843 w 665843"/>
                  <a:gd name="connsiteY2" fmla="*/ 523875 h 1047750"/>
                  <a:gd name="connsiteX3" fmla="*/ 141968 w 665843"/>
                  <a:gd name="connsiteY3" fmla="*/ 1047750 h 1047750"/>
                  <a:gd name="connsiteX4" fmla="*/ 0 w 665843"/>
                  <a:gd name="connsiteY4" fmla="*/ 1047750 h 1047750"/>
                  <a:gd name="connsiteX5" fmla="*/ 0 w 665843"/>
                  <a:gd name="connsiteY5" fmla="*/ 0 h 1047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65843" h="1047750">
                    <a:moveTo>
                      <a:pt x="0" y="0"/>
                    </a:moveTo>
                    <a:lnTo>
                      <a:pt x="141968" y="0"/>
                    </a:lnTo>
                    <a:cubicBezTo>
                      <a:pt x="431296" y="0"/>
                      <a:pt x="665843" y="234547"/>
                      <a:pt x="665843" y="523875"/>
                    </a:cubicBezTo>
                    <a:cubicBezTo>
                      <a:pt x="665843" y="813203"/>
                      <a:pt x="431296" y="1047750"/>
                      <a:pt x="141968" y="1047750"/>
                    </a:cubicBezTo>
                    <a:lnTo>
                      <a:pt x="0" y="10477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4" name="Group 213"/>
            <p:cNvGrpSpPr/>
            <p:nvPr/>
          </p:nvGrpSpPr>
          <p:grpSpPr>
            <a:xfrm>
              <a:off x="-4" y="852079"/>
              <a:ext cx="1875321" cy="2714081"/>
              <a:chOff x="-4" y="852079"/>
              <a:chExt cx="1875321" cy="2714081"/>
            </a:xfrm>
          </p:grpSpPr>
          <p:sp>
            <p:nvSpPr>
              <p:cNvPr id="12" name="Freeform 11"/>
              <p:cNvSpPr/>
              <p:nvPr/>
            </p:nvSpPr>
            <p:spPr>
              <a:xfrm rot="5400000">
                <a:off x="5414" y="846663"/>
                <a:ext cx="915761" cy="926593"/>
              </a:xfrm>
              <a:custGeom>
                <a:avLst/>
                <a:gdLst>
                  <a:gd name="connsiteX0" fmla="*/ 523875 w 1052286"/>
                  <a:gd name="connsiteY0" fmla="*/ 0 h 1047750"/>
                  <a:gd name="connsiteX1" fmla="*/ 1052286 w 1052286"/>
                  <a:gd name="connsiteY1" fmla="*/ 0 h 1047750"/>
                  <a:gd name="connsiteX2" fmla="*/ 1052286 w 1052286"/>
                  <a:gd name="connsiteY2" fmla="*/ 1047750 h 1047750"/>
                  <a:gd name="connsiteX3" fmla="*/ 523875 w 1052286"/>
                  <a:gd name="connsiteY3" fmla="*/ 1047750 h 1047750"/>
                  <a:gd name="connsiteX4" fmla="*/ 0 w 1052286"/>
                  <a:gd name="connsiteY4" fmla="*/ 523875 h 1047750"/>
                  <a:gd name="connsiteX5" fmla="*/ 523875 w 1052286"/>
                  <a:gd name="connsiteY5" fmla="*/ 0 h 1047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52286" h="1047750">
                    <a:moveTo>
                      <a:pt x="523875" y="0"/>
                    </a:moveTo>
                    <a:lnTo>
                      <a:pt x="1052286" y="0"/>
                    </a:lnTo>
                    <a:lnTo>
                      <a:pt x="1052286" y="1047750"/>
                    </a:lnTo>
                    <a:lnTo>
                      <a:pt x="523875" y="1047750"/>
                    </a:lnTo>
                    <a:cubicBezTo>
                      <a:pt x="234547" y="1047750"/>
                      <a:pt x="0" y="813203"/>
                      <a:pt x="0" y="523875"/>
                    </a:cubicBezTo>
                    <a:cubicBezTo>
                      <a:pt x="0" y="234547"/>
                      <a:pt x="234547" y="0"/>
                      <a:pt x="523875" y="0"/>
                    </a:cubicBez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0" y="1864233"/>
                <a:ext cx="926591" cy="141732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-2" y="2102358"/>
                <a:ext cx="926591" cy="141732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-3" y="2340483"/>
                <a:ext cx="926591" cy="141732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-4" y="2551557"/>
                <a:ext cx="926591" cy="141732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0" y="1767839"/>
                <a:ext cx="1875317" cy="1798321"/>
              </a:xfrm>
              <a:custGeom>
                <a:avLst/>
                <a:gdLst>
                  <a:gd name="connsiteX0" fmla="*/ 937669 w 1875317"/>
                  <a:gd name="connsiteY0" fmla="*/ 0 h 1798321"/>
                  <a:gd name="connsiteX1" fmla="*/ 1875317 w 1875317"/>
                  <a:gd name="connsiteY1" fmla="*/ 0 h 1798321"/>
                  <a:gd name="connsiteX2" fmla="*/ 1875317 w 1875317"/>
                  <a:gd name="connsiteY2" fmla="*/ 1329496 h 1798321"/>
                  <a:gd name="connsiteX3" fmla="*/ 1406493 w 1875317"/>
                  <a:gd name="connsiteY3" fmla="*/ 1798320 h 1798321"/>
                  <a:gd name="connsiteX4" fmla="*/ 926587 w 1875317"/>
                  <a:gd name="connsiteY4" fmla="*/ 1798320 h 1798321"/>
                  <a:gd name="connsiteX5" fmla="*/ 926587 w 1875317"/>
                  <a:gd name="connsiteY5" fmla="*/ 1798321 h 1798321"/>
                  <a:gd name="connsiteX6" fmla="*/ 0 w 1875317"/>
                  <a:gd name="connsiteY6" fmla="*/ 1798321 h 1798321"/>
                  <a:gd name="connsiteX7" fmla="*/ 0 w 1875317"/>
                  <a:gd name="connsiteY7" fmla="*/ 1048894 h 1798321"/>
                  <a:gd name="connsiteX8" fmla="*/ 254000 w 1875317"/>
                  <a:gd name="connsiteY8" fmla="*/ 1048894 h 1798321"/>
                  <a:gd name="connsiteX9" fmla="*/ 254000 w 1875317"/>
                  <a:gd name="connsiteY9" fmla="*/ 1048893 h 1798321"/>
                  <a:gd name="connsiteX10" fmla="*/ 937669 w 1875317"/>
                  <a:gd name="connsiteY10" fmla="*/ 1048893 h 1798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75317" h="1798321">
                    <a:moveTo>
                      <a:pt x="937669" y="0"/>
                    </a:moveTo>
                    <a:lnTo>
                      <a:pt x="1875317" y="0"/>
                    </a:lnTo>
                    <a:lnTo>
                      <a:pt x="1875317" y="1329496"/>
                    </a:lnTo>
                    <a:cubicBezTo>
                      <a:pt x="1875317" y="1588420"/>
                      <a:pt x="1665417" y="1798320"/>
                      <a:pt x="1406493" y="1798320"/>
                    </a:cubicBezTo>
                    <a:lnTo>
                      <a:pt x="926587" y="1798320"/>
                    </a:lnTo>
                    <a:lnTo>
                      <a:pt x="926587" y="1798321"/>
                    </a:lnTo>
                    <a:lnTo>
                      <a:pt x="0" y="1798321"/>
                    </a:lnTo>
                    <a:lnTo>
                      <a:pt x="0" y="1048894"/>
                    </a:lnTo>
                    <a:lnTo>
                      <a:pt x="254000" y="1048894"/>
                    </a:lnTo>
                    <a:lnTo>
                      <a:pt x="254000" y="1048893"/>
                    </a:lnTo>
                    <a:lnTo>
                      <a:pt x="937669" y="1048893"/>
                    </a:lnTo>
                    <a:close/>
                  </a:path>
                </a:pathLst>
              </a:custGeom>
              <a:solidFill>
                <a:srgbClr val="F44C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ight Triangle 32"/>
              <p:cNvSpPr/>
              <p:nvPr/>
            </p:nvSpPr>
            <p:spPr>
              <a:xfrm flipH="1">
                <a:off x="937669" y="980440"/>
                <a:ext cx="926566" cy="787400"/>
              </a:xfrm>
              <a:prstGeom prst="rtTriangle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-4" y="2819400"/>
                <a:ext cx="926591" cy="74676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937658" y="1767839"/>
                <a:ext cx="937659" cy="47625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7" name="Group 226"/>
          <p:cNvGrpSpPr/>
          <p:nvPr/>
        </p:nvGrpSpPr>
        <p:grpSpPr>
          <a:xfrm>
            <a:off x="2673858" y="-4"/>
            <a:ext cx="2779776" cy="1713633"/>
            <a:chOff x="2673858" y="-4"/>
            <a:chExt cx="2779776" cy="1713633"/>
          </a:xfrm>
        </p:grpSpPr>
        <p:grpSp>
          <p:nvGrpSpPr>
            <p:cNvPr id="225" name="Group 224"/>
            <p:cNvGrpSpPr/>
            <p:nvPr/>
          </p:nvGrpSpPr>
          <p:grpSpPr>
            <a:xfrm>
              <a:off x="2673858" y="-1"/>
              <a:ext cx="1853184" cy="1713630"/>
              <a:chOff x="2673858" y="-1"/>
              <a:chExt cx="1853184" cy="1713630"/>
            </a:xfrm>
          </p:grpSpPr>
          <p:grpSp>
            <p:nvGrpSpPr>
              <p:cNvPr id="224" name="Group 223"/>
              <p:cNvGrpSpPr/>
              <p:nvPr/>
            </p:nvGrpSpPr>
            <p:grpSpPr>
              <a:xfrm>
                <a:off x="2673858" y="0"/>
                <a:ext cx="926592" cy="890588"/>
                <a:chOff x="2673858" y="0"/>
                <a:chExt cx="926592" cy="890588"/>
              </a:xfrm>
            </p:grpSpPr>
            <p:sp>
              <p:nvSpPr>
                <p:cNvPr id="62" name="Freeform 61"/>
                <p:cNvSpPr/>
                <p:nvPr/>
              </p:nvSpPr>
              <p:spPr>
                <a:xfrm>
                  <a:off x="2673858" y="0"/>
                  <a:ext cx="926592" cy="890588"/>
                </a:xfrm>
                <a:custGeom>
                  <a:avLst/>
                  <a:gdLst>
                    <a:gd name="connsiteX0" fmla="*/ 0 w 926592"/>
                    <a:gd name="connsiteY0" fmla="*/ 0 h 890588"/>
                    <a:gd name="connsiteX1" fmla="*/ 926591 w 926592"/>
                    <a:gd name="connsiteY1" fmla="*/ 0 h 890588"/>
                    <a:gd name="connsiteX2" fmla="*/ 926591 w 926592"/>
                    <a:gd name="connsiteY2" fmla="*/ 463285 h 890588"/>
                    <a:gd name="connsiteX3" fmla="*/ 926592 w 926592"/>
                    <a:gd name="connsiteY3" fmla="*/ 463295 h 890588"/>
                    <a:gd name="connsiteX4" fmla="*/ 926592 w 926592"/>
                    <a:gd name="connsiteY4" fmla="*/ 890588 h 890588"/>
                    <a:gd name="connsiteX5" fmla="*/ 0 w 926592"/>
                    <a:gd name="connsiteY5" fmla="*/ 890588 h 890588"/>
                    <a:gd name="connsiteX6" fmla="*/ 0 w 926592"/>
                    <a:gd name="connsiteY6" fmla="*/ 746759 h 890588"/>
                    <a:gd name="connsiteX7" fmla="*/ 0 w 926592"/>
                    <a:gd name="connsiteY7" fmla="*/ 463295 h 890588"/>
                    <a:gd name="connsiteX8" fmla="*/ 0 w 926592"/>
                    <a:gd name="connsiteY8" fmla="*/ 0 h 890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26592" h="890588">
                      <a:moveTo>
                        <a:pt x="0" y="0"/>
                      </a:moveTo>
                      <a:lnTo>
                        <a:pt x="926591" y="0"/>
                      </a:lnTo>
                      <a:lnTo>
                        <a:pt x="926591" y="463285"/>
                      </a:lnTo>
                      <a:lnTo>
                        <a:pt x="926592" y="463295"/>
                      </a:lnTo>
                      <a:lnTo>
                        <a:pt x="926592" y="890588"/>
                      </a:lnTo>
                      <a:lnTo>
                        <a:pt x="0" y="890588"/>
                      </a:lnTo>
                      <a:lnTo>
                        <a:pt x="0" y="746759"/>
                      </a:lnTo>
                      <a:lnTo>
                        <a:pt x="0" y="46329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Diamond 62"/>
                <p:cNvSpPr/>
                <p:nvPr/>
              </p:nvSpPr>
              <p:spPr>
                <a:xfrm>
                  <a:off x="2673858" y="0"/>
                  <a:ext cx="926592" cy="890588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4" name="Freeform 63"/>
              <p:cNvSpPr/>
              <p:nvPr/>
            </p:nvSpPr>
            <p:spPr>
              <a:xfrm>
                <a:off x="3600450" y="-1"/>
                <a:ext cx="926592" cy="180975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3600450" y="232069"/>
                <a:ext cx="926592" cy="180975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3600450" y="464139"/>
                <a:ext cx="926592" cy="180975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3600450" y="709613"/>
                <a:ext cx="926592" cy="180975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Freeform 110"/>
              <p:cNvSpPr/>
              <p:nvPr/>
            </p:nvSpPr>
            <p:spPr>
              <a:xfrm>
                <a:off x="2673858" y="890588"/>
                <a:ext cx="926592" cy="819152"/>
              </a:xfrm>
              <a:custGeom>
                <a:avLst/>
                <a:gdLst>
                  <a:gd name="connsiteX0" fmla="*/ 0 w 926592"/>
                  <a:gd name="connsiteY0" fmla="*/ 0 h 819152"/>
                  <a:gd name="connsiteX1" fmla="*/ 926592 w 926592"/>
                  <a:gd name="connsiteY1" fmla="*/ 0 h 819152"/>
                  <a:gd name="connsiteX2" fmla="*/ 926592 w 926592"/>
                  <a:gd name="connsiteY2" fmla="*/ 819152 h 819152"/>
                  <a:gd name="connsiteX3" fmla="*/ 8131 w 926592"/>
                  <a:gd name="connsiteY3" fmla="*/ 54431 h 819152"/>
                  <a:gd name="connsiteX4" fmla="*/ 0 w 926592"/>
                  <a:gd name="connsiteY4" fmla="*/ 0 h 819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6592" h="819152">
                    <a:moveTo>
                      <a:pt x="0" y="0"/>
                    </a:moveTo>
                    <a:lnTo>
                      <a:pt x="926592" y="0"/>
                    </a:lnTo>
                    <a:lnTo>
                      <a:pt x="926592" y="819152"/>
                    </a:lnTo>
                    <a:cubicBezTo>
                      <a:pt x="473543" y="819152"/>
                      <a:pt x="95550" y="490857"/>
                      <a:pt x="8131" y="5443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ight Triangle 113"/>
              <p:cNvSpPr/>
              <p:nvPr/>
            </p:nvSpPr>
            <p:spPr>
              <a:xfrm rot="5400000">
                <a:off x="3650280" y="836868"/>
                <a:ext cx="826931" cy="926592"/>
              </a:xfrm>
              <a:prstGeom prst="rt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6" name="Group 225"/>
            <p:cNvGrpSpPr/>
            <p:nvPr/>
          </p:nvGrpSpPr>
          <p:grpSpPr>
            <a:xfrm>
              <a:off x="4515990" y="-4"/>
              <a:ext cx="937644" cy="1404944"/>
              <a:chOff x="4515990" y="-4"/>
              <a:chExt cx="937644" cy="1404944"/>
            </a:xfrm>
          </p:grpSpPr>
          <p:sp>
            <p:nvSpPr>
              <p:cNvPr id="117" name="Freeform 116"/>
              <p:cNvSpPr/>
              <p:nvPr/>
            </p:nvSpPr>
            <p:spPr>
              <a:xfrm>
                <a:off x="4515990" y="0"/>
                <a:ext cx="937644" cy="1404940"/>
              </a:xfrm>
              <a:custGeom>
                <a:avLst/>
                <a:gdLst>
                  <a:gd name="connsiteX0" fmla="*/ 2388 w 937644"/>
                  <a:gd name="connsiteY0" fmla="*/ 0 h 1404940"/>
                  <a:gd name="connsiteX1" fmla="*/ 935256 w 937644"/>
                  <a:gd name="connsiteY1" fmla="*/ 0 h 1404940"/>
                  <a:gd name="connsiteX2" fmla="*/ 937644 w 937644"/>
                  <a:gd name="connsiteY2" fmla="*/ 23686 h 1404940"/>
                  <a:gd name="connsiteX3" fmla="*/ 937643 w 937644"/>
                  <a:gd name="connsiteY3" fmla="*/ 936118 h 1404940"/>
                  <a:gd name="connsiteX4" fmla="*/ 468821 w 937644"/>
                  <a:gd name="connsiteY4" fmla="*/ 1404940 h 1404940"/>
                  <a:gd name="connsiteX5" fmla="*/ 468822 w 937644"/>
                  <a:gd name="connsiteY5" fmla="*/ 1404939 h 1404940"/>
                  <a:gd name="connsiteX6" fmla="*/ 0 w 937644"/>
                  <a:gd name="connsiteY6" fmla="*/ 936117 h 1404940"/>
                  <a:gd name="connsiteX7" fmla="*/ 0 w 937644"/>
                  <a:gd name="connsiteY7" fmla="*/ 23686 h 1404940"/>
                  <a:gd name="connsiteX8" fmla="*/ 2388 w 937644"/>
                  <a:gd name="connsiteY8" fmla="*/ 0 h 140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7644" h="1404940">
                    <a:moveTo>
                      <a:pt x="2388" y="0"/>
                    </a:moveTo>
                    <a:lnTo>
                      <a:pt x="935256" y="0"/>
                    </a:lnTo>
                    <a:lnTo>
                      <a:pt x="937644" y="23686"/>
                    </a:lnTo>
                    <a:cubicBezTo>
                      <a:pt x="937644" y="327830"/>
                      <a:pt x="937643" y="631974"/>
                      <a:pt x="937643" y="936118"/>
                    </a:cubicBezTo>
                    <a:cubicBezTo>
                      <a:pt x="937643" y="1195041"/>
                      <a:pt x="727744" y="1404940"/>
                      <a:pt x="468821" y="1404940"/>
                    </a:cubicBezTo>
                    <a:lnTo>
                      <a:pt x="468822" y="1404939"/>
                    </a:lnTo>
                    <a:cubicBezTo>
                      <a:pt x="209899" y="1404939"/>
                      <a:pt x="0" y="1195040"/>
                      <a:pt x="0" y="936117"/>
                    </a:cubicBezTo>
                    <a:lnTo>
                      <a:pt x="0" y="23686"/>
                    </a:lnTo>
                    <a:lnTo>
                      <a:pt x="2388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4515990" y="-2"/>
                <a:ext cx="186639" cy="88669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4758516" y="0"/>
                <a:ext cx="186639" cy="88669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5012755" y="0"/>
                <a:ext cx="186639" cy="88669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5266995" y="-4"/>
                <a:ext cx="186639" cy="88669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3" name="Group 222"/>
          <p:cNvGrpSpPr/>
          <p:nvPr/>
        </p:nvGrpSpPr>
        <p:grpSpPr>
          <a:xfrm>
            <a:off x="-44860" y="4165202"/>
            <a:ext cx="3302410" cy="2692801"/>
            <a:chOff x="-44860" y="4165202"/>
            <a:chExt cx="3302410" cy="2692801"/>
          </a:xfrm>
        </p:grpSpPr>
        <p:grpSp>
          <p:nvGrpSpPr>
            <p:cNvPr id="222" name="Group 221"/>
            <p:cNvGrpSpPr/>
            <p:nvPr/>
          </p:nvGrpSpPr>
          <p:grpSpPr>
            <a:xfrm>
              <a:off x="926587" y="4165202"/>
              <a:ext cx="2330963" cy="897145"/>
              <a:chOff x="926587" y="4165202"/>
              <a:chExt cx="2330963" cy="897145"/>
            </a:xfrm>
          </p:grpSpPr>
          <p:grpSp>
            <p:nvGrpSpPr>
              <p:cNvPr id="221" name="Group 220"/>
              <p:cNvGrpSpPr/>
              <p:nvPr/>
            </p:nvGrpSpPr>
            <p:grpSpPr>
              <a:xfrm>
                <a:off x="926587" y="4171759"/>
                <a:ext cx="926592" cy="890588"/>
                <a:chOff x="926587" y="4171759"/>
                <a:chExt cx="926592" cy="890588"/>
              </a:xfrm>
            </p:grpSpPr>
            <p:sp>
              <p:nvSpPr>
                <p:cNvPr id="134" name="Freeform 133"/>
                <p:cNvSpPr/>
                <p:nvPr/>
              </p:nvSpPr>
              <p:spPr>
                <a:xfrm>
                  <a:off x="926587" y="4171759"/>
                  <a:ext cx="926592" cy="890588"/>
                </a:xfrm>
                <a:custGeom>
                  <a:avLst/>
                  <a:gdLst>
                    <a:gd name="connsiteX0" fmla="*/ 0 w 926592"/>
                    <a:gd name="connsiteY0" fmla="*/ 0 h 890588"/>
                    <a:gd name="connsiteX1" fmla="*/ 926591 w 926592"/>
                    <a:gd name="connsiteY1" fmla="*/ 0 h 890588"/>
                    <a:gd name="connsiteX2" fmla="*/ 926591 w 926592"/>
                    <a:gd name="connsiteY2" fmla="*/ 463285 h 890588"/>
                    <a:gd name="connsiteX3" fmla="*/ 926592 w 926592"/>
                    <a:gd name="connsiteY3" fmla="*/ 463295 h 890588"/>
                    <a:gd name="connsiteX4" fmla="*/ 926592 w 926592"/>
                    <a:gd name="connsiteY4" fmla="*/ 890588 h 890588"/>
                    <a:gd name="connsiteX5" fmla="*/ 0 w 926592"/>
                    <a:gd name="connsiteY5" fmla="*/ 890588 h 890588"/>
                    <a:gd name="connsiteX6" fmla="*/ 0 w 926592"/>
                    <a:gd name="connsiteY6" fmla="*/ 746759 h 890588"/>
                    <a:gd name="connsiteX7" fmla="*/ 0 w 926592"/>
                    <a:gd name="connsiteY7" fmla="*/ 463295 h 890588"/>
                    <a:gd name="connsiteX8" fmla="*/ 0 w 926592"/>
                    <a:gd name="connsiteY8" fmla="*/ 0 h 890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26592" h="890588">
                      <a:moveTo>
                        <a:pt x="0" y="0"/>
                      </a:moveTo>
                      <a:lnTo>
                        <a:pt x="926591" y="0"/>
                      </a:lnTo>
                      <a:lnTo>
                        <a:pt x="926591" y="463285"/>
                      </a:lnTo>
                      <a:lnTo>
                        <a:pt x="926592" y="463295"/>
                      </a:lnTo>
                      <a:lnTo>
                        <a:pt x="926592" y="890588"/>
                      </a:lnTo>
                      <a:lnTo>
                        <a:pt x="0" y="890588"/>
                      </a:lnTo>
                      <a:lnTo>
                        <a:pt x="0" y="746759"/>
                      </a:lnTo>
                      <a:lnTo>
                        <a:pt x="0" y="46329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F9F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>
                  <a:off x="940774" y="4172665"/>
                  <a:ext cx="883442" cy="88344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3" name="Freeform 152"/>
              <p:cNvSpPr/>
              <p:nvPr/>
            </p:nvSpPr>
            <p:spPr>
              <a:xfrm>
                <a:off x="1852189" y="4169092"/>
                <a:ext cx="1405361" cy="890588"/>
              </a:xfrm>
              <a:custGeom>
                <a:avLst/>
                <a:gdLst>
                  <a:gd name="connsiteX0" fmla="*/ 0 w 1753449"/>
                  <a:gd name="connsiteY0" fmla="*/ 0 h 890588"/>
                  <a:gd name="connsiteX1" fmla="*/ 1308155 w 1753449"/>
                  <a:gd name="connsiteY1" fmla="*/ 0 h 890588"/>
                  <a:gd name="connsiteX2" fmla="*/ 1753449 w 1753449"/>
                  <a:gd name="connsiteY2" fmla="*/ 445294 h 890588"/>
                  <a:gd name="connsiteX3" fmla="*/ 1308155 w 1753449"/>
                  <a:gd name="connsiteY3" fmla="*/ 890588 h 890588"/>
                  <a:gd name="connsiteX4" fmla="*/ 0 w 1753449"/>
                  <a:gd name="connsiteY4" fmla="*/ 890588 h 890588"/>
                  <a:gd name="connsiteX5" fmla="*/ 0 w 1753449"/>
                  <a:gd name="connsiteY5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53449" h="890588">
                    <a:moveTo>
                      <a:pt x="0" y="0"/>
                    </a:moveTo>
                    <a:lnTo>
                      <a:pt x="1308155" y="0"/>
                    </a:lnTo>
                    <a:cubicBezTo>
                      <a:pt x="1554084" y="0"/>
                      <a:pt x="1753449" y="199365"/>
                      <a:pt x="1753449" y="445294"/>
                    </a:cubicBezTo>
                    <a:cubicBezTo>
                      <a:pt x="1753449" y="691223"/>
                      <a:pt x="1554084" y="890588"/>
                      <a:pt x="1308155" y="890588"/>
                    </a:cubicBezTo>
                    <a:lnTo>
                      <a:pt x="0" y="8905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ight Triangle 153"/>
              <p:cNvSpPr/>
              <p:nvPr/>
            </p:nvSpPr>
            <p:spPr>
              <a:xfrm>
                <a:off x="1852187" y="4165202"/>
                <a:ext cx="1043413" cy="894478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0" name="Group 219"/>
            <p:cNvGrpSpPr/>
            <p:nvPr/>
          </p:nvGrpSpPr>
          <p:grpSpPr>
            <a:xfrm>
              <a:off x="-44860" y="4169092"/>
              <a:ext cx="2688228" cy="2688911"/>
              <a:chOff x="-44860" y="4169092"/>
              <a:chExt cx="2688228" cy="2688911"/>
            </a:xfrm>
          </p:grpSpPr>
          <p:grpSp>
            <p:nvGrpSpPr>
              <p:cNvPr id="217" name="Group 216"/>
              <p:cNvGrpSpPr/>
              <p:nvPr/>
            </p:nvGrpSpPr>
            <p:grpSpPr>
              <a:xfrm>
                <a:off x="-44860" y="4169092"/>
                <a:ext cx="1394949" cy="2688908"/>
                <a:chOff x="-44860" y="4169092"/>
                <a:chExt cx="1394949" cy="2688908"/>
              </a:xfrm>
            </p:grpSpPr>
            <p:grpSp>
              <p:nvGrpSpPr>
                <p:cNvPr id="132" name="Group 131"/>
                <p:cNvGrpSpPr/>
                <p:nvPr/>
              </p:nvGrpSpPr>
              <p:grpSpPr>
                <a:xfrm>
                  <a:off x="-23815" y="5967412"/>
                  <a:ext cx="932120" cy="890588"/>
                  <a:chOff x="1161002" y="5967412"/>
                  <a:chExt cx="932120" cy="890588"/>
                </a:xfrm>
              </p:grpSpPr>
              <p:sp>
                <p:nvSpPr>
                  <p:cNvPr id="130" name="Freeform 129"/>
                  <p:cNvSpPr/>
                  <p:nvPr/>
                </p:nvSpPr>
                <p:spPr>
                  <a:xfrm>
                    <a:off x="1166528" y="5967412"/>
                    <a:ext cx="926592" cy="890588"/>
                  </a:xfrm>
                  <a:custGeom>
                    <a:avLst/>
                    <a:gdLst>
                      <a:gd name="connsiteX0" fmla="*/ 0 w 926592"/>
                      <a:gd name="connsiteY0" fmla="*/ 0 h 890588"/>
                      <a:gd name="connsiteX1" fmla="*/ 926591 w 926592"/>
                      <a:gd name="connsiteY1" fmla="*/ 0 h 890588"/>
                      <a:gd name="connsiteX2" fmla="*/ 926591 w 926592"/>
                      <a:gd name="connsiteY2" fmla="*/ 463285 h 890588"/>
                      <a:gd name="connsiteX3" fmla="*/ 926592 w 926592"/>
                      <a:gd name="connsiteY3" fmla="*/ 463295 h 890588"/>
                      <a:gd name="connsiteX4" fmla="*/ 926592 w 926592"/>
                      <a:gd name="connsiteY4" fmla="*/ 890588 h 890588"/>
                      <a:gd name="connsiteX5" fmla="*/ 0 w 926592"/>
                      <a:gd name="connsiteY5" fmla="*/ 890588 h 890588"/>
                      <a:gd name="connsiteX6" fmla="*/ 0 w 926592"/>
                      <a:gd name="connsiteY6" fmla="*/ 746759 h 890588"/>
                      <a:gd name="connsiteX7" fmla="*/ 0 w 926592"/>
                      <a:gd name="connsiteY7" fmla="*/ 463295 h 890588"/>
                      <a:gd name="connsiteX8" fmla="*/ 0 w 926592"/>
                      <a:gd name="connsiteY8" fmla="*/ 0 h 8905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26592" h="890588">
                        <a:moveTo>
                          <a:pt x="0" y="0"/>
                        </a:moveTo>
                        <a:lnTo>
                          <a:pt x="926591" y="0"/>
                        </a:lnTo>
                        <a:lnTo>
                          <a:pt x="926591" y="463285"/>
                        </a:lnTo>
                        <a:lnTo>
                          <a:pt x="926592" y="463295"/>
                        </a:lnTo>
                        <a:lnTo>
                          <a:pt x="926592" y="890588"/>
                        </a:lnTo>
                        <a:lnTo>
                          <a:pt x="0" y="890588"/>
                        </a:lnTo>
                        <a:lnTo>
                          <a:pt x="0" y="746759"/>
                        </a:lnTo>
                        <a:lnTo>
                          <a:pt x="0" y="46329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Right Triangle 51"/>
                  <p:cNvSpPr/>
                  <p:nvPr/>
                </p:nvSpPr>
                <p:spPr>
                  <a:xfrm rot="16200000">
                    <a:off x="1253684" y="6018559"/>
                    <a:ext cx="746758" cy="932119"/>
                  </a:xfrm>
                  <a:prstGeom prst="rtTriangl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Right Triangle 52"/>
                  <p:cNvSpPr/>
                  <p:nvPr/>
                </p:nvSpPr>
                <p:spPr>
                  <a:xfrm rot="5400000">
                    <a:off x="1235779" y="5892635"/>
                    <a:ext cx="422994" cy="572548"/>
                  </a:xfrm>
                  <a:prstGeom prst="rt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16" name="Group 215"/>
                <p:cNvGrpSpPr/>
                <p:nvPr/>
              </p:nvGrpSpPr>
              <p:grpSpPr>
                <a:xfrm>
                  <a:off x="-44860" y="4169092"/>
                  <a:ext cx="1394949" cy="1798318"/>
                  <a:chOff x="-44860" y="4169092"/>
                  <a:chExt cx="1394949" cy="1798318"/>
                </a:xfrm>
              </p:grpSpPr>
              <p:sp>
                <p:nvSpPr>
                  <p:cNvPr id="48" name="Rectangle 47"/>
                  <p:cNvSpPr/>
                  <p:nvPr/>
                </p:nvSpPr>
                <p:spPr>
                  <a:xfrm>
                    <a:off x="101800" y="5060156"/>
                    <a:ext cx="111918" cy="907254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Rectangle 48"/>
                  <p:cNvSpPr/>
                  <p:nvPr/>
                </p:nvSpPr>
                <p:spPr>
                  <a:xfrm>
                    <a:off x="291714" y="5059680"/>
                    <a:ext cx="111918" cy="90773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Rectangle 49"/>
                  <p:cNvSpPr/>
                  <p:nvPr/>
                </p:nvSpPr>
                <p:spPr>
                  <a:xfrm>
                    <a:off x="492774" y="5059680"/>
                    <a:ext cx="111918" cy="90772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Rectangle 50"/>
                  <p:cNvSpPr/>
                  <p:nvPr/>
                </p:nvSpPr>
                <p:spPr>
                  <a:xfrm>
                    <a:off x="700538" y="5052533"/>
                    <a:ext cx="111918" cy="91487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25" name="Group 124"/>
                  <p:cNvGrpSpPr/>
                  <p:nvPr/>
                </p:nvGrpSpPr>
                <p:grpSpPr>
                  <a:xfrm>
                    <a:off x="-44860" y="4169092"/>
                    <a:ext cx="974211" cy="890589"/>
                    <a:chOff x="878965" y="4617719"/>
                    <a:chExt cx="974211" cy="890589"/>
                  </a:xfrm>
                </p:grpSpPr>
                <p:sp>
                  <p:nvSpPr>
                    <p:cNvPr id="124" name="Freeform 123"/>
                    <p:cNvSpPr/>
                    <p:nvPr/>
                  </p:nvSpPr>
                  <p:spPr>
                    <a:xfrm>
                      <a:off x="926584" y="4617719"/>
                      <a:ext cx="926592" cy="890588"/>
                    </a:xfrm>
                    <a:custGeom>
                      <a:avLst/>
                      <a:gdLst>
                        <a:gd name="connsiteX0" fmla="*/ 0 w 926592"/>
                        <a:gd name="connsiteY0" fmla="*/ 0 h 890588"/>
                        <a:gd name="connsiteX1" fmla="*/ 926591 w 926592"/>
                        <a:gd name="connsiteY1" fmla="*/ 0 h 890588"/>
                        <a:gd name="connsiteX2" fmla="*/ 926591 w 926592"/>
                        <a:gd name="connsiteY2" fmla="*/ 463285 h 890588"/>
                        <a:gd name="connsiteX3" fmla="*/ 926592 w 926592"/>
                        <a:gd name="connsiteY3" fmla="*/ 463295 h 890588"/>
                        <a:gd name="connsiteX4" fmla="*/ 926592 w 926592"/>
                        <a:gd name="connsiteY4" fmla="*/ 890588 h 890588"/>
                        <a:gd name="connsiteX5" fmla="*/ 0 w 926592"/>
                        <a:gd name="connsiteY5" fmla="*/ 890588 h 890588"/>
                        <a:gd name="connsiteX6" fmla="*/ 0 w 926592"/>
                        <a:gd name="connsiteY6" fmla="*/ 746759 h 890588"/>
                        <a:gd name="connsiteX7" fmla="*/ 0 w 926592"/>
                        <a:gd name="connsiteY7" fmla="*/ 463295 h 890588"/>
                        <a:gd name="connsiteX8" fmla="*/ 0 w 926592"/>
                        <a:gd name="connsiteY8" fmla="*/ 0 h 8905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926592" h="890588">
                          <a:moveTo>
                            <a:pt x="0" y="0"/>
                          </a:moveTo>
                          <a:lnTo>
                            <a:pt x="926591" y="0"/>
                          </a:lnTo>
                          <a:lnTo>
                            <a:pt x="926591" y="463285"/>
                          </a:lnTo>
                          <a:lnTo>
                            <a:pt x="926592" y="463295"/>
                          </a:lnTo>
                          <a:lnTo>
                            <a:pt x="926592" y="890588"/>
                          </a:lnTo>
                          <a:lnTo>
                            <a:pt x="0" y="890588"/>
                          </a:lnTo>
                          <a:lnTo>
                            <a:pt x="0" y="746759"/>
                          </a:lnTo>
                          <a:lnTo>
                            <a:pt x="0" y="46329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" name="Freeform 37"/>
                    <p:cNvSpPr/>
                    <p:nvPr/>
                  </p:nvSpPr>
                  <p:spPr>
                    <a:xfrm rot="16200000" flipV="1">
                      <a:off x="992690" y="4647823"/>
                      <a:ext cx="746760" cy="974209"/>
                    </a:xfrm>
                    <a:custGeom>
                      <a:avLst/>
                      <a:gdLst>
                        <a:gd name="connsiteX0" fmla="*/ 0 w 468824"/>
                        <a:gd name="connsiteY0" fmla="*/ 0 h 468824"/>
                        <a:gd name="connsiteX1" fmla="*/ 468824 w 468824"/>
                        <a:gd name="connsiteY1" fmla="*/ 0 h 468824"/>
                        <a:gd name="connsiteX2" fmla="*/ 0 w 468824"/>
                        <a:gd name="connsiteY2" fmla="*/ 468824 h 468824"/>
                        <a:gd name="connsiteX3" fmla="*/ 0 w 468824"/>
                        <a:gd name="connsiteY3" fmla="*/ 0 h 4688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68824" h="468824">
                          <a:moveTo>
                            <a:pt x="0" y="0"/>
                          </a:moveTo>
                          <a:lnTo>
                            <a:pt x="468824" y="0"/>
                          </a:lnTo>
                          <a:cubicBezTo>
                            <a:pt x="209900" y="0"/>
                            <a:pt x="0" y="209900"/>
                            <a:pt x="0" y="468824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52" name="Freeform 151"/>
                  <p:cNvSpPr/>
                  <p:nvPr/>
                </p:nvSpPr>
                <p:spPr>
                  <a:xfrm flipH="1">
                    <a:off x="895752" y="5059680"/>
                    <a:ext cx="454337" cy="904158"/>
                  </a:xfrm>
                  <a:custGeom>
                    <a:avLst/>
                    <a:gdLst>
                      <a:gd name="connsiteX0" fmla="*/ 444728 w 444728"/>
                      <a:gd name="connsiteY0" fmla="*/ 0 h 890474"/>
                      <a:gd name="connsiteX1" fmla="*/ 444728 w 444728"/>
                      <a:gd name="connsiteY1" fmla="*/ 890474 h 890474"/>
                      <a:gd name="connsiteX2" fmla="*/ 355552 w 444728"/>
                      <a:gd name="connsiteY2" fmla="*/ 881484 h 890474"/>
                      <a:gd name="connsiteX3" fmla="*/ 0 w 444728"/>
                      <a:gd name="connsiteY3" fmla="*/ 445237 h 890474"/>
                      <a:gd name="connsiteX4" fmla="*/ 355552 w 444728"/>
                      <a:gd name="connsiteY4" fmla="*/ 8990 h 890474"/>
                      <a:gd name="connsiteX5" fmla="*/ 444728 w 444728"/>
                      <a:gd name="connsiteY5" fmla="*/ 0 h 890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44728" h="890474">
                        <a:moveTo>
                          <a:pt x="444728" y="0"/>
                        </a:moveTo>
                        <a:lnTo>
                          <a:pt x="444728" y="890474"/>
                        </a:lnTo>
                        <a:lnTo>
                          <a:pt x="355552" y="881484"/>
                        </a:lnTo>
                        <a:cubicBezTo>
                          <a:pt x="152639" y="839962"/>
                          <a:pt x="0" y="660425"/>
                          <a:pt x="0" y="445237"/>
                        </a:cubicBezTo>
                        <a:cubicBezTo>
                          <a:pt x="0" y="230049"/>
                          <a:pt x="152639" y="50512"/>
                          <a:pt x="355552" y="8990"/>
                        </a:cubicBezTo>
                        <a:lnTo>
                          <a:pt x="444728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19" name="Group 218"/>
              <p:cNvGrpSpPr/>
              <p:nvPr/>
            </p:nvGrpSpPr>
            <p:grpSpPr>
              <a:xfrm>
                <a:off x="901054" y="5963839"/>
                <a:ext cx="1742314" cy="894164"/>
                <a:chOff x="901054" y="5963839"/>
                <a:chExt cx="1742314" cy="894164"/>
              </a:xfrm>
            </p:grpSpPr>
            <p:grpSp>
              <p:nvGrpSpPr>
                <p:cNvPr id="218" name="Group 217"/>
                <p:cNvGrpSpPr/>
                <p:nvPr/>
              </p:nvGrpSpPr>
              <p:grpSpPr>
                <a:xfrm>
                  <a:off x="901054" y="5967412"/>
                  <a:ext cx="926592" cy="890588"/>
                  <a:chOff x="901054" y="5967412"/>
                  <a:chExt cx="926592" cy="890588"/>
                </a:xfrm>
              </p:grpSpPr>
              <p:sp>
                <p:nvSpPr>
                  <p:cNvPr id="155" name="Freeform 154"/>
                  <p:cNvSpPr/>
                  <p:nvPr/>
                </p:nvSpPr>
                <p:spPr>
                  <a:xfrm>
                    <a:off x="901054" y="5967412"/>
                    <a:ext cx="926592" cy="890588"/>
                  </a:xfrm>
                  <a:custGeom>
                    <a:avLst/>
                    <a:gdLst>
                      <a:gd name="connsiteX0" fmla="*/ 0 w 926592"/>
                      <a:gd name="connsiteY0" fmla="*/ 0 h 890588"/>
                      <a:gd name="connsiteX1" fmla="*/ 926591 w 926592"/>
                      <a:gd name="connsiteY1" fmla="*/ 0 h 890588"/>
                      <a:gd name="connsiteX2" fmla="*/ 926591 w 926592"/>
                      <a:gd name="connsiteY2" fmla="*/ 463285 h 890588"/>
                      <a:gd name="connsiteX3" fmla="*/ 926592 w 926592"/>
                      <a:gd name="connsiteY3" fmla="*/ 463295 h 890588"/>
                      <a:gd name="connsiteX4" fmla="*/ 926592 w 926592"/>
                      <a:gd name="connsiteY4" fmla="*/ 890588 h 890588"/>
                      <a:gd name="connsiteX5" fmla="*/ 0 w 926592"/>
                      <a:gd name="connsiteY5" fmla="*/ 890588 h 890588"/>
                      <a:gd name="connsiteX6" fmla="*/ 0 w 926592"/>
                      <a:gd name="connsiteY6" fmla="*/ 746759 h 890588"/>
                      <a:gd name="connsiteX7" fmla="*/ 0 w 926592"/>
                      <a:gd name="connsiteY7" fmla="*/ 463295 h 890588"/>
                      <a:gd name="connsiteX8" fmla="*/ 0 w 926592"/>
                      <a:gd name="connsiteY8" fmla="*/ 0 h 8905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26592" h="890588">
                        <a:moveTo>
                          <a:pt x="0" y="0"/>
                        </a:moveTo>
                        <a:lnTo>
                          <a:pt x="926591" y="0"/>
                        </a:lnTo>
                        <a:lnTo>
                          <a:pt x="926591" y="463285"/>
                        </a:lnTo>
                        <a:lnTo>
                          <a:pt x="926592" y="463295"/>
                        </a:lnTo>
                        <a:lnTo>
                          <a:pt x="926592" y="890588"/>
                        </a:lnTo>
                        <a:lnTo>
                          <a:pt x="0" y="890588"/>
                        </a:lnTo>
                        <a:lnTo>
                          <a:pt x="0" y="746759"/>
                        </a:lnTo>
                        <a:lnTo>
                          <a:pt x="0" y="46329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" name="Diamond 155"/>
                  <p:cNvSpPr/>
                  <p:nvPr/>
                </p:nvSpPr>
                <p:spPr>
                  <a:xfrm>
                    <a:off x="913215" y="5970078"/>
                    <a:ext cx="911001" cy="882666"/>
                  </a:xfrm>
                  <a:prstGeom prst="diamond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57" name="Freeform 156"/>
                <p:cNvSpPr/>
                <p:nvPr/>
              </p:nvSpPr>
              <p:spPr>
                <a:xfrm rot="16200000" flipH="1">
                  <a:off x="1786710" y="6001345"/>
                  <a:ext cx="894164" cy="819152"/>
                </a:xfrm>
                <a:custGeom>
                  <a:avLst/>
                  <a:gdLst>
                    <a:gd name="connsiteX0" fmla="*/ 0 w 926592"/>
                    <a:gd name="connsiteY0" fmla="*/ 0 h 819152"/>
                    <a:gd name="connsiteX1" fmla="*/ 926592 w 926592"/>
                    <a:gd name="connsiteY1" fmla="*/ 0 h 819152"/>
                    <a:gd name="connsiteX2" fmla="*/ 926592 w 926592"/>
                    <a:gd name="connsiteY2" fmla="*/ 819152 h 819152"/>
                    <a:gd name="connsiteX3" fmla="*/ 8131 w 926592"/>
                    <a:gd name="connsiteY3" fmla="*/ 54431 h 819152"/>
                    <a:gd name="connsiteX4" fmla="*/ 0 w 926592"/>
                    <a:gd name="connsiteY4" fmla="*/ 0 h 8191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6592" h="819152">
                      <a:moveTo>
                        <a:pt x="0" y="0"/>
                      </a:moveTo>
                      <a:lnTo>
                        <a:pt x="926592" y="0"/>
                      </a:lnTo>
                      <a:lnTo>
                        <a:pt x="926592" y="819152"/>
                      </a:lnTo>
                      <a:cubicBezTo>
                        <a:pt x="473543" y="819152"/>
                        <a:pt x="95550" y="490857"/>
                        <a:pt x="8131" y="5443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29" name="Group 228"/>
          <p:cNvGrpSpPr/>
          <p:nvPr/>
        </p:nvGrpSpPr>
        <p:grpSpPr>
          <a:xfrm>
            <a:off x="7189849" y="-16352"/>
            <a:ext cx="933852" cy="2295951"/>
            <a:chOff x="7189849" y="-16352"/>
            <a:chExt cx="933852" cy="2295951"/>
          </a:xfrm>
        </p:grpSpPr>
        <p:grpSp>
          <p:nvGrpSpPr>
            <p:cNvPr id="170" name="Group 169"/>
            <p:cNvGrpSpPr/>
            <p:nvPr/>
          </p:nvGrpSpPr>
          <p:grpSpPr>
            <a:xfrm>
              <a:off x="7197109" y="-16352"/>
              <a:ext cx="926592" cy="890588"/>
              <a:chOff x="7929802" y="-1949"/>
              <a:chExt cx="926592" cy="890588"/>
            </a:xfrm>
          </p:grpSpPr>
          <p:sp>
            <p:nvSpPr>
              <p:cNvPr id="159" name="Freeform 158"/>
              <p:cNvSpPr/>
              <p:nvPr/>
            </p:nvSpPr>
            <p:spPr>
              <a:xfrm>
                <a:off x="7929802" y="-1949"/>
                <a:ext cx="926592" cy="890588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Freeform 161"/>
              <p:cNvSpPr/>
              <p:nvPr/>
            </p:nvSpPr>
            <p:spPr>
              <a:xfrm>
                <a:off x="7929802" y="-1949"/>
                <a:ext cx="926592" cy="888644"/>
              </a:xfrm>
              <a:custGeom>
                <a:avLst/>
                <a:gdLst>
                  <a:gd name="connsiteX0" fmla="*/ 0 w 926592"/>
                  <a:gd name="connsiteY0" fmla="*/ 0 h 819152"/>
                  <a:gd name="connsiteX1" fmla="*/ 926592 w 926592"/>
                  <a:gd name="connsiteY1" fmla="*/ 0 h 819152"/>
                  <a:gd name="connsiteX2" fmla="*/ 926592 w 926592"/>
                  <a:gd name="connsiteY2" fmla="*/ 819152 h 819152"/>
                  <a:gd name="connsiteX3" fmla="*/ 8131 w 926592"/>
                  <a:gd name="connsiteY3" fmla="*/ 54431 h 819152"/>
                  <a:gd name="connsiteX4" fmla="*/ 0 w 926592"/>
                  <a:gd name="connsiteY4" fmla="*/ 0 h 819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6592" h="819152">
                    <a:moveTo>
                      <a:pt x="0" y="0"/>
                    </a:moveTo>
                    <a:lnTo>
                      <a:pt x="926592" y="0"/>
                    </a:lnTo>
                    <a:lnTo>
                      <a:pt x="926592" y="819152"/>
                    </a:lnTo>
                    <a:cubicBezTo>
                      <a:pt x="473543" y="819152"/>
                      <a:pt x="95550" y="490857"/>
                      <a:pt x="8131" y="5443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8" name="Freeform 157"/>
            <p:cNvSpPr/>
            <p:nvPr/>
          </p:nvSpPr>
          <p:spPr>
            <a:xfrm rot="5400000">
              <a:off x="6953164" y="1111615"/>
              <a:ext cx="1405361" cy="930607"/>
            </a:xfrm>
            <a:custGeom>
              <a:avLst/>
              <a:gdLst>
                <a:gd name="connsiteX0" fmla="*/ 0 w 1753449"/>
                <a:gd name="connsiteY0" fmla="*/ 0 h 890588"/>
                <a:gd name="connsiteX1" fmla="*/ 1308155 w 1753449"/>
                <a:gd name="connsiteY1" fmla="*/ 0 h 890588"/>
                <a:gd name="connsiteX2" fmla="*/ 1753449 w 1753449"/>
                <a:gd name="connsiteY2" fmla="*/ 445294 h 890588"/>
                <a:gd name="connsiteX3" fmla="*/ 1308155 w 1753449"/>
                <a:gd name="connsiteY3" fmla="*/ 890588 h 890588"/>
                <a:gd name="connsiteX4" fmla="*/ 0 w 1753449"/>
                <a:gd name="connsiteY4" fmla="*/ 890588 h 890588"/>
                <a:gd name="connsiteX5" fmla="*/ 0 w 1753449"/>
                <a:gd name="connsiteY5" fmla="*/ 0 h 89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3449" h="890588">
                  <a:moveTo>
                    <a:pt x="0" y="0"/>
                  </a:moveTo>
                  <a:lnTo>
                    <a:pt x="1308155" y="0"/>
                  </a:lnTo>
                  <a:cubicBezTo>
                    <a:pt x="1554084" y="0"/>
                    <a:pt x="1753449" y="199365"/>
                    <a:pt x="1753449" y="445294"/>
                  </a:cubicBezTo>
                  <a:cubicBezTo>
                    <a:pt x="1753449" y="691223"/>
                    <a:pt x="1554084" y="890588"/>
                    <a:pt x="1308155" y="890588"/>
                  </a:cubicBezTo>
                  <a:lnTo>
                    <a:pt x="0" y="8905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ight Triangle 162"/>
            <p:cNvSpPr/>
            <p:nvPr/>
          </p:nvSpPr>
          <p:spPr>
            <a:xfrm rot="5400000">
              <a:off x="7209168" y="854918"/>
              <a:ext cx="888645" cy="927284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11261870" y="-8323"/>
            <a:ext cx="940735" cy="6861067"/>
            <a:chOff x="11261870" y="-8323"/>
            <a:chExt cx="940735" cy="6861067"/>
          </a:xfrm>
        </p:grpSpPr>
        <p:grpSp>
          <p:nvGrpSpPr>
            <p:cNvPr id="249" name="Group 248"/>
            <p:cNvGrpSpPr/>
            <p:nvPr/>
          </p:nvGrpSpPr>
          <p:grpSpPr>
            <a:xfrm>
              <a:off x="11261870" y="-8323"/>
              <a:ext cx="940735" cy="5292843"/>
              <a:chOff x="11261870" y="-8323"/>
              <a:chExt cx="940735" cy="5292843"/>
            </a:xfrm>
          </p:grpSpPr>
          <p:grpSp>
            <p:nvGrpSpPr>
              <p:cNvPr id="248" name="Group 247"/>
              <p:cNvGrpSpPr/>
              <p:nvPr/>
            </p:nvGrpSpPr>
            <p:grpSpPr>
              <a:xfrm>
                <a:off x="11261870" y="-8323"/>
                <a:ext cx="940735" cy="3887482"/>
                <a:chOff x="11261870" y="-8323"/>
                <a:chExt cx="940735" cy="3887482"/>
              </a:xfrm>
            </p:grpSpPr>
            <p:grpSp>
              <p:nvGrpSpPr>
                <p:cNvPr id="247" name="Group 246"/>
                <p:cNvGrpSpPr/>
                <p:nvPr/>
              </p:nvGrpSpPr>
              <p:grpSpPr>
                <a:xfrm>
                  <a:off x="11261870" y="-8323"/>
                  <a:ext cx="940735" cy="2996894"/>
                  <a:chOff x="11261870" y="-8323"/>
                  <a:chExt cx="940735" cy="2996894"/>
                </a:xfrm>
              </p:grpSpPr>
              <p:grpSp>
                <p:nvGrpSpPr>
                  <p:cNvPr id="246" name="Group 245"/>
                  <p:cNvGrpSpPr/>
                  <p:nvPr/>
                </p:nvGrpSpPr>
                <p:grpSpPr>
                  <a:xfrm>
                    <a:off x="11269445" y="-8323"/>
                    <a:ext cx="933160" cy="1237049"/>
                    <a:chOff x="11269445" y="-8323"/>
                    <a:chExt cx="933160" cy="1237049"/>
                  </a:xfrm>
                </p:grpSpPr>
                <p:sp>
                  <p:nvSpPr>
                    <p:cNvPr id="165" name="Freeform 164"/>
                    <p:cNvSpPr/>
                    <p:nvPr/>
                  </p:nvSpPr>
                  <p:spPr>
                    <a:xfrm>
                      <a:off x="11269445" y="-8323"/>
                      <a:ext cx="933160" cy="346461"/>
                    </a:xfrm>
                    <a:custGeom>
                      <a:avLst/>
                      <a:gdLst>
                        <a:gd name="connsiteX0" fmla="*/ 0 w 926592"/>
                        <a:gd name="connsiteY0" fmla="*/ 0 h 890588"/>
                        <a:gd name="connsiteX1" fmla="*/ 926591 w 926592"/>
                        <a:gd name="connsiteY1" fmla="*/ 0 h 890588"/>
                        <a:gd name="connsiteX2" fmla="*/ 926591 w 926592"/>
                        <a:gd name="connsiteY2" fmla="*/ 463285 h 890588"/>
                        <a:gd name="connsiteX3" fmla="*/ 926592 w 926592"/>
                        <a:gd name="connsiteY3" fmla="*/ 463295 h 890588"/>
                        <a:gd name="connsiteX4" fmla="*/ 926592 w 926592"/>
                        <a:gd name="connsiteY4" fmla="*/ 890588 h 890588"/>
                        <a:gd name="connsiteX5" fmla="*/ 0 w 926592"/>
                        <a:gd name="connsiteY5" fmla="*/ 890588 h 890588"/>
                        <a:gd name="connsiteX6" fmla="*/ 0 w 926592"/>
                        <a:gd name="connsiteY6" fmla="*/ 746759 h 890588"/>
                        <a:gd name="connsiteX7" fmla="*/ 0 w 926592"/>
                        <a:gd name="connsiteY7" fmla="*/ 463295 h 890588"/>
                        <a:gd name="connsiteX8" fmla="*/ 0 w 926592"/>
                        <a:gd name="connsiteY8" fmla="*/ 0 h 8905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926592" h="890588">
                          <a:moveTo>
                            <a:pt x="0" y="0"/>
                          </a:moveTo>
                          <a:lnTo>
                            <a:pt x="926591" y="0"/>
                          </a:lnTo>
                          <a:lnTo>
                            <a:pt x="926591" y="463285"/>
                          </a:lnTo>
                          <a:lnTo>
                            <a:pt x="926592" y="463295"/>
                          </a:lnTo>
                          <a:lnTo>
                            <a:pt x="926592" y="890588"/>
                          </a:lnTo>
                          <a:lnTo>
                            <a:pt x="0" y="890588"/>
                          </a:lnTo>
                          <a:lnTo>
                            <a:pt x="0" y="746759"/>
                          </a:lnTo>
                          <a:lnTo>
                            <a:pt x="0" y="46329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45" name="Group 244"/>
                    <p:cNvGrpSpPr/>
                    <p:nvPr/>
                  </p:nvGrpSpPr>
                  <p:grpSpPr>
                    <a:xfrm>
                      <a:off x="11269445" y="338138"/>
                      <a:ext cx="926592" cy="890588"/>
                      <a:chOff x="11269445" y="338138"/>
                      <a:chExt cx="926592" cy="890588"/>
                    </a:xfrm>
                  </p:grpSpPr>
                  <p:sp>
                    <p:nvSpPr>
                      <p:cNvPr id="166" name="Freeform 165"/>
                      <p:cNvSpPr/>
                      <p:nvPr/>
                    </p:nvSpPr>
                    <p:spPr>
                      <a:xfrm>
                        <a:off x="11269445" y="338138"/>
                        <a:ext cx="926592" cy="890588"/>
                      </a:xfrm>
                      <a:custGeom>
                        <a:avLst/>
                        <a:gdLst>
                          <a:gd name="connsiteX0" fmla="*/ 0 w 926592"/>
                          <a:gd name="connsiteY0" fmla="*/ 0 h 890588"/>
                          <a:gd name="connsiteX1" fmla="*/ 926591 w 926592"/>
                          <a:gd name="connsiteY1" fmla="*/ 0 h 890588"/>
                          <a:gd name="connsiteX2" fmla="*/ 926591 w 926592"/>
                          <a:gd name="connsiteY2" fmla="*/ 463285 h 890588"/>
                          <a:gd name="connsiteX3" fmla="*/ 926592 w 926592"/>
                          <a:gd name="connsiteY3" fmla="*/ 463295 h 890588"/>
                          <a:gd name="connsiteX4" fmla="*/ 926592 w 926592"/>
                          <a:gd name="connsiteY4" fmla="*/ 890588 h 890588"/>
                          <a:gd name="connsiteX5" fmla="*/ 0 w 926592"/>
                          <a:gd name="connsiteY5" fmla="*/ 890588 h 890588"/>
                          <a:gd name="connsiteX6" fmla="*/ 0 w 926592"/>
                          <a:gd name="connsiteY6" fmla="*/ 746759 h 890588"/>
                          <a:gd name="connsiteX7" fmla="*/ 0 w 926592"/>
                          <a:gd name="connsiteY7" fmla="*/ 463295 h 890588"/>
                          <a:gd name="connsiteX8" fmla="*/ 0 w 926592"/>
                          <a:gd name="connsiteY8" fmla="*/ 0 h 89058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926592" h="890588">
                            <a:moveTo>
                              <a:pt x="0" y="0"/>
                            </a:moveTo>
                            <a:lnTo>
                              <a:pt x="926591" y="0"/>
                            </a:lnTo>
                            <a:lnTo>
                              <a:pt x="926591" y="463285"/>
                            </a:lnTo>
                            <a:lnTo>
                              <a:pt x="926592" y="463295"/>
                            </a:lnTo>
                            <a:lnTo>
                              <a:pt x="926592" y="890588"/>
                            </a:lnTo>
                            <a:lnTo>
                              <a:pt x="0" y="890588"/>
                            </a:lnTo>
                            <a:lnTo>
                              <a:pt x="0" y="746759"/>
                            </a:lnTo>
                            <a:lnTo>
                              <a:pt x="0" y="463295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7" name="Diamond 166"/>
                      <p:cNvSpPr/>
                      <p:nvPr/>
                    </p:nvSpPr>
                    <p:spPr>
                      <a:xfrm>
                        <a:off x="11280027" y="338138"/>
                        <a:ext cx="908435" cy="890588"/>
                      </a:xfrm>
                      <a:prstGeom prst="diamond">
                        <a:avLst/>
                      </a:prstGeom>
                      <a:solidFill>
                        <a:srgbClr val="7030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183" name="Freeform 182"/>
                  <p:cNvSpPr/>
                  <p:nvPr/>
                </p:nvSpPr>
                <p:spPr>
                  <a:xfrm>
                    <a:off x="11269445" y="1228726"/>
                    <a:ext cx="926592" cy="153784"/>
                  </a:xfrm>
                  <a:custGeom>
                    <a:avLst/>
                    <a:gdLst>
                      <a:gd name="connsiteX0" fmla="*/ 0 w 926592"/>
                      <a:gd name="connsiteY0" fmla="*/ 0 h 890588"/>
                      <a:gd name="connsiteX1" fmla="*/ 926591 w 926592"/>
                      <a:gd name="connsiteY1" fmla="*/ 0 h 890588"/>
                      <a:gd name="connsiteX2" fmla="*/ 926591 w 926592"/>
                      <a:gd name="connsiteY2" fmla="*/ 463285 h 890588"/>
                      <a:gd name="connsiteX3" fmla="*/ 926592 w 926592"/>
                      <a:gd name="connsiteY3" fmla="*/ 463295 h 890588"/>
                      <a:gd name="connsiteX4" fmla="*/ 926592 w 926592"/>
                      <a:gd name="connsiteY4" fmla="*/ 890588 h 890588"/>
                      <a:gd name="connsiteX5" fmla="*/ 0 w 926592"/>
                      <a:gd name="connsiteY5" fmla="*/ 890588 h 890588"/>
                      <a:gd name="connsiteX6" fmla="*/ 0 w 926592"/>
                      <a:gd name="connsiteY6" fmla="*/ 746759 h 890588"/>
                      <a:gd name="connsiteX7" fmla="*/ 0 w 926592"/>
                      <a:gd name="connsiteY7" fmla="*/ 463295 h 890588"/>
                      <a:gd name="connsiteX8" fmla="*/ 0 w 926592"/>
                      <a:gd name="connsiteY8" fmla="*/ 0 h 8905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26592" h="890588">
                        <a:moveTo>
                          <a:pt x="0" y="0"/>
                        </a:moveTo>
                        <a:lnTo>
                          <a:pt x="926591" y="0"/>
                        </a:lnTo>
                        <a:lnTo>
                          <a:pt x="926591" y="463285"/>
                        </a:lnTo>
                        <a:lnTo>
                          <a:pt x="926592" y="463295"/>
                        </a:lnTo>
                        <a:lnTo>
                          <a:pt x="926592" y="890588"/>
                        </a:lnTo>
                        <a:lnTo>
                          <a:pt x="0" y="890588"/>
                        </a:lnTo>
                        <a:lnTo>
                          <a:pt x="0" y="746759"/>
                        </a:lnTo>
                        <a:lnTo>
                          <a:pt x="0" y="46329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Freeform 183"/>
                  <p:cNvSpPr/>
                  <p:nvPr/>
                </p:nvSpPr>
                <p:spPr>
                  <a:xfrm>
                    <a:off x="11269445" y="1460053"/>
                    <a:ext cx="926592" cy="153784"/>
                  </a:xfrm>
                  <a:custGeom>
                    <a:avLst/>
                    <a:gdLst>
                      <a:gd name="connsiteX0" fmla="*/ 0 w 926592"/>
                      <a:gd name="connsiteY0" fmla="*/ 0 h 890588"/>
                      <a:gd name="connsiteX1" fmla="*/ 926591 w 926592"/>
                      <a:gd name="connsiteY1" fmla="*/ 0 h 890588"/>
                      <a:gd name="connsiteX2" fmla="*/ 926591 w 926592"/>
                      <a:gd name="connsiteY2" fmla="*/ 463285 h 890588"/>
                      <a:gd name="connsiteX3" fmla="*/ 926592 w 926592"/>
                      <a:gd name="connsiteY3" fmla="*/ 463295 h 890588"/>
                      <a:gd name="connsiteX4" fmla="*/ 926592 w 926592"/>
                      <a:gd name="connsiteY4" fmla="*/ 890588 h 890588"/>
                      <a:gd name="connsiteX5" fmla="*/ 0 w 926592"/>
                      <a:gd name="connsiteY5" fmla="*/ 890588 h 890588"/>
                      <a:gd name="connsiteX6" fmla="*/ 0 w 926592"/>
                      <a:gd name="connsiteY6" fmla="*/ 746759 h 890588"/>
                      <a:gd name="connsiteX7" fmla="*/ 0 w 926592"/>
                      <a:gd name="connsiteY7" fmla="*/ 463295 h 890588"/>
                      <a:gd name="connsiteX8" fmla="*/ 0 w 926592"/>
                      <a:gd name="connsiteY8" fmla="*/ 0 h 8905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26592" h="890588">
                        <a:moveTo>
                          <a:pt x="0" y="0"/>
                        </a:moveTo>
                        <a:lnTo>
                          <a:pt x="926591" y="0"/>
                        </a:lnTo>
                        <a:lnTo>
                          <a:pt x="926591" y="463285"/>
                        </a:lnTo>
                        <a:lnTo>
                          <a:pt x="926592" y="463295"/>
                        </a:lnTo>
                        <a:lnTo>
                          <a:pt x="926592" y="890588"/>
                        </a:lnTo>
                        <a:lnTo>
                          <a:pt x="0" y="890588"/>
                        </a:lnTo>
                        <a:lnTo>
                          <a:pt x="0" y="746759"/>
                        </a:lnTo>
                        <a:lnTo>
                          <a:pt x="0" y="46329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5" name="Freeform 184"/>
                  <p:cNvSpPr/>
                  <p:nvPr/>
                </p:nvSpPr>
                <p:spPr>
                  <a:xfrm>
                    <a:off x="11265408" y="1701855"/>
                    <a:ext cx="926592" cy="153784"/>
                  </a:xfrm>
                  <a:custGeom>
                    <a:avLst/>
                    <a:gdLst>
                      <a:gd name="connsiteX0" fmla="*/ 0 w 926592"/>
                      <a:gd name="connsiteY0" fmla="*/ 0 h 890588"/>
                      <a:gd name="connsiteX1" fmla="*/ 926591 w 926592"/>
                      <a:gd name="connsiteY1" fmla="*/ 0 h 890588"/>
                      <a:gd name="connsiteX2" fmla="*/ 926591 w 926592"/>
                      <a:gd name="connsiteY2" fmla="*/ 463285 h 890588"/>
                      <a:gd name="connsiteX3" fmla="*/ 926592 w 926592"/>
                      <a:gd name="connsiteY3" fmla="*/ 463295 h 890588"/>
                      <a:gd name="connsiteX4" fmla="*/ 926592 w 926592"/>
                      <a:gd name="connsiteY4" fmla="*/ 890588 h 890588"/>
                      <a:gd name="connsiteX5" fmla="*/ 0 w 926592"/>
                      <a:gd name="connsiteY5" fmla="*/ 890588 h 890588"/>
                      <a:gd name="connsiteX6" fmla="*/ 0 w 926592"/>
                      <a:gd name="connsiteY6" fmla="*/ 746759 h 890588"/>
                      <a:gd name="connsiteX7" fmla="*/ 0 w 926592"/>
                      <a:gd name="connsiteY7" fmla="*/ 463295 h 890588"/>
                      <a:gd name="connsiteX8" fmla="*/ 0 w 926592"/>
                      <a:gd name="connsiteY8" fmla="*/ 0 h 8905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26592" h="890588">
                        <a:moveTo>
                          <a:pt x="0" y="0"/>
                        </a:moveTo>
                        <a:lnTo>
                          <a:pt x="926591" y="0"/>
                        </a:lnTo>
                        <a:lnTo>
                          <a:pt x="926591" y="463285"/>
                        </a:lnTo>
                        <a:lnTo>
                          <a:pt x="926592" y="463295"/>
                        </a:lnTo>
                        <a:lnTo>
                          <a:pt x="926592" y="890588"/>
                        </a:lnTo>
                        <a:lnTo>
                          <a:pt x="0" y="890588"/>
                        </a:lnTo>
                        <a:lnTo>
                          <a:pt x="0" y="746759"/>
                        </a:lnTo>
                        <a:lnTo>
                          <a:pt x="0" y="46329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6" name="Freeform 185"/>
                  <p:cNvSpPr/>
                  <p:nvPr/>
                </p:nvSpPr>
                <p:spPr>
                  <a:xfrm>
                    <a:off x="11261870" y="1944199"/>
                    <a:ext cx="926592" cy="153784"/>
                  </a:xfrm>
                  <a:custGeom>
                    <a:avLst/>
                    <a:gdLst>
                      <a:gd name="connsiteX0" fmla="*/ 0 w 926592"/>
                      <a:gd name="connsiteY0" fmla="*/ 0 h 890588"/>
                      <a:gd name="connsiteX1" fmla="*/ 926591 w 926592"/>
                      <a:gd name="connsiteY1" fmla="*/ 0 h 890588"/>
                      <a:gd name="connsiteX2" fmla="*/ 926591 w 926592"/>
                      <a:gd name="connsiteY2" fmla="*/ 463285 h 890588"/>
                      <a:gd name="connsiteX3" fmla="*/ 926592 w 926592"/>
                      <a:gd name="connsiteY3" fmla="*/ 463295 h 890588"/>
                      <a:gd name="connsiteX4" fmla="*/ 926592 w 926592"/>
                      <a:gd name="connsiteY4" fmla="*/ 890588 h 890588"/>
                      <a:gd name="connsiteX5" fmla="*/ 0 w 926592"/>
                      <a:gd name="connsiteY5" fmla="*/ 890588 h 890588"/>
                      <a:gd name="connsiteX6" fmla="*/ 0 w 926592"/>
                      <a:gd name="connsiteY6" fmla="*/ 746759 h 890588"/>
                      <a:gd name="connsiteX7" fmla="*/ 0 w 926592"/>
                      <a:gd name="connsiteY7" fmla="*/ 463295 h 890588"/>
                      <a:gd name="connsiteX8" fmla="*/ 0 w 926592"/>
                      <a:gd name="connsiteY8" fmla="*/ 0 h 8905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26592" h="890588">
                        <a:moveTo>
                          <a:pt x="0" y="0"/>
                        </a:moveTo>
                        <a:lnTo>
                          <a:pt x="926591" y="0"/>
                        </a:lnTo>
                        <a:lnTo>
                          <a:pt x="926591" y="463285"/>
                        </a:lnTo>
                        <a:lnTo>
                          <a:pt x="926592" y="463295"/>
                        </a:lnTo>
                        <a:lnTo>
                          <a:pt x="926592" y="890588"/>
                        </a:lnTo>
                        <a:lnTo>
                          <a:pt x="0" y="890588"/>
                        </a:lnTo>
                        <a:lnTo>
                          <a:pt x="0" y="746759"/>
                        </a:lnTo>
                        <a:lnTo>
                          <a:pt x="0" y="46329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0" name="Right Triangle 189"/>
                  <p:cNvSpPr/>
                  <p:nvPr/>
                </p:nvSpPr>
                <p:spPr>
                  <a:xfrm rot="16200000">
                    <a:off x="11283410" y="2079981"/>
                    <a:ext cx="890588" cy="926592"/>
                  </a:xfrm>
                  <a:prstGeom prst="rtTriangle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6" name="Group 195"/>
                <p:cNvGrpSpPr/>
                <p:nvPr/>
              </p:nvGrpSpPr>
              <p:grpSpPr>
                <a:xfrm>
                  <a:off x="11265408" y="2988571"/>
                  <a:ext cx="926592" cy="890588"/>
                  <a:chOff x="11265408" y="2988571"/>
                  <a:chExt cx="926592" cy="890588"/>
                </a:xfrm>
              </p:grpSpPr>
              <p:sp>
                <p:nvSpPr>
                  <p:cNvPr id="189" name="Freeform 188"/>
                  <p:cNvSpPr/>
                  <p:nvPr/>
                </p:nvSpPr>
                <p:spPr>
                  <a:xfrm>
                    <a:off x="11265408" y="2988571"/>
                    <a:ext cx="926592" cy="890588"/>
                  </a:xfrm>
                  <a:custGeom>
                    <a:avLst/>
                    <a:gdLst>
                      <a:gd name="connsiteX0" fmla="*/ 0 w 926592"/>
                      <a:gd name="connsiteY0" fmla="*/ 0 h 890588"/>
                      <a:gd name="connsiteX1" fmla="*/ 926591 w 926592"/>
                      <a:gd name="connsiteY1" fmla="*/ 0 h 890588"/>
                      <a:gd name="connsiteX2" fmla="*/ 926591 w 926592"/>
                      <a:gd name="connsiteY2" fmla="*/ 463285 h 890588"/>
                      <a:gd name="connsiteX3" fmla="*/ 926592 w 926592"/>
                      <a:gd name="connsiteY3" fmla="*/ 463295 h 890588"/>
                      <a:gd name="connsiteX4" fmla="*/ 926592 w 926592"/>
                      <a:gd name="connsiteY4" fmla="*/ 890588 h 890588"/>
                      <a:gd name="connsiteX5" fmla="*/ 0 w 926592"/>
                      <a:gd name="connsiteY5" fmla="*/ 890588 h 890588"/>
                      <a:gd name="connsiteX6" fmla="*/ 0 w 926592"/>
                      <a:gd name="connsiteY6" fmla="*/ 746759 h 890588"/>
                      <a:gd name="connsiteX7" fmla="*/ 0 w 926592"/>
                      <a:gd name="connsiteY7" fmla="*/ 463295 h 890588"/>
                      <a:gd name="connsiteX8" fmla="*/ 0 w 926592"/>
                      <a:gd name="connsiteY8" fmla="*/ 0 h 8905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26592" h="890588">
                        <a:moveTo>
                          <a:pt x="0" y="0"/>
                        </a:moveTo>
                        <a:lnTo>
                          <a:pt x="926591" y="0"/>
                        </a:lnTo>
                        <a:lnTo>
                          <a:pt x="926591" y="463285"/>
                        </a:lnTo>
                        <a:lnTo>
                          <a:pt x="926592" y="463295"/>
                        </a:lnTo>
                        <a:lnTo>
                          <a:pt x="926592" y="890588"/>
                        </a:lnTo>
                        <a:lnTo>
                          <a:pt x="0" y="890588"/>
                        </a:lnTo>
                        <a:lnTo>
                          <a:pt x="0" y="746759"/>
                        </a:lnTo>
                        <a:lnTo>
                          <a:pt x="0" y="46329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2" name="Rectangle 191"/>
                  <p:cNvSpPr/>
                  <p:nvPr/>
                </p:nvSpPr>
                <p:spPr>
                  <a:xfrm>
                    <a:off x="11269445" y="2993436"/>
                    <a:ext cx="146843" cy="885723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4" name="Rectangle 193"/>
                  <p:cNvSpPr/>
                  <p:nvPr/>
                </p:nvSpPr>
                <p:spPr>
                  <a:xfrm>
                    <a:off x="11495664" y="2993436"/>
                    <a:ext cx="146843" cy="885723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" name="Rectangle 194"/>
                  <p:cNvSpPr/>
                  <p:nvPr/>
                </p:nvSpPr>
                <p:spPr>
                  <a:xfrm>
                    <a:off x="11721883" y="2993436"/>
                    <a:ext cx="146843" cy="885723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07" name="Group 206"/>
              <p:cNvGrpSpPr/>
              <p:nvPr/>
            </p:nvGrpSpPr>
            <p:grpSpPr>
              <a:xfrm>
                <a:off x="11262799" y="3879159"/>
                <a:ext cx="931809" cy="1405361"/>
                <a:chOff x="11262799" y="3879159"/>
                <a:chExt cx="931809" cy="1405361"/>
              </a:xfrm>
            </p:grpSpPr>
            <p:sp>
              <p:nvSpPr>
                <p:cNvPr id="205" name="Freeform 204"/>
                <p:cNvSpPr/>
                <p:nvPr/>
              </p:nvSpPr>
              <p:spPr>
                <a:xfrm rot="5400000">
                  <a:off x="11026023" y="4115935"/>
                  <a:ext cx="1405361" cy="931809"/>
                </a:xfrm>
                <a:custGeom>
                  <a:avLst/>
                  <a:gdLst>
                    <a:gd name="connsiteX0" fmla="*/ 0 w 1753449"/>
                    <a:gd name="connsiteY0" fmla="*/ 0 h 890588"/>
                    <a:gd name="connsiteX1" fmla="*/ 1308155 w 1753449"/>
                    <a:gd name="connsiteY1" fmla="*/ 0 h 890588"/>
                    <a:gd name="connsiteX2" fmla="*/ 1753449 w 1753449"/>
                    <a:gd name="connsiteY2" fmla="*/ 445294 h 890588"/>
                    <a:gd name="connsiteX3" fmla="*/ 1308155 w 1753449"/>
                    <a:gd name="connsiteY3" fmla="*/ 890588 h 890588"/>
                    <a:gd name="connsiteX4" fmla="*/ 0 w 1753449"/>
                    <a:gd name="connsiteY4" fmla="*/ 890588 h 890588"/>
                    <a:gd name="connsiteX5" fmla="*/ 0 w 1753449"/>
                    <a:gd name="connsiteY5" fmla="*/ 0 h 890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53449" h="890588">
                      <a:moveTo>
                        <a:pt x="0" y="0"/>
                      </a:moveTo>
                      <a:lnTo>
                        <a:pt x="1308155" y="0"/>
                      </a:lnTo>
                      <a:cubicBezTo>
                        <a:pt x="1554084" y="0"/>
                        <a:pt x="1753449" y="199365"/>
                        <a:pt x="1753449" y="445294"/>
                      </a:cubicBezTo>
                      <a:cubicBezTo>
                        <a:pt x="1753449" y="691223"/>
                        <a:pt x="1554084" y="890588"/>
                        <a:pt x="1308155" y="890588"/>
                      </a:cubicBezTo>
                      <a:lnTo>
                        <a:pt x="0" y="8905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Right Triangle 205"/>
                <p:cNvSpPr/>
                <p:nvPr/>
              </p:nvSpPr>
              <p:spPr>
                <a:xfrm flipV="1">
                  <a:off x="11266070" y="3884024"/>
                  <a:ext cx="923829" cy="929802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12" name="Oval 211"/>
            <p:cNvSpPr/>
            <p:nvPr/>
          </p:nvSpPr>
          <p:spPr>
            <a:xfrm>
              <a:off x="11297588" y="5969302"/>
              <a:ext cx="883442" cy="8834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4" name="Group 243"/>
          <p:cNvGrpSpPr/>
          <p:nvPr/>
        </p:nvGrpSpPr>
        <p:grpSpPr>
          <a:xfrm>
            <a:off x="9043032" y="-1"/>
            <a:ext cx="1872621" cy="3235243"/>
            <a:chOff x="8689939" y="-58427"/>
            <a:chExt cx="1872621" cy="3235243"/>
          </a:xfrm>
        </p:grpSpPr>
        <p:grpSp>
          <p:nvGrpSpPr>
            <p:cNvPr id="243" name="Group 242"/>
            <p:cNvGrpSpPr/>
            <p:nvPr/>
          </p:nvGrpSpPr>
          <p:grpSpPr>
            <a:xfrm>
              <a:off x="9623015" y="880864"/>
              <a:ext cx="939545" cy="2295952"/>
              <a:chOff x="9623015" y="880864"/>
              <a:chExt cx="939545" cy="2295952"/>
            </a:xfrm>
          </p:grpSpPr>
          <p:sp>
            <p:nvSpPr>
              <p:cNvPr id="175" name="Freeform 174"/>
              <p:cNvSpPr/>
              <p:nvPr/>
            </p:nvSpPr>
            <p:spPr>
              <a:xfrm>
                <a:off x="9626226" y="880868"/>
                <a:ext cx="926592" cy="890588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9713151" y="880865"/>
                <a:ext cx="180975" cy="890591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9991097" y="880864"/>
                <a:ext cx="180975" cy="890591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10270768" y="880864"/>
                <a:ext cx="180975" cy="890591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3" name="Group 202"/>
              <p:cNvGrpSpPr/>
              <p:nvPr/>
            </p:nvGrpSpPr>
            <p:grpSpPr>
              <a:xfrm>
                <a:off x="9623015" y="1771455"/>
                <a:ext cx="939545" cy="1405361"/>
                <a:chOff x="9623015" y="1771455"/>
                <a:chExt cx="939545" cy="1405361"/>
              </a:xfrm>
            </p:grpSpPr>
            <p:sp>
              <p:nvSpPr>
                <p:cNvPr id="180" name="Freeform 179"/>
                <p:cNvSpPr/>
                <p:nvPr/>
              </p:nvSpPr>
              <p:spPr>
                <a:xfrm rot="5400000">
                  <a:off x="9386239" y="2008231"/>
                  <a:ext cx="1405361" cy="931809"/>
                </a:xfrm>
                <a:custGeom>
                  <a:avLst/>
                  <a:gdLst>
                    <a:gd name="connsiteX0" fmla="*/ 0 w 1753449"/>
                    <a:gd name="connsiteY0" fmla="*/ 0 h 890588"/>
                    <a:gd name="connsiteX1" fmla="*/ 1308155 w 1753449"/>
                    <a:gd name="connsiteY1" fmla="*/ 0 h 890588"/>
                    <a:gd name="connsiteX2" fmla="*/ 1753449 w 1753449"/>
                    <a:gd name="connsiteY2" fmla="*/ 445294 h 890588"/>
                    <a:gd name="connsiteX3" fmla="*/ 1308155 w 1753449"/>
                    <a:gd name="connsiteY3" fmla="*/ 890588 h 890588"/>
                    <a:gd name="connsiteX4" fmla="*/ 0 w 1753449"/>
                    <a:gd name="connsiteY4" fmla="*/ 890588 h 890588"/>
                    <a:gd name="connsiteX5" fmla="*/ 0 w 1753449"/>
                    <a:gd name="connsiteY5" fmla="*/ 0 h 890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53449" h="890588">
                      <a:moveTo>
                        <a:pt x="0" y="0"/>
                      </a:moveTo>
                      <a:lnTo>
                        <a:pt x="1308155" y="0"/>
                      </a:lnTo>
                      <a:cubicBezTo>
                        <a:pt x="1554084" y="0"/>
                        <a:pt x="1753449" y="199365"/>
                        <a:pt x="1753449" y="445294"/>
                      </a:cubicBezTo>
                      <a:cubicBezTo>
                        <a:pt x="1753449" y="691223"/>
                        <a:pt x="1554084" y="890588"/>
                        <a:pt x="1308155" y="890588"/>
                      </a:cubicBezTo>
                      <a:lnTo>
                        <a:pt x="0" y="8905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Right Triangle 180"/>
                <p:cNvSpPr/>
                <p:nvPr/>
              </p:nvSpPr>
              <p:spPr>
                <a:xfrm rot="5400000" flipV="1">
                  <a:off x="9652354" y="1742122"/>
                  <a:ext cx="880869" cy="939542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35" name="Group 234"/>
            <p:cNvGrpSpPr/>
            <p:nvPr/>
          </p:nvGrpSpPr>
          <p:grpSpPr>
            <a:xfrm>
              <a:off x="8689939" y="-58427"/>
              <a:ext cx="1862879" cy="1760282"/>
              <a:chOff x="8689939" y="-58427"/>
              <a:chExt cx="1862879" cy="1760282"/>
            </a:xfrm>
          </p:grpSpPr>
          <p:sp>
            <p:nvSpPr>
              <p:cNvPr id="176" name="Right Triangle 175"/>
              <p:cNvSpPr/>
              <p:nvPr/>
            </p:nvSpPr>
            <p:spPr>
              <a:xfrm flipV="1">
                <a:off x="9623016" y="-58427"/>
                <a:ext cx="929802" cy="939291"/>
              </a:xfrm>
              <a:prstGeom prst="rt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Freeform 229"/>
              <p:cNvSpPr/>
              <p:nvPr/>
            </p:nvSpPr>
            <p:spPr>
              <a:xfrm>
                <a:off x="8691604" y="-58426"/>
                <a:ext cx="926592" cy="153784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Freeform 230"/>
              <p:cNvSpPr/>
              <p:nvPr/>
            </p:nvSpPr>
            <p:spPr>
              <a:xfrm>
                <a:off x="8689939" y="170252"/>
                <a:ext cx="931625" cy="153784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Freeform 231"/>
              <p:cNvSpPr/>
              <p:nvPr/>
            </p:nvSpPr>
            <p:spPr>
              <a:xfrm>
                <a:off x="8689939" y="419308"/>
                <a:ext cx="926592" cy="153784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Freeform 232"/>
              <p:cNvSpPr/>
              <p:nvPr/>
            </p:nvSpPr>
            <p:spPr>
              <a:xfrm>
                <a:off x="8689939" y="668658"/>
                <a:ext cx="926592" cy="153784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Oval 233"/>
              <p:cNvSpPr/>
              <p:nvPr/>
            </p:nvSpPr>
            <p:spPr>
              <a:xfrm>
                <a:off x="8739573" y="818413"/>
                <a:ext cx="883442" cy="8834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1" name="TextBox 250"/>
          <p:cNvSpPr txBox="1"/>
          <p:nvPr/>
        </p:nvSpPr>
        <p:spPr>
          <a:xfrm>
            <a:off x="3818475" y="3574180"/>
            <a:ext cx="6757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Dictionary</a:t>
            </a:r>
            <a:endParaRPr lang="en-US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15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/>
        </p:nvSpPr>
        <p:spPr>
          <a:xfrm>
            <a:off x="-31480" y="-64509"/>
            <a:ext cx="12092045" cy="6899718"/>
          </a:xfrm>
          <a:custGeom>
            <a:avLst/>
            <a:gdLst>
              <a:gd name="connsiteX0" fmla="*/ 0 w 12274883"/>
              <a:gd name="connsiteY0" fmla="*/ 0 h 6899718"/>
              <a:gd name="connsiteX1" fmla="*/ 8859125 w 12274883"/>
              <a:gd name="connsiteY1" fmla="*/ 0 h 6899718"/>
              <a:gd name="connsiteX2" fmla="*/ 12274883 w 12274883"/>
              <a:gd name="connsiteY2" fmla="*/ 2461229 h 6899718"/>
              <a:gd name="connsiteX3" fmla="*/ 12274883 w 12274883"/>
              <a:gd name="connsiteY3" fmla="*/ 4594844 h 6899718"/>
              <a:gd name="connsiteX4" fmla="*/ 10188692 w 12274883"/>
              <a:gd name="connsiteY4" fmla="*/ 6862657 h 6899718"/>
              <a:gd name="connsiteX5" fmla="*/ 10048163 w 12274883"/>
              <a:gd name="connsiteY5" fmla="*/ 6899718 h 6899718"/>
              <a:gd name="connsiteX6" fmla="*/ 0 w 12274883"/>
              <a:gd name="connsiteY6" fmla="*/ 6899718 h 6899718"/>
              <a:gd name="connsiteX7" fmla="*/ 0 w 12274883"/>
              <a:gd name="connsiteY7" fmla="*/ 0 h 689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74883" h="6899718">
                <a:moveTo>
                  <a:pt x="0" y="0"/>
                </a:moveTo>
                <a:lnTo>
                  <a:pt x="8859125" y="0"/>
                </a:lnTo>
                <a:cubicBezTo>
                  <a:pt x="10745596" y="0"/>
                  <a:pt x="12274883" y="1101930"/>
                  <a:pt x="12274883" y="2461229"/>
                </a:cubicBezTo>
                <a:lnTo>
                  <a:pt x="12274883" y="4594844"/>
                </a:lnTo>
                <a:cubicBezTo>
                  <a:pt x="12274883" y="5614318"/>
                  <a:pt x="11414659" y="6489022"/>
                  <a:pt x="10188692" y="6862657"/>
                </a:cubicBezTo>
                <a:lnTo>
                  <a:pt x="10048163" y="6899718"/>
                </a:lnTo>
                <a:lnTo>
                  <a:pt x="0" y="689971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-649859" y="3443277"/>
            <a:ext cx="4290519" cy="3379422"/>
          </a:xfrm>
          <a:custGeom>
            <a:avLst/>
            <a:gdLst>
              <a:gd name="connsiteX0" fmla="*/ 2465564 w 4931128"/>
              <a:gd name="connsiteY0" fmla="*/ 0 h 3883997"/>
              <a:gd name="connsiteX1" fmla="*/ 4931128 w 4931128"/>
              <a:gd name="connsiteY1" fmla="*/ 2582489 h 3883997"/>
              <a:gd name="connsiteX2" fmla="*/ 4633548 w 4931128"/>
              <a:gd name="connsiteY2" fmla="*/ 3813456 h 3883997"/>
              <a:gd name="connsiteX3" fmla="*/ 4592634 w 4931128"/>
              <a:gd name="connsiteY3" fmla="*/ 3883997 h 3883997"/>
              <a:gd name="connsiteX4" fmla="*/ 338495 w 4931128"/>
              <a:gd name="connsiteY4" fmla="*/ 3883997 h 3883997"/>
              <a:gd name="connsiteX5" fmla="*/ 297580 w 4931128"/>
              <a:gd name="connsiteY5" fmla="*/ 3813456 h 3883997"/>
              <a:gd name="connsiteX6" fmla="*/ 0 w 4931128"/>
              <a:gd name="connsiteY6" fmla="*/ 2582489 h 3883997"/>
              <a:gd name="connsiteX7" fmla="*/ 2465564 w 4931128"/>
              <a:gd name="connsiteY7" fmla="*/ 0 h 3883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31128" h="3883997">
                <a:moveTo>
                  <a:pt x="2465564" y="0"/>
                </a:moveTo>
                <a:cubicBezTo>
                  <a:pt x="3827257" y="0"/>
                  <a:pt x="4931128" y="1156220"/>
                  <a:pt x="4931128" y="2582489"/>
                </a:cubicBezTo>
                <a:cubicBezTo>
                  <a:pt x="4931128" y="3028198"/>
                  <a:pt x="4823328" y="3447535"/>
                  <a:pt x="4633548" y="3813456"/>
                </a:cubicBezTo>
                <a:lnTo>
                  <a:pt x="4592634" y="3883997"/>
                </a:lnTo>
                <a:lnTo>
                  <a:pt x="338495" y="3883997"/>
                </a:lnTo>
                <a:lnTo>
                  <a:pt x="297580" y="3813456"/>
                </a:lnTo>
                <a:cubicBezTo>
                  <a:pt x="107800" y="3447535"/>
                  <a:pt x="0" y="3028198"/>
                  <a:pt x="0" y="2582489"/>
                </a:cubicBezTo>
                <a:cubicBezTo>
                  <a:pt x="0" y="1156220"/>
                  <a:pt x="1103871" y="0"/>
                  <a:pt x="2465564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8235747" y="493041"/>
            <a:ext cx="2284737" cy="2300281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517442" y="881714"/>
            <a:ext cx="3958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en-US" sz="5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2021;p48"/>
          <p:cNvSpPr/>
          <p:nvPr/>
        </p:nvSpPr>
        <p:spPr>
          <a:xfrm rot="669649" flipH="1">
            <a:off x="891987" y="-6296"/>
            <a:ext cx="1393436" cy="1294906"/>
          </a:xfrm>
          <a:custGeom>
            <a:avLst/>
            <a:gdLst/>
            <a:ahLst/>
            <a:cxnLst/>
            <a:rect l="l" t="t" r="r" b="b"/>
            <a:pathLst>
              <a:path w="518" h="567" extrusionOk="0">
                <a:moveTo>
                  <a:pt x="144" y="322"/>
                </a:moveTo>
                <a:cubicBezTo>
                  <a:pt x="151" y="316"/>
                  <a:pt x="160" y="314"/>
                  <a:pt x="169" y="316"/>
                </a:cubicBezTo>
                <a:cubicBezTo>
                  <a:pt x="182" y="318"/>
                  <a:pt x="195" y="327"/>
                  <a:pt x="205" y="339"/>
                </a:cubicBezTo>
                <a:cubicBezTo>
                  <a:pt x="215" y="352"/>
                  <a:pt x="221" y="366"/>
                  <a:pt x="220" y="379"/>
                </a:cubicBezTo>
                <a:cubicBezTo>
                  <a:pt x="220" y="388"/>
                  <a:pt x="216" y="397"/>
                  <a:pt x="209" y="402"/>
                </a:cubicBezTo>
                <a:cubicBezTo>
                  <a:pt x="202" y="408"/>
                  <a:pt x="193" y="410"/>
                  <a:pt x="184" y="408"/>
                </a:cubicBezTo>
                <a:cubicBezTo>
                  <a:pt x="308" y="562"/>
                  <a:pt x="308" y="562"/>
                  <a:pt x="308" y="562"/>
                </a:cubicBezTo>
                <a:cubicBezTo>
                  <a:pt x="312" y="567"/>
                  <a:pt x="321" y="565"/>
                  <a:pt x="323" y="559"/>
                </a:cubicBezTo>
                <a:cubicBezTo>
                  <a:pt x="400" y="358"/>
                  <a:pt x="400" y="358"/>
                  <a:pt x="400" y="358"/>
                </a:cubicBezTo>
                <a:cubicBezTo>
                  <a:pt x="401" y="356"/>
                  <a:pt x="403" y="354"/>
                  <a:pt x="405" y="353"/>
                </a:cubicBezTo>
                <a:cubicBezTo>
                  <a:pt x="406" y="353"/>
                  <a:pt x="407" y="353"/>
                  <a:pt x="409" y="353"/>
                </a:cubicBezTo>
                <a:cubicBezTo>
                  <a:pt x="414" y="355"/>
                  <a:pt x="419" y="357"/>
                  <a:pt x="421" y="363"/>
                </a:cubicBezTo>
                <a:cubicBezTo>
                  <a:pt x="422" y="367"/>
                  <a:pt x="422" y="370"/>
                  <a:pt x="422" y="374"/>
                </a:cubicBezTo>
                <a:cubicBezTo>
                  <a:pt x="425" y="384"/>
                  <a:pt x="435" y="390"/>
                  <a:pt x="445" y="384"/>
                </a:cubicBezTo>
                <a:cubicBezTo>
                  <a:pt x="454" y="379"/>
                  <a:pt x="461" y="369"/>
                  <a:pt x="465" y="358"/>
                </a:cubicBezTo>
                <a:cubicBezTo>
                  <a:pt x="469" y="348"/>
                  <a:pt x="471" y="336"/>
                  <a:pt x="467" y="326"/>
                </a:cubicBezTo>
                <a:cubicBezTo>
                  <a:pt x="464" y="315"/>
                  <a:pt x="452" y="312"/>
                  <a:pt x="444" y="319"/>
                </a:cubicBezTo>
                <a:cubicBezTo>
                  <a:pt x="441" y="321"/>
                  <a:pt x="438" y="323"/>
                  <a:pt x="435" y="326"/>
                </a:cubicBezTo>
                <a:cubicBezTo>
                  <a:pt x="430" y="329"/>
                  <a:pt x="425" y="327"/>
                  <a:pt x="419" y="325"/>
                </a:cubicBezTo>
                <a:cubicBezTo>
                  <a:pt x="418" y="324"/>
                  <a:pt x="417" y="324"/>
                  <a:pt x="417" y="322"/>
                </a:cubicBezTo>
                <a:cubicBezTo>
                  <a:pt x="416" y="320"/>
                  <a:pt x="416" y="318"/>
                  <a:pt x="416" y="316"/>
                </a:cubicBezTo>
                <a:cubicBezTo>
                  <a:pt x="517" y="54"/>
                  <a:pt x="517" y="54"/>
                  <a:pt x="517" y="54"/>
                </a:cubicBezTo>
                <a:cubicBezTo>
                  <a:pt x="518" y="49"/>
                  <a:pt x="516" y="44"/>
                  <a:pt x="511" y="43"/>
                </a:cubicBezTo>
                <a:cubicBezTo>
                  <a:pt x="356" y="0"/>
                  <a:pt x="213" y="22"/>
                  <a:pt x="130" y="66"/>
                </a:cubicBezTo>
                <a:cubicBezTo>
                  <a:pt x="74" y="95"/>
                  <a:pt x="33" y="133"/>
                  <a:pt x="3" y="174"/>
                </a:cubicBezTo>
                <a:cubicBezTo>
                  <a:pt x="0" y="178"/>
                  <a:pt x="0" y="182"/>
                  <a:pt x="3" y="185"/>
                </a:cubicBezTo>
                <a:cubicBezTo>
                  <a:pt x="133" y="346"/>
                  <a:pt x="133" y="346"/>
                  <a:pt x="133" y="346"/>
                </a:cubicBezTo>
                <a:cubicBezTo>
                  <a:pt x="133" y="336"/>
                  <a:pt x="137" y="327"/>
                  <a:pt x="144" y="3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2022;p48"/>
          <p:cNvSpPr/>
          <p:nvPr/>
        </p:nvSpPr>
        <p:spPr>
          <a:xfrm rot="669649" flipH="1">
            <a:off x="105280" y="-55694"/>
            <a:ext cx="1270675" cy="1256528"/>
          </a:xfrm>
          <a:custGeom>
            <a:avLst/>
            <a:gdLst/>
            <a:ahLst/>
            <a:cxnLst/>
            <a:rect l="l" t="t" r="r" b="b"/>
            <a:pathLst>
              <a:path w="473" h="550" extrusionOk="0">
                <a:moveTo>
                  <a:pt x="128" y="252"/>
                </a:moveTo>
                <a:cubicBezTo>
                  <a:pt x="136" y="255"/>
                  <a:pt x="142" y="262"/>
                  <a:pt x="145" y="270"/>
                </a:cubicBezTo>
                <a:cubicBezTo>
                  <a:pt x="149" y="283"/>
                  <a:pt x="148" y="298"/>
                  <a:pt x="143" y="313"/>
                </a:cubicBezTo>
                <a:cubicBezTo>
                  <a:pt x="137" y="328"/>
                  <a:pt x="128" y="340"/>
                  <a:pt x="116" y="347"/>
                </a:cubicBezTo>
                <a:cubicBezTo>
                  <a:pt x="108" y="351"/>
                  <a:pt x="99" y="352"/>
                  <a:pt x="90" y="349"/>
                </a:cubicBezTo>
                <a:cubicBezTo>
                  <a:pt x="82" y="345"/>
                  <a:pt x="75" y="338"/>
                  <a:pt x="73" y="329"/>
                </a:cubicBezTo>
                <a:cubicBezTo>
                  <a:pt x="2" y="514"/>
                  <a:pt x="2" y="514"/>
                  <a:pt x="2" y="514"/>
                </a:cubicBezTo>
                <a:cubicBezTo>
                  <a:pt x="0" y="520"/>
                  <a:pt x="5" y="527"/>
                  <a:pt x="12" y="526"/>
                </a:cubicBezTo>
                <a:cubicBezTo>
                  <a:pt x="224" y="492"/>
                  <a:pt x="224" y="492"/>
                  <a:pt x="224" y="492"/>
                </a:cubicBezTo>
                <a:cubicBezTo>
                  <a:pt x="227" y="491"/>
                  <a:pt x="229" y="492"/>
                  <a:pt x="231" y="493"/>
                </a:cubicBezTo>
                <a:cubicBezTo>
                  <a:pt x="232" y="494"/>
                  <a:pt x="233" y="495"/>
                  <a:pt x="233" y="497"/>
                </a:cubicBezTo>
                <a:cubicBezTo>
                  <a:pt x="234" y="502"/>
                  <a:pt x="235" y="508"/>
                  <a:pt x="230" y="512"/>
                </a:cubicBezTo>
                <a:cubicBezTo>
                  <a:pt x="228" y="515"/>
                  <a:pt x="225" y="516"/>
                  <a:pt x="222" y="519"/>
                </a:cubicBezTo>
                <a:cubicBezTo>
                  <a:pt x="214" y="526"/>
                  <a:pt x="214" y="538"/>
                  <a:pt x="224" y="543"/>
                </a:cubicBezTo>
                <a:cubicBezTo>
                  <a:pt x="233" y="549"/>
                  <a:pt x="245" y="550"/>
                  <a:pt x="256" y="548"/>
                </a:cubicBezTo>
                <a:cubicBezTo>
                  <a:pt x="267" y="546"/>
                  <a:pt x="279" y="542"/>
                  <a:pt x="286" y="534"/>
                </a:cubicBezTo>
                <a:cubicBezTo>
                  <a:pt x="293" y="525"/>
                  <a:pt x="290" y="514"/>
                  <a:pt x="280" y="510"/>
                </a:cubicBezTo>
                <a:cubicBezTo>
                  <a:pt x="277" y="508"/>
                  <a:pt x="273" y="507"/>
                  <a:pt x="270" y="506"/>
                </a:cubicBezTo>
                <a:cubicBezTo>
                  <a:pt x="264" y="503"/>
                  <a:pt x="263" y="498"/>
                  <a:pt x="263" y="492"/>
                </a:cubicBezTo>
                <a:cubicBezTo>
                  <a:pt x="262" y="490"/>
                  <a:pt x="263" y="489"/>
                  <a:pt x="263" y="488"/>
                </a:cubicBezTo>
                <a:cubicBezTo>
                  <a:pt x="265" y="486"/>
                  <a:pt x="267" y="485"/>
                  <a:pt x="269" y="485"/>
                </a:cubicBezTo>
                <a:cubicBezTo>
                  <a:pt x="439" y="458"/>
                  <a:pt x="439" y="458"/>
                  <a:pt x="439" y="458"/>
                </a:cubicBezTo>
                <a:cubicBezTo>
                  <a:pt x="442" y="457"/>
                  <a:pt x="445" y="454"/>
                  <a:pt x="446" y="451"/>
                </a:cubicBezTo>
                <a:cubicBezTo>
                  <a:pt x="473" y="328"/>
                  <a:pt x="470" y="126"/>
                  <a:pt x="304" y="42"/>
                </a:cubicBezTo>
                <a:cubicBezTo>
                  <a:pt x="271" y="25"/>
                  <a:pt x="239" y="12"/>
                  <a:pt x="207" y="2"/>
                </a:cubicBezTo>
                <a:cubicBezTo>
                  <a:pt x="203" y="0"/>
                  <a:pt x="198" y="3"/>
                  <a:pt x="196" y="7"/>
                </a:cubicBezTo>
                <a:cubicBezTo>
                  <a:pt x="101" y="254"/>
                  <a:pt x="101" y="254"/>
                  <a:pt x="101" y="254"/>
                </a:cubicBezTo>
                <a:cubicBezTo>
                  <a:pt x="109" y="249"/>
                  <a:pt x="119" y="248"/>
                  <a:pt x="128" y="25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43177" y="2193717"/>
            <a:ext cx="45618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Needs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2023;p48"/>
          <p:cNvSpPr/>
          <p:nvPr/>
        </p:nvSpPr>
        <p:spPr>
          <a:xfrm rot="669649" flipH="1">
            <a:off x="-4313" y="1040037"/>
            <a:ext cx="1164066" cy="1020757"/>
          </a:xfrm>
          <a:custGeom>
            <a:avLst/>
            <a:gdLst/>
            <a:ahLst/>
            <a:cxnLst/>
            <a:rect l="l" t="t" r="r" b="b"/>
            <a:pathLst>
              <a:path w="433" h="447" extrusionOk="0">
                <a:moveTo>
                  <a:pt x="299" y="45"/>
                </a:moveTo>
                <a:cubicBezTo>
                  <a:pt x="301" y="53"/>
                  <a:pt x="298" y="62"/>
                  <a:pt x="292" y="69"/>
                </a:cubicBezTo>
                <a:cubicBezTo>
                  <a:pt x="283" y="79"/>
                  <a:pt x="270" y="86"/>
                  <a:pt x="254" y="88"/>
                </a:cubicBezTo>
                <a:cubicBezTo>
                  <a:pt x="238" y="91"/>
                  <a:pt x="223" y="89"/>
                  <a:pt x="211" y="82"/>
                </a:cubicBezTo>
                <a:cubicBezTo>
                  <a:pt x="203" y="77"/>
                  <a:pt x="198" y="70"/>
                  <a:pt x="197" y="61"/>
                </a:cubicBezTo>
                <a:cubicBezTo>
                  <a:pt x="195" y="52"/>
                  <a:pt x="198" y="43"/>
                  <a:pt x="205" y="36"/>
                </a:cubicBezTo>
                <a:cubicBezTo>
                  <a:pt x="10" y="67"/>
                  <a:pt x="10" y="67"/>
                  <a:pt x="10" y="67"/>
                </a:cubicBezTo>
                <a:cubicBezTo>
                  <a:pt x="3" y="68"/>
                  <a:pt x="0" y="76"/>
                  <a:pt x="4" y="81"/>
                </a:cubicBezTo>
                <a:cubicBezTo>
                  <a:pt x="140" y="249"/>
                  <a:pt x="140" y="249"/>
                  <a:pt x="140" y="249"/>
                </a:cubicBezTo>
                <a:cubicBezTo>
                  <a:pt x="141" y="250"/>
                  <a:pt x="142" y="253"/>
                  <a:pt x="142" y="255"/>
                </a:cubicBezTo>
                <a:cubicBezTo>
                  <a:pt x="142" y="256"/>
                  <a:pt x="141" y="258"/>
                  <a:pt x="140" y="258"/>
                </a:cubicBezTo>
                <a:cubicBezTo>
                  <a:pt x="136" y="262"/>
                  <a:pt x="131" y="266"/>
                  <a:pt x="125" y="264"/>
                </a:cubicBezTo>
                <a:cubicBezTo>
                  <a:pt x="122" y="263"/>
                  <a:pt x="119" y="261"/>
                  <a:pt x="115" y="260"/>
                </a:cubicBezTo>
                <a:cubicBezTo>
                  <a:pt x="105" y="256"/>
                  <a:pt x="95" y="263"/>
                  <a:pt x="95" y="274"/>
                </a:cubicBezTo>
                <a:cubicBezTo>
                  <a:pt x="95" y="285"/>
                  <a:pt x="100" y="296"/>
                  <a:pt x="107" y="304"/>
                </a:cubicBezTo>
                <a:cubicBezTo>
                  <a:pt x="114" y="313"/>
                  <a:pt x="124" y="321"/>
                  <a:pt x="134" y="323"/>
                </a:cubicBezTo>
                <a:cubicBezTo>
                  <a:pt x="145" y="325"/>
                  <a:pt x="154" y="317"/>
                  <a:pt x="152" y="306"/>
                </a:cubicBezTo>
                <a:cubicBezTo>
                  <a:pt x="152" y="302"/>
                  <a:pt x="151" y="299"/>
                  <a:pt x="151" y="295"/>
                </a:cubicBezTo>
                <a:cubicBezTo>
                  <a:pt x="150" y="289"/>
                  <a:pt x="154" y="285"/>
                  <a:pt x="159" y="282"/>
                </a:cubicBezTo>
                <a:cubicBezTo>
                  <a:pt x="160" y="281"/>
                  <a:pt x="161" y="281"/>
                  <a:pt x="162" y="281"/>
                </a:cubicBezTo>
                <a:cubicBezTo>
                  <a:pt x="165" y="281"/>
                  <a:pt x="167" y="282"/>
                  <a:pt x="168" y="284"/>
                </a:cubicBezTo>
                <a:cubicBezTo>
                  <a:pt x="295" y="440"/>
                  <a:pt x="295" y="440"/>
                  <a:pt x="295" y="440"/>
                </a:cubicBezTo>
                <a:cubicBezTo>
                  <a:pt x="301" y="447"/>
                  <a:pt x="311" y="443"/>
                  <a:pt x="311" y="435"/>
                </a:cubicBezTo>
                <a:cubicBezTo>
                  <a:pt x="311" y="399"/>
                  <a:pt x="312" y="354"/>
                  <a:pt x="321" y="300"/>
                </a:cubicBezTo>
                <a:cubicBezTo>
                  <a:pt x="335" y="205"/>
                  <a:pt x="376" y="134"/>
                  <a:pt x="417" y="51"/>
                </a:cubicBezTo>
                <a:cubicBezTo>
                  <a:pt x="422" y="41"/>
                  <a:pt x="427" y="28"/>
                  <a:pt x="431" y="13"/>
                </a:cubicBezTo>
                <a:cubicBezTo>
                  <a:pt x="433" y="7"/>
                  <a:pt x="428" y="0"/>
                  <a:pt x="422" y="1"/>
                </a:cubicBezTo>
                <a:cubicBezTo>
                  <a:pt x="284" y="23"/>
                  <a:pt x="284" y="23"/>
                  <a:pt x="284" y="23"/>
                </a:cubicBezTo>
                <a:cubicBezTo>
                  <a:pt x="292" y="28"/>
                  <a:pt x="298" y="36"/>
                  <a:pt x="299" y="45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024;p48"/>
          <p:cNvSpPr/>
          <p:nvPr/>
        </p:nvSpPr>
        <p:spPr>
          <a:xfrm rot="669649" flipH="1">
            <a:off x="240851" y="1289576"/>
            <a:ext cx="1362208" cy="1339684"/>
          </a:xfrm>
          <a:custGeom>
            <a:avLst/>
            <a:gdLst/>
            <a:ahLst/>
            <a:cxnLst/>
            <a:rect l="l" t="t" r="r" b="b"/>
            <a:pathLst>
              <a:path w="507" h="587" extrusionOk="0">
                <a:moveTo>
                  <a:pt x="344" y="245"/>
                </a:moveTo>
                <a:cubicBezTo>
                  <a:pt x="337" y="251"/>
                  <a:pt x="328" y="253"/>
                  <a:pt x="319" y="251"/>
                </a:cubicBezTo>
                <a:cubicBezTo>
                  <a:pt x="306" y="248"/>
                  <a:pt x="293" y="240"/>
                  <a:pt x="283" y="227"/>
                </a:cubicBezTo>
                <a:cubicBezTo>
                  <a:pt x="273" y="215"/>
                  <a:pt x="267" y="201"/>
                  <a:pt x="267" y="187"/>
                </a:cubicBezTo>
                <a:cubicBezTo>
                  <a:pt x="267" y="178"/>
                  <a:pt x="271" y="170"/>
                  <a:pt x="278" y="164"/>
                </a:cubicBezTo>
                <a:cubicBezTo>
                  <a:pt x="285" y="158"/>
                  <a:pt x="295" y="156"/>
                  <a:pt x="304" y="158"/>
                </a:cubicBezTo>
                <a:cubicBezTo>
                  <a:pt x="179" y="5"/>
                  <a:pt x="179" y="5"/>
                  <a:pt x="179" y="5"/>
                </a:cubicBezTo>
                <a:cubicBezTo>
                  <a:pt x="175" y="0"/>
                  <a:pt x="167" y="1"/>
                  <a:pt x="164" y="8"/>
                </a:cubicBezTo>
                <a:cubicBezTo>
                  <a:pt x="87" y="209"/>
                  <a:pt x="87" y="209"/>
                  <a:pt x="87" y="209"/>
                </a:cubicBezTo>
                <a:cubicBezTo>
                  <a:pt x="86" y="211"/>
                  <a:pt x="85" y="213"/>
                  <a:pt x="83" y="214"/>
                </a:cubicBezTo>
                <a:cubicBezTo>
                  <a:pt x="81" y="214"/>
                  <a:pt x="80" y="214"/>
                  <a:pt x="79" y="214"/>
                </a:cubicBezTo>
                <a:cubicBezTo>
                  <a:pt x="73" y="212"/>
                  <a:pt x="68" y="210"/>
                  <a:pt x="67" y="204"/>
                </a:cubicBezTo>
                <a:cubicBezTo>
                  <a:pt x="66" y="200"/>
                  <a:pt x="66" y="196"/>
                  <a:pt x="65" y="193"/>
                </a:cubicBezTo>
                <a:cubicBezTo>
                  <a:pt x="63" y="182"/>
                  <a:pt x="52" y="177"/>
                  <a:pt x="43" y="182"/>
                </a:cubicBezTo>
                <a:cubicBezTo>
                  <a:pt x="33" y="188"/>
                  <a:pt x="27" y="198"/>
                  <a:pt x="23" y="208"/>
                </a:cubicBezTo>
                <a:cubicBezTo>
                  <a:pt x="19" y="219"/>
                  <a:pt x="17" y="231"/>
                  <a:pt x="20" y="241"/>
                </a:cubicBezTo>
                <a:cubicBezTo>
                  <a:pt x="24" y="251"/>
                  <a:pt x="35" y="255"/>
                  <a:pt x="44" y="248"/>
                </a:cubicBezTo>
                <a:cubicBezTo>
                  <a:pt x="47" y="246"/>
                  <a:pt x="49" y="243"/>
                  <a:pt x="52" y="241"/>
                </a:cubicBezTo>
                <a:cubicBezTo>
                  <a:pt x="58" y="238"/>
                  <a:pt x="63" y="239"/>
                  <a:pt x="68" y="242"/>
                </a:cubicBezTo>
                <a:cubicBezTo>
                  <a:pt x="69" y="242"/>
                  <a:pt x="70" y="243"/>
                  <a:pt x="71" y="244"/>
                </a:cubicBezTo>
                <a:cubicBezTo>
                  <a:pt x="72" y="246"/>
                  <a:pt x="72" y="249"/>
                  <a:pt x="71" y="251"/>
                </a:cubicBezTo>
                <a:cubicBezTo>
                  <a:pt x="10" y="410"/>
                  <a:pt x="10" y="410"/>
                  <a:pt x="10" y="410"/>
                </a:cubicBezTo>
                <a:cubicBezTo>
                  <a:pt x="10" y="412"/>
                  <a:pt x="9" y="414"/>
                  <a:pt x="10" y="415"/>
                </a:cubicBezTo>
                <a:cubicBezTo>
                  <a:pt x="16" y="445"/>
                  <a:pt x="0" y="490"/>
                  <a:pt x="10" y="508"/>
                </a:cubicBezTo>
                <a:cubicBezTo>
                  <a:pt x="30" y="542"/>
                  <a:pt x="339" y="587"/>
                  <a:pt x="491" y="480"/>
                </a:cubicBezTo>
                <a:cubicBezTo>
                  <a:pt x="507" y="469"/>
                  <a:pt x="504" y="446"/>
                  <a:pt x="501" y="402"/>
                </a:cubicBezTo>
                <a:cubicBezTo>
                  <a:pt x="355" y="221"/>
                  <a:pt x="355" y="221"/>
                  <a:pt x="355" y="221"/>
                </a:cubicBezTo>
                <a:cubicBezTo>
                  <a:pt x="355" y="230"/>
                  <a:pt x="351" y="239"/>
                  <a:pt x="344" y="24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025;p48"/>
          <p:cNvSpPr/>
          <p:nvPr/>
        </p:nvSpPr>
        <p:spPr>
          <a:xfrm rot="669649" flipH="1">
            <a:off x="1219340" y="1394410"/>
            <a:ext cx="1295449" cy="1084729"/>
          </a:xfrm>
          <a:custGeom>
            <a:avLst/>
            <a:gdLst/>
            <a:ahLst/>
            <a:cxnLst/>
            <a:rect l="l" t="t" r="r" b="b"/>
            <a:pathLst>
              <a:path w="482" h="475" extrusionOk="0">
                <a:moveTo>
                  <a:pt x="354" y="298"/>
                </a:moveTo>
                <a:cubicBezTo>
                  <a:pt x="346" y="295"/>
                  <a:pt x="339" y="288"/>
                  <a:pt x="336" y="279"/>
                </a:cubicBezTo>
                <a:cubicBezTo>
                  <a:pt x="332" y="267"/>
                  <a:pt x="333" y="252"/>
                  <a:pt x="339" y="237"/>
                </a:cubicBezTo>
                <a:cubicBezTo>
                  <a:pt x="345" y="222"/>
                  <a:pt x="354" y="210"/>
                  <a:pt x="366" y="203"/>
                </a:cubicBezTo>
                <a:cubicBezTo>
                  <a:pt x="374" y="199"/>
                  <a:pt x="383" y="198"/>
                  <a:pt x="391" y="201"/>
                </a:cubicBezTo>
                <a:cubicBezTo>
                  <a:pt x="400" y="204"/>
                  <a:pt x="406" y="211"/>
                  <a:pt x="409" y="220"/>
                </a:cubicBezTo>
                <a:cubicBezTo>
                  <a:pt x="480" y="36"/>
                  <a:pt x="480" y="36"/>
                  <a:pt x="480" y="36"/>
                </a:cubicBezTo>
                <a:cubicBezTo>
                  <a:pt x="482" y="30"/>
                  <a:pt x="477" y="23"/>
                  <a:pt x="470" y="24"/>
                </a:cubicBezTo>
                <a:cubicBezTo>
                  <a:pt x="257" y="58"/>
                  <a:pt x="257" y="58"/>
                  <a:pt x="257" y="58"/>
                </a:cubicBezTo>
                <a:cubicBezTo>
                  <a:pt x="255" y="58"/>
                  <a:pt x="252" y="58"/>
                  <a:pt x="251" y="56"/>
                </a:cubicBezTo>
                <a:cubicBezTo>
                  <a:pt x="250" y="56"/>
                  <a:pt x="249" y="54"/>
                  <a:pt x="249" y="53"/>
                </a:cubicBezTo>
                <a:cubicBezTo>
                  <a:pt x="248" y="47"/>
                  <a:pt x="247" y="42"/>
                  <a:pt x="251" y="38"/>
                </a:cubicBezTo>
                <a:cubicBezTo>
                  <a:pt x="254" y="35"/>
                  <a:pt x="257" y="33"/>
                  <a:pt x="260" y="31"/>
                </a:cubicBezTo>
                <a:cubicBezTo>
                  <a:pt x="268" y="24"/>
                  <a:pt x="267" y="12"/>
                  <a:pt x="258" y="6"/>
                </a:cubicBezTo>
                <a:cubicBezTo>
                  <a:pt x="248" y="1"/>
                  <a:pt x="236" y="0"/>
                  <a:pt x="225" y="2"/>
                </a:cubicBezTo>
                <a:cubicBezTo>
                  <a:pt x="214" y="3"/>
                  <a:pt x="203" y="8"/>
                  <a:pt x="196" y="16"/>
                </a:cubicBezTo>
                <a:cubicBezTo>
                  <a:pt x="189" y="24"/>
                  <a:pt x="192" y="36"/>
                  <a:pt x="202" y="40"/>
                </a:cubicBezTo>
                <a:cubicBezTo>
                  <a:pt x="205" y="42"/>
                  <a:pt x="208" y="42"/>
                  <a:pt x="212" y="44"/>
                </a:cubicBezTo>
                <a:cubicBezTo>
                  <a:pt x="217" y="47"/>
                  <a:pt x="218" y="52"/>
                  <a:pt x="219" y="58"/>
                </a:cubicBezTo>
                <a:cubicBezTo>
                  <a:pt x="219" y="59"/>
                  <a:pt x="219" y="60"/>
                  <a:pt x="218" y="61"/>
                </a:cubicBezTo>
                <a:cubicBezTo>
                  <a:pt x="217" y="64"/>
                  <a:pt x="215" y="65"/>
                  <a:pt x="212" y="65"/>
                </a:cubicBezTo>
                <a:cubicBezTo>
                  <a:pt x="9" y="98"/>
                  <a:pt x="9" y="98"/>
                  <a:pt x="9" y="98"/>
                </a:cubicBezTo>
                <a:cubicBezTo>
                  <a:pt x="3" y="98"/>
                  <a:pt x="0" y="104"/>
                  <a:pt x="2" y="109"/>
                </a:cubicBezTo>
                <a:cubicBezTo>
                  <a:pt x="14" y="138"/>
                  <a:pt x="74" y="153"/>
                  <a:pt x="86" y="175"/>
                </a:cubicBezTo>
                <a:cubicBezTo>
                  <a:pt x="92" y="186"/>
                  <a:pt x="75" y="210"/>
                  <a:pt x="77" y="226"/>
                </a:cubicBezTo>
                <a:cubicBezTo>
                  <a:pt x="78" y="239"/>
                  <a:pt x="115" y="253"/>
                  <a:pt x="115" y="253"/>
                </a:cubicBezTo>
                <a:cubicBezTo>
                  <a:pt x="115" y="253"/>
                  <a:pt x="89" y="277"/>
                  <a:pt x="88" y="289"/>
                </a:cubicBezTo>
                <a:cubicBezTo>
                  <a:pt x="86" y="302"/>
                  <a:pt x="111" y="323"/>
                  <a:pt x="112" y="337"/>
                </a:cubicBezTo>
                <a:cubicBezTo>
                  <a:pt x="112" y="350"/>
                  <a:pt x="90" y="385"/>
                  <a:pt x="101" y="421"/>
                </a:cubicBezTo>
                <a:cubicBezTo>
                  <a:pt x="116" y="475"/>
                  <a:pt x="280" y="428"/>
                  <a:pt x="323" y="429"/>
                </a:cubicBezTo>
                <a:cubicBezTo>
                  <a:pt x="326" y="429"/>
                  <a:pt x="330" y="427"/>
                  <a:pt x="331" y="423"/>
                </a:cubicBezTo>
                <a:cubicBezTo>
                  <a:pt x="380" y="296"/>
                  <a:pt x="380" y="296"/>
                  <a:pt x="380" y="296"/>
                </a:cubicBezTo>
                <a:cubicBezTo>
                  <a:pt x="372" y="300"/>
                  <a:pt x="363" y="301"/>
                  <a:pt x="354" y="298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026;p48"/>
          <p:cNvSpPr/>
          <p:nvPr/>
        </p:nvSpPr>
        <p:spPr>
          <a:xfrm rot="669649" flipH="1">
            <a:off x="1404700" y="542584"/>
            <a:ext cx="1263140" cy="1050913"/>
          </a:xfrm>
          <a:custGeom>
            <a:avLst/>
            <a:gdLst/>
            <a:ahLst/>
            <a:cxnLst/>
            <a:rect l="l" t="t" r="r" b="b"/>
            <a:pathLst>
              <a:path w="470" h="460" extrusionOk="0">
                <a:moveTo>
                  <a:pt x="170" y="410"/>
                </a:moveTo>
                <a:cubicBezTo>
                  <a:pt x="169" y="401"/>
                  <a:pt x="171" y="392"/>
                  <a:pt x="178" y="385"/>
                </a:cubicBezTo>
                <a:cubicBezTo>
                  <a:pt x="186" y="375"/>
                  <a:pt x="200" y="369"/>
                  <a:pt x="216" y="366"/>
                </a:cubicBezTo>
                <a:cubicBezTo>
                  <a:pt x="232" y="364"/>
                  <a:pt x="247" y="366"/>
                  <a:pt x="258" y="373"/>
                </a:cubicBezTo>
                <a:cubicBezTo>
                  <a:pt x="266" y="377"/>
                  <a:pt x="271" y="385"/>
                  <a:pt x="273" y="394"/>
                </a:cubicBezTo>
                <a:cubicBezTo>
                  <a:pt x="274" y="403"/>
                  <a:pt x="271" y="412"/>
                  <a:pt x="265" y="419"/>
                </a:cubicBezTo>
                <a:cubicBezTo>
                  <a:pt x="460" y="388"/>
                  <a:pt x="460" y="388"/>
                  <a:pt x="460" y="388"/>
                </a:cubicBezTo>
                <a:cubicBezTo>
                  <a:pt x="467" y="387"/>
                  <a:pt x="470" y="379"/>
                  <a:pt x="465" y="373"/>
                </a:cubicBezTo>
                <a:cubicBezTo>
                  <a:pt x="330" y="206"/>
                  <a:pt x="330" y="206"/>
                  <a:pt x="330" y="206"/>
                </a:cubicBezTo>
                <a:cubicBezTo>
                  <a:pt x="328" y="204"/>
                  <a:pt x="327" y="202"/>
                  <a:pt x="328" y="200"/>
                </a:cubicBezTo>
                <a:cubicBezTo>
                  <a:pt x="328" y="198"/>
                  <a:pt x="329" y="197"/>
                  <a:pt x="330" y="196"/>
                </a:cubicBezTo>
                <a:cubicBezTo>
                  <a:pt x="334" y="192"/>
                  <a:pt x="338" y="189"/>
                  <a:pt x="344" y="191"/>
                </a:cubicBezTo>
                <a:cubicBezTo>
                  <a:pt x="348" y="192"/>
                  <a:pt x="351" y="194"/>
                  <a:pt x="354" y="195"/>
                </a:cubicBezTo>
                <a:cubicBezTo>
                  <a:pt x="365" y="198"/>
                  <a:pt x="375" y="192"/>
                  <a:pt x="375" y="181"/>
                </a:cubicBezTo>
                <a:cubicBezTo>
                  <a:pt x="375" y="170"/>
                  <a:pt x="369" y="159"/>
                  <a:pt x="362" y="150"/>
                </a:cubicBezTo>
                <a:cubicBezTo>
                  <a:pt x="355" y="142"/>
                  <a:pt x="346" y="134"/>
                  <a:pt x="335" y="132"/>
                </a:cubicBezTo>
                <a:cubicBezTo>
                  <a:pt x="325" y="130"/>
                  <a:pt x="316" y="138"/>
                  <a:pt x="317" y="149"/>
                </a:cubicBezTo>
                <a:cubicBezTo>
                  <a:pt x="318" y="153"/>
                  <a:pt x="319" y="156"/>
                  <a:pt x="319" y="160"/>
                </a:cubicBezTo>
                <a:cubicBezTo>
                  <a:pt x="320" y="166"/>
                  <a:pt x="315" y="169"/>
                  <a:pt x="311" y="173"/>
                </a:cubicBezTo>
                <a:cubicBezTo>
                  <a:pt x="310" y="174"/>
                  <a:pt x="308" y="174"/>
                  <a:pt x="307" y="174"/>
                </a:cubicBezTo>
                <a:cubicBezTo>
                  <a:pt x="305" y="174"/>
                  <a:pt x="303" y="173"/>
                  <a:pt x="301" y="171"/>
                </a:cubicBezTo>
                <a:cubicBezTo>
                  <a:pt x="167" y="5"/>
                  <a:pt x="167" y="5"/>
                  <a:pt x="167" y="5"/>
                </a:cubicBezTo>
                <a:cubicBezTo>
                  <a:pt x="163" y="0"/>
                  <a:pt x="155" y="1"/>
                  <a:pt x="152" y="6"/>
                </a:cubicBezTo>
                <a:cubicBezTo>
                  <a:pt x="113" y="70"/>
                  <a:pt x="97" y="139"/>
                  <a:pt x="91" y="193"/>
                </a:cubicBezTo>
                <a:cubicBezTo>
                  <a:pt x="86" y="237"/>
                  <a:pt x="114" y="268"/>
                  <a:pt x="111" y="294"/>
                </a:cubicBezTo>
                <a:cubicBezTo>
                  <a:pt x="106" y="335"/>
                  <a:pt x="32" y="395"/>
                  <a:pt x="4" y="446"/>
                </a:cubicBezTo>
                <a:cubicBezTo>
                  <a:pt x="0" y="452"/>
                  <a:pt x="5" y="460"/>
                  <a:pt x="13" y="459"/>
                </a:cubicBezTo>
                <a:cubicBezTo>
                  <a:pt x="185" y="431"/>
                  <a:pt x="185" y="431"/>
                  <a:pt x="185" y="431"/>
                </a:cubicBezTo>
                <a:cubicBezTo>
                  <a:pt x="177" y="427"/>
                  <a:pt x="172" y="419"/>
                  <a:pt x="170" y="410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9663466" y="1946560"/>
            <a:ext cx="2528534" cy="2112168"/>
          </a:xfrm>
          <a:custGeom>
            <a:avLst/>
            <a:gdLst>
              <a:gd name="connsiteX0" fmla="*/ 2402751 w 2528534"/>
              <a:gd name="connsiteY0" fmla="*/ 0 h 2112168"/>
              <a:gd name="connsiteX1" fmla="*/ 2528534 w 2528534"/>
              <a:gd name="connsiteY1" fmla="*/ 4271 h 2112168"/>
              <a:gd name="connsiteX2" fmla="*/ 2528534 w 2528534"/>
              <a:gd name="connsiteY2" fmla="*/ 2112168 h 2112168"/>
              <a:gd name="connsiteX3" fmla="*/ 0 w 2528534"/>
              <a:gd name="connsiteY3" fmla="*/ 2112168 h 2112168"/>
              <a:gd name="connsiteX4" fmla="*/ 58 w 2528534"/>
              <a:gd name="connsiteY4" fmla="*/ 2110035 h 2112168"/>
              <a:gd name="connsiteX5" fmla="*/ 2402751 w 2528534"/>
              <a:gd name="connsiteY5" fmla="*/ 0 h 2112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8534" h="2112168">
                <a:moveTo>
                  <a:pt x="2402751" y="0"/>
                </a:moveTo>
                <a:lnTo>
                  <a:pt x="2528534" y="4271"/>
                </a:lnTo>
                <a:lnTo>
                  <a:pt x="2528534" y="2112168"/>
                </a:lnTo>
                <a:lnTo>
                  <a:pt x="0" y="2112168"/>
                </a:lnTo>
                <a:lnTo>
                  <a:pt x="58" y="2110035"/>
                </a:lnTo>
                <a:cubicBezTo>
                  <a:pt x="64494" y="934672"/>
                  <a:pt x="1115575" y="0"/>
                  <a:pt x="240275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446221" y="2439135"/>
            <a:ext cx="5233584" cy="5192618"/>
          </a:xfrm>
          <a:prstGeom prst="ellipse">
            <a:avLst/>
          </a:prstGeom>
          <a:noFill/>
          <a:ln>
            <a:solidFill>
              <a:schemeClr val="bg1">
                <a:lumMod val="50000"/>
                <a:alpha val="2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677389" y="2636358"/>
            <a:ext cx="4771248" cy="4798172"/>
          </a:xfrm>
          <a:prstGeom prst="ellipse">
            <a:avLst/>
          </a:prstGeom>
          <a:noFill/>
          <a:ln>
            <a:solidFill>
              <a:schemeClr val="bg1">
                <a:lumMod val="50000"/>
                <a:alpha val="2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901581" y="2823776"/>
            <a:ext cx="4342731" cy="4368387"/>
          </a:xfrm>
          <a:prstGeom prst="ellipse">
            <a:avLst/>
          </a:prstGeom>
          <a:noFill/>
          <a:ln>
            <a:solidFill>
              <a:schemeClr val="bg1">
                <a:lumMod val="50000"/>
                <a:alpha val="2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104198" y="3044585"/>
            <a:ext cx="3903705" cy="3926767"/>
          </a:xfrm>
          <a:prstGeom prst="ellipse">
            <a:avLst/>
          </a:prstGeom>
          <a:noFill/>
          <a:ln>
            <a:solidFill>
              <a:schemeClr val="bg1">
                <a:lumMod val="50000"/>
                <a:alpha val="2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350047" y="3269522"/>
            <a:ext cx="3445797" cy="3466154"/>
          </a:xfrm>
          <a:prstGeom prst="ellipse">
            <a:avLst/>
          </a:prstGeom>
          <a:noFill/>
          <a:ln>
            <a:solidFill>
              <a:schemeClr val="bg1">
                <a:lumMod val="50000"/>
                <a:alpha val="2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571434" y="3535053"/>
            <a:ext cx="2983158" cy="3000782"/>
          </a:xfrm>
          <a:prstGeom prst="ellipse">
            <a:avLst/>
          </a:prstGeom>
          <a:noFill/>
          <a:ln>
            <a:solidFill>
              <a:schemeClr val="bg1">
                <a:lumMod val="50000"/>
                <a:alpha val="2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744226" y="3740253"/>
            <a:ext cx="2575167" cy="2590381"/>
          </a:xfrm>
          <a:prstGeom prst="ellipse">
            <a:avLst/>
          </a:prstGeom>
          <a:noFill/>
          <a:ln>
            <a:solidFill>
              <a:schemeClr val="bg1">
                <a:lumMod val="50000"/>
                <a:alpha val="2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893334" y="3865479"/>
            <a:ext cx="2289705" cy="2303233"/>
          </a:xfrm>
          <a:prstGeom prst="ellipse">
            <a:avLst/>
          </a:prstGeom>
          <a:noFill/>
          <a:ln>
            <a:solidFill>
              <a:schemeClr val="bg1">
                <a:lumMod val="50000"/>
                <a:alpha val="2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6014543" y="4036048"/>
            <a:ext cx="2029957" cy="2041950"/>
          </a:xfrm>
          <a:prstGeom prst="ellipse">
            <a:avLst/>
          </a:prstGeom>
          <a:noFill/>
          <a:ln>
            <a:solidFill>
              <a:schemeClr val="bg1">
                <a:lumMod val="50000"/>
                <a:alpha val="2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153659" y="4171577"/>
            <a:ext cx="1751723" cy="1770892"/>
          </a:xfrm>
          <a:prstGeom prst="ellipse">
            <a:avLst/>
          </a:prstGeom>
          <a:noFill/>
          <a:ln>
            <a:solidFill>
              <a:schemeClr val="bg1">
                <a:lumMod val="50000"/>
                <a:alpha val="2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262999" y="4319825"/>
            <a:ext cx="1542735" cy="1506167"/>
          </a:xfrm>
          <a:prstGeom prst="ellipse">
            <a:avLst/>
          </a:prstGeom>
          <a:noFill/>
          <a:ln>
            <a:solidFill>
              <a:schemeClr val="bg1">
                <a:lumMod val="50000"/>
                <a:alpha val="2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-1647875" y="3922767"/>
            <a:ext cx="2284737" cy="2300281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1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64"/>
          <p:cNvSpPr/>
          <p:nvPr/>
        </p:nvSpPr>
        <p:spPr>
          <a:xfrm rot="19931446">
            <a:off x="9969255" y="5407484"/>
            <a:ext cx="2396439" cy="1147768"/>
          </a:xfrm>
          <a:custGeom>
            <a:avLst/>
            <a:gdLst>
              <a:gd name="connsiteX0" fmla="*/ 2022760 w 2396439"/>
              <a:gd name="connsiteY0" fmla="*/ 185126 h 1147768"/>
              <a:gd name="connsiteX1" fmla="*/ 2331604 w 2396439"/>
              <a:gd name="connsiteY1" fmla="*/ 423540 h 1147768"/>
              <a:gd name="connsiteX2" fmla="*/ 2396439 w 2396439"/>
              <a:gd name="connsiteY2" fmla="*/ 498204 h 1147768"/>
              <a:gd name="connsiteX3" fmla="*/ 2161766 w 2396439"/>
              <a:gd name="connsiteY3" fmla="*/ 943127 h 1147768"/>
              <a:gd name="connsiteX4" fmla="*/ 2155116 w 2396439"/>
              <a:gd name="connsiteY4" fmla="*/ 931234 h 1147768"/>
              <a:gd name="connsiteX5" fmla="*/ 1332529 w 2396439"/>
              <a:gd name="connsiteY5" fmla="*/ 456052 h 1147768"/>
              <a:gd name="connsiteX6" fmla="*/ 418480 w 2396439"/>
              <a:gd name="connsiteY6" fmla="*/ 1114311 h 1147768"/>
              <a:gd name="connsiteX7" fmla="*/ 407208 w 2396439"/>
              <a:gd name="connsiteY7" fmla="*/ 1147768 h 1147768"/>
              <a:gd name="connsiteX8" fmla="*/ 0 w 2396439"/>
              <a:gd name="connsiteY8" fmla="*/ 932987 h 1147768"/>
              <a:gd name="connsiteX9" fmla="*/ 59245 w 2396439"/>
              <a:gd name="connsiteY9" fmla="*/ 802717 h 1147768"/>
              <a:gd name="connsiteX10" fmla="*/ 1332529 w 2396439"/>
              <a:gd name="connsiteY10" fmla="*/ 0 h 1147768"/>
              <a:gd name="connsiteX11" fmla="*/ 2022760 w 2396439"/>
              <a:gd name="connsiteY11" fmla="*/ 185126 h 1147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96439" h="1147768">
                <a:moveTo>
                  <a:pt x="2022760" y="185126"/>
                </a:moveTo>
                <a:cubicBezTo>
                  <a:pt x="2135610" y="250061"/>
                  <a:pt x="2239398" y="330423"/>
                  <a:pt x="2331604" y="423540"/>
                </a:cubicBezTo>
                <a:lnTo>
                  <a:pt x="2396439" y="498204"/>
                </a:lnTo>
                <a:lnTo>
                  <a:pt x="2161766" y="943127"/>
                </a:lnTo>
                <a:lnTo>
                  <a:pt x="2155116" y="931234"/>
                </a:lnTo>
                <a:cubicBezTo>
                  <a:pt x="1976846" y="644543"/>
                  <a:pt x="1674948" y="456052"/>
                  <a:pt x="1332529" y="456052"/>
                </a:cubicBezTo>
                <a:cubicBezTo>
                  <a:pt x="921626" y="456051"/>
                  <a:pt x="569075" y="727480"/>
                  <a:pt x="418480" y="1114311"/>
                </a:cubicBezTo>
                <a:lnTo>
                  <a:pt x="407208" y="1147768"/>
                </a:lnTo>
                <a:lnTo>
                  <a:pt x="0" y="932987"/>
                </a:lnTo>
                <a:lnTo>
                  <a:pt x="59245" y="802717"/>
                </a:lnTo>
                <a:cubicBezTo>
                  <a:pt x="304458" y="324584"/>
                  <a:pt x="782708" y="0"/>
                  <a:pt x="1332529" y="0"/>
                </a:cubicBezTo>
                <a:cubicBezTo>
                  <a:pt x="1582449" y="0"/>
                  <a:pt x="1817580" y="67063"/>
                  <a:pt x="2022760" y="185126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8347072" y="6042974"/>
            <a:ext cx="2444753" cy="815026"/>
          </a:xfrm>
          <a:custGeom>
            <a:avLst/>
            <a:gdLst>
              <a:gd name="connsiteX0" fmla="*/ 1278883 w 2557766"/>
              <a:gd name="connsiteY0" fmla="*/ 0 h 815026"/>
              <a:gd name="connsiteX1" fmla="*/ 2552168 w 2557766"/>
              <a:gd name="connsiteY1" fmla="*/ 802717 h 815026"/>
              <a:gd name="connsiteX2" fmla="*/ 2557766 w 2557766"/>
              <a:gd name="connsiteY2" fmla="*/ 815026 h 815026"/>
              <a:gd name="connsiteX3" fmla="*/ 2013219 w 2557766"/>
              <a:gd name="connsiteY3" fmla="*/ 815026 h 815026"/>
              <a:gd name="connsiteX4" fmla="*/ 1980336 w 2557766"/>
              <a:gd name="connsiteY4" fmla="*/ 771726 h 815026"/>
              <a:gd name="connsiteX5" fmla="*/ 1278882 w 2557766"/>
              <a:gd name="connsiteY5" fmla="*/ 456051 h 815026"/>
              <a:gd name="connsiteX6" fmla="*/ 577428 w 2557766"/>
              <a:gd name="connsiteY6" fmla="*/ 771726 h 815026"/>
              <a:gd name="connsiteX7" fmla="*/ 544546 w 2557766"/>
              <a:gd name="connsiteY7" fmla="*/ 815026 h 815026"/>
              <a:gd name="connsiteX8" fmla="*/ 0 w 2557766"/>
              <a:gd name="connsiteY8" fmla="*/ 815026 h 815026"/>
              <a:gd name="connsiteX9" fmla="*/ 5598 w 2557766"/>
              <a:gd name="connsiteY9" fmla="*/ 802717 h 815026"/>
              <a:gd name="connsiteX10" fmla="*/ 1278883 w 2557766"/>
              <a:gd name="connsiteY10" fmla="*/ 0 h 81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57766" h="815026">
                <a:moveTo>
                  <a:pt x="1278883" y="0"/>
                </a:moveTo>
                <a:cubicBezTo>
                  <a:pt x="1828704" y="0"/>
                  <a:pt x="2306955" y="324582"/>
                  <a:pt x="2552168" y="802717"/>
                </a:cubicBezTo>
                <a:lnTo>
                  <a:pt x="2557766" y="815026"/>
                </a:lnTo>
                <a:lnTo>
                  <a:pt x="2013219" y="815026"/>
                </a:lnTo>
                <a:lnTo>
                  <a:pt x="1980336" y="771726"/>
                </a:lnTo>
                <a:cubicBezTo>
                  <a:pt x="1800819" y="576686"/>
                  <a:pt x="1552817" y="456051"/>
                  <a:pt x="1278882" y="456051"/>
                </a:cubicBezTo>
                <a:cubicBezTo>
                  <a:pt x="1004947" y="456051"/>
                  <a:pt x="756946" y="576686"/>
                  <a:pt x="577428" y="771726"/>
                </a:cubicBezTo>
                <a:lnTo>
                  <a:pt x="544546" y="815026"/>
                </a:lnTo>
                <a:lnTo>
                  <a:pt x="0" y="815026"/>
                </a:lnTo>
                <a:lnTo>
                  <a:pt x="5598" y="802717"/>
                </a:lnTo>
                <a:cubicBezTo>
                  <a:pt x="250811" y="324582"/>
                  <a:pt x="729062" y="0"/>
                  <a:pt x="1278883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-1" y="0"/>
            <a:ext cx="12375220" cy="6858000"/>
            <a:chOff x="-1" y="0"/>
            <a:chExt cx="12375220" cy="6858000"/>
          </a:xfrm>
        </p:grpSpPr>
        <p:grpSp>
          <p:nvGrpSpPr>
            <p:cNvPr id="70" name="Group 69"/>
            <p:cNvGrpSpPr/>
            <p:nvPr/>
          </p:nvGrpSpPr>
          <p:grpSpPr>
            <a:xfrm>
              <a:off x="8356597" y="5407484"/>
              <a:ext cx="4018622" cy="1450516"/>
              <a:chOff x="8356597" y="5407484"/>
              <a:chExt cx="4018622" cy="1450516"/>
            </a:xfrm>
            <a:solidFill>
              <a:srgbClr val="FFC000"/>
            </a:solidFill>
          </p:grpSpPr>
          <p:sp>
            <p:nvSpPr>
              <p:cNvPr id="68" name="Freeform 67"/>
              <p:cNvSpPr/>
              <p:nvPr/>
            </p:nvSpPr>
            <p:spPr>
              <a:xfrm rot="19931446">
                <a:off x="9978780" y="5407484"/>
                <a:ext cx="2396439" cy="1147768"/>
              </a:xfrm>
              <a:custGeom>
                <a:avLst/>
                <a:gdLst>
                  <a:gd name="connsiteX0" fmla="*/ 2022760 w 2396439"/>
                  <a:gd name="connsiteY0" fmla="*/ 185126 h 1147768"/>
                  <a:gd name="connsiteX1" fmla="*/ 2331604 w 2396439"/>
                  <a:gd name="connsiteY1" fmla="*/ 423540 h 1147768"/>
                  <a:gd name="connsiteX2" fmla="*/ 2396439 w 2396439"/>
                  <a:gd name="connsiteY2" fmla="*/ 498204 h 1147768"/>
                  <a:gd name="connsiteX3" fmla="*/ 2161766 w 2396439"/>
                  <a:gd name="connsiteY3" fmla="*/ 943127 h 1147768"/>
                  <a:gd name="connsiteX4" fmla="*/ 2155116 w 2396439"/>
                  <a:gd name="connsiteY4" fmla="*/ 931234 h 1147768"/>
                  <a:gd name="connsiteX5" fmla="*/ 1332529 w 2396439"/>
                  <a:gd name="connsiteY5" fmla="*/ 456052 h 1147768"/>
                  <a:gd name="connsiteX6" fmla="*/ 418480 w 2396439"/>
                  <a:gd name="connsiteY6" fmla="*/ 1114311 h 1147768"/>
                  <a:gd name="connsiteX7" fmla="*/ 407208 w 2396439"/>
                  <a:gd name="connsiteY7" fmla="*/ 1147768 h 1147768"/>
                  <a:gd name="connsiteX8" fmla="*/ 0 w 2396439"/>
                  <a:gd name="connsiteY8" fmla="*/ 932987 h 1147768"/>
                  <a:gd name="connsiteX9" fmla="*/ 59245 w 2396439"/>
                  <a:gd name="connsiteY9" fmla="*/ 802717 h 1147768"/>
                  <a:gd name="connsiteX10" fmla="*/ 1332529 w 2396439"/>
                  <a:gd name="connsiteY10" fmla="*/ 0 h 1147768"/>
                  <a:gd name="connsiteX11" fmla="*/ 2022760 w 2396439"/>
                  <a:gd name="connsiteY11" fmla="*/ 185126 h 1147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396439" h="1147768">
                    <a:moveTo>
                      <a:pt x="2022760" y="185126"/>
                    </a:moveTo>
                    <a:cubicBezTo>
                      <a:pt x="2135610" y="250061"/>
                      <a:pt x="2239398" y="330423"/>
                      <a:pt x="2331604" y="423540"/>
                    </a:cubicBezTo>
                    <a:lnTo>
                      <a:pt x="2396439" y="498204"/>
                    </a:lnTo>
                    <a:lnTo>
                      <a:pt x="2161766" y="943127"/>
                    </a:lnTo>
                    <a:lnTo>
                      <a:pt x="2155116" y="931234"/>
                    </a:lnTo>
                    <a:cubicBezTo>
                      <a:pt x="1976846" y="644543"/>
                      <a:pt x="1674948" y="456052"/>
                      <a:pt x="1332529" y="456052"/>
                    </a:cubicBezTo>
                    <a:cubicBezTo>
                      <a:pt x="921626" y="456051"/>
                      <a:pt x="569075" y="727480"/>
                      <a:pt x="418480" y="1114311"/>
                    </a:cubicBezTo>
                    <a:lnTo>
                      <a:pt x="407208" y="1147768"/>
                    </a:lnTo>
                    <a:lnTo>
                      <a:pt x="0" y="932987"/>
                    </a:lnTo>
                    <a:lnTo>
                      <a:pt x="59245" y="802717"/>
                    </a:lnTo>
                    <a:cubicBezTo>
                      <a:pt x="304458" y="324584"/>
                      <a:pt x="782708" y="0"/>
                      <a:pt x="1332529" y="0"/>
                    </a:cubicBezTo>
                    <a:cubicBezTo>
                      <a:pt x="1582449" y="0"/>
                      <a:pt x="1817580" y="67063"/>
                      <a:pt x="2022760" y="18512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8356597" y="6042974"/>
                <a:ext cx="2444753" cy="815026"/>
              </a:xfrm>
              <a:custGeom>
                <a:avLst/>
                <a:gdLst>
                  <a:gd name="connsiteX0" fmla="*/ 1278883 w 2557766"/>
                  <a:gd name="connsiteY0" fmla="*/ 0 h 815026"/>
                  <a:gd name="connsiteX1" fmla="*/ 2552168 w 2557766"/>
                  <a:gd name="connsiteY1" fmla="*/ 802717 h 815026"/>
                  <a:gd name="connsiteX2" fmla="*/ 2557766 w 2557766"/>
                  <a:gd name="connsiteY2" fmla="*/ 815026 h 815026"/>
                  <a:gd name="connsiteX3" fmla="*/ 2013219 w 2557766"/>
                  <a:gd name="connsiteY3" fmla="*/ 815026 h 815026"/>
                  <a:gd name="connsiteX4" fmla="*/ 1980336 w 2557766"/>
                  <a:gd name="connsiteY4" fmla="*/ 771726 h 815026"/>
                  <a:gd name="connsiteX5" fmla="*/ 1278882 w 2557766"/>
                  <a:gd name="connsiteY5" fmla="*/ 456051 h 815026"/>
                  <a:gd name="connsiteX6" fmla="*/ 577428 w 2557766"/>
                  <a:gd name="connsiteY6" fmla="*/ 771726 h 815026"/>
                  <a:gd name="connsiteX7" fmla="*/ 544546 w 2557766"/>
                  <a:gd name="connsiteY7" fmla="*/ 815026 h 815026"/>
                  <a:gd name="connsiteX8" fmla="*/ 0 w 2557766"/>
                  <a:gd name="connsiteY8" fmla="*/ 815026 h 815026"/>
                  <a:gd name="connsiteX9" fmla="*/ 5598 w 2557766"/>
                  <a:gd name="connsiteY9" fmla="*/ 802717 h 815026"/>
                  <a:gd name="connsiteX10" fmla="*/ 1278883 w 2557766"/>
                  <a:gd name="connsiteY10" fmla="*/ 0 h 815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57766" h="815026">
                    <a:moveTo>
                      <a:pt x="1278883" y="0"/>
                    </a:moveTo>
                    <a:cubicBezTo>
                      <a:pt x="1828704" y="0"/>
                      <a:pt x="2306955" y="324582"/>
                      <a:pt x="2552168" y="802717"/>
                    </a:cubicBezTo>
                    <a:lnTo>
                      <a:pt x="2557766" y="815026"/>
                    </a:lnTo>
                    <a:lnTo>
                      <a:pt x="2013219" y="815026"/>
                    </a:lnTo>
                    <a:lnTo>
                      <a:pt x="1980336" y="771726"/>
                    </a:lnTo>
                    <a:cubicBezTo>
                      <a:pt x="1800819" y="576686"/>
                      <a:pt x="1552817" y="456051"/>
                      <a:pt x="1278882" y="456051"/>
                    </a:cubicBezTo>
                    <a:cubicBezTo>
                      <a:pt x="1004947" y="456051"/>
                      <a:pt x="756946" y="576686"/>
                      <a:pt x="577428" y="771726"/>
                    </a:cubicBezTo>
                    <a:lnTo>
                      <a:pt x="544546" y="815026"/>
                    </a:lnTo>
                    <a:lnTo>
                      <a:pt x="0" y="815026"/>
                    </a:lnTo>
                    <a:lnTo>
                      <a:pt x="5598" y="802717"/>
                    </a:lnTo>
                    <a:cubicBezTo>
                      <a:pt x="250811" y="324582"/>
                      <a:pt x="729062" y="0"/>
                      <a:pt x="1278883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-1" y="0"/>
              <a:ext cx="12192001" cy="6528494"/>
              <a:chOff x="-1" y="0"/>
              <a:chExt cx="12192001" cy="6528494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-1" y="0"/>
                <a:ext cx="12192001" cy="6528494"/>
                <a:chOff x="-1" y="0"/>
                <a:chExt cx="12192001" cy="6528494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-1" y="0"/>
                  <a:ext cx="12192001" cy="6528494"/>
                  <a:chOff x="-1" y="0"/>
                  <a:chExt cx="12192001" cy="6528494"/>
                </a:xfrm>
              </p:grpSpPr>
              <p:sp>
                <p:nvSpPr>
                  <p:cNvPr id="12" name="Freeform 11"/>
                  <p:cNvSpPr/>
                  <p:nvPr/>
                </p:nvSpPr>
                <p:spPr>
                  <a:xfrm>
                    <a:off x="-1" y="0"/>
                    <a:ext cx="12192001" cy="6528494"/>
                  </a:xfrm>
                  <a:custGeom>
                    <a:avLst/>
                    <a:gdLst>
                      <a:gd name="connsiteX0" fmla="*/ 0 w 12192001"/>
                      <a:gd name="connsiteY0" fmla="*/ 0 h 6528494"/>
                      <a:gd name="connsiteX1" fmla="*/ 12192001 w 12192001"/>
                      <a:gd name="connsiteY1" fmla="*/ 0 h 6528494"/>
                      <a:gd name="connsiteX2" fmla="*/ 12192001 w 12192001"/>
                      <a:gd name="connsiteY2" fmla="*/ 3056139 h 6528494"/>
                      <a:gd name="connsiteX3" fmla="*/ 2275626 w 12192001"/>
                      <a:gd name="connsiteY3" fmla="*/ 6462062 h 6528494"/>
                      <a:gd name="connsiteX4" fmla="*/ 726908 w 12192001"/>
                      <a:gd name="connsiteY4" fmla="*/ 5705222 h 6528494"/>
                      <a:gd name="connsiteX5" fmla="*/ 0 w 12192001"/>
                      <a:gd name="connsiteY5" fmla="*/ 3588823 h 6528494"/>
                      <a:gd name="connsiteX6" fmla="*/ 0 w 12192001"/>
                      <a:gd name="connsiteY6" fmla="*/ 0 h 65284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192001" h="6528494">
                        <a:moveTo>
                          <a:pt x="0" y="0"/>
                        </a:moveTo>
                        <a:lnTo>
                          <a:pt x="12192001" y="0"/>
                        </a:lnTo>
                        <a:lnTo>
                          <a:pt x="12192001" y="3056139"/>
                        </a:lnTo>
                        <a:lnTo>
                          <a:pt x="2275626" y="6462062"/>
                        </a:lnTo>
                        <a:cubicBezTo>
                          <a:pt x="1638964" y="6680733"/>
                          <a:pt x="945579" y="6341884"/>
                          <a:pt x="726908" y="5705222"/>
                        </a:cubicBezTo>
                        <a:lnTo>
                          <a:pt x="0" y="358882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81671" y="183243"/>
                    <a:ext cx="8989758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54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What is Data Dictionary? </a:t>
                    </a:r>
                    <a:endParaRPr lang="en-US" sz="5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72" name="TextBox 71"/>
                <p:cNvSpPr txBox="1"/>
                <p:nvPr/>
              </p:nvSpPr>
              <p:spPr>
                <a:xfrm>
                  <a:off x="430440" y="1494532"/>
                  <a:ext cx="6721417" cy="39703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r>
                    <a:rPr lang="en-US" sz="36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Data Dictionary is a collection of data to be captured and stored in the system.</a:t>
                  </a:r>
                </a:p>
                <a:p>
                  <a:endParaRPr lang="en-US" sz="3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r>
                    <a:rPr lang="en-US" sz="36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 data dictionary contains metadata i.e. data about the database.</a:t>
                  </a:r>
                  <a:endParaRPr lang="en-US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7454898" y="1417862"/>
                <a:ext cx="3022601" cy="3511095"/>
                <a:chOff x="7454898" y="1417862"/>
                <a:chExt cx="3022601" cy="3511095"/>
              </a:xfrm>
              <a:effectLst>
                <a:reflection stA="27000" endPos="39000" dist="139700" dir="5400000" sy="-100000" algn="bl" rotWithShape="0"/>
              </a:effectLst>
            </p:grpSpPr>
            <p:sp>
              <p:nvSpPr>
                <p:cNvPr id="20" name="Freeform 19"/>
                <p:cNvSpPr/>
                <p:nvPr/>
              </p:nvSpPr>
              <p:spPr>
                <a:xfrm flipV="1">
                  <a:off x="7454898" y="1417862"/>
                  <a:ext cx="3022601" cy="3511095"/>
                </a:xfrm>
                <a:custGeom>
                  <a:avLst/>
                  <a:gdLst>
                    <a:gd name="connsiteX0" fmla="*/ 1037005 w 2060575"/>
                    <a:gd name="connsiteY0" fmla="*/ 3511095 h 3511095"/>
                    <a:gd name="connsiteX1" fmla="*/ 2060575 w 2060575"/>
                    <a:gd name="connsiteY1" fmla="*/ 2611210 h 3511095"/>
                    <a:gd name="connsiteX2" fmla="*/ 2060575 w 2060575"/>
                    <a:gd name="connsiteY2" fmla="*/ 899885 h 3511095"/>
                    <a:gd name="connsiteX3" fmla="*/ 1037005 w 2060575"/>
                    <a:gd name="connsiteY3" fmla="*/ 0 h 3511095"/>
                    <a:gd name="connsiteX4" fmla="*/ 1 w 2060575"/>
                    <a:gd name="connsiteY4" fmla="*/ 899885 h 3511095"/>
                    <a:gd name="connsiteX5" fmla="*/ 0 w 2060575"/>
                    <a:gd name="connsiteY5" fmla="*/ 899885 h 3511095"/>
                    <a:gd name="connsiteX6" fmla="*/ 0 w 2060575"/>
                    <a:gd name="connsiteY6" fmla="*/ 2611210 h 3511095"/>
                    <a:gd name="connsiteX7" fmla="*/ 1 w 2060575"/>
                    <a:gd name="connsiteY7" fmla="*/ 2611210 h 35110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60575" h="3511095">
                      <a:moveTo>
                        <a:pt x="1037005" y="3511095"/>
                      </a:moveTo>
                      <a:lnTo>
                        <a:pt x="2060575" y="2611210"/>
                      </a:lnTo>
                      <a:lnTo>
                        <a:pt x="2060575" y="899885"/>
                      </a:lnTo>
                      <a:lnTo>
                        <a:pt x="1037005" y="0"/>
                      </a:lnTo>
                      <a:lnTo>
                        <a:pt x="1" y="899885"/>
                      </a:lnTo>
                      <a:lnTo>
                        <a:pt x="0" y="899885"/>
                      </a:lnTo>
                      <a:lnTo>
                        <a:pt x="0" y="2611210"/>
                      </a:lnTo>
                      <a:lnTo>
                        <a:pt x="1" y="261121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Google Shape;8139;p77"/>
                <p:cNvSpPr/>
                <p:nvPr/>
              </p:nvSpPr>
              <p:spPr>
                <a:xfrm>
                  <a:off x="8194672" y="2255621"/>
                  <a:ext cx="1543052" cy="18355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76" h="12729" extrusionOk="0">
                      <a:moveTo>
                        <a:pt x="1670" y="851"/>
                      </a:moveTo>
                      <a:lnTo>
                        <a:pt x="1670" y="9326"/>
                      </a:lnTo>
                      <a:cubicBezTo>
                        <a:pt x="1355" y="9326"/>
                        <a:pt x="1072" y="9421"/>
                        <a:pt x="851" y="9578"/>
                      </a:cubicBezTo>
                      <a:lnTo>
                        <a:pt x="851" y="2049"/>
                      </a:lnTo>
                      <a:cubicBezTo>
                        <a:pt x="851" y="1481"/>
                        <a:pt x="1198" y="1072"/>
                        <a:pt x="1670" y="851"/>
                      </a:cubicBezTo>
                      <a:close/>
                      <a:moveTo>
                        <a:pt x="9925" y="10177"/>
                      </a:moveTo>
                      <a:lnTo>
                        <a:pt x="9925" y="10208"/>
                      </a:lnTo>
                      <a:lnTo>
                        <a:pt x="9925" y="11846"/>
                      </a:lnTo>
                      <a:lnTo>
                        <a:pt x="1670" y="11846"/>
                      </a:lnTo>
                      <a:cubicBezTo>
                        <a:pt x="1229" y="11846"/>
                        <a:pt x="851" y="11468"/>
                        <a:pt x="851" y="11027"/>
                      </a:cubicBezTo>
                      <a:cubicBezTo>
                        <a:pt x="851" y="10586"/>
                        <a:pt x="1229" y="10177"/>
                        <a:pt x="1670" y="10177"/>
                      </a:cubicBezTo>
                      <a:close/>
                      <a:moveTo>
                        <a:pt x="2111" y="1"/>
                      </a:moveTo>
                      <a:cubicBezTo>
                        <a:pt x="914" y="1"/>
                        <a:pt x="1" y="946"/>
                        <a:pt x="1" y="2080"/>
                      </a:cubicBezTo>
                      <a:lnTo>
                        <a:pt x="1" y="11059"/>
                      </a:lnTo>
                      <a:cubicBezTo>
                        <a:pt x="1" y="11973"/>
                        <a:pt x="757" y="12729"/>
                        <a:pt x="1670" y="12729"/>
                      </a:cubicBezTo>
                      <a:lnTo>
                        <a:pt x="10334" y="12729"/>
                      </a:lnTo>
                      <a:cubicBezTo>
                        <a:pt x="10586" y="12729"/>
                        <a:pt x="10775" y="12508"/>
                        <a:pt x="10775" y="12319"/>
                      </a:cubicBezTo>
                      <a:lnTo>
                        <a:pt x="10775" y="473"/>
                      </a:lnTo>
                      <a:cubicBezTo>
                        <a:pt x="10775" y="221"/>
                        <a:pt x="10586" y="64"/>
                        <a:pt x="10334" y="64"/>
                      </a:cubicBezTo>
                      <a:lnTo>
                        <a:pt x="9105" y="64"/>
                      </a:lnTo>
                      <a:lnTo>
                        <a:pt x="9105" y="3781"/>
                      </a:lnTo>
                      <a:cubicBezTo>
                        <a:pt x="9105" y="4011"/>
                        <a:pt x="8912" y="4171"/>
                        <a:pt x="8708" y="4171"/>
                      </a:cubicBezTo>
                      <a:cubicBezTo>
                        <a:pt x="8604" y="4171"/>
                        <a:pt x="8498" y="4129"/>
                        <a:pt x="8412" y="4033"/>
                      </a:cubicBezTo>
                      <a:lnTo>
                        <a:pt x="7845" y="3498"/>
                      </a:lnTo>
                      <a:lnTo>
                        <a:pt x="7310" y="4033"/>
                      </a:lnTo>
                      <a:cubicBezTo>
                        <a:pt x="7214" y="4129"/>
                        <a:pt x="7100" y="4171"/>
                        <a:pt x="6991" y="4171"/>
                      </a:cubicBezTo>
                      <a:cubicBezTo>
                        <a:pt x="6778" y="4171"/>
                        <a:pt x="6585" y="4011"/>
                        <a:pt x="6585" y="3781"/>
                      </a:cubicBezTo>
                      <a:lnTo>
                        <a:pt x="6585" y="64"/>
                      </a:lnTo>
                      <a:lnTo>
                        <a:pt x="2111" y="64"/>
                      </a:lnTo>
                      <a:lnTo>
                        <a:pt x="2111" y="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435480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89B35897-5420-5E0C-752E-5F96C02E5A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2728005"/>
              </p:ext>
            </p:extLst>
          </p:nvPr>
        </p:nvGraphicFramePr>
        <p:xfrm>
          <a:off x="946396" y="910288"/>
          <a:ext cx="10183090" cy="2719623"/>
        </p:xfrm>
        <a:graphic>
          <a:graphicData uri="http://schemas.openxmlformats.org/drawingml/2006/table">
            <a:tbl>
              <a:tblPr firstRow="1" bandRow="1"/>
              <a:tblGrid>
                <a:gridCol w="2036618">
                  <a:extLst>
                    <a:ext uri="{9D8B030D-6E8A-4147-A177-3AD203B41FA5}">
                      <a16:colId xmlns:a16="http://schemas.microsoft.com/office/drawing/2014/main" val="4250673114"/>
                    </a:ext>
                  </a:extLst>
                </a:gridCol>
                <a:gridCol w="2036618">
                  <a:extLst>
                    <a:ext uri="{9D8B030D-6E8A-4147-A177-3AD203B41FA5}">
                      <a16:colId xmlns:a16="http://schemas.microsoft.com/office/drawing/2014/main" val="3523571177"/>
                    </a:ext>
                  </a:extLst>
                </a:gridCol>
                <a:gridCol w="2036618">
                  <a:extLst>
                    <a:ext uri="{9D8B030D-6E8A-4147-A177-3AD203B41FA5}">
                      <a16:colId xmlns:a16="http://schemas.microsoft.com/office/drawing/2014/main" val="237188731"/>
                    </a:ext>
                  </a:extLst>
                </a:gridCol>
                <a:gridCol w="2036618">
                  <a:extLst>
                    <a:ext uri="{9D8B030D-6E8A-4147-A177-3AD203B41FA5}">
                      <a16:colId xmlns:a16="http://schemas.microsoft.com/office/drawing/2014/main" val="2273231968"/>
                    </a:ext>
                  </a:extLst>
                </a:gridCol>
                <a:gridCol w="2036618">
                  <a:extLst>
                    <a:ext uri="{9D8B030D-6E8A-4147-A177-3AD203B41FA5}">
                      <a16:colId xmlns:a16="http://schemas.microsoft.com/office/drawing/2014/main" val="3686597326"/>
                    </a:ext>
                  </a:extLst>
                </a:gridCol>
              </a:tblGrid>
              <a:tr h="3322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1" dirty="0">
                          <a:latin typeface="+mn-lt"/>
                          <a:cs typeface="Times New Roman" panose="02020603050405020304" pitchFamily="18" charset="0"/>
                        </a:rPr>
                        <a:t>Client_id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1" dirty="0">
                          <a:latin typeface="+mn-lt"/>
                          <a:cs typeface="Times New Roman" panose="02020603050405020304" pitchFamily="18" charset="0"/>
                        </a:rPr>
                        <a:t>Client_name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1" dirty="0">
                          <a:latin typeface="+mn-lt"/>
                          <a:cs typeface="Times New Roman" panose="02020603050405020304" pitchFamily="18" charset="0"/>
                        </a:rPr>
                        <a:t>Password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1" dirty="0">
                          <a:latin typeface="+mn-lt"/>
                          <a:cs typeface="Times New Roman" panose="02020603050405020304" pitchFamily="18" charset="0"/>
                        </a:rPr>
                        <a:t>Contact no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1" dirty="0">
                          <a:latin typeface="+mn-lt"/>
                          <a:cs typeface="Times New Roman" panose="02020603050405020304" pitchFamily="18" charset="0"/>
                        </a:rPr>
                        <a:t>Email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7541"/>
                  </a:ext>
                </a:extLst>
              </a:tr>
              <a:tr h="3322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Ram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12345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111 111 111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ram@email.com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455016"/>
                  </a:ext>
                </a:extLst>
              </a:tr>
              <a:tr h="58145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Hari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Abcde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222 222 222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hari@email.com</a:t>
                      </a:r>
                    </a:p>
                    <a:p>
                      <a:endParaRPr lang="en-US" b="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070731"/>
                  </a:ext>
                </a:extLst>
              </a:tr>
              <a:tr h="58145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Raju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53421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333 333 333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raju@email.com</a:t>
                      </a:r>
                    </a:p>
                    <a:p>
                      <a:endParaRPr lang="en-US" b="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887557"/>
                  </a:ext>
                </a:extLst>
              </a:tr>
              <a:tr h="7079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Mohan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23234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444 444 444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mohan@email.com</a:t>
                      </a:r>
                    </a:p>
                    <a:p>
                      <a:endParaRPr lang="en-US" b="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206534"/>
                  </a:ext>
                </a:extLst>
              </a:tr>
            </a:tbl>
          </a:graphicData>
        </a:graphic>
      </p:graphicFrame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81027646-5D77-D105-D9D2-591048178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279204"/>
              </p:ext>
            </p:extLst>
          </p:nvPr>
        </p:nvGraphicFramePr>
        <p:xfrm>
          <a:off x="615142" y="3742573"/>
          <a:ext cx="10961715" cy="2928390"/>
        </p:xfrm>
        <a:graphic>
          <a:graphicData uri="http://schemas.openxmlformats.org/drawingml/2006/table">
            <a:tbl>
              <a:tblPr firstRow="1" bandRow="1"/>
              <a:tblGrid>
                <a:gridCol w="2192343">
                  <a:extLst>
                    <a:ext uri="{9D8B030D-6E8A-4147-A177-3AD203B41FA5}">
                      <a16:colId xmlns:a16="http://schemas.microsoft.com/office/drawing/2014/main" val="1051715140"/>
                    </a:ext>
                  </a:extLst>
                </a:gridCol>
                <a:gridCol w="2192343">
                  <a:extLst>
                    <a:ext uri="{9D8B030D-6E8A-4147-A177-3AD203B41FA5}">
                      <a16:colId xmlns:a16="http://schemas.microsoft.com/office/drawing/2014/main" val="2901135036"/>
                    </a:ext>
                  </a:extLst>
                </a:gridCol>
                <a:gridCol w="2192343">
                  <a:extLst>
                    <a:ext uri="{9D8B030D-6E8A-4147-A177-3AD203B41FA5}">
                      <a16:colId xmlns:a16="http://schemas.microsoft.com/office/drawing/2014/main" val="2442153853"/>
                    </a:ext>
                  </a:extLst>
                </a:gridCol>
                <a:gridCol w="2192343">
                  <a:extLst>
                    <a:ext uri="{9D8B030D-6E8A-4147-A177-3AD203B41FA5}">
                      <a16:colId xmlns:a16="http://schemas.microsoft.com/office/drawing/2014/main" val="2093706591"/>
                    </a:ext>
                  </a:extLst>
                </a:gridCol>
                <a:gridCol w="2192343">
                  <a:extLst>
                    <a:ext uri="{9D8B030D-6E8A-4147-A177-3AD203B41FA5}">
                      <a16:colId xmlns:a16="http://schemas.microsoft.com/office/drawing/2014/main" val="3879325226"/>
                    </a:ext>
                  </a:extLst>
                </a:gridCol>
              </a:tblGrid>
              <a:tr h="4576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Field Name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Data type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 err="1"/>
                        <a:t>Fiield</a:t>
                      </a:r>
                      <a:r>
                        <a:rPr lang="en-US" dirty="0"/>
                        <a:t> Length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Constrains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Description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348466"/>
                  </a:ext>
                </a:extLst>
              </a:tr>
              <a:tr h="4576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</a:rPr>
                        <a:t>Client_id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Number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Primary key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Client id ,Auto generated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07924"/>
                  </a:ext>
                </a:extLst>
              </a:tr>
              <a:tr h="4576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</a:rPr>
                        <a:t>Client_name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Varchar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Not null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Name of client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456433"/>
                  </a:ext>
                </a:extLst>
              </a:tr>
              <a:tr h="4576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</a:rPr>
                        <a:t>Password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Varchar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Not null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Login Password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264664"/>
                  </a:ext>
                </a:extLst>
              </a:tr>
              <a:tr h="4576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</a:rPr>
                        <a:t>Contact no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Number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Not null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Contact of client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296079"/>
                  </a:ext>
                </a:extLst>
              </a:tr>
              <a:tr h="4576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</a:rPr>
                        <a:t>Email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varchar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Not null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Client email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24174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31770" y="0"/>
            <a:ext cx="44123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3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15000">
              <a:schemeClr val="accent5">
                <a:lumMod val="6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32"/>
          <p:cNvSpPr/>
          <p:nvPr/>
        </p:nvSpPr>
        <p:spPr>
          <a:xfrm>
            <a:off x="638629" y="1229179"/>
            <a:ext cx="2933246" cy="2196419"/>
          </a:xfrm>
          <a:custGeom>
            <a:avLst/>
            <a:gdLst>
              <a:gd name="connsiteX0" fmla="*/ 909805 w 2933246"/>
              <a:gd name="connsiteY0" fmla="*/ 0 h 2196419"/>
              <a:gd name="connsiteX1" fmla="*/ 2023441 w 2933246"/>
              <a:gd name="connsiteY1" fmla="*/ 0 h 2196419"/>
              <a:gd name="connsiteX2" fmla="*/ 2933246 w 2933246"/>
              <a:gd name="connsiteY2" fmla="*/ 1003923 h 2196419"/>
              <a:gd name="connsiteX3" fmla="*/ 2933246 w 2933246"/>
              <a:gd name="connsiteY3" fmla="*/ 1723571 h 2196419"/>
              <a:gd name="connsiteX4" fmla="*/ 2761204 w 2933246"/>
              <a:gd name="connsiteY4" fmla="*/ 1723571 h 2196419"/>
              <a:gd name="connsiteX5" fmla="*/ 2770997 w 2933246"/>
              <a:gd name="connsiteY5" fmla="*/ 1736053 h 2196419"/>
              <a:gd name="connsiteX6" fmla="*/ 2818946 w 2933246"/>
              <a:gd name="connsiteY6" fmla="*/ 1901144 h 2196419"/>
              <a:gd name="connsiteX7" fmla="*/ 2538185 w 2933246"/>
              <a:gd name="connsiteY7" fmla="*/ 2196419 h 2196419"/>
              <a:gd name="connsiteX8" fmla="*/ 2257424 w 2933246"/>
              <a:gd name="connsiteY8" fmla="*/ 1901144 h 2196419"/>
              <a:gd name="connsiteX9" fmla="*/ 2305374 w 2933246"/>
              <a:gd name="connsiteY9" fmla="*/ 1736053 h 2196419"/>
              <a:gd name="connsiteX10" fmla="*/ 2315166 w 2933246"/>
              <a:gd name="connsiteY10" fmla="*/ 1723571 h 2196419"/>
              <a:gd name="connsiteX11" fmla="*/ 2097994 w 2933246"/>
              <a:gd name="connsiteY11" fmla="*/ 1723571 h 2196419"/>
              <a:gd name="connsiteX12" fmla="*/ 2097994 w 2933246"/>
              <a:gd name="connsiteY12" fmla="*/ 892628 h 2196419"/>
              <a:gd name="connsiteX13" fmla="*/ 2019072 w 2933246"/>
              <a:gd name="connsiteY13" fmla="*/ 805542 h 2196419"/>
              <a:gd name="connsiteX14" fmla="*/ 914174 w 2933246"/>
              <a:gd name="connsiteY14" fmla="*/ 805542 h 2196419"/>
              <a:gd name="connsiteX15" fmla="*/ 835252 w 2933246"/>
              <a:gd name="connsiteY15" fmla="*/ 892628 h 2196419"/>
              <a:gd name="connsiteX16" fmla="*/ 835252 w 2933246"/>
              <a:gd name="connsiteY16" fmla="*/ 1723571 h 2196419"/>
              <a:gd name="connsiteX17" fmla="*/ 627604 w 2933246"/>
              <a:gd name="connsiteY17" fmla="*/ 1723571 h 2196419"/>
              <a:gd name="connsiteX18" fmla="*/ 637396 w 2933246"/>
              <a:gd name="connsiteY18" fmla="*/ 1736053 h 2196419"/>
              <a:gd name="connsiteX19" fmla="*/ 685346 w 2933246"/>
              <a:gd name="connsiteY19" fmla="*/ 1901144 h 2196419"/>
              <a:gd name="connsiteX20" fmla="*/ 404585 w 2933246"/>
              <a:gd name="connsiteY20" fmla="*/ 2196419 h 2196419"/>
              <a:gd name="connsiteX21" fmla="*/ 123824 w 2933246"/>
              <a:gd name="connsiteY21" fmla="*/ 1901144 h 2196419"/>
              <a:gd name="connsiteX22" fmla="*/ 171774 w 2933246"/>
              <a:gd name="connsiteY22" fmla="*/ 1736053 h 2196419"/>
              <a:gd name="connsiteX23" fmla="*/ 181566 w 2933246"/>
              <a:gd name="connsiteY23" fmla="*/ 1723571 h 2196419"/>
              <a:gd name="connsiteX24" fmla="*/ 0 w 2933246"/>
              <a:gd name="connsiteY24" fmla="*/ 1723571 h 2196419"/>
              <a:gd name="connsiteX25" fmla="*/ 0 w 2933246"/>
              <a:gd name="connsiteY25" fmla="*/ 1003923 h 2196419"/>
              <a:gd name="connsiteX26" fmla="*/ 909805 w 2933246"/>
              <a:gd name="connsiteY26" fmla="*/ 0 h 2196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933246" h="2196419">
                <a:moveTo>
                  <a:pt x="909805" y="0"/>
                </a:moveTo>
                <a:lnTo>
                  <a:pt x="2023441" y="0"/>
                </a:lnTo>
                <a:cubicBezTo>
                  <a:pt x="2525912" y="0"/>
                  <a:pt x="2933246" y="449472"/>
                  <a:pt x="2933246" y="1003923"/>
                </a:cubicBezTo>
                <a:lnTo>
                  <a:pt x="2933246" y="1723571"/>
                </a:lnTo>
                <a:lnTo>
                  <a:pt x="2761204" y="1723571"/>
                </a:lnTo>
                <a:lnTo>
                  <a:pt x="2770997" y="1736053"/>
                </a:lnTo>
                <a:cubicBezTo>
                  <a:pt x="2801269" y="1783179"/>
                  <a:pt x="2818946" y="1839991"/>
                  <a:pt x="2818946" y="1901144"/>
                </a:cubicBezTo>
                <a:cubicBezTo>
                  <a:pt x="2818946" y="2064220"/>
                  <a:pt x="2693245" y="2196419"/>
                  <a:pt x="2538185" y="2196419"/>
                </a:cubicBezTo>
                <a:cubicBezTo>
                  <a:pt x="2383125" y="2196419"/>
                  <a:pt x="2257424" y="2064220"/>
                  <a:pt x="2257424" y="1901144"/>
                </a:cubicBezTo>
                <a:cubicBezTo>
                  <a:pt x="2257424" y="1839991"/>
                  <a:pt x="2275101" y="1783179"/>
                  <a:pt x="2305374" y="1736053"/>
                </a:cubicBezTo>
                <a:lnTo>
                  <a:pt x="2315166" y="1723571"/>
                </a:lnTo>
                <a:lnTo>
                  <a:pt x="2097994" y="1723571"/>
                </a:lnTo>
                <a:lnTo>
                  <a:pt x="2097994" y="892628"/>
                </a:lnTo>
                <a:cubicBezTo>
                  <a:pt x="2097994" y="844532"/>
                  <a:pt x="2062660" y="805542"/>
                  <a:pt x="2019072" y="805542"/>
                </a:cubicBezTo>
                <a:lnTo>
                  <a:pt x="914174" y="805542"/>
                </a:lnTo>
                <a:cubicBezTo>
                  <a:pt x="870587" y="805542"/>
                  <a:pt x="835252" y="844532"/>
                  <a:pt x="835252" y="892628"/>
                </a:cubicBezTo>
                <a:lnTo>
                  <a:pt x="835252" y="1723571"/>
                </a:lnTo>
                <a:lnTo>
                  <a:pt x="627604" y="1723571"/>
                </a:lnTo>
                <a:lnTo>
                  <a:pt x="637396" y="1736053"/>
                </a:lnTo>
                <a:cubicBezTo>
                  <a:pt x="667669" y="1783179"/>
                  <a:pt x="685346" y="1839991"/>
                  <a:pt x="685346" y="1901144"/>
                </a:cubicBezTo>
                <a:cubicBezTo>
                  <a:pt x="685346" y="2064220"/>
                  <a:pt x="559645" y="2196419"/>
                  <a:pt x="404585" y="2196419"/>
                </a:cubicBezTo>
                <a:cubicBezTo>
                  <a:pt x="249525" y="2196419"/>
                  <a:pt x="123824" y="2064220"/>
                  <a:pt x="123824" y="1901144"/>
                </a:cubicBezTo>
                <a:cubicBezTo>
                  <a:pt x="123824" y="1839991"/>
                  <a:pt x="141501" y="1783179"/>
                  <a:pt x="171774" y="1736053"/>
                </a:cubicBezTo>
                <a:lnTo>
                  <a:pt x="181566" y="1723571"/>
                </a:lnTo>
                <a:lnTo>
                  <a:pt x="0" y="1723571"/>
                </a:lnTo>
                <a:lnTo>
                  <a:pt x="0" y="1003923"/>
                </a:lnTo>
                <a:cubicBezTo>
                  <a:pt x="0" y="449472"/>
                  <a:pt x="407334" y="0"/>
                  <a:pt x="90980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281213" y="3222172"/>
            <a:ext cx="1615494" cy="2367487"/>
          </a:xfrm>
          <a:custGeom>
            <a:avLst/>
            <a:gdLst>
              <a:gd name="connsiteX0" fmla="*/ 190560 w 1615494"/>
              <a:gd name="connsiteY0" fmla="*/ 0 h 2367487"/>
              <a:gd name="connsiteX1" fmla="*/ 393315 w 1615494"/>
              <a:gd name="connsiteY1" fmla="*/ 0 h 2367487"/>
              <a:gd name="connsiteX2" fmla="*/ 395379 w 1615494"/>
              <a:gd name="connsiteY2" fmla="*/ 20719 h 2367487"/>
              <a:gd name="connsiteX3" fmla="*/ 760640 w 1615494"/>
              <a:gd name="connsiteY3" fmla="*/ 322037 h 2367487"/>
              <a:gd name="connsiteX4" fmla="*/ 1125901 w 1615494"/>
              <a:gd name="connsiteY4" fmla="*/ 20719 h 2367487"/>
              <a:gd name="connsiteX5" fmla="*/ 1127965 w 1615494"/>
              <a:gd name="connsiteY5" fmla="*/ 0 h 2367487"/>
              <a:gd name="connsiteX6" fmla="*/ 1615494 w 1615494"/>
              <a:gd name="connsiteY6" fmla="*/ 0 h 2367487"/>
              <a:gd name="connsiteX7" fmla="*/ 1032463 w 1615494"/>
              <a:gd name="connsiteY7" fmla="*/ 855220 h 2367487"/>
              <a:gd name="connsiteX8" fmla="*/ 970040 w 1615494"/>
              <a:gd name="connsiteY8" fmla="*/ 836338 h 2367487"/>
              <a:gd name="connsiteX9" fmla="*/ 892295 w 1615494"/>
              <a:gd name="connsiteY9" fmla="*/ 828701 h 2367487"/>
              <a:gd name="connsiteX10" fmla="*/ 506532 w 1615494"/>
              <a:gd name="connsiteY10" fmla="*/ 1204598 h 2367487"/>
              <a:gd name="connsiteX11" fmla="*/ 572414 w 1615494"/>
              <a:gd name="connsiteY11" fmla="*/ 1414766 h 2367487"/>
              <a:gd name="connsiteX12" fmla="*/ 615950 w 1615494"/>
              <a:gd name="connsiteY12" fmla="*/ 1466182 h 2367487"/>
              <a:gd name="connsiteX13" fmla="*/ 1500 w 1615494"/>
              <a:gd name="connsiteY13" fmla="*/ 2367487 h 2367487"/>
              <a:gd name="connsiteX14" fmla="*/ 0 w 1615494"/>
              <a:gd name="connsiteY14" fmla="*/ 2352614 h 2367487"/>
              <a:gd name="connsiteX15" fmla="*/ 0 w 1615494"/>
              <a:gd name="connsiteY15" fmla="*/ 190560 h 2367487"/>
              <a:gd name="connsiteX16" fmla="*/ 190560 w 1615494"/>
              <a:gd name="connsiteY16" fmla="*/ 0 h 2367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615494" h="2367487">
                <a:moveTo>
                  <a:pt x="190560" y="0"/>
                </a:moveTo>
                <a:lnTo>
                  <a:pt x="393315" y="0"/>
                </a:lnTo>
                <a:lnTo>
                  <a:pt x="395379" y="20719"/>
                </a:lnTo>
                <a:cubicBezTo>
                  <a:pt x="430144" y="192681"/>
                  <a:pt x="580467" y="322037"/>
                  <a:pt x="760640" y="322037"/>
                </a:cubicBezTo>
                <a:cubicBezTo>
                  <a:pt x="940813" y="322037"/>
                  <a:pt x="1091136" y="192681"/>
                  <a:pt x="1125901" y="20719"/>
                </a:cubicBezTo>
                <a:lnTo>
                  <a:pt x="1127965" y="0"/>
                </a:lnTo>
                <a:lnTo>
                  <a:pt x="1615494" y="0"/>
                </a:lnTo>
                <a:lnTo>
                  <a:pt x="1032463" y="855220"/>
                </a:lnTo>
                <a:lnTo>
                  <a:pt x="970040" y="836338"/>
                </a:lnTo>
                <a:cubicBezTo>
                  <a:pt x="944928" y="831331"/>
                  <a:pt x="918926" y="828701"/>
                  <a:pt x="892295" y="828701"/>
                </a:cubicBezTo>
                <a:cubicBezTo>
                  <a:pt x="679244" y="828701"/>
                  <a:pt x="506532" y="996996"/>
                  <a:pt x="506532" y="1204598"/>
                </a:cubicBezTo>
                <a:cubicBezTo>
                  <a:pt x="506532" y="1282449"/>
                  <a:pt x="530820" y="1354772"/>
                  <a:pt x="572414" y="1414766"/>
                </a:cubicBezTo>
                <a:lnTo>
                  <a:pt x="615950" y="1466182"/>
                </a:lnTo>
                <a:lnTo>
                  <a:pt x="1500" y="2367487"/>
                </a:lnTo>
                <a:lnTo>
                  <a:pt x="0" y="2352614"/>
                </a:lnTo>
                <a:lnTo>
                  <a:pt x="0" y="190560"/>
                </a:lnTo>
                <a:cubicBezTo>
                  <a:pt x="0" y="85317"/>
                  <a:pt x="85317" y="0"/>
                  <a:pt x="19056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2783544" y="4084711"/>
            <a:ext cx="1145744" cy="1680635"/>
          </a:xfrm>
          <a:custGeom>
            <a:avLst/>
            <a:gdLst>
              <a:gd name="connsiteX0" fmla="*/ 1145744 w 1145744"/>
              <a:gd name="connsiteY0" fmla="*/ 0 h 1680635"/>
              <a:gd name="connsiteX1" fmla="*/ 1145744 w 1145744"/>
              <a:gd name="connsiteY1" fmla="*/ 1490075 h 1680635"/>
              <a:gd name="connsiteX2" fmla="*/ 955183 w 1145744"/>
              <a:gd name="connsiteY2" fmla="*/ 1680635 h 1680635"/>
              <a:gd name="connsiteX3" fmla="*/ 0 w 1145744"/>
              <a:gd name="connsiteY3" fmla="*/ 1680635 h 1680635"/>
              <a:gd name="connsiteX4" fmla="*/ 245862 w 1145744"/>
              <a:gd name="connsiteY4" fmla="*/ 1319992 h 1680635"/>
              <a:gd name="connsiteX5" fmla="*/ 261387 w 1145744"/>
              <a:gd name="connsiteY5" fmla="*/ 1325209 h 1680635"/>
              <a:gd name="connsiteX6" fmla="*/ 340825 w 1145744"/>
              <a:gd name="connsiteY6" fmla="*/ 1333878 h 1680635"/>
              <a:gd name="connsiteX7" fmla="*/ 734991 w 1145744"/>
              <a:gd name="connsiteY7" fmla="*/ 907191 h 1680635"/>
              <a:gd name="connsiteX8" fmla="*/ 704015 w 1145744"/>
              <a:gd name="connsiteY8" fmla="*/ 741105 h 1680635"/>
              <a:gd name="connsiteX9" fmla="*/ 677102 w 1145744"/>
              <a:gd name="connsiteY9" fmla="*/ 687429 h 1680635"/>
              <a:gd name="connsiteX10" fmla="*/ 1145744 w 1145744"/>
              <a:gd name="connsiteY10" fmla="*/ 0 h 1680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45744" h="1680635">
                <a:moveTo>
                  <a:pt x="1145744" y="0"/>
                </a:moveTo>
                <a:lnTo>
                  <a:pt x="1145744" y="1490075"/>
                </a:lnTo>
                <a:cubicBezTo>
                  <a:pt x="1145744" y="1595318"/>
                  <a:pt x="1060427" y="1680635"/>
                  <a:pt x="955183" y="1680635"/>
                </a:cubicBezTo>
                <a:lnTo>
                  <a:pt x="0" y="1680635"/>
                </a:lnTo>
                <a:lnTo>
                  <a:pt x="245862" y="1319992"/>
                </a:lnTo>
                <a:lnTo>
                  <a:pt x="261387" y="1325209"/>
                </a:lnTo>
                <a:cubicBezTo>
                  <a:pt x="287046" y="1330893"/>
                  <a:pt x="313614" y="1333878"/>
                  <a:pt x="340825" y="1333878"/>
                </a:cubicBezTo>
                <a:cubicBezTo>
                  <a:pt x="558517" y="1333878"/>
                  <a:pt x="734991" y="1142844"/>
                  <a:pt x="734991" y="907191"/>
                </a:cubicBezTo>
                <a:cubicBezTo>
                  <a:pt x="734991" y="848278"/>
                  <a:pt x="723962" y="792153"/>
                  <a:pt x="704015" y="741105"/>
                </a:cubicBezTo>
                <a:lnTo>
                  <a:pt x="677102" y="687429"/>
                </a:lnTo>
                <a:lnTo>
                  <a:pt x="1145744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441679" y="3222170"/>
            <a:ext cx="3487613" cy="2543176"/>
          </a:xfrm>
          <a:custGeom>
            <a:avLst/>
            <a:gdLst>
              <a:gd name="connsiteX0" fmla="*/ 2356928 w 3487613"/>
              <a:gd name="connsiteY0" fmla="*/ 0 h 2543176"/>
              <a:gd name="connsiteX1" fmla="*/ 2358990 w 3487613"/>
              <a:gd name="connsiteY1" fmla="*/ 20719 h 2543176"/>
              <a:gd name="connsiteX2" fmla="*/ 2724251 w 3487613"/>
              <a:gd name="connsiteY2" fmla="*/ 322038 h 2543176"/>
              <a:gd name="connsiteX3" fmla="*/ 3089513 w 3487613"/>
              <a:gd name="connsiteY3" fmla="*/ 20718 h 2543176"/>
              <a:gd name="connsiteX4" fmla="*/ 3091577 w 3487613"/>
              <a:gd name="connsiteY4" fmla="*/ 0 h 2543176"/>
              <a:gd name="connsiteX5" fmla="*/ 3297051 w 3487613"/>
              <a:gd name="connsiteY5" fmla="*/ 1 h 2543176"/>
              <a:gd name="connsiteX6" fmla="*/ 3487612 w 3487613"/>
              <a:gd name="connsiteY6" fmla="*/ 190561 h 2543176"/>
              <a:gd name="connsiteX7" fmla="*/ 3487613 w 3487613"/>
              <a:gd name="connsiteY7" fmla="*/ 456711 h 2543176"/>
              <a:gd name="connsiteX8" fmla="*/ 2758961 w 3487613"/>
              <a:gd name="connsiteY8" fmla="*/ 1525533 h 2543176"/>
              <a:gd name="connsiteX9" fmla="*/ 2764519 w 3487613"/>
              <a:gd name="connsiteY9" fmla="*/ 1527233 h 2543176"/>
              <a:gd name="connsiteX10" fmla="*/ 2943004 w 3487613"/>
              <a:gd name="connsiteY10" fmla="*/ 1792470 h 2543176"/>
              <a:gd name="connsiteX11" fmla="*/ 2650767 w 3487613"/>
              <a:gd name="connsiteY11" fmla="*/ 2080329 h 2543176"/>
              <a:gd name="connsiteX12" fmla="*/ 2444124 w 3487613"/>
              <a:gd name="connsiteY12" fmla="*/ 1996017 h 2543176"/>
              <a:gd name="connsiteX13" fmla="*/ 2441165 w 3487613"/>
              <a:gd name="connsiteY13" fmla="*/ 1991693 h 2543176"/>
              <a:gd name="connsiteX14" fmla="*/ 2065200 w 3487613"/>
              <a:gd name="connsiteY14" fmla="*/ 2543176 h 2543176"/>
              <a:gd name="connsiteX15" fmla="*/ 30097 w 3487613"/>
              <a:gd name="connsiteY15" fmla="*/ 2543176 h 2543176"/>
              <a:gd name="connsiteX16" fmla="*/ 0 w 3487613"/>
              <a:gd name="connsiteY16" fmla="*/ 2540143 h 2543176"/>
              <a:gd name="connsiteX17" fmla="*/ 702957 w 3487613"/>
              <a:gd name="connsiteY17" fmla="*/ 1509012 h 2543176"/>
              <a:gd name="connsiteX18" fmla="*/ 694916 w 3487613"/>
              <a:gd name="connsiteY18" fmla="*/ 1508189 h 2543176"/>
              <a:gd name="connsiteX19" fmla="*/ 465637 w 3487613"/>
              <a:gd name="connsiteY19" fmla="*/ 1222445 h 2543176"/>
              <a:gd name="connsiteX20" fmla="*/ 752786 w 3487613"/>
              <a:gd name="connsiteY20" fmla="*/ 930776 h 2543176"/>
              <a:gd name="connsiteX21" fmla="*/ 990895 w 3487613"/>
              <a:gd name="connsiteY21" fmla="*/ 1059371 h 2543176"/>
              <a:gd name="connsiteX22" fmla="*/ 999067 w 3487613"/>
              <a:gd name="connsiteY22" fmla="*/ 1074663 h 2543176"/>
              <a:gd name="connsiteX23" fmla="*/ 1731698 w 3487613"/>
              <a:gd name="connsiteY23" fmla="*/ 2 h 2543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487613" h="2543176">
                <a:moveTo>
                  <a:pt x="2356928" y="0"/>
                </a:moveTo>
                <a:lnTo>
                  <a:pt x="2358990" y="20719"/>
                </a:lnTo>
                <a:cubicBezTo>
                  <a:pt x="2393756" y="192680"/>
                  <a:pt x="2544079" y="322036"/>
                  <a:pt x="2724251" y="322038"/>
                </a:cubicBezTo>
                <a:cubicBezTo>
                  <a:pt x="2904425" y="322037"/>
                  <a:pt x="3054748" y="192681"/>
                  <a:pt x="3089513" y="20718"/>
                </a:cubicBezTo>
                <a:lnTo>
                  <a:pt x="3091577" y="0"/>
                </a:lnTo>
                <a:lnTo>
                  <a:pt x="3297051" y="1"/>
                </a:lnTo>
                <a:cubicBezTo>
                  <a:pt x="3402295" y="0"/>
                  <a:pt x="3487612" y="85317"/>
                  <a:pt x="3487612" y="190561"/>
                </a:cubicBezTo>
                <a:lnTo>
                  <a:pt x="3487613" y="456711"/>
                </a:lnTo>
                <a:lnTo>
                  <a:pt x="2758961" y="1525533"/>
                </a:lnTo>
                <a:lnTo>
                  <a:pt x="2764519" y="1527233"/>
                </a:lnTo>
                <a:cubicBezTo>
                  <a:pt x="2869407" y="1570932"/>
                  <a:pt x="2943004" y="1673235"/>
                  <a:pt x="2943004" y="1792470"/>
                </a:cubicBezTo>
                <a:cubicBezTo>
                  <a:pt x="2943004" y="1951450"/>
                  <a:pt x="2812165" y="2080329"/>
                  <a:pt x="2650767" y="2080329"/>
                </a:cubicBezTo>
                <a:cubicBezTo>
                  <a:pt x="2570068" y="2080329"/>
                  <a:pt x="2497009" y="2048110"/>
                  <a:pt x="2444124" y="1996017"/>
                </a:cubicBezTo>
                <a:lnTo>
                  <a:pt x="2441165" y="1991693"/>
                </a:lnTo>
                <a:lnTo>
                  <a:pt x="2065200" y="2543176"/>
                </a:lnTo>
                <a:lnTo>
                  <a:pt x="30097" y="2543176"/>
                </a:lnTo>
                <a:lnTo>
                  <a:pt x="0" y="2540143"/>
                </a:lnTo>
                <a:lnTo>
                  <a:pt x="702957" y="1509012"/>
                </a:lnTo>
                <a:lnTo>
                  <a:pt x="694916" y="1508189"/>
                </a:lnTo>
                <a:cubicBezTo>
                  <a:pt x="564067" y="1480991"/>
                  <a:pt x="465637" y="1363394"/>
                  <a:pt x="465637" y="1222445"/>
                </a:cubicBezTo>
                <a:cubicBezTo>
                  <a:pt x="465637" y="1061361"/>
                  <a:pt x="594198" y="930776"/>
                  <a:pt x="752786" y="930776"/>
                </a:cubicBezTo>
                <a:cubicBezTo>
                  <a:pt x="851904" y="930776"/>
                  <a:pt x="939292" y="981786"/>
                  <a:pt x="990895" y="1059371"/>
                </a:cubicBezTo>
                <a:lnTo>
                  <a:pt x="999067" y="1074663"/>
                </a:lnTo>
                <a:lnTo>
                  <a:pt x="1731698" y="2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470399" y="1117274"/>
            <a:ext cx="64733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7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data    dictionary</a:t>
            </a:r>
            <a:endParaRPr lang="en-US" sz="7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972628" y="3641688"/>
            <a:ext cx="373017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6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6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Passive</a:t>
            </a:r>
            <a:endParaRPr lang="en-US" sz="6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38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7" grpId="0" animBg="1"/>
      <p:bldP spid="57" grpId="0" animBg="1"/>
      <p:bldP spid="60" grpId="0" animBg="1"/>
      <p:bldP spid="61" grpId="0"/>
      <p:bldP spid="6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47"/>
          <p:cNvSpPr/>
          <p:nvPr/>
        </p:nvSpPr>
        <p:spPr>
          <a:xfrm>
            <a:off x="6150915" y="-5136"/>
            <a:ext cx="5152" cy="5136"/>
          </a:xfrm>
          <a:custGeom>
            <a:avLst/>
            <a:gdLst>
              <a:gd name="connsiteX0" fmla="*/ 2503 w 5152"/>
              <a:gd name="connsiteY0" fmla="*/ 0 h 5136"/>
              <a:gd name="connsiteX1" fmla="*/ 5152 w 5152"/>
              <a:gd name="connsiteY1" fmla="*/ 5136 h 5136"/>
              <a:gd name="connsiteX2" fmla="*/ 0 w 5152"/>
              <a:gd name="connsiteY2" fmla="*/ 5136 h 5136"/>
              <a:gd name="connsiteX3" fmla="*/ 2503 w 5152"/>
              <a:gd name="connsiteY3" fmla="*/ 0 h 5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52" h="5136">
                <a:moveTo>
                  <a:pt x="2503" y="0"/>
                </a:moveTo>
                <a:lnTo>
                  <a:pt x="5152" y="5136"/>
                </a:lnTo>
                <a:lnTo>
                  <a:pt x="0" y="5136"/>
                </a:lnTo>
                <a:lnTo>
                  <a:pt x="2503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/>
          <p:cNvGrpSpPr/>
          <p:nvPr/>
        </p:nvGrpSpPr>
        <p:grpSpPr>
          <a:xfrm>
            <a:off x="3229196" y="1878691"/>
            <a:ext cx="3374804" cy="3100616"/>
            <a:chOff x="3229196" y="1878691"/>
            <a:chExt cx="3374804" cy="3100616"/>
          </a:xfrm>
        </p:grpSpPr>
        <p:sp>
          <p:nvSpPr>
            <p:cNvPr id="16" name="Hexagon 15"/>
            <p:cNvSpPr/>
            <p:nvPr/>
          </p:nvSpPr>
          <p:spPr>
            <a:xfrm>
              <a:off x="3229196" y="1878691"/>
              <a:ext cx="3374804" cy="3100616"/>
            </a:xfrm>
            <a:prstGeom prst="hexag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3464435" y="2094818"/>
              <a:ext cx="2904326" cy="2668362"/>
              <a:chOff x="3464435" y="2094818"/>
              <a:chExt cx="2904326" cy="2668362"/>
            </a:xfrm>
          </p:grpSpPr>
          <p:sp>
            <p:nvSpPr>
              <p:cNvPr id="35" name="Hexagon 34"/>
              <p:cNvSpPr/>
              <p:nvPr/>
            </p:nvSpPr>
            <p:spPr>
              <a:xfrm>
                <a:off x="3464435" y="2094818"/>
                <a:ext cx="2904326" cy="2668362"/>
              </a:xfrm>
              <a:prstGeom prst="hexag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8" name="Group 107"/>
              <p:cNvGrpSpPr/>
              <p:nvPr/>
            </p:nvGrpSpPr>
            <p:grpSpPr>
              <a:xfrm>
                <a:off x="3706708" y="2317408"/>
                <a:ext cx="2419779" cy="2223182"/>
                <a:chOff x="3706708" y="2317408"/>
                <a:chExt cx="2419779" cy="2223182"/>
              </a:xfrm>
            </p:grpSpPr>
            <p:sp>
              <p:nvSpPr>
                <p:cNvPr id="36" name="Hexagon 35"/>
                <p:cNvSpPr/>
                <p:nvPr/>
              </p:nvSpPr>
              <p:spPr>
                <a:xfrm>
                  <a:off x="3706708" y="2317408"/>
                  <a:ext cx="2419779" cy="2223182"/>
                </a:xfrm>
                <a:prstGeom prst="hexagon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6" name="Google Shape;9177;p79"/>
                <p:cNvGrpSpPr/>
                <p:nvPr/>
              </p:nvGrpSpPr>
              <p:grpSpPr>
                <a:xfrm>
                  <a:off x="4097993" y="2480821"/>
                  <a:ext cx="1638517" cy="1694911"/>
                  <a:chOff x="-32568800" y="3232000"/>
                  <a:chExt cx="291450" cy="282000"/>
                </a:xfrm>
                <a:solidFill>
                  <a:schemeClr val="bg1"/>
                </a:solidFill>
              </p:grpSpPr>
              <p:sp>
                <p:nvSpPr>
                  <p:cNvPr id="87" name="Google Shape;9178;p79"/>
                  <p:cNvSpPr/>
                  <p:nvPr/>
                </p:nvSpPr>
                <p:spPr>
                  <a:xfrm>
                    <a:off x="-32545150" y="3232000"/>
                    <a:ext cx="244175" cy="246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67" h="9862" extrusionOk="0">
                        <a:moveTo>
                          <a:pt x="4883" y="1"/>
                        </a:moveTo>
                        <a:cubicBezTo>
                          <a:pt x="4505" y="1"/>
                          <a:pt x="4222" y="316"/>
                          <a:pt x="4222" y="662"/>
                        </a:cubicBezTo>
                        <a:lnTo>
                          <a:pt x="4222" y="4128"/>
                        </a:lnTo>
                        <a:cubicBezTo>
                          <a:pt x="4159" y="4033"/>
                          <a:pt x="2899" y="1859"/>
                          <a:pt x="2772" y="1702"/>
                        </a:cubicBezTo>
                        <a:cubicBezTo>
                          <a:pt x="2639" y="1479"/>
                          <a:pt x="2394" y="1350"/>
                          <a:pt x="2151" y="1350"/>
                        </a:cubicBezTo>
                        <a:cubicBezTo>
                          <a:pt x="2051" y="1350"/>
                          <a:pt x="1951" y="1372"/>
                          <a:pt x="1859" y="1418"/>
                        </a:cubicBezTo>
                        <a:cubicBezTo>
                          <a:pt x="1512" y="1576"/>
                          <a:pt x="1386" y="2017"/>
                          <a:pt x="1544" y="2332"/>
                        </a:cubicBezTo>
                        <a:cubicBezTo>
                          <a:pt x="1544" y="2363"/>
                          <a:pt x="2804" y="4947"/>
                          <a:pt x="2836" y="4947"/>
                        </a:cubicBezTo>
                        <a:cubicBezTo>
                          <a:pt x="3434" y="4947"/>
                          <a:pt x="5261" y="4947"/>
                          <a:pt x="5261" y="6617"/>
                        </a:cubicBezTo>
                        <a:cubicBezTo>
                          <a:pt x="5261" y="6806"/>
                          <a:pt x="5104" y="6963"/>
                          <a:pt x="4883" y="6963"/>
                        </a:cubicBezTo>
                        <a:cubicBezTo>
                          <a:pt x="4694" y="6963"/>
                          <a:pt x="4537" y="6806"/>
                          <a:pt x="4537" y="6617"/>
                        </a:cubicBezTo>
                        <a:cubicBezTo>
                          <a:pt x="4537" y="6018"/>
                          <a:pt x="4253" y="5640"/>
                          <a:pt x="3056" y="5608"/>
                        </a:cubicBezTo>
                        <a:cubicBezTo>
                          <a:pt x="3056" y="5608"/>
                          <a:pt x="1260" y="4254"/>
                          <a:pt x="1197" y="4191"/>
                        </a:cubicBezTo>
                        <a:cubicBezTo>
                          <a:pt x="1060" y="4084"/>
                          <a:pt x="901" y="4029"/>
                          <a:pt x="745" y="4029"/>
                        </a:cubicBezTo>
                        <a:cubicBezTo>
                          <a:pt x="578" y="4029"/>
                          <a:pt x="414" y="4092"/>
                          <a:pt x="284" y="4222"/>
                        </a:cubicBezTo>
                        <a:cubicBezTo>
                          <a:pt x="0" y="4506"/>
                          <a:pt x="0" y="4915"/>
                          <a:pt x="284" y="5199"/>
                        </a:cubicBezTo>
                        <a:lnTo>
                          <a:pt x="1859" y="6774"/>
                        </a:lnTo>
                        <a:cubicBezTo>
                          <a:pt x="2048" y="6963"/>
                          <a:pt x="2142" y="7215"/>
                          <a:pt x="2142" y="7436"/>
                        </a:cubicBezTo>
                        <a:cubicBezTo>
                          <a:pt x="2142" y="8034"/>
                          <a:pt x="2520" y="8538"/>
                          <a:pt x="3088" y="8759"/>
                        </a:cubicBezTo>
                        <a:cubicBezTo>
                          <a:pt x="3245" y="8790"/>
                          <a:pt x="3371" y="8948"/>
                          <a:pt x="3434" y="9074"/>
                        </a:cubicBezTo>
                        <a:cubicBezTo>
                          <a:pt x="2426" y="8979"/>
                          <a:pt x="1260" y="8790"/>
                          <a:pt x="1103" y="8475"/>
                        </a:cubicBezTo>
                        <a:cubicBezTo>
                          <a:pt x="1103" y="8475"/>
                          <a:pt x="1197" y="8349"/>
                          <a:pt x="1638" y="8192"/>
                        </a:cubicBezTo>
                        <a:cubicBezTo>
                          <a:pt x="1544" y="8003"/>
                          <a:pt x="1481" y="7751"/>
                          <a:pt x="1481" y="7530"/>
                        </a:cubicBezTo>
                        <a:cubicBezTo>
                          <a:pt x="756" y="7782"/>
                          <a:pt x="441" y="8066"/>
                          <a:pt x="441" y="8475"/>
                        </a:cubicBezTo>
                        <a:cubicBezTo>
                          <a:pt x="441" y="9641"/>
                          <a:pt x="3718" y="9862"/>
                          <a:pt x="4883" y="9862"/>
                        </a:cubicBezTo>
                        <a:cubicBezTo>
                          <a:pt x="6081" y="9862"/>
                          <a:pt x="9357" y="9641"/>
                          <a:pt x="9357" y="8475"/>
                        </a:cubicBezTo>
                        <a:cubicBezTo>
                          <a:pt x="9357" y="8066"/>
                          <a:pt x="8979" y="7751"/>
                          <a:pt x="8317" y="7530"/>
                        </a:cubicBezTo>
                        <a:cubicBezTo>
                          <a:pt x="8317" y="7782"/>
                          <a:pt x="8286" y="8003"/>
                          <a:pt x="8160" y="8192"/>
                        </a:cubicBezTo>
                        <a:cubicBezTo>
                          <a:pt x="8286" y="8255"/>
                          <a:pt x="8349" y="8286"/>
                          <a:pt x="8443" y="8318"/>
                        </a:cubicBezTo>
                        <a:lnTo>
                          <a:pt x="8664" y="8444"/>
                        </a:lnTo>
                        <a:cubicBezTo>
                          <a:pt x="8475" y="8790"/>
                          <a:pt x="7372" y="8948"/>
                          <a:pt x="6364" y="9074"/>
                        </a:cubicBezTo>
                        <a:cubicBezTo>
                          <a:pt x="6427" y="8979"/>
                          <a:pt x="6553" y="8885"/>
                          <a:pt x="6711" y="8822"/>
                        </a:cubicBezTo>
                        <a:cubicBezTo>
                          <a:pt x="7246" y="8633"/>
                          <a:pt x="7656" y="8129"/>
                          <a:pt x="7656" y="7530"/>
                        </a:cubicBezTo>
                        <a:lnTo>
                          <a:pt x="7656" y="6428"/>
                        </a:lnTo>
                        <a:lnTo>
                          <a:pt x="9515" y="4569"/>
                        </a:lnTo>
                        <a:cubicBezTo>
                          <a:pt x="9767" y="4317"/>
                          <a:pt x="9767" y="3876"/>
                          <a:pt x="9515" y="3592"/>
                        </a:cubicBezTo>
                        <a:cubicBezTo>
                          <a:pt x="9373" y="3450"/>
                          <a:pt x="9192" y="3379"/>
                          <a:pt x="9010" y="3379"/>
                        </a:cubicBezTo>
                        <a:cubicBezTo>
                          <a:pt x="8829" y="3379"/>
                          <a:pt x="8648" y="3450"/>
                          <a:pt x="8506" y="3592"/>
                        </a:cubicBezTo>
                        <a:cubicBezTo>
                          <a:pt x="8191" y="3876"/>
                          <a:pt x="7498" y="4411"/>
                          <a:pt x="7026" y="4789"/>
                        </a:cubicBezTo>
                        <a:cubicBezTo>
                          <a:pt x="7089" y="4663"/>
                          <a:pt x="8191" y="2426"/>
                          <a:pt x="8254" y="2332"/>
                        </a:cubicBezTo>
                        <a:cubicBezTo>
                          <a:pt x="8412" y="1985"/>
                          <a:pt x="8286" y="1576"/>
                          <a:pt x="7939" y="1418"/>
                        </a:cubicBezTo>
                        <a:cubicBezTo>
                          <a:pt x="7847" y="1372"/>
                          <a:pt x="7747" y="1350"/>
                          <a:pt x="7647" y="1350"/>
                        </a:cubicBezTo>
                        <a:cubicBezTo>
                          <a:pt x="7404" y="1350"/>
                          <a:pt x="7159" y="1479"/>
                          <a:pt x="7026" y="1702"/>
                        </a:cubicBezTo>
                        <a:cubicBezTo>
                          <a:pt x="6900" y="1859"/>
                          <a:pt x="5639" y="4033"/>
                          <a:pt x="5576" y="4128"/>
                        </a:cubicBezTo>
                        <a:lnTo>
                          <a:pt x="5576" y="662"/>
                        </a:lnTo>
                        <a:cubicBezTo>
                          <a:pt x="5576" y="284"/>
                          <a:pt x="5261" y="1"/>
                          <a:pt x="488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8" name="Google Shape;9179;p79"/>
                  <p:cNvSpPr/>
                  <p:nvPr/>
                </p:nvSpPr>
                <p:spPr>
                  <a:xfrm>
                    <a:off x="-32568800" y="3392675"/>
                    <a:ext cx="291450" cy="121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58" h="4853" extrusionOk="0">
                        <a:moveTo>
                          <a:pt x="9578" y="1"/>
                        </a:moveTo>
                        <a:lnTo>
                          <a:pt x="9263" y="316"/>
                        </a:lnTo>
                        <a:lnTo>
                          <a:pt x="9263" y="631"/>
                        </a:lnTo>
                        <a:cubicBezTo>
                          <a:pt x="10335" y="1040"/>
                          <a:pt x="10965" y="1576"/>
                          <a:pt x="10965" y="2143"/>
                        </a:cubicBezTo>
                        <a:cubicBezTo>
                          <a:pt x="10965" y="3119"/>
                          <a:pt x="8885" y="4191"/>
                          <a:pt x="5829" y="4191"/>
                        </a:cubicBezTo>
                        <a:cubicBezTo>
                          <a:pt x="2805" y="4191"/>
                          <a:pt x="726" y="3119"/>
                          <a:pt x="726" y="2143"/>
                        </a:cubicBezTo>
                        <a:cubicBezTo>
                          <a:pt x="726" y="1607"/>
                          <a:pt x="1261" y="1103"/>
                          <a:pt x="2175" y="725"/>
                        </a:cubicBezTo>
                        <a:lnTo>
                          <a:pt x="1671" y="190"/>
                        </a:lnTo>
                        <a:cubicBezTo>
                          <a:pt x="631" y="725"/>
                          <a:pt x="1" y="1387"/>
                          <a:pt x="1" y="2111"/>
                        </a:cubicBezTo>
                        <a:cubicBezTo>
                          <a:pt x="1" y="3655"/>
                          <a:pt x="2584" y="4852"/>
                          <a:pt x="5829" y="4852"/>
                        </a:cubicBezTo>
                        <a:cubicBezTo>
                          <a:pt x="9106" y="4852"/>
                          <a:pt x="11658" y="3624"/>
                          <a:pt x="11658" y="2111"/>
                        </a:cubicBezTo>
                        <a:cubicBezTo>
                          <a:pt x="11658" y="1261"/>
                          <a:pt x="10870" y="505"/>
                          <a:pt x="957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114" name="Group 113"/>
          <p:cNvGrpSpPr/>
          <p:nvPr/>
        </p:nvGrpSpPr>
        <p:grpSpPr>
          <a:xfrm>
            <a:off x="-271837" y="0"/>
            <a:ext cx="4750955" cy="6858001"/>
            <a:chOff x="-271837" y="0"/>
            <a:chExt cx="4750955" cy="6858001"/>
          </a:xfrm>
        </p:grpSpPr>
        <p:grpSp>
          <p:nvGrpSpPr>
            <p:cNvPr id="113" name="Group 112"/>
            <p:cNvGrpSpPr/>
            <p:nvPr/>
          </p:nvGrpSpPr>
          <p:grpSpPr>
            <a:xfrm>
              <a:off x="-271837" y="0"/>
              <a:ext cx="4750955" cy="6858001"/>
              <a:chOff x="-271837" y="0"/>
              <a:chExt cx="4750955" cy="6858001"/>
            </a:xfrm>
          </p:grpSpPr>
          <p:grpSp>
            <p:nvGrpSpPr>
              <p:cNvPr id="112" name="Group 111"/>
              <p:cNvGrpSpPr/>
              <p:nvPr/>
            </p:nvGrpSpPr>
            <p:grpSpPr>
              <a:xfrm>
                <a:off x="-271837" y="0"/>
                <a:ext cx="4750955" cy="6858001"/>
                <a:chOff x="-271837" y="0"/>
                <a:chExt cx="4750955" cy="6858001"/>
              </a:xfrm>
            </p:grpSpPr>
            <p:grpSp>
              <p:nvGrpSpPr>
                <p:cNvPr id="111" name="Group 110"/>
                <p:cNvGrpSpPr/>
                <p:nvPr/>
              </p:nvGrpSpPr>
              <p:grpSpPr>
                <a:xfrm>
                  <a:off x="-271837" y="0"/>
                  <a:ext cx="4750955" cy="6858001"/>
                  <a:chOff x="-271837" y="0"/>
                  <a:chExt cx="4750955" cy="6858001"/>
                </a:xfrm>
              </p:grpSpPr>
              <p:sp>
                <p:nvSpPr>
                  <p:cNvPr id="32" name="Freeform 31"/>
                  <p:cNvSpPr/>
                  <p:nvPr/>
                </p:nvSpPr>
                <p:spPr>
                  <a:xfrm>
                    <a:off x="0" y="0"/>
                    <a:ext cx="4479118" cy="6858001"/>
                  </a:xfrm>
                  <a:custGeom>
                    <a:avLst/>
                    <a:gdLst>
                      <a:gd name="connsiteX0" fmla="*/ 0 w 4479118"/>
                      <a:gd name="connsiteY0" fmla="*/ 0 h 6858001"/>
                      <a:gd name="connsiteX1" fmla="*/ 4418685 w 4479118"/>
                      <a:gd name="connsiteY1" fmla="*/ 0 h 6858001"/>
                      <a:gd name="connsiteX2" fmla="*/ 2811573 w 4479118"/>
                      <a:gd name="connsiteY2" fmla="*/ 3425597 h 6858001"/>
                      <a:gd name="connsiteX3" fmla="*/ 4479118 w 4479118"/>
                      <a:gd name="connsiteY3" fmla="*/ 6858001 h 6858001"/>
                      <a:gd name="connsiteX4" fmla="*/ 0 w 4479118"/>
                      <a:gd name="connsiteY4" fmla="*/ 6858001 h 6858001"/>
                      <a:gd name="connsiteX5" fmla="*/ 0 w 4479118"/>
                      <a:gd name="connsiteY5" fmla="*/ 0 h 68580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479118" h="6858001">
                        <a:moveTo>
                          <a:pt x="0" y="0"/>
                        </a:moveTo>
                        <a:lnTo>
                          <a:pt x="4418685" y="0"/>
                        </a:lnTo>
                        <a:lnTo>
                          <a:pt x="2811573" y="3425597"/>
                        </a:lnTo>
                        <a:lnTo>
                          <a:pt x="4479118" y="6858001"/>
                        </a:lnTo>
                        <a:lnTo>
                          <a:pt x="0" y="685800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33D1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-271837" y="1273053"/>
                    <a:ext cx="4144151" cy="93871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5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r>
                      <a:rPr lang="en-US" sz="5400" b="1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dvantages</a:t>
                    </a:r>
                    <a:r>
                      <a:rPr lang="en-US" sz="4400" b="1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endParaRPr lang="en-US" sz="44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90" name="TextBox 89"/>
                <p:cNvSpPr txBox="1"/>
                <p:nvPr/>
              </p:nvSpPr>
              <p:spPr>
                <a:xfrm>
                  <a:off x="1091201" y="2083764"/>
                  <a:ext cx="2005176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b="1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Of</a:t>
                  </a:r>
                  <a:endParaRPr lang="en-US" sz="4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1" name="TextBox 90"/>
              <p:cNvSpPr txBox="1"/>
              <p:nvPr/>
            </p:nvSpPr>
            <p:spPr>
              <a:xfrm>
                <a:off x="536471" y="2958841"/>
                <a:ext cx="237879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  <a:endParaRPr lang="en-US" sz="5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2" name="TextBox 91"/>
            <p:cNvSpPr txBox="1"/>
            <p:nvPr/>
          </p:nvSpPr>
          <p:spPr>
            <a:xfrm>
              <a:off x="-32848" y="3811131"/>
              <a:ext cx="33611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Dictionary</a:t>
              </a:r>
              <a:endPara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4082952" y="0"/>
            <a:ext cx="8109049" cy="1772530"/>
            <a:chOff x="4082952" y="0"/>
            <a:chExt cx="8109049" cy="1772530"/>
          </a:xfrm>
        </p:grpSpPr>
        <p:grpSp>
          <p:nvGrpSpPr>
            <p:cNvPr id="100" name="Group 99"/>
            <p:cNvGrpSpPr/>
            <p:nvPr/>
          </p:nvGrpSpPr>
          <p:grpSpPr>
            <a:xfrm>
              <a:off x="4082952" y="0"/>
              <a:ext cx="8109049" cy="1772530"/>
              <a:chOff x="4082952" y="0"/>
              <a:chExt cx="8109049" cy="1772530"/>
            </a:xfrm>
          </p:grpSpPr>
          <p:sp>
            <p:nvSpPr>
              <p:cNvPr id="52" name="Freeform 51"/>
              <p:cNvSpPr/>
              <p:nvPr/>
            </p:nvSpPr>
            <p:spPr>
              <a:xfrm>
                <a:off x="4082952" y="0"/>
                <a:ext cx="8109048" cy="1772530"/>
              </a:xfrm>
              <a:custGeom>
                <a:avLst/>
                <a:gdLst>
                  <a:gd name="connsiteX0" fmla="*/ 861463 w 8109048"/>
                  <a:gd name="connsiteY0" fmla="*/ 0 h 1772530"/>
                  <a:gd name="connsiteX1" fmla="*/ 866615 w 8109048"/>
                  <a:gd name="connsiteY1" fmla="*/ 0 h 1772530"/>
                  <a:gd name="connsiteX2" fmla="*/ 866616 w 8109048"/>
                  <a:gd name="connsiteY2" fmla="*/ 1 h 1772530"/>
                  <a:gd name="connsiteX3" fmla="*/ 6902548 w 8109048"/>
                  <a:gd name="connsiteY3" fmla="*/ 1 h 1772530"/>
                  <a:gd name="connsiteX4" fmla="*/ 6902548 w 8109048"/>
                  <a:gd name="connsiteY4" fmla="*/ 0 h 1772530"/>
                  <a:gd name="connsiteX5" fmla="*/ 8109048 w 8109048"/>
                  <a:gd name="connsiteY5" fmla="*/ 0 h 1772530"/>
                  <a:gd name="connsiteX6" fmla="*/ 8109048 w 8109048"/>
                  <a:gd name="connsiteY6" fmla="*/ 1772530 h 1772530"/>
                  <a:gd name="connsiteX7" fmla="*/ 6902548 w 8109048"/>
                  <a:gd name="connsiteY7" fmla="*/ 1772530 h 1772530"/>
                  <a:gd name="connsiteX8" fmla="*/ 0 w 8109048"/>
                  <a:gd name="connsiteY8" fmla="*/ 1772530 h 1772530"/>
                  <a:gd name="connsiteX9" fmla="*/ 0 w 8109048"/>
                  <a:gd name="connsiteY9" fmla="*/ 1767397 h 1772530"/>
                  <a:gd name="connsiteX10" fmla="*/ 1778000 w 8109048"/>
                  <a:gd name="connsiteY10" fmla="*/ 1767397 h 1772530"/>
                  <a:gd name="connsiteX11" fmla="*/ 1778000 w 8109048"/>
                  <a:gd name="connsiteY11" fmla="*/ 1767396 h 1772530"/>
                  <a:gd name="connsiteX12" fmla="*/ 0 w 8109048"/>
                  <a:gd name="connsiteY12" fmla="*/ 1767396 h 1772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109048" h="1772530">
                    <a:moveTo>
                      <a:pt x="861463" y="0"/>
                    </a:moveTo>
                    <a:lnTo>
                      <a:pt x="866615" y="0"/>
                    </a:lnTo>
                    <a:lnTo>
                      <a:pt x="866616" y="1"/>
                    </a:lnTo>
                    <a:lnTo>
                      <a:pt x="6902548" y="1"/>
                    </a:lnTo>
                    <a:lnTo>
                      <a:pt x="6902548" y="0"/>
                    </a:lnTo>
                    <a:lnTo>
                      <a:pt x="8109048" y="0"/>
                    </a:lnTo>
                    <a:lnTo>
                      <a:pt x="8109048" y="1772530"/>
                    </a:lnTo>
                    <a:lnTo>
                      <a:pt x="6902548" y="1772530"/>
                    </a:lnTo>
                    <a:lnTo>
                      <a:pt x="0" y="1772530"/>
                    </a:lnTo>
                    <a:lnTo>
                      <a:pt x="0" y="1767397"/>
                    </a:lnTo>
                    <a:lnTo>
                      <a:pt x="1778000" y="1767397"/>
                    </a:lnTo>
                    <a:lnTo>
                      <a:pt x="1778000" y="1767396"/>
                    </a:lnTo>
                    <a:lnTo>
                      <a:pt x="0" y="1767396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reeform 74"/>
              <p:cNvSpPr/>
              <p:nvPr/>
            </p:nvSpPr>
            <p:spPr>
              <a:xfrm rot="16200000">
                <a:off x="10367182" y="-55563"/>
                <a:ext cx="1769255" cy="1880382"/>
              </a:xfrm>
              <a:custGeom>
                <a:avLst/>
                <a:gdLst>
                  <a:gd name="connsiteX0" fmla="*/ 1769255 w 1769255"/>
                  <a:gd name="connsiteY0" fmla="*/ 365760 h 1880382"/>
                  <a:gd name="connsiteX1" fmla="*/ 1769255 w 1769255"/>
                  <a:gd name="connsiteY1" fmla="*/ 1880382 h 1880382"/>
                  <a:gd name="connsiteX2" fmla="*/ 0 w 1769255"/>
                  <a:gd name="connsiteY2" fmla="*/ 1880382 h 1880382"/>
                  <a:gd name="connsiteX3" fmla="*/ 0 w 1769255"/>
                  <a:gd name="connsiteY3" fmla="*/ 365760 h 1880382"/>
                  <a:gd name="connsiteX4" fmla="*/ 607903 w 1769255"/>
                  <a:gd name="connsiteY4" fmla="*/ 365760 h 1880382"/>
                  <a:gd name="connsiteX5" fmla="*/ 884628 w 1769255"/>
                  <a:gd name="connsiteY5" fmla="*/ 0 h 1880382"/>
                  <a:gd name="connsiteX6" fmla="*/ 1161353 w 1769255"/>
                  <a:gd name="connsiteY6" fmla="*/ 365760 h 1880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9255" h="1880382">
                    <a:moveTo>
                      <a:pt x="1769255" y="365760"/>
                    </a:moveTo>
                    <a:lnTo>
                      <a:pt x="1769255" y="1880382"/>
                    </a:lnTo>
                    <a:lnTo>
                      <a:pt x="0" y="1880382"/>
                    </a:lnTo>
                    <a:lnTo>
                      <a:pt x="0" y="365760"/>
                    </a:lnTo>
                    <a:lnTo>
                      <a:pt x="607903" y="365760"/>
                    </a:lnTo>
                    <a:lnTo>
                      <a:pt x="884628" y="0"/>
                    </a:lnTo>
                    <a:lnTo>
                      <a:pt x="1161353" y="3657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2" name="TextBox 81"/>
            <p:cNvSpPr txBox="1"/>
            <p:nvPr/>
          </p:nvSpPr>
          <p:spPr>
            <a:xfrm>
              <a:off x="10986867" y="414071"/>
              <a:ext cx="10410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  <a:endParaRPr lang="en-US" sz="5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750955" y="367904"/>
              <a:ext cx="571073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Well-structured</a:t>
              </a:r>
              <a:endParaRPr lang="en-US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062009" y="1878688"/>
            <a:ext cx="6129991" cy="1553830"/>
            <a:chOff x="6062009" y="1878688"/>
            <a:chExt cx="6129991" cy="1553830"/>
          </a:xfrm>
        </p:grpSpPr>
        <p:grpSp>
          <p:nvGrpSpPr>
            <p:cNvPr id="101" name="Group 100"/>
            <p:cNvGrpSpPr/>
            <p:nvPr/>
          </p:nvGrpSpPr>
          <p:grpSpPr>
            <a:xfrm>
              <a:off x="6062009" y="1878688"/>
              <a:ext cx="6129991" cy="1553830"/>
              <a:chOff x="6062009" y="1878688"/>
              <a:chExt cx="6129991" cy="1553830"/>
            </a:xfrm>
          </p:grpSpPr>
          <p:sp>
            <p:nvSpPr>
              <p:cNvPr id="71" name="Freeform 70"/>
              <p:cNvSpPr/>
              <p:nvPr/>
            </p:nvSpPr>
            <p:spPr>
              <a:xfrm flipV="1">
                <a:off x="6062009" y="1878689"/>
                <a:ext cx="6129991" cy="1553829"/>
              </a:xfrm>
              <a:custGeom>
                <a:avLst/>
                <a:gdLst>
                  <a:gd name="connsiteX0" fmla="*/ 0 w 6129991"/>
                  <a:gd name="connsiteY0" fmla="*/ 1553829 h 1553829"/>
                  <a:gd name="connsiteX1" fmla="*/ 1948368 w 6129991"/>
                  <a:gd name="connsiteY1" fmla="*/ 1553829 h 1553829"/>
                  <a:gd name="connsiteX2" fmla="*/ 1948366 w 6129991"/>
                  <a:gd name="connsiteY2" fmla="*/ 1553826 h 1553829"/>
                  <a:gd name="connsiteX3" fmla="*/ 1948366 w 6129991"/>
                  <a:gd name="connsiteY3" fmla="*/ 1553826 h 1553829"/>
                  <a:gd name="connsiteX4" fmla="*/ 6129991 w 6129991"/>
                  <a:gd name="connsiteY4" fmla="*/ 1553826 h 1553829"/>
                  <a:gd name="connsiteX5" fmla="*/ 6129991 w 6129991"/>
                  <a:gd name="connsiteY5" fmla="*/ 0 h 1553829"/>
                  <a:gd name="connsiteX6" fmla="*/ 824538 w 6129991"/>
                  <a:gd name="connsiteY6" fmla="*/ 0 h 1553829"/>
                  <a:gd name="connsiteX7" fmla="*/ 824537 w 6129991"/>
                  <a:gd name="connsiteY7" fmla="*/ 0 h 1553829"/>
                  <a:gd name="connsiteX8" fmla="*/ 799419 w 6129991"/>
                  <a:gd name="connsiteY8" fmla="*/ 0 h 1553829"/>
                  <a:gd name="connsiteX9" fmla="*/ 676417 w 6129991"/>
                  <a:gd name="connsiteY9" fmla="*/ 239079 h 1553829"/>
                  <a:gd name="connsiteX10" fmla="*/ 676417 w 6129991"/>
                  <a:gd name="connsiteY10" fmla="*/ 1553825 h 1553829"/>
                  <a:gd name="connsiteX11" fmla="*/ 676416 w 6129991"/>
                  <a:gd name="connsiteY11" fmla="*/ 1553825 h 1553829"/>
                  <a:gd name="connsiteX12" fmla="*/ 676416 w 6129991"/>
                  <a:gd name="connsiteY12" fmla="*/ 239078 h 1553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129991" h="1553829">
                    <a:moveTo>
                      <a:pt x="0" y="1553829"/>
                    </a:moveTo>
                    <a:lnTo>
                      <a:pt x="1948368" y="1553829"/>
                    </a:lnTo>
                    <a:lnTo>
                      <a:pt x="1948366" y="1553826"/>
                    </a:lnTo>
                    <a:lnTo>
                      <a:pt x="1948366" y="1553826"/>
                    </a:lnTo>
                    <a:lnTo>
                      <a:pt x="6129991" y="1553826"/>
                    </a:lnTo>
                    <a:lnTo>
                      <a:pt x="6129991" y="0"/>
                    </a:lnTo>
                    <a:lnTo>
                      <a:pt x="824538" y="0"/>
                    </a:lnTo>
                    <a:lnTo>
                      <a:pt x="824537" y="0"/>
                    </a:lnTo>
                    <a:lnTo>
                      <a:pt x="799419" y="0"/>
                    </a:lnTo>
                    <a:lnTo>
                      <a:pt x="676417" y="239079"/>
                    </a:lnTo>
                    <a:lnTo>
                      <a:pt x="676417" y="1553825"/>
                    </a:lnTo>
                    <a:lnTo>
                      <a:pt x="676416" y="1553825"/>
                    </a:lnTo>
                    <a:lnTo>
                      <a:pt x="676416" y="239078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 75"/>
              <p:cNvSpPr/>
              <p:nvPr/>
            </p:nvSpPr>
            <p:spPr>
              <a:xfrm rot="16200000">
                <a:off x="10474893" y="1715412"/>
                <a:ext cx="1553830" cy="1880382"/>
              </a:xfrm>
              <a:custGeom>
                <a:avLst/>
                <a:gdLst>
                  <a:gd name="connsiteX0" fmla="*/ 1769255 w 1769255"/>
                  <a:gd name="connsiteY0" fmla="*/ 365760 h 1880382"/>
                  <a:gd name="connsiteX1" fmla="*/ 1769255 w 1769255"/>
                  <a:gd name="connsiteY1" fmla="*/ 1880382 h 1880382"/>
                  <a:gd name="connsiteX2" fmla="*/ 0 w 1769255"/>
                  <a:gd name="connsiteY2" fmla="*/ 1880382 h 1880382"/>
                  <a:gd name="connsiteX3" fmla="*/ 0 w 1769255"/>
                  <a:gd name="connsiteY3" fmla="*/ 365760 h 1880382"/>
                  <a:gd name="connsiteX4" fmla="*/ 607903 w 1769255"/>
                  <a:gd name="connsiteY4" fmla="*/ 365760 h 1880382"/>
                  <a:gd name="connsiteX5" fmla="*/ 884628 w 1769255"/>
                  <a:gd name="connsiteY5" fmla="*/ 0 h 1880382"/>
                  <a:gd name="connsiteX6" fmla="*/ 1161353 w 1769255"/>
                  <a:gd name="connsiteY6" fmla="*/ 365760 h 1880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9255" h="1880382">
                    <a:moveTo>
                      <a:pt x="1769255" y="365760"/>
                    </a:moveTo>
                    <a:lnTo>
                      <a:pt x="1769255" y="1880382"/>
                    </a:lnTo>
                    <a:lnTo>
                      <a:pt x="0" y="1880382"/>
                    </a:lnTo>
                    <a:lnTo>
                      <a:pt x="0" y="365760"/>
                    </a:lnTo>
                    <a:lnTo>
                      <a:pt x="607903" y="365760"/>
                    </a:lnTo>
                    <a:lnTo>
                      <a:pt x="884628" y="0"/>
                    </a:lnTo>
                    <a:lnTo>
                      <a:pt x="1161353" y="3657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3" name="TextBox 82"/>
            <p:cNvSpPr txBox="1"/>
            <p:nvPr/>
          </p:nvSpPr>
          <p:spPr>
            <a:xfrm>
              <a:off x="10968111" y="2220720"/>
              <a:ext cx="10410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02</a:t>
              </a:r>
              <a:endParaRPr lang="en-US" sz="5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128244" y="2213672"/>
              <a:ext cx="318336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Analyze</a:t>
              </a:r>
              <a:endParaRPr lang="en-US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6062008" y="3508620"/>
            <a:ext cx="6129991" cy="1520498"/>
            <a:chOff x="6062008" y="3508620"/>
            <a:chExt cx="6129991" cy="1520498"/>
          </a:xfrm>
        </p:grpSpPr>
        <p:grpSp>
          <p:nvGrpSpPr>
            <p:cNvPr id="102" name="Group 101"/>
            <p:cNvGrpSpPr/>
            <p:nvPr/>
          </p:nvGrpSpPr>
          <p:grpSpPr>
            <a:xfrm>
              <a:off x="6062008" y="3508620"/>
              <a:ext cx="6129991" cy="1520498"/>
              <a:chOff x="6062008" y="3508620"/>
              <a:chExt cx="6129991" cy="1520498"/>
            </a:xfrm>
          </p:grpSpPr>
          <p:sp>
            <p:nvSpPr>
              <p:cNvPr id="72" name="Freeform 71"/>
              <p:cNvSpPr/>
              <p:nvPr/>
            </p:nvSpPr>
            <p:spPr>
              <a:xfrm>
                <a:off x="6062008" y="3535402"/>
                <a:ext cx="6129991" cy="1493716"/>
              </a:xfrm>
              <a:custGeom>
                <a:avLst/>
                <a:gdLst>
                  <a:gd name="connsiteX0" fmla="*/ 0 w 6129991"/>
                  <a:gd name="connsiteY0" fmla="*/ 1553829 h 1553829"/>
                  <a:gd name="connsiteX1" fmla="*/ 1948368 w 6129991"/>
                  <a:gd name="connsiteY1" fmla="*/ 1553829 h 1553829"/>
                  <a:gd name="connsiteX2" fmla="*/ 1948366 w 6129991"/>
                  <a:gd name="connsiteY2" fmla="*/ 1553826 h 1553829"/>
                  <a:gd name="connsiteX3" fmla="*/ 1948366 w 6129991"/>
                  <a:gd name="connsiteY3" fmla="*/ 1553826 h 1553829"/>
                  <a:gd name="connsiteX4" fmla="*/ 6129991 w 6129991"/>
                  <a:gd name="connsiteY4" fmla="*/ 1553826 h 1553829"/>
                  <a:gd name="connsiteX5" fmla="*/ 6129991 w 6129991"/>
                  <a:gd name="connsiteY5" fmla="*/ 0 h 1553829"/>
                  <a:gd name="connsiteX6" fmla="*/ 824538 w 6129991"/>
                  <a:gd name="connsiteY6" fmla="*/ 0 h 1553829"/>
                  <a:gd name="connsiteX7" fmla="*/ 824537 w 6129991"/>
                  <a:gd name="connsiteY7" fmla="*/ 0 h 1553829"/>
                  <a:gd name="connsiteX8" fmla="*/ 799419 w 6129991"/>
                  <a:gd name="connsiteY8" fmla="*/ 0 h 1553829"/>
                  <a:gd name="connsiteX9" fmla="*/ 676417 w 6129991"/>
                  <a:gd name="connsiteY9" fmla="*/ 239079 h 1553829"/>
                  <a:gd name="connsiteX10" fmla="*/ 676417 w 6129991"/>
                  <a:gd name="connsiteY10" fmla="*/ 1553825 h 1553829"/>
                  <a:gd name="connsiteX11" fmla="*/ 676416 w 6129991"/>
                  <a:gd name="connsiteY11" fmla="*/ 1553825 h 1553829"/>
                  <a:gd name="connsiteX12" fmla="*/ 676416 w 6129991"/>
                  <a:gd name="connsiteY12" fmla="*/ 239078 h 1553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129991" h="1553829">
                    <a:moveTo>
                      <a:pt x="0" y="1553829"/>
                    </a:moveTo>
                    <a:lnTo>
                      <a:pt x="1948368" y="1553829"/>
                    </a:lnTo>
                    <a:lnTo>
                      <a:pt x="1948366" y="1553826"/>
                    </a:lnTo>
                    <a:lnTo>
                      <a:pt x="1948366" y="1553826"/>
                    </a:lnTo>
                    <a:lnTo>
                      <a:pt x="6129991" y="1553826"/>
                    </a:lnTo>
                    <a:lnTo>
                      <a:pt x="6129991" y="0"/>
                    </a:lnTo>
                    <a:lnTo>
                      <a:pt x="824538" y="0"/>
                    </a:lnTo>
                    <a:lnTo>
                      <a:pt x="824537" y="0"/>
                    </a:lnTo>
                    <a:lnTo>
                      <a:pt x="799419" y="0"/>
                    </a:lnTo>
                    <a:lnTo>
                      <a:pt x="676417" y="239079"/>
                    </a:lnTo>
                    <a:lnTo>
                      <a:pt x="676417" y="1553825"/>
                    </a:lnTo>
                    <a:lnTo>
                      <a:pt x="676416" y="1553825"/>
                    </a:lnTo>
                    <a:lnTo>
                      <a:pt x="676416" y="239078"/>
                    </a:lnTo>
                    <a:close/>
                  </a:path>
                </a:pathLst>
              </a:custGeom>
              <a:solidFill>
                <a:srgbClr val="9F9F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 76"/>
              <p:cNvSpPr/>
              <p:nvPr/>
            </p:nvSpPr>
            <p:spPr>
              <a:xfrm rot="16200000">
                <a:off x="10491558" y="3328678"/>
                <a:ext cx="1520497" cy="1880382"/>
              </a:xfrm>
              <a:custGeom>
                <a:avLst/>
                <a:gdLst>
                  <a:gd name="connsiteX0" fmla="*/ 1769255 w 1769255"/>
                  <a:gd name="connsiteY0" fmla="*/ 365760 h 1880382"/>
                  <a:gd name="connsiteX1" fmla="*/ 1769255 w 1769255"/>
                  <a:gd name="connsiteY1" fmla="*/ 1880382 h 1880382"/>
                  <a:gd name="connsiteX2" fmla="*/ 0 w 1769255"/>
                  <a:gd name="connsiteY2" fmla="*/ 1880382 h 1880382"/>
                  <a:gd name="connsiteX3" fmla="*/ 0 w 1769255"/>
                  <a:gd name="connsiteY3" fmla="*/ 365760 h 1880382"/>
                  <a:gd name="connsiteX4" fmla="*/ 607903 w 1769255"/>
                  <a:gd name="connsiteY4" fmla="*/ 365760 h 1880382"/>
                  <a:gd name="connsiteX5" fmla="*/ 884628 w 1769255"/>
                  <a:gd name="connsiteY5" fmla="*/ 0 h 1880382"/>
                  <a:gd name="connsiteX6" fmla="*/ 1161353 w 1769255"/>
                  <a:gd name="connsiteY6" fmla="*/ 365760 h 1880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9255" h="1880382">
                    <a:moveTo>
                      <a:pt x="1769255" y="365760"/>
                    </a:moveTo>
                    <a:lnTo>
                      <a:pt x="1769255" y="1880382"/>
                    </a:lnTo>
                    <a:lnTo>
                      <a:pt x="0" y="1880382"/>
                    </a:lnTo>
                    <a:lnTo>
                      <a:pt x="0" y="365760"/>
                    </a:lnTo>
                    <a:lnTo>
                      <a:pt x="607903" y="365760"/>
                    </a:lnTo>
                    <a:lnTo>
                      <a:pt x="884628" y="0"/>
                    </a:lnTo>
                    <a:lnTo>
                      <a:pt x="1161353" y="3657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10968111" y="3839850"/>
              <a:ext cx="10410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03</a:t>
              </a:r>
              <a:endParaRPr lang="en-US" sz="5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123569" y="3747517"/>
              <a:ext cx="318336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Helpful</a:t>
              </a:r>
              <a:endParaRPr lang="en-US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082952" y="5138552"/>
            <a:ext cx="8109048" cy="1719446"/>
            <a:chOff x="4082952" y="5138552"/>
            <a:chExt cx="8109048" cy="1719446"/>
          </a:xfrm>
        </p:grpSpPr>
        <p:grpSp>
          <p:nvGrpSpPr>
            <p:cNvPr id="103" name="Group 102"/>
            <p:cNvGrpSpPr/>
            <p:nvPr/>
          </p:nvGrpSpPr>
          <p:grpSpPr>
            <a:xfrm>
              <a:off x="4082952" y="5138552"/>
              <a:ext cx="8109048" cy="1719446"/>
              <a:chOff x="4082952" y="5138552"/>
              <a:chExt cx="8109048" cy="1719446"/>
            </a:xfrm>
          </p:grpSpPr>
          <p:sp>
            <p:nvSpPr>
              <p:cNvPr id="53" name="Freeform 52"/>
              <p:cNvSpPr/>
              <p:nvPr/>
            </p:nvSpPr>
            <p:spPr>
              <a:xfrm flipV="1">
                <a:off x="4082952" y="5138552"/>
                <a:ext cx="8109048" cy="1719446"/>
              </a:xfrm>
              <a:custGeom>
                <a:avLst/>
                <a:gdLst>
                  <a:gd name="connsiteX0" fmla="*/ 861463 w 8109048"/>
                  <a:gd name="connsiteY0" fmla="*/ 0 h 1772530"/>
                  <a:gd name="connsiteX1" fmla="*/ 866615 w 8109048"/>
                  <a:gd name="connsiteY1" fmla="*/ 0 h 1772530"/>
                  <a:gd name="connsiteX2" fmla="*/ 866616 w 8109048"/>
                  <a:gd name="connsiteY2" fmla="*/ 1 h 1772530"/>
                  <a:gd name="connsiteX3" fmla="*/ 6902548 w 8109048"/>
                  <a:gd name="connsiteY3" fmla="*/ 1 h 1772530"/>
                  <a:gd name="connsiteX4" fmla="*/ 6902548 w 8109048"/>
                  <a:gd name="connsiteY4" fmla="*/ 0 h 1772530"/>
                  <a:gd name="connsiteX5" fmla="*/ 8109048 w 8109048"/>
                  <a:gd name="connsiteY5" fmla="*/ 0 h 1772530"/>
                  <a:gd name="connsiteX6" fmla="*/ 8109048 w 8109048"/>
                  <a:gd name="connsiteY6" fmla="*/ 1772530 h 1772530"/>
                  <a:gd name="connsiteX7" fmla="*/ 6902548 w 8109048"/>
                  <a:gd name="connsiteY7" fmla="*/ 1772530 h 1772530"/>
                  <a:gd name="connsiteX8" fmla="*/ 0 w 8109048"/>
                  <a:gd name="connsiteY8" fmla="*/ 1772530 h 1772530"/>
                  <a:gd name="connsiteX9" fmla="*/ 0 w 8109048"/>
                  <a:gd name="connsiteY9" fmla="*/ 1767397 h 1772530"/>
                  <a:gd name="connsiteX10" fmla="*/ 1778000 w 8109048"/>
                  <a:gd name="connsiteY10" fmla="*/ 1767397 h 1772530"/>
                  <a:gd name="connsiteX11" fmla="*/ 1778000 w 8109048"/>
                  <a:gd name="connsiteY11" fmla="*/ 1767396 h 1772530"/>
                  <a:gd name="connsiteX12" fmla="*/ 0 w 8109048"/>
                  <a:gd name="connsiteY12" fmla="*/ 1767396 h 1772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109048" h="1772530">
                    <a:moveTo>
                      <a:pt x="861463" y="0"/>
                    </a:moveTo>
                    <a:lnTo>
                      <a:pt x="866615" y="0"/>
                    </a:lnTo>
                    <a:lnTo>
                      <a:pt x="866616" y="1"/>
                    </a:lnTo>
                    <a:lnTo>
                      <a:pt x="6902548" y="1"/>
                    </a:lnTo>
                    <a:lnTo>
                      <a:pt x="6902548" y="0"/>
                    </a:lnTo>
                    <a:lnTo>
                      <a:pt x="8109048" y="0"/>
                    </a:lnTo>
                    <a:lnTo>
                      <a:pt x="8109048" y="1772530"/>
                    </a:lnTo>
                    <a:lnTo>
                      <a:pt x="6902548" y="1772530"/>
                    </a:lnTo>
                    <a:lnTo>
                      <a:pt x="0" y="1772530"/>
                    </a:lnTo>
                    <a:lnTo>
                      <a:pt x="0" y="1767397"/>
                    </a:lnTo>
                    <a:lnTo>
                      <a:pt x="1778000" y="1767397"/>
                    </a:lnTo>
                    <a:lnTo>
                      <a:pt x="1778000" y="1767396"/>
                    </a:lnTo>
                    <a:lnTo>
                      <a:pt x="0" y="176739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 77"/>
              <p:cNvSpPr/>
              <p:nvPr/>
            </p:nvSpPr>
            <p:spPr>
              <a:xfrm rot="16200000">
                <a:off x="10392082" y="5058084"/>
                <a:ext cx="1719445" cy="1880382"/>
              </a:xfrm>
              <a:custGeom>
                <a:avLst/>
                <a:gdLst>
                  <a:gd name="connsiteX0" fmla="*/ 1769255 w 1769255"/>
                  <a:gd name="connsiteY0" fmla="*/ 365760 h 1880382"/>
                  <a:gd name="connsiteX1" fmla="*/ 1769255 w 1769255"/>
                  <a:gd name="connsiteY1" fmla="*/ 1880382 h 1880382"/>
                  <a:gd name="connsiteX2" fmla="*/ 0 w 1769255"/>
                  <a:gd name="connsiteY2" fmla="*/ 1880382 h 1880382"/>
                  <a:gd name="connsiteX3" fmla="*/ 0 w 1769255"/>
                  <a:gd name="connsiteY3" fmla="*/ 365760 h 1880382"/>
                  <a:gd name="connsiteX4" fmla="*/ 607903 w 1769255"/>
                  <a:gd name="connsiteY4" fmla="*/ 365760 h 1880382"/>
                  <a:gd name="connsiteX5" fmla="*/ 884628 w 1769255"/>
                  <a:gd name="connsiteY5" fmla="*/ 0 h 1880382"/>
                  <a:gd name="connsiteX6" fmla="*/ 1161353 w 1769255"/>
                  <a:gd name="connsiteY6" fmla="*/ 365760 h 1880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9255" h="1880382">
                    <a:moveTo>
                      <a:pt x="1769255" y="365760"/>
                    </a:moveTo>
                    <a:lnTo>
                      <a:pt x="1769255" y="1880382"/>
                    </a:lnTo>
                    <a:lnTo>
                      <a:pt x="0" y="1880382"/>
                    </a:lnTo>
                    <a:lnTo>
                      <a:pt x="0" y="365760"/>
                    </a:lnTo>
                    <a:lnTo>
                      <a:pt x="607903" y="365760"/>
                    </a:lnTo>
                    <a:lnTo>
                      <a:pt x="884628" y="0"/>
                    </a:lnTo>
                    <a:lnTo>
                      <a:pt x="1161353" y="3657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5" name="TextBox 84"/>
            <p:cNvSpPr txBox="1"/>
            <p:nvPr/>
          </p:nvSpPr>
          <p:spPr>
            <a:xfrm>
              <a:off x="10968111" y="5545884"/>
              <a:ext cx="10410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04</a:t>
              </a:r>
              <a:endParaRPr lang="en-US" sz="5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150915" y="5545884"/>
              <a:ext cx="34502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Valuable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309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283" y="101598"/>
            <a:ext cx="3561288" cy="65997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55543" y="1146999"/>
            <a:ext cx="2525486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87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28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83185" y="1306589"/>
            <a:ext cx="1328864" cy="1328864"/>
            <a:chOff x="2667000" y="1219200"/>
            <a:chExt cx="965200" cy="965200"/>
          </a:xfrm>
        </p:grpSpPr>
        <p:sp>
          <p:nvSpPr>
            <p:cNvPr id="2" name="Diamond 1"/>
            <p:cNvSpPr/>
            <p:nvPr/>
          </p:nvSpPr>
          <p:spPr>
            <a:xfrm>
              <a:off x="2667000" y="1219200"/>
              <a:ext cx="965200" cy="965200"/>
            </a:xfrm>
            <a:prstGeom prst="diamond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Diamond 2"/>
            <p:cNvSpPr/>
            <p:nvPr/>
          </p:nvSpPr>
          <p:spPr>
            <a:xfrm>
              <a:off x="2881078" y="1433278"/>
              <a:ext cx="537043" cy="537043"/>
            </a:xfrm>
            <a:prstGeom prst="diamond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260687" y="2744629"/>
            <a:ext cx="1975615" cy="1972545"/>
            <a:chOff x="4090891" y="2825345"/>
            <a:chExt cx="1975615" cy="1972545"/>
          </a:xfrm>
        </p:grpSpPr>
        <p:sp>
          <p:nvSpPr>
            <p:cNvPr id="17" name="Oval 16"/>
            <p:cNvSpPr/>
            <p:nvPr/>
          </p:nvSpPr>
          <p:spPr>
            <a:xfrm rot="21393257">
              <a:off x="4449109" y="3151237"/>
              <a:ext cx="1273175" cy="127317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 rot="2493257">
              <a:off x="4090891" y="3195429"/>
              <a:ext cx="1149317" cy="404580"/>
            </a:xfrm>
            <a:custGeom>
              <a:avLst/>
              <a:gdLst>
                <a:gd name="connsiteX0" fmla="*/ 531796 w 1149317"/>
                <a:gd name="connsiteY0" fmla="*/ 0 h 404580"/>
                <a:gd name="connsiteX1" fmla="*/ 1054963 w 1149317"/>
                <a:gd name="connsiteY1" fmla="*/ 159806 h 404580"/>
                <a:gd name="connsiteX2" fmla="*/ 1149317 w 1149317"/>
                <a:gd name="connsiteY2" fmla="*/ 237655 h 404580"/>
                <a:gd name="connsiteX3" fmla="*/ 1140688 w 1149317"/>
                <a:gd name="connsiteY3" fmla="*/ 244775 h 404580"/>
                <a:gd name="connsiteX4" fmla="*/ 617521 w 1149317"/>
                <a:gd name="connsiteY4" fmla="*/ 404580 h 404580"/>
                <a:gd name="connsiteX5" fmla="*/ 94354 w 1149317"/>
                <a:gd name="connsiteY5" fmla="*/ 244775 h 404580"/>
                <a:gd name="connsiteX6" fmla="*/ 0 w 1149317"/>
                <a:gd name="connsiteY6" fmla="*/ 166925 h 404580"/>
                <a:gd name="connsiteX7" fmla="*/ 8629 w 1149317"/>
                <a:gd name="connsiteY7" fmla="*/ 159806 h 404580"/>
                <a:gd name="connsiteX8" fmla="*/ 531796 w 1149317"/>
                <a:gd name="connsiteY8" fmla="*/ 0 h 40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9317" h="404580">
                  <a:moveTo>
                    <a:pt x="531796" y="0"/>
                  </a:moveTo>
                  <a:cubicBezTo>
                    <a:pt x="725589" y="0"/>
                    <a:pt x="905622" y="58913"/>
                    <a:pt x="1054963" y="159806"/>
                  </a:cubicBezTo>
                  <a:lnTo>
                    <a:pt x="1149317" y="237655"/>
                  </a:lnTo>
                  <a:lnTo>
                    <a:pt x="1140688" y="244775"/>
                  </a:lnTo>
                  <a:cubicBezTo>
                    <a:pt x="991347" y="345668"/>
                    <a:pt x="811314" y="404580"/>
                    <a:pt x="617521" y="404580"/>
                  </a:cubicBezTo>
                  <a:cubicBezTo>
                    <a:pt x="423728" y="404580"/>
                    <a:pt x="243695" y="345668"/>
                    <a:pt x="94354" y="244775"/>
                  </a:cubicBezTo>
                  <a:lnTo>
                    <a:pt x="0" y="166925"/>
                  </a:lnTo>
                  <a:lnTo>
                    <a:pt x="8629" y="159806"/>
                  </a:lnTo>
                  <a:cubicBezTo>
                    <a:pt x="157970" y="58913"/>
                    <a:pt x="338003" y="0"/>
                    <a:pt x="531796" y="0"/>
                  </a:cubicBezTo>
                  <a:close/>
                </a:path>
              </a:pathLst>
            </a:custGeom>
            <a:solidFill>
              <a:srgbClr val="008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 rot="2493257">
              <a:off x="4917189" y="4024101"/>
              <a:ext cx="1149317" cy="404580"/>
            </a:xfrm>
            <a:custGeom>
              <a:avLst/>
              <a:gdLst>
                <a:gd name="connsiteX0" fmla="*/ 531796 w 1149317"/>
                <a:gd name="connsiteY0" fmla="*/ 0 h 404580"/>
                <a:gd name="connsiteX1" fmla="*/ 1054963 w 1149317"/>
                <a:gd name="connsiteY1" fmla="*/ 159806 h 404580"/>
                <a:gd name="connsiteX2" fmla="*/ 1149317 w 1149317"/>
                <a:gd name="connsiteY2" fmla="*/ 237655 h 404580"/>
                <a:gd name="connsiteX3" fmla="*/ 1140688 w 1149317"/>
                <a:gd name="connsiteY3" fmla="*/ 244775 h 404580"/>
                <a:gd name="connsiteX4" fmla="*/ 617521 w 1149317"/>
                <a:gd name="connsiteY4" fmla="*/ 404580 h 404580"/>
                <a:gd name="connsiteX5" fmla="*/ 94354 w 1149317"/>
                <a:gd name="connsiteY5" fmla="*/ 244775 h 404580"/>
                <a:gd name="connsiteX6" fmla="*/ 0 w 1149317"/>
                <a:gd name="connsiteY6" fmla="*/ 166925 h 404580"/>
                <a:gd name="connsiteX7" fmla="*/ 8629 w 1149317"/>
                <a:gd name="connsiteY7" fmla="*/ 159806 h 404580"/>
                <a:gd name="connsiteX8" fmla="*/ 531796 w 1149317"/>
                <a:gd name="connsiteY8" fmla="*/ 0 h 40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9317" h="404580">
                  <a:moveTo>
                    <a:pt x="531796" y="0"/>
                  </a:moveTo>
                  <a:cubicBezTo>
                    <a:pt x="725589" y="0"/>
                    <a:pt x="905622" y="58913"/>
                    <a:pt x="1054963" y="159806"/>
                  </a:cubicBezTo>
                  <a:lnTo>
                    <a:pt x="1149317" y="237655"/>
                  </a:lnTo>
                  <a:lnTo>
                    <a:pt x="1140688" y="244775"/>
                  </a:lnTo>
                  <a:cubicBezTo>
                    <a:pt x="991347" y="345668"/>
                    <a:pt x="811314" y="404580"/>
                    <a:pt x="617521" y="404580"/>
                  </a:cubicBezTo>
                  <a:cubicBezTo>
                    <a:pt x="423728" y="404580"/>
                    <a:pt x="243695" y="345668"/>
                    <a:pt x="94354" y="244775"/>
                  </a:cubicBezTo>
                  <a:lnTo>
                    <a:pt x="0" y="166925"/>
                  </a:lnTo>
                  <a:lnTo>
                    <a:pt x="8629" y="159806"/>
                  </a:lnTo>
                  <a:cubicBezTo>
                    <a:pt x="157970" y="58913"/>
                    <a:pt x="338003" y="0"/>
                    <a:pt x="531796" y="0"/>
                  </a:cubicBezTo>
                  <a:close/>
                </a:path>
              </a:pathLst>
            </a:custGeom>
            <a:solidFill>
              <a:srgbClr val="008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rot="18693257">
              <a:off x="4916622" y="3197714"/>
              <a:ext cx="1149317" cy="404580"/>
            </a:xfrm>
            <a:custGeom>
              <a:avLst/>
              <a:gdLst>
                <a:gd name="connsiteX0" fmla="*/ 531796 w 1149317"/>
                <a:gd name="connsiteY0" fmla="*/ 0 h 404580"/>
                <a:gd name="connsiteX1" fmla="*/ 1054963 w 1149317"/>
                <a:gd name="connsiteY1" fmla="*/ 159806 h 404580"/>
                <a:gd name="connsiteX2" fmla="*/ 1149317 w 1149317"/>
                <a:gd name="connsiteY2" fmla="*/ 237655 h 404580"/>
                <a:gd name="connsiteX3" fmla="*/ 1140688 w 1149317"/>
                <a:gd name="connsiteY3" fmla="*/ 244775 h 404580"/>
                <a:gd name="connsiteX4" fmla="*/ 617521 w 1149317"/>
                <a:gd name="connsiteY4" fmla="*/ 404580 h 404580"/>
                <a:gd name="connsiteX5" fmla="*/ 94354 w 1149317"/>
                <a:gd name="connsiteY5" fmla="*/ 244775 h 404580"/>
                <a:gd name="connsiteX6" fmla="*/ 0 w 1149317"/>
                <a:gd name="connsiteY6" fmla="*/ 166925 h 404580"/>
                <a:gd name="connsiteX7" fmla="*/ 8629 w 1149317"/>
                <a:gd name="connsiteY7" fmla="*/ 159806 h 404580"/>
                <a:gd name="connsiteX8" fmla="*/ 531796 w 1149317"/>
                <a:gd name="connsiteY8" fmla="*/ 0 h 40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9317" h="404580">
                  <a:moveTo>
                    <a:pt x="531796" y="0"/>
                  </a:moveTo>
                  <a:cubicBezTo>
                    <a:pt x="725589" y="0"/>
                    <a:pt x="905622" y="58913"/>
                    <a:pt x="1054963" y="159806"/>
                  </a:cubicBezTo>
                  <a:lnTo>
                    <a:pt x="1149317" y="237655"/>
                  </a:lnTo>
                  <a:lnTo>
                    <a:pt x="1140688" y="244775"/>
                  </a:lnTo>
                  <a:cubicBezTo>
                    <a:pt x="991347" y="345668"/>
                    <a:pt x="811314" y="404580"/>
                    <a:pt x="617521" y="404580"/>
                  </a:cubicBezTo>
                  <a:cubicBezTo>
                    <a:pt x="423728" y="404580"/>
                    <a:pt x="243695" y="345668"/>
                    <a:pt x="94354" y="244775"/>
                  </a:cubicBezTo>
                  <a:lnTo>
                    <a:pt x="0" y="166925"/>
                  </a:lnTo>
                  <a:lnTo>
                    <a:pt x="8629" y="159806"/>
                  </a:lnTo>
                  <a:cubicBezTo>
                    <a:pt x="157970" y="58913"/>
                    <a:pt x="338003" y="0"/>
                    <a:pt x="531796" y="0"/>
                  </a:cubicBezTo>
                  <a:close/>
                </a:path>
              </a:pathLst>
            </a:custGeom>
            <a:solidFill>
              <a:srgbClr val="E714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 rot="18693257">
              <a:off x="4091405" y="4020942"/>
              <a:ext cx="1149317" cy="404580"/>
            </a:xfrm>
            <a:custGeom>
              <a:avLst/>
              <a:gdLst>
                <a:gd name="connsiteX0" fmla="*/ 531796 w 1149317"/>
                <a:gd name="connsiteY0" fmla="*/ 0 h 404580"/>
                <a:gd name="connsiteX1" fmla="*/ 1054963 w 1149317"/>
                <a:gd name="connsiteY1" fmla="*/ 159806 h 404580"/>
                <a:gd name="connsiteX2" fmla="*/ 1149317 w 1149317"/>
                <a:gd name="connsiteY2" fmla="*/ 237655 h 404580"/>
                <a:gd name="connsiteX3" fmla="*/ 1140688 w 1149317"/>
                <a:gd name="connsiteY3" fmla="*/ 244775 h 404580"/>
                <a:gd name="connsiteX4" fmla="*/ 617521 w 1149317"/>
                <a:gd name="connsiteY4" fmla="*/ 404580 h 404580"/>
                <a:gd name="connsiteX5" fmla="*/ 94354 w 1149317"/>
                <a:gd name="connsiteY5" fmla="*/ 244775 h 404580"/>
                <a:gd name="connsiteX6" fmla="*/ 0 w 1149317"/>
                <a:gd name="connsiteY6" fmla="*/ 166925 h 404580"/>
                <a:gd name="connsiteX7" fmla="*/ 8629 w 1149317"/>
                <a:gd name="connsiteY7" fmla="*/ 159806 h 404580"/>
                <a:gd name="connsiteX8" fmla="*/ 531796 w 1149317"/>
                <a:gd name="connsiteY8" fmla="*/ 0 h 40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9317" h="404580">
                  <a:moveTo>
                    <a:pt x="531796" y="0"/>
                  </a:moveTo>
                  <a:cubicBezTo>
                    <a:pt x="725589" y="0"/>
                    <a:pt x="905622" y="58913"/>
                    <a:pt x="1054963" y="159806"/>
                  </a:cubicBezTo>
                  <a:lnTo>
                    <a:pt x="1149317" y="237655"/>
                  </a:lnTo>
                  <a:lnTo>
                    <a:pt x="1140688" y="244775"/>
                  </a:lnTo>
                  <a:cubicBezTo>
                    <a:pt x="991347" y="345668"/>
                    <a:pt x="811314" y="404580"/>
                    <a:pt x="617521" y="404580"/>
                  </a:cubicBezTo>
                  <a:cubicBezTo>
                    <a:pt x="423728" y="404580"/>
                    <a:pt x="243695" y="345668"/>
                    <a:pt x="94354" y="244775"/>
                  </a:cubicBezTo>
                  <a:lnTo>
                    <a:pt x="0" y="166925"/>
                  </a:lnTo>
                  <a:lnTo>
                    <a:pt x="8629" y="159806"/>
                  </a:lnTo>
                  <a:cubicBezTo>
                    <a:pt x="157970" y="58913"/>
                    <a:pt x="338003" y="0"/>
                    <a:pt x="531796" y="0"/>
                  </a:cubicBezTo>
                  <a:close/>
                </a:path>
              </a:pathLst>
            </a:custGeom>
            <a:solidFill>
              <a:srgbClr val="E714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0592215" y="-5778"/>
            <a:ext cx="1599785" cy="1605562"/>
            <a:chOff x="10592215" y="-5778"/>
            <a:chExt cx="1599785" cy="1605562"/>
          </a:xfrm>
        </p:grpSpPr>
        <p:sp>
          <p:nvSpPr>
            <p:cNvPr id="25" name="Freeform 24"/>
            <p:cNvSpPr/>
            <p:nvPr/>
          </p:nvSpPr>
          <p:spPr>
            <a:xfrm rot="10800000">
              <a:off x="10592216" y="-5778"/>
              <a:ext cx="1599784" cy="1605562"/>
            </a:xfrm>
            <a:custGeom>
              <a:avLst/>
              <a:gdLst>
                <a:gd name="connsiteX0" fmla="*/ 799892 w 1599784"/>
                <a:gd name="connsiteY0" fmla="*/ 1605562 h 1605562"/>
                <a:gd name="connsiteX1" fmla="*/ 0 w 1599784"/>
                <a:gd name="connsiteY1" fmla="*/ 1605562 h 1605562"/>
                <a:gd name="connsiteX2" fmla="*/ 0 w 1599784"/>
                <a:gd name="connsiteY2" fmla="*/ 805670 h 1605562"/>
                <a:gd name="connsiteX3" fmla="*/ 146 w 1599784"/>
                <a:gd name="connsiteY3" fmla="*/ 802781 h 1605562"/>
                <a:gd name="connsiteX4" fmla="*/ 0 w 1599784"/>
                <a:gd name="connsiteY4" fmla="*/ 799892 h 1605562"/>
                <a:gd name="connsiteX5" fmla="*/ 799892 w 1599784"/>
                <a:gd name="connsiteY5" fmla="*/ 0 h 1605562"/>
                <a:gd name="connsiteX6" fmla="*/ 1599784 w 1599784"/>
                <a:gd name="connsiteY6" fmla="*/ 0 h 1605562"/>
                <a:gd name="connsiteX7" fmla="*/ 1599784 w 1599784"/>
                <a:gd name="connsiteY7" fmla="*/ 799892 h 1605562"/>
                <a:gd name="connsiteX8" fmla="*/ 1599638 w 1599784"/>
                <a:gd name="connsiteY8" fmla="*/ 802781 h 1605562"/>
                <a:gd name="connsiteX9" fmla="*/ 1599784 w 1599784"/>
                <a:gd name="connsiteY9" fmla="*/ 805670 h 1605562"/>
                <a:gd name="connsiteX10" fmla="*/ 799892 w 1599784"/>
                <a:gd name="connsiteY10" fmla="*/ 1605562 h 160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99784" h="1605562">
                  <a:moveTo>
                    <a:pt x="799892" y="1605562"/>
                  </a:moveTo>
                  <a:lnTo>
                    <a:pt x="0" y="1605562"/>
                  </a:lnTo>
                  <a:lnTo>
                    <a:pt x="0" y="805670"/>
                  </a:lnTo>
                  <a:lnTo>
                    <a:pt x="146" y="802781"/>
                  </a:lnTo>
                  <a:lnTo>
                    <a:pt x="0" y="799892"/>
                  </a:lnTo>
                  <a:cubicBezTo>
                    <a:pt x="0" y="358124"/>
                    <a:pt x="358124" y="0"/>
                    <a:pt x="799892" y="0"/>
                  </a:cubicBezTo>
                  <a:lnTo>
                    <a:pt x="1599784" y="0"/>
                  </a:lnTo>
                  <a:lnTo>
                    <a:pt x="1599784" y="799892"/>
                  </a:lnTo>
                  <a:lnTo>
                    <a:pt x="1599638" y="802781"/>
                  </a:lnTo>
                  <a:lnTo>
                    <a:pt x="1599784" y="805670"/>
                  </a:lnTo>
                  <a:cubicBezTo>
                    <a:pt x="1599784" y="1247438"/>
                    <a:pt x="1241660" y="1605562"/>
                    <a:pt x="799892" y="1605562"/>
                  </a:cubicBezTo>
                  <a:close/>
                </a:path>
              </a:pathLst>
            </a:custGeom>
            <a:solidFill>
              <a:srgbClr val="008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ardrop 22"/>
            <p:cNvSpPr/>
            <p:nvPr/>
          </p:nvSpPr>
          <p:spPr>
            <a:xfrm>
              <a:off x="10904927" y="283621"/>
              <a:ext cx="974361" cy="1026763"/>
            </a:xfrm>
            <a:prstGeom prst="teardrop">
              <a:avLst>
                <a:gd name="adj" fmla="val 106154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 rot="10800000">
              <a:off x="10592215" y="736134"/>
              <a:ext cx="860541" cy="863649"/>
            </a:xfrm>
            <a:custGeom>
              <a:avLst/>
              <a:gdLst>
                <a:gd name="connsiteX0" fmla="*/ 799892 w 1599784"/>
                <a:gd name="connsiteY0" fmla="*/ 1605562 h 1605562"/>
                <a:gd name="connsiteX1" fmla="*/ 0 w 1599784"/>
                <a:gd name="connsiteY1" fmla="*/ 1605562 h 1605562"/>
                <a:gd name="connsiteX2" fmla="*/ 0 w 1599784"/>
                <a:gd name="connsiteY2" fmla="*/ 805670 h 1605562"/>
                <a:gd name="connsiteX3" fmla="*/ 146 w 1599784"/>
                <a:gd name="connsiteY3" fmla="*/ 802781 h 1605562"/>
                <a:gd name="connsiteX4" fmla="*/ 0 w 1599784"/>
                <a:gd name="connsiteY4" fmla="*/ 799892 h 1605562"/>
                <a:gd name="connsiteX5" fmla="*/ 799892 w 1599784"/>
                <a:gd name="connsiteY5" fmla="*/ 0 h 1605562"/>
                <a:gd name="connsiteX6" fmla="*/ 1599784 w 1599784"/>
                <a:gd name="connsiteY6" fmla="*/ 0 h 1605562"/>
                <a:gd name="connsiteX7" fmla="*/ 1599784 w 1599784"/>
                <a:gd name="connsiteY7" fmla="*/ 799892 h 1605562"/>
                <a:gd name="connsiteX8" fmla="*/ 1599638 w 1599784"/>
                <a:gd name="connsiteY8" fmla="*/ 802781 h 1605562"/>
                <a:gd name="connsiteX9" fmla="*/ 1599784 w 1599784"/>
                <a:gd name="connsiteY9" fmla="*/ 805670 h 1605562"/>
                <a:gd name="connsiteX10" fmla="*/ 799892 w 1599784"/>
                <a:gd name="connsiteY10" fmla="*/ 1605562 h 160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99784" h="1605562">
                  <a:moveTo>
                    <a:pt x="799892" y="1605562"/>
                  </a:moveTo>
                  <a:lnTo>
                    <a:pt x="0" y="1605562"/>
                  </a:lnTo>
                  <a:lnTo>
                    <a:pt x="0" y="805670"/>
                  </a:lnTo>
                  <a:lnTo>
                    <a:pt x="146" y="802781"/>
                  </a:lnTo>
                  <a:lnTo>
                    <a:pt x="0" y="799892"/>
                  </a:lnTo>
                  <a:cubicBezTo>
                    <a:pt x="0" y="358124"/>
                    <a:pt x="358124" y="0"/>
                    <a:pt x="799892" y="0"/>
                  </a:cubicBezTo>
                  <a:lnTo>
                    <a:pt x="1599784" y="0"/>
                  </a:lnTo>
                  <a:lnTo>
                    <a:pt x="1599784" y="799892"/>
                  </a:lnTo>
                  <a:lnTo>
                    <a:pt x="1599638" y="802781"/>
                  </a:lnTo>
                  <a:lnTo>
                    <a:pt x="1599784" y="805670"/>
                  </a:lnTo>
                  <a:cubicBezTo>
                    <a:pt x="1599784" y="1247438"/>
                    <a:pt x="1241660" y="1605562"/>
                    <a:pt x="799892" y="160556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7" name="Group 1036"/>
          <p:cNvGrpSpPr/>
          <p:nvPr/>
        </p:nvGrpSpPr>
        <p:grpSpPr>
          <a:xfrm>
            <a:off x="8858249" y="-1"/>
            <a:ext cx="1733965" cy="1660907"/>
            <a:chOff x="8858249" y="-1"/>
            <a:chExt cx="1733965" cy="1660907"/>
          </a:xfrm>
        </p:grpSpPr>
        <p:grpSp>
          <p:nvGrpSpPr>
            <p:cNvPr id="37" name="Group 36"/>
            <p:cNvGrpSpPr/>
            <p:nvPr/>
          </p:nvGrpSpPr>
          <p:grpSpPr>
            <a:xfrm>
              <a:off x="8858249" y="-1"/>
              <a:ext cx="1733965" cy="1660907"/>
              <a:chOff x="8858249" y="-1"/>
              <a:chExt cx="1733965" cy="1660907"/>
            </a:xfrm>
          </p:grpSpPr>
          <p:sp>
            <p:nvSpPr>
              <p:cNvPr id="26" name="Teardrop 25"/>
              <p:cNvSpPr/>
              <p:nvPr/>
            </p:nvSpPr>
            <p:spPr>
              <a:xfrm rot="16200000">
                <a:off x="8910731" y="-20577"/>
                <a:ext cx="1629001" cy="1733965"/>
              </a:xfrm>
              <a:prstGeom prst="teardrop">
                <a:avLst>
                  <a:gd name="adj" fmla="val 101717"/>
                </a:avLst>
              </a:prstGeom>
              <a:solidFill>
                <a:srgbClr val="FFE8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ardrop 28"/>
              <p:cNvSpPr/>
              <p:nvPr/>
            </p:nvSpPr>
            <p:spPr>
              <a:xfrm rot="16200000">
                <a:off x="8887576" y="-29328"/>
                <a:ext cx="1090613" cy="1149267"/>
              </a:xfrm>
              <a:prstGeom prst="teardrop">
                <a:avLst>
                  <a:gd name="adj" fmla="val 98333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Donut 27"/>
            <p:cNvSpPr/>
            <p:nvPr/>
          </p:nvSpPr>
          <p:spPr>
            <a:xfrm>
              <a:off x="9238199" y="287414"/>
              <a:ext cx="1006915" cy="1019175"/>
            </a:xfrm>
            <a:prstGeom prst="donut">
              <a:avLst/>
            </a:prstGeom>
            <a:solidFill>
              <a:srgbClr val="008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9491964" y="545305"/>
              <a:ext cx="504524" cy="514352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191329" y="1610393"/>
            <a:ext cx="1955562" cy="1606302"/>
            <a:chOff x="6118344" y="374171"/>
            <a:chExt cx="2380386" cy="2119794"/>
          </a:xfrm>
        </p:grpSpPr>
        <p:sp>
          <p:nvSpPr>
            <p:cNvPr id="31" name="Right Triangle 30"/>
            <p:cNvSpPr/>
            <p:nvPr/>
          </p:nvSpPr>
          <p:spPr>
            <a:xfrm>
              <a:off x="6118344" y="687655"/>
              <a:ext cx="1817688" cy="1806310"/>
            </a:xfrm>
            <a:prstGeom prst="rtTriangle">
              <a:avLst/>
            </a:prstGeom>
            <a:solidFill>
              <a:srgbClr val="FFE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ight Triangle 32"/>
            <p:cNvSpPr/>
            <p:nvPr/>
          </p:nvSpPr>
          <p:spPr>
            <a:xfrm rot="7988623" flipH="1">
              <a:off x="7270037" y="1024082"/>
              <a:ext cx="1323929" cy="1133457"/>
            </a:xfrm>
            <a:prstGeom prst="rtTriangle">
              <a:avLst/>
            </a:prstGeom>
            <a:solidFill>
              <a:srgbClr val="008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ight Triangle 31"/>
            <p:cNvSpPr/>
            <p:nvPr/>
          </p:nvSpPr>
          <p:spPr>
            <a:xfrm rot="18724313">
              <a:off x="6713702" y="374171"/>
              <a:ext cx="626970" cy="626969"/>
            </a:xfrm>
            <a:prstGeom prst="rt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8919763" y="1706794"/>
            <a:ext cx="1516802" cy="1516802"/>
            <a:chOff x="7660917" y="1495015"/>
            <a:chExt cx="1516802" cy="1516802"/>
          </a:xfrm>
        </p:grpSpPr>
        <p:sp>
          <p:nvSpPr>
            <p:cNvPr id="42" name="Oval 41"/>
            <p:cNvSpPr/>
            <p:nvPr/>
          </p:nvSpPr>
          <p:spPr>
            <a:xfrm>
              <a:off x="8164883" y="1996240"/>
              <a:ext cx="504524" cy="514352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Donut 38"/>
            <p:cNvSpPr/>
            <p:nvPr/>
          </p:nvSpPr>
          <p:spPr>
            <a:xfrm>
              <a:off x="7660917" y="1495015"/>
              <a:ext cx="1516802" cy="1516802"/>
            </a:xfrm>
            <a:prstGeom prst="donu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Donut 40"/>
            <p:cNvSpPr/>
            <p:nvPr/>
          </p:nvSpPr>
          <p:spPr>
            <a:xfrm>
              <a:off x="8009540" y="1830375"/>
              <a:ext cx="829951" cy="829951"/>
            </a:xfrm>
            <a:prstGeom prst="donut">
              <a:avLst/>
            </a:prstGeom>
            <a:solidFill>
              <a:srgbClr val="008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668725" y="3219205"/>
            <a:ext cx="1823778" cy="1997715"/>
            <a:chOff x="8841589" y="3752609"/>
            <a:chExt cx="1543823" cy="1691061"/>
          </a:xfrm>
        </p:grpSpPr>
        <p:sp>
          <p:nvSpPr>
            <p:cNvPr id="40" name="Oval 39"/>
            <p:cNvSpPr/>
            <p:nvPr/>
          </p:nvSpPr>
          <p:spPr>
            <a:xfrm>
              <a:off x="9097900" y="3995386"/>
              <a:ext cx="1287512" cy="1287512"/>
            </a:xfrm>
            <a:prstGeom prst="ellipse">
              <a:avLst/>
            </a:prstGeom>
            <a:solidFill>
              <a:srgbClr val="FFE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8841589" y="3752609"/>
              <a:ext cx="1436600" cy="1035132"/>
              <a:chOff x="8750214" y="3746054"/>
              <a:chExt cx="1595069" cy="1149317"/>
            </a:xfrm>
          </p:grpSpPr>
          <p:sp>
            <p:nvSpPr>
              <p:cNvPr id="44" name="Freeform 43"/>
              <p:cNvSpPr/>
              <p:nvPr/>
            </p:nvSpPr>
            <p:spPr>
              <a:xfrm rot="2493257">
                <a:off x="8750214" y="4118100"/>
                <a:ext cx="1149317" cy="404580"/>
              </a:xfrm>
              <a:custGeom>
                <a:avLst/>
                <a:gdLst>
                  <a:gd name="connsiteX0" fmla="*/ 531796 w 1149317"/>
                  <a:gd name="connsiteY0" fmla="*/ 0 h 404580"/>
                  <a:gd name="connsiteX1" fmla="*/ 1054963 w 1149317"/>
                  <a:gd name="connsiteY1" fmla="*/ 159806 h 404580"/>
                  <a:gd name="connsiteX2" fmla="*/ 1149317 w 1149317"/>
                  <a:gd name="connsiteY2" fmla="*/ 237655 h 404580"/>
                  <a:gd name="connsiteX3" fmla="*/ 1140688 w 1149317"/>
                  <a:gd name="connsiteY3" fmla="*/ 244775 h 404580"/>
                  <a:gd name="connsiteX4" fmla="*/ 617521 w 1149317"/>
                  <a:gd name="connsiteY4" fmla="*/ 404580 h 404580"/>
                  <a:gd name="connsiteX5" fmla="*/ 94354 w 1149317"/>
                  <a:gd name="connsiteY5" fmla="*/ 244775 h 404580"/>
                  <a:gd name="connsiteX6" fmla="*/ 0 w 1149317"/>
                  <a:gd name="connsiteY6" fmla="*/ 166925 h 404580"/>
                  <a:gd name="connsiteX7" fmla="*/ 8629 w 1149317"/>
                  <a:gd name="connsiteY7" fmla="*/ 159806 h 404580"/>
                  <a:gd name="connsiteX8" fmla="*/ 531796 w 1149317"/>
                  <a:gd name="connsiteY8" fmla="*/ 0 h 404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9317" h="404580">
                    <a:moveTo>
                      <a:pt x="531796" y="0"/>
                    </a:moveTo>
                    <a:cubicBezTo>
                      <a:pt x="725589" y="0"/>
                      <a:pt x="905622" y="58913"/>
                      <a:pt x="1054963" y="159806"/>
                    </a:cubicBezTo>
                    <a:lnTo>
                      <a:pt x="1149317" y="237655"/>
                    </a:lnTo>
                    <a:lnTo>
                      <a:pt x="1140688" y="244775"/>
                    </a:lnTo>
                    <a:cubicBezTo>
                      <a:pt x="991347" y="345668"/>
                      <a:pt x="811314" y="404580"/>
                      <a:pt x="617521" y="404580"/>
                    </a:cubicBezTo>
                    <a:cubicBezTo>
                      <a:pt x="423728" y="404580"/>
                      <a:pt x="243695" y="345668"/>
                      <a:pt x="94354" y="244775"/>
                    </a:cubicBezTo>
                    <a:lnTo>
                      <a:pt x="0" y="166925"/>
                    </a:lnTo>
                    <a:lnTo>
                      <a:pt x="8629" y="159806"/>
                    </a:lnTo>
                    <a:cubicBezTo>
                      <a:pt x="157970" y="58913"/>
                      <a:pt x="338003" y="0"/>
                      <a:pt x="531796" y="0"/>
                    </a:cubicBezTo>
                    <a:close/>
                  </a:path>
                </a:pathLst>
              </a:custGeom>
              <a:solidFill>
                <a:srgbClr val="008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8693257">
                <a:off x="9568334" y="4118423"/>
                <a:ext cx="1149317" cy="404580"/>
              </a:xfrm>
              <a:custGeom>
                <a:avLst/>
                <a:gdLst>
                  <a:gd name="connsiteX0" fmla="*/ 531796 w 1149317"/>
                  <a:gd name="connsiteY0" fmla="*/ 0 h 404580"/>
                  <a:gd name="connsiteX1" fmla="*/ 1054963 w 1149317"/>
                  <a:gd name="connsiteY1" fmla="*/ 159806 h 404580"/>
                  <a:gd name="connsiteX2" fmla="*/ 1149317 w 1149317"/>
                  <a:gd name="connsiteY2" fmla="*/ 237655 h 404580"/>
                  <a:gd name="connsiteX3" fmla="*/ 1140688 w 1149317"/>
                  <a:gd name="connsiteY3" fmla="*/ 244775 h 404580"/>
                  <a:gd name="connsiteX4" fmla="*/ 617521 w 1149317"/>
                  <a:gd name="connsiteY4" fmla="*/ 404580 h 404580"/>
                  <a:gd name="connsiteX5" fmla="*/ 94354 w 1149317"/>
                  <a:gd name="connsiteY5" fmla="*/ 244775 h 404580"/>
                  <a:gd name="connsiteX6" fmla="*/ 0 w 1149317"/>
                  <a:gd name="connsiteY6" fmla="*/ 166925 h 404580"/>
                  <a:gd name="connsiteX7" fmla="*/ 8629 w 1149317"/>
                  <a:gd name="connsiteY7" fmla="*/ 159806 h 404580"/>
                  <a:gd name="connsiteX8" fmla="*/ 531796 w 1149317"/>
                  <a:gd name="connsiteY8" fmla="*/ 0 h 404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9317" h="404580">
                    <a:moveTo>
                      <a:pt x="531796" y="0"/>
                    </a:moveTo>
                    <a:cubicBezTo>
                      <a:pt x="725589" y="0"/>
                      <a:pt x="905622" y="58913"/>
                      <a:pt x="1054963" y="159806"/>
                    </a:cubicBezTo>
                    <a:lnTo>
                      <a:pt x="1149317" y="237655"/>
                    </a:lnTo>
                    <a:lnTo>
                      <a:pt x="1140688" y="244775"/>
                    </a:lnTo>
                    <a:cubicBezTo>
                      <a:pt x="991347" y="345668"/>
                      <a:pt x="811314" y="404580"/>
                      <a:pt x="617521" y="404580"/>
                    </a:cubicBezTo>
                    <a:cubicBezTo>
                      <a:pt x="423728" y="404580"/>
                      <a:pt x="243695" y="345668"/>
                      <a:pt x="94354" y="244775"/>
                    </a:cubicBezTo>
                    <a:lnTo>
                      <a:pt x="0" y="166925"/>
                    </a:lnTo>
                    <a:lnTo>
                      <a:pt x="8629" y="159806"/>
                    </a:lnTo>
                    <a:cubicBezTo>
                      <a:pt x="157970" y="58913"/>
                      <a:pt x="338003" y="0"/>
                      <a:pt x="531796" y="0"/>
                    </a:cubicBezTo>
                    <a:close/>
                  </a:path>
                </a:pathLst>
              </a:custGeom>
              <a:solidFill>
                <a:srgbClr val="E714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8849422" y="4408538"/>
              <a:ext cx="1428767" cy="1035132"/>
              <a:chOff x="8748475" y="3763222"/>
              <a:chExt cx="1586373" cy="1149317"/>
            </a:xfrm>
          </p:grpSpPr>
          <p:sp>
            <p:nvSpPr>
              <p:cNvPr id="51" name="Freeform 50"/>
              <p:cNvSpPr/>
              <p:nvPr/>
            </p:nvSpPr>
            <p:spPr>
              <a:xfrm rot="2493257">
                <a:off x="8748475" y="4135591"/>
                <a:ext cx="1149317" cy="404580"/>
              </a:xfrm>
              <a:custGeom>
                <a:avLst/>
                <a:gdLst>
                  <a:gd name="connsiteX0" fmla="*/ 531796 w 1149317"/>
                  <a:gd name="connsiteY0" fmla="*/ 0 h 404580"/>
                  <a:gd name="connsiteX1" fmla="*/ 1054963 w 1149317"/>
                  <a:gd name="connsiteY1" fmla="*/ 159806 h 404580"/>
                  <a:gd name="connsiteX2" fmla="*/ 1149317 w 1149317"/>
                  <a:gd name="connsiteY2" fmla="*/ 237655 h 404580"/>
                  <a:gd name="connsiteX3" fmla="*/ 1140688 w 1149317"/>
                  <a:gd name="connsiteY3" fmla="*/ 244775 h 404580"/>
                  <a:gd name="connsiteX4" fmla="*/ 617521 w 1149317"/>
                  <a:gd name="connsiteY4" fmla="*/ 404580 h 404580"/>
                  <a:gd name="connsiteX5" fmla="*/ 94354 w 1149317"/>
                  <a:gd name="connsiteY5" fmla="*/ 244775 h 404580"/>
                  <a:gd name="connsiteX6" fmla="*/ 0 w 1149317"/>
                  <a:gd name="connsiteY6" fmla="*/ 166925 h 404580"/>
                  <a:gd name="connsiteX7" fmla="*/ 8629 w 1149317"/>
                  <a:gd name="connsiteY7" fmla="*/ 159806 h 404580"/>
                  <a:gd name="connsiteX8" fmla="*/ 531796 w 1149317"/>
                  <a:gd name="connsiteY8" fmla="*/ 0 h 404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9317" h="404580">
                    <a:moveTo>
                      <a:pt x="531796" y="0"/>
                    </a:moveTo>
                    <a:cubicBezTo>
                      <a:pt x="725589" y="0"/>
                      <a:pt x="905622" y="58913"/>
                      <a:pt x="1054963" y="159806"/>
                    </a:cubicBezTo>
                    <a:lnTo>
                      <a:pt x="1149317" y="237655"/>
                    </a:lnTo>
                    <a:lnTo>
                      <a:pt x="1140688" y="244775"/>
                    </a:lnTo>
                    <a:cubicBezTo>
                      <a:pt x="991347" y="345668"/>
                      <a:pt x="811314" y="404580"/>
                      <a:pt x="617521" y="404580"/>
                    </a:cubicBezTo>
                    <a:cubicBezTo>
                      <a:pt x="423728" y="404580"/>
                      <a:pt x="243695" y="345668"/>
                      <a:pt x="94354" y="244775"/>
                    </a:cubicBezTo>
                    <a:lnTo>
                      <a:pt x="0" y="166925"/>
                    </a:lnTo>
                    <a:lnTo>
                      <a:pt x="8629" y="159806"/>
                    </a:lnTo>
                    <a:cubicBezTo>
                      <a:pt x="157970" y="58913"/>
                      <a:pt x="338003" y="0"/>
                      <a:pt x="531796" y="0"/>
                    </a:cubicBezTo>
                    <a:close/>
                  </a:path>
                </a:pathLst>
              </a:custGeom>
              <a:solidFill>
                <a:srgbClr val="008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reeform 51"/>
              <p:cNvSpPr/>
              <p:nvPr/>
            </p:nvSpPr>
            <p:spPr>
              <a:xfrm rot="18693257">
                <a:off x="9557899" y="4135591"/>
                <a:ext cx="1149317" cy="404580"/>
              </a:xfrm>
              <a:custGeom>
                <a:avLst/>
                <a:gdLst>
                  <a:gd name="connsiteX0" fmla="*/ 531796 w 1149317"/>
                  <a:gd name="connsiteY0" fmla="*/ 0 h 404580"/>
                  <a:gd name="connsiteX1" fmla="*/ 1054963 w 1149317"/>
                  <a:gd name="connsiteY1" fmla="*/ 159806 h 404580"/>
                  <a:gd name="connsiteX2" fmla="*/ 1149317 w 1149317"/>
                  <a:gd name="connsiteY2" fmla="*/ 237655 h 404580"/>
                  <a:gd name="connsiteX3" fmla="*/ 1140688 w 1149317"/>
                  <a:gd name="connsiteY3" fmla="*/ 244775 h 404580"/>
                  <a:gd name="connsiteX4" fmla="*/ 617521 w 1149317"/>
                  <a:gd name="connsiteY4" fmla="*/ 404580 h 404580"/>
                  <a:gd name="connsiteX5" fmla="*/ 94354 w 1149317"/>
                  <a:gd name="connsiteY5" fmla="*/ 244775 h 404580"/>
                  <a:gd name="connsiteX6" fmla="*/ 0 w 1149317"/>
                  <a:gd name="connsiteY6" fmla="*/ 166925 h 404580"/>
                  <a:gd name="connsiteX7" fmla="*/ 8629 w 1149317"/>
                  <a:gd name="connsiteY7" fmla="*/ 159806 h 404580"/>
                  <a:gd name="connsiteX8" fmla="*/ 531796 w 1149317"/>
                  <a:gd name="connsiteY8" fmla="*/ 0 h 404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9317" h="404580">
                    <a:moveTo>
                      <a:pt x="531796" y="0"/>
                    </a:moveTo>
                    <a:cubicBezTo>
                      <a:pt x="725589" y="0"/>
                      <a:pt x="905622" y="58913"/>
                      <a:pt x="1054963" y="159806"/>
                    </a:cubicBezTo>
                    <a:lnTo>
                      <a:pt x="1149317" y="237655"/>
                    </a:lnTo>
                    <a:lnTo>
                      <a:pt x="1140688" y="244775"/>
                    </a:lnTo>
                    <a:cubicBezTo>
                      <a:pt x="991347" y="345668"/>
                      <a:pt x="811314" y="404580"/>
                      <a:pt x="617521" y="404580"/>
                    </a:cubicBezTo>
                    <a:cubicBezTo>
                      <a:pt x="423728" y="404580"/>
                      <a:pt x="243695" y="345668"/>
                      <a:pt x="94354" y="244775"/>
                    </a:cubicBezTo>
                    <a:lnTo>
                      <a:pt x="0" y="166925"/>
                    </a:lnTo>
                    <a:lnTo>
                      <a:pt x="8629" y="159806"/>
                    </a:lnTo>
                    <a:cubicBezTo>
                      <a:pt x="157970" y="58913"/>
                      <a:pt x="338003" y="0"/>
                      <a:pt x="531796" y="0"/>
                    </a:cubicBezTo>
                    <a:close/>
                  </a:path>
                </a:pathLst>
              </a:custGeom>
              <a:solidFill>
                <a:srgbClr val="E714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39" name="Group 1038"/>
          <p:cNvGrpSpPr/>
          <p:nvPr/>
        </p:nvGrpSpPr>
        <p:grpSpPr>
          <a:xfrm>
            <a:off x="7757657" y="3568058"/>
            <a:ext cx="965200" cy="965200"/>
            <a:chOff x="7757657" y="3568058"/>
            <a:chExt cx="965200" cy="965200"/>
          </a:xfrm>
        </p:grpSpPr>
        <p:sp>
          <p:nvSpPr>
            <p:cNvPr id="55" name="Diamond 54"/>
            <p:cNvSpPr/>
            <p:nvPr/>
          </p:nvSpPr>
          <p:spPr>
            <a:xfrm>
              <a:off x="7757657" y="3568058"/>
              <a:ext cx="965200" cy="965200"/>
            </a:xfrm>
            <a:prstGeom prst="diamond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Diamond 55"/>
            <p:cNvSpPr/>
            <p:nvPr/>
          </p:nvSpPr>
          <p:spPr>
            <a:xfrm rot="2722265">
              <a:off x="8014035" y="3828654"/>
              <a:ext cx="444006" cy="444006"/>
            </a:xfrm>
            <a:prstGeom prst="diamond">
              <a:avLst/>
            </a:prstGeom>
            <a:solidFill>
              <a:srgbClr val="008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5" name="Group 1024"/>
          <p:cNvGrpSpPr/>
          <p:nvPr/>
        </p:nvGrpSpPr>
        <p:grpSpPr>
          <a:xfrm>
            <a:off x="10765241" y="1804797"/>
            <a:ext cx="1435762" cy="1403575"/>
            <a:chOff x="10765241" y="1804797"/>
            <a:chExt cx="1435762" cy="1403575"/>
          </a:xfrm>
        </p:grpSpPr>
        <p:sp>
          <p:nvSpPr>
            <p:cNvPr id="58" name="Diamond 57"/>
            <p:cNvSpPr/>
            <p:nvPr/>
          </p:nvSpPr>
          <p:spPr>
            <a:xfrm rot="2700000">
              <a:off x="11029642" y="2004698"/>
              <a:ext cx="965200" cy="965200"/>
            </a:xfrm>
            <a:prstGeom prst="diamond">
              <a:avLst/>
            </a:prstGeom>
            <a:solidFill>
              <a:srgbClr val="FFE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Diamond 58"/>
            <p:cNvSpPr/>
            <p:nvPr/>
          </p:nvSpPr>
          <p:spPr>
            <a:xfrm>
              <a:off x="11178299" y="2146922"/>
              <a:ext cx="680751" cy="680751"/>
            </a:xfrm>
            <a:prstGeom prst="diamond">
              <a:avLst/>
            </a:prstGeom>
            <a:solidFill>
              <a:srgbClr val="008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0800000">
              <a:off x="10765242" y="1804797"/>
              <a:ext cx="630010" cy="579696"/>
            </a:xfrm>
            <a:custGeom>
              <a:avLst/>
              <a:gdLst>
                <a:gd name="connsiteX0" fmla="*/ 744301 w 744301"/>
                <a:gd name="connsiteY0" fmla="*/ 0 h 684860"/>
                <a:gd name="connsiteX1" fmla="*/ 744301 w 744301"/>
                <a:gd name="connsiteY1" fmla="*/ 684860 h 684860"/>
                <a:gd name="connsiteX2" fmla="*/ 0 w 744301"/>
                <a:gd name="connsiteY2" fmla="*/ 684860 h 684860"/>
                <a:gd name="connsiteX3" fmla="*/ 10963 w 744301"/>
                <a:gd name="connsiteY3" fmla="*/ 613026 h 684860"/>
                <a:gd name="connsiteX4" fmla="*/ 629088 w 744301"/>
                <a:gd name="connsiteY4" fmla="*/ 10166 h 684860"/>
                <a:gd name="connsiteX5" fmla="*/ 744301 w 744301"/>
                <a:gd name="connsiteY5" fmla="*/ 0 h 68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4301" h="684860">
                  <a:moveTo>
                    <a:pt x="744301" y="0"/>
                  </a:moveTo>
                  <a:lnTo>
                    <a:pt x="744301" y="684860"/>
                  </a:lnTo>
                  <a:lnTo>
                    <a:pt x="0" y="684860"/>
                  </a:lnTo>
                  <a:lnTo>
                    <a:pt x="10963" y="613026"/>
                  </a:lnTo>
                  <a:cubicBezTo>
                    <a:pt x="73795" y="305975"/>
                    <a:pt x="319369" y="65490"/>
                    <a:pt x="629088" y="10166"/>
                  </a:cubicBezTo>
                  <a:lnTo>
                    <a:pt x="744301" y="0"/>
                  </a:lnTo>
                  <a:close/>
                </a:path>
              </a:pathLst>
            </a:custGeom>
            <a:solidFill>
              <a:srgbClr val="E714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0800000" flipH="1">
              <a:off x="11599532" y="1810755"/>
              <a:ext cx="595210" cy="547675"/>
            </a:xfrm>
            <a:custGeom>
              <a:avLst/>
              <a:gdLst>
                <a:gd name="connsiteX0" fmla="*/ 744301 w 744301"/>
                <a:gd name="connsiteY0" fmla="*/ 0 h 684860"/>
                <a:gd name="connsiteX1" fmla="*/ 744301 w 744301"/>
                <a:gd name="connsiteY1" fmla="*/ 684860 h 684860"/>
                <a:gd name="connsiteX2" fmla="*/ 0 w 744301"/>
                <a:gd name="connsiteY2" fmla="*/ 684860 h 684860"/>
                <a:gd name="connsiteX3" fmla="*/ 10963 w 744301"/>
                <a:gd name="connsiteY3" fmla="*/ 613026 h 684860"/>
                <a:gd name="connsiteX4" fmla="*/ 629088 w 744301"/>
                <a:gd name="connsiteY4" fmla="*/ 10166 h 684860"/>
                <a:gd name="connsiteX5" fmla="*/ 744301 w 744301"/>
                <a:gd name="connsiteY5" fmla="*/ 0 h 68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4301" h="684860">
                  <a:moveTo>
                    <a:pt x="744301" y="0"/>
                  </a:moveTo>
                  <a:lnTo>
                    <a:pt x="744301" y="684860"/>
                  </a:lnTo>
                  <a:lnTo>
                    <a:pt x="0" y="684860"/>
                  </a:lnTo>
                  <a:lnTo>
                    <a:pt x="10963" y="613026"/>
                  </a:lnTo>
                  <a:cubicBezTo>
                    <a:pt x="73795" y="305975"/>
                    <a:pt x="319369" y="65490"/>
                    <a:pt x="629088" y="10166"/>
                  </a:cubicBezTo>
                  <a:lnTo>
                    <a:pt x="744301" y="0"/>
                  </a:lnTo>
                  <a:close/>
                </a:path>
              </a:pathLst>
            </a:custGeom>
            <a:solidFill>
              <a:srgbClr val="E714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5400000">
              <a:off x="10739534" y="2573772"/>
              <a:ext cx="643804" cy="592389"/>
            </a:xfrm>
            <a:custGeom>
              <a:avLst/>
              <a:gdLst>
                <a:gd name="connsiteX0" fmla="*/ 744301 w 744301"/>
                <a:gd name="connsiteY0" fmla="*/ 0 h 684860"/>
                <a:gd name="connsiteX1" fmla="*/ 744301 w 744301"/>
                <a:gd name="connsiteY1" fmla="*/ 684860 h 684860"/>
                <a:gd name="connsiteX2" fmla="*/ 0 w 744301"/>
                <a:gd name="connsiteY2" fmla="*/ 684860 h 684860"/>
                <a:gd name="connsiteX3" fmla="*/ 10963 w 744301"/>
                <a:gd name="connsiteY3" fmla="*/ 613026 h 684860"/>
                <a:gd name="connsiteX4" fmla="*/ 629088 w 744301"/>
                <a:gd name="connsiteY4" fmla="*/ 10166 h 684860"/>
                <a:gd name="connsiteX5" fmla="*/ 744301 w 744301"/>
                <a:gd name="connsiteY5" fmla="*/ 0 h 68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4301" h="684860">
                  <a:moveTo>
                    <a:pt x="744301" y="0"/>
                  </a:moveTo>
                  <a:lnTo>
                    <a:pt x="744301" y="684860"/>
                  </a:lnTo>
                  <a:lnTo>
                    <a:pt x="0" y="684860"/>
                  </a:lnTo>
                  <a:lnTo>
                    <a:pt x="10963" y="613026"/>
                  </a:lnTo>
                  <a:cubicBezTo>
                    <a:pt x="73795" y="305975"/>
                    <a:pt x="319369" y="65490"/>
                    <a:pt x="629088" y="10166"/>
                  </a:cubicBezTo>
                  <a:lnTo>
                    <a:pt x="744301" y="0"/>
                  </a:lnTo>
                  <a:close/>
                </a:path>
              </a:pathLst>
            </a:custGeom>
            <a:solidFill>
              <a:srgbClr val="E714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 74"/>
            <p:cNvSpPr/>
            <p:nvPr/>
          </p:nvSpPr>
          <p:spPr>
            <a:xfrm>
              <a:off x="11603419" y="2658512"/>
              <a:ext cx="597584" cy="549860"/>
            </a:xfrm>
            <a:custGeom>
              <a:avLst/>
              <a:gdLst>
                <a:gd name="connsiteX0" fmla="*/ 744301 w 744301"/>
                <a:gd name="connsiteY0" fmla="*/ 0 h 684860"/>
                <a:gd name="connsiteX1" fmla="*/ 744301 w 744301"/>
                <a:gd name="connsiteY1" fmla="*/ 684860 h 684860"/>
                <a:gd name="connsiteX2" fmla="*/ 0 w 744301"/>
                <a:gd name="connsiteY2" fmla="*/ 684860 h 684860"/>
                <a:gd name="connsiteX3" fmla="*/ 10963 w 744301"/>
                <a:gd name="connsiteY3" fmla="*/ 613026 h 684860"/>
                <a:gd name="connsiteX4" fmla="*/ 629088 w 744301"/>
                <a:gd name="connsiteY4" fmla="*/ 10166 h 684860"/>
                <a:gd name="connsiteX5" fmla="*/ 744301 w 744301"/>
                <a:gd name="connsiteY5" fmla="*/ 0 h 68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4301" h="684860">
                  <a:moveTo>
                    <a:pt x="744301" y="0"/>
                  </a:moveTo>
                  <a:lnTo>
                    <a:pt x="744301" y="684860"/>
                  </a:lnTo>
                  <a:lnTo>
                    <a:pt x="0" y="684860"/>
                  </a:lnTo>
                  <a:lnTo>
                    <a:pt x="10963" y="613026"/>
                  </a:lnTo>
                  <a:cubicBezTo>
                    <a:pt x="73795" y="305975"/>
                    <a:pt x="319369" y="65490"/>
                    <a:pt x="629088" y="10166"/>
                  </a:cubicBezTo>
                  <a:lnTo>
                    <a:pt x="744301" y="0"/>
                  </a:lnTo>
                  <a:close/>
                </a:path>
              </a:pathLst>
            </a:custGeom>
            <a:solidFill>
              <a:srgbClr val="E714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10602864" y="3325797"/>
            <a:ext cx="1572347" cy="1520006"/>
            <a:chOff x="10344150" y="3445854"/>
            <a:chExt cx="1847850" cy="1811947"/>
          </a:xfrm>
        </p:grpSpPr>
        <p:sp>
          <p:nvSpPr>
            <p:cNvPr id="97" name="Freeform 96"/>
            <p:cNvSpPr/>
            <p:nvPr/>
          </p:nvSpPr>
          <p:spPr>
            <a:xfrm>
              <a:off x="10344150" y="3445854"/>
              <a:ext cx="1847850" cy="1811947"/>
            </a:xfrm>
            <a:custGeom>
              <a:avLst/>
              <a:gdLst>
                <a:gd name="connsiteX0" fmla="*/ 1656439 w 1906158"/>
                <a:gd name="connsiteY0" fmla="*/ 0 h 1860081"/>
                <a:gd name="connsiteX1" fmla="*/ 1825800 w 1906158"/>
                <a:gd name="connsiteY1" fmla="*/ 8552 h 1860081"/>
                <a:gd name="connsiteX2" fmla="*/ 1906158 w 1906158"/>
                <a:gd name="connsiteY2" fmla="*/ 20816 h 1860081"/>
                <a:gd name="connsiteX3" fmla="*/ 1906158 w 1906158"/>
                <a:gd name="connsiteY3" fmla="*/ 862616 h 1860081"/>
                <a:gd name="connsiteX4" fmla="*/ 1905302 w 1906158"/>
                <a:gd name="connsiteY4" fmla="*/ 862302 h 1860081"/>
                <a:gd name="connsiteX5" fmla="*/ 1651155 w 1906158"/>
                <a:gd name="connsiteY5" fmla="*/ 823879 h 1860081"/>
                <a:gd name="connsiteX6" fmla="*/ 796504 w 1906158"/>
                <a:gd name="connsiteY6" fmla="*/ 1678530 h 1860081"/>
                <a:gd name="connsiteX7" fmla="*/ 813867 w 1906158"/>
                <a:gd name="connsiteY7" fmla="*/ 1850772 h 1860081"/>
                <a:gd name="connsiteX8" fmla="*/ 816261 w 1906158"/>
                <a:gd name="connsiteY8" fmla="*/ 1860081 h 1860081"/>
                <a:gd name="connsiteX9" fmla="*/ 13784 w 1906158"/>
                <a:gd name="connsiteY9" fmla="*/ 1860081 h 1860081"/>
                <a:gd name="connsiteX10" fmla="*/ 8552 w 1906158"/>
                <a:gd name="connsiteY10" fmla="*/ 1825800 h 1860081"/>
                <a:gd name="connsiteX11" fmla="*/ 0 w 1906158"/>
                <a:gd name="connsiteY11" fmla="*/ 1656439 h 1860081"/>
                <a:gd name="connsiteX12" fmla="*/ 1656439 w 1906158"/>
                <a:gd name="connsiteY12" fmla="*/ 0 h 1860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06158" h="1860081">
                  <a:moveTo>
                    <a:pt x="1656439" y="0"/>
                  </a:moveTo>
                  <a:cubicBezTo>
                    <a:pt x="1713616" y="0"/>
                    <a:pt x="1770116" y="2897"/>
                    <a:pt x="1825800" y="8552"/>
                  </a:cubicBezTo>
                  <a:lnTo>
                    <a:pt x="1906158" y="20816"/>
                  </a:lnTo>
                  <a:lnTo>
                    <a:pt x="1906158" y="862616"/>
                  </a:lnTo>
                  <a:lnTo>
                    <a:pt x="1905302" y="862302"/>
                  </a:lnTo>
                  <a:cubicBezTo>
                    <a:pt x="1825017" y="837331"/>
                    <a:pt x="1739657" y="823879"/>
                    <a:pt x="1651155" y="823879"/>
                  </a:cubicBezTo>
                  <a:cubicBezTo>
                    <a:pt x="1179144" y="823879"/>
                    <a:pt x="796504" y="1206519"/>
                    <a:pt x="796504" y="1678530"/>
                  </a:cubicBezTo>
                  <a:cubicBezTo>
                    <a:pt x="796504" y="1737531"/>
                    <a:pt x="802483" y="1795136"/>
                    <a:pt x="813867" y="1850772"/>
                  </a:cubicBezTo>
                  <a:lnTo>
                    <a:pt x="816261" y="1860081"/>
                  </a:lnTo>
                  <a:lnTo>
                    <a:pt x="13784" y="1860081"/>
                  </a:lnTo>
                  <a:lnTo>
                    <a:pt x="8552" y="1825800"/>
                  </a:lnTo>
                  <a:cubicBezTo>
                    <a:pt x="2897" y="1770115"/>
                    <a:pt x="0" y="1713615"/>
                    <a:pt x="0" y="1656439"/>
                  </a:cubicBezTo>
                  <a:cubicBezTo>
                    <a:pt x="0" y="741613"/>
                    <a:pt x="741613" y="0"/>
                    <a:pt x="1656439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Freeform 95"/>
            <p:cNvSpPr/>
            <p:nvPr/>
          </p:nvSpPr>
          <p:spPr>
            <a:xfrm>
              <a:off x="11509672" y="4648924"/>
              <a:ext cx="682328" cy="608877"/>
            </a:xfrm>
            <a:custGeom>
              <a:avLst/>
              <a:gdLst>
                <a:gd name="connsiteX0" fmla="*/ 427326 w 682328"/>
                <a:gd name="connsiteY0" fmla="*/ 0 h 608877"/>
                <a:gd name="connsiteX1" fmla="*/ 666248 w 682328"/>
                <a:gd name="connsiteY1" fmla="*/ 72980 h 608877"/>
                <a:gd name="connsiteX2" fmla="*/ 682328 w 682328"/>
                <a:gd name="connsiteY2" fmla="*/ 86248 h 608877"/>
                <a:gd name="connsiteX3" fmla="*/ 682328 w 682328"/>
                <a:gd name="connsiteY3" fmla="*/ 608877 h 608877"/>
                <a:gd name="connsiteX4" fmla="*/ 41840 w 682328"/>
                <a:gd name="connsiteY4" fmla="*/ 608877 h 608877"/>
                <a:gd name="connsiteX5" fmla="*/ 33581 w 682328"/>
                <a:gd name="connsiteY5" fmla="*/ 593661 h 608877"/>
                <a:gd name="connsiteX6" fmla="*/ 0 w 682328"/>
                <a:gd name="connsiteY6" fmla="*/ 427326 h 608877"/>
                <a:gd name="connsiteX7" fmla="*/ 427326 w 682328"/>
                <a:gd name="connsiteY7" fmla="*/ 0 h 608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2328" h="608877">
                  <a:moveTo>
                    <a:pt x="427326" y="0"/>
                  </a:moveTo>
                  <a:cubicBezTo>
                    <a:pt x="515828" y="0"/>
                    <a:pt x="598047" y="26905"/>
                    <a:pt x="666248" y="72980"/>
                  </a:cubicBezTo>
                  <a:lnTo>
                    <a:pt x="682328" y="86248"/>
                  </a:lnTo>
                  <a:lnTo>
                    <a:pt x="682328" y="608877"/>
                  </a:lnTo>
                  <a:lnTo>
                    <a:pt x="41840" y="608877"/>
                  </a:lnTo>
                  <a:lnTo>
                    <a:pt x="33581" y="593661"/>
                  </a:lnTo>
                  <a:cubicBezTo>
                    <a:pt x="11958" y="542536"/>
                    <a:pt x="0" y="486327"/>
                    <a:pt x="0" y="427326"/>
                  </a:cubicBezTo>
                  <a:cubicBezTo>
                    <a:pt x="0" y="191320"/>
                    <a:pt x="191320" y="0"/>
                    <a:pt x="427326" y="0"/>
                  </a:cubicBezTo>
                  <a:close/>
                </a:path>
              </a:pathLst>
            </a:custGeom>
            <a:solidFill>
              <a:srgbClr val="FFE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 101"/>
            <p:cNvSpPr/>
            <p:nvPr/>
          </p:nvSpPr>
          <p:spPr>
            <a:xfrm>
              <a:off x="11114062" y="4231159"/>
              <a:ext cx="1077938" cy="1026642"/>
            </a:xfrm>
            <a:custGeom>
              <a:avLst/>
              <a:gdLst>
                <a:gd name="connsiteX0" fmla="*/ 828220 w 1077938"/>
                <a:gd name="connsiteY0" fmla="*/ 0 h 1026642"/>
                <a:gd name="connsiteX1" fmla="*/ 1074507 w 1077938"/>
                <a:gd name="connsiteY1" fmla="*/ 37235 h 1026642"/>
                <a:gd name="connsiteX2" fmla="*/ 1077938 w 1077938"/>
                <a:gd name="connsiteY2" fmla="*/ 38491 h 1026642"/>
                <a:gd name="connsiteX3" fmla="*/ 1077938 w 1077938"/>
                <a:gd name="connsiteY3" fmla="*/ 509233 h 1026642"/>
                <a:gd name="connsiteX4" fmla="*/ 1061858 w 1077938"/>
                <a:gd name="connsiteY4" fmla="*/ 495965 h 1026642"/>
                <a:gd name="connsiteX5" fmla="*/ 822936 w 1077938"/>
                <a:gd name="connsiteY5" fmla="*/ 422985 h 1026642"/>
                <a:gd name="connsiteX6" fmla="*/ 395610 w 1077938"/>
                <a:gd name="connsiteY6" fmla="*/ 850311 h 1026642"/>
                <a:gd name="connsiteX7" fmla="*/ 429191 w 1077938"/>
                <a:gd name="connsiteY7" fmla="*/ 1016646 h 1026642"/>
                <a:gd name="connsiteX8" fmla="*/ 434617 w 1077938"/>
                <a:gd name="connsiteY8" fmla="*/ 1026642 h 1026642"/>
                <a:gd name="connsiteX9" fmla="*/ 24927 w 1077938"/>
                <a:gd name="connsiteY9" fmla="*/ 1026642 h 1026642"/>
                <a:gd name="connsiteX10" fmla="*/ 16826 w 1077938"/>
                <a:gd name="connsiteY10" fmla="*/ 995135 h 1026642"/>
                <a:gd name="connsiteX11" fmla="*/ 0 w 1077938"/>
                <a:gd name="connsiteY11" fmla="*/ 828220 h 1026642"/>
                <a:gd name="connsiteX12" fmla="*/ 828220 w 1077938"/>
                <a:gd name="connsiteY12" fmla="*/ 0 h 1026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77938" h="1026642">
                  <a:moveTo>
                    <a:pt x="828220" y="0"/>
                  </a:moveTo>
                  <a:cubicBezTo>
                    <a:pt x="913985" y="0"/>
                    <a:pt x="996705" y="13036"/>
                    <a:pt x="1074507" y="37235"/>
                  </a:cubicBezTo>
                  <a:lnTo>
                    <a:pt x="1077938" y="38491"/>
                  </a:lnTo>
                  <a:lnTo>
                    <a:pt x="1077938" y="509233"/>
                  </a:lnTo>
                  <a:lnTo>
                    <a:pt x="1061858" y="495965"/>
                  </a:lnTo>
                  <a:cubicBezTo>
                    <a:pt x="993657" y="449890"/>
                    <a:pt x="911438" y="422985"/>
                    <a:pt x="822936" y="422985"/>
                  </a:cubicBezTo>
                  <a:cubicBezTo>
                    <a:pt x="586930" y="422985"/>
                    <a:pt x="395610" y="614305"/>
                    <a:pt x="395610" y="850311"/>
                  </a:cubicBezTo>
                  <a:cubicBezTo>
                    <a:pt x="395610" y="909312"/>
                    <a:pt x="407568" y="965521"/>
                    <a:pt x="429191" y="1016646"/>
                  </a:cubicBezTo>
                  <a:lnTo>
                    <a:pt x="434617" y="1026642"/>
                  </a:lnTo>
                  <a:lnTo>
                    <a:pt x="24927" y="1026642"/>
                  </a:lnTo>
                  <a:lnTo>
                    <a:pt x="16826" y="995135"/>
                  </a:lnTo>
                  <a:cubicBezTo>
                    <a:pt x="5794" y="941220"/>
                    <a:pt x="0" y="885396"/>
                    <a:pt x="0" y="828220"/>
                  </a:cubicBezTo>
                  <a:cubicBezTo>
                    <a:pt x="0" y="370807"/>
                    <a:pt x="370807" y="0"/>
                    <a:pt x="828220" y="0"/>
                  </a:cubicBezTo>
                  <a:close/>
                </a:path>
              </a:pathLst>
            </a:custGeom>
            <a:solidFill>
              <a:srgbClr val="008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7089845" y="4806733"/>
            <a:ext cx="1160304" cy="1134293"/>
            <a:chOff x="6904862" y="4593879"/>
            <a:chExt cx="1203527" cy="1176547"/>
          </a:xfrm>
        </p:grpSpPr>
        <p:grpSp>
          <p:nvGrpSpPr>
            <p:cNvPr id="106" name="Group 105"/>
            <p:cNvGrpSpPr/>
            <p:nvPr/>
          </p:nvGrpSpPr>
          <p:grpSpPr>
            <a:xfrm rot="2700000">
              <a:off x="7126495" y="4761446"/>
              <a:ext cx="809079" cy="809079"/>
              <a:chOff x="2667000" y="1219200"/>
              <a:chExt cx="965200" cy="965200"/>
            </a:xfrm>
          </p:grpSpPr>
          <p:sp>
            <p:nvSpPr>
              <p:cNvPr id="111" name="Diamond 110"/>
              <p:cNvSpPr/>
              <p:nvPr/>
            </p:nvSpPr>
            <p:spPr>
              <a:xfrm>
                <a:off x="2667000" y="1219200"/>
                <a:ext cx="965200" cy="965200"/>
              </a:xfrm>
              <a:prstGeom prst="diamond">
                <a:avLst/>
              </a:prstGeom>
              <a:solidFill>
                <a:srgbClr val="FFE8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Diamond 111"/>
              <p:cNvSpPr/>
              <p:nvPr/>
            </p:nvSpPr>
            <p:spPr>
              <a:xfrm rot="18900000">
                <a:off x="2813772" y="1356876"/>
                <a:ext cx="680751" cy="680751"/>
              </a:xfrm>
              <a:prstGeom prst="diamond">
                <a:avLst/>
              </a:prstGeom>
              <a:solidFill>
                <a:srgbClr val="008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7" name="Freeform 106"/>
            <p:cNvSpPr/>
            <p:nvPr/>
          </p:nvSpPr>
          <p:spPr>
            <a:xfrm rot="10800000">
              <a:off x="6904862" y="4593879"/>
              <a:ext cx="528106" cy="485930"/>
            </a:xfrm>
            <a:custGeom>
              <a:avLst/>
              <a:gdLst>
                <a:gd name="connsiteX0" fmla="*/ 744301 w 744301"/>
                <a:gd name="connsiteY0" fmla="*/ 0 h 684860"/>
                <a:gd name="connsiteX1" fmla="*/ 744301 w 744301"/>
                <a:gd name="connsiteY1" fmla="*/ 684860 h 684860"/>
                <a:gd name="connsiteX2" fmla="*/ 0 w 744301"/>
                <a:gd name="connsiteY2" fmla="*/ 684860 h 684860"/>
                <a:gd name="connsiteX3" fmla="*/ 10963 w 744301"/>
                <a:gd name="connsiteY3" fmla="*/ 613026 h 684860"/>
                <a:gd name="connsiteX4" fmla="*/ 629088 w 744301"/>
                <a:gd name="connsiteY4" fmla="*/ 10166 h 684860"/>
                <a:gd name="connsiteX5" fmla="*/ 744301 w 744301"/>
                <a:gd name="connsiteY5" fmla="*/ 0 h 68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4301" h="684860">
                  <a:moveTo>
                    <a:pt x="744301" y="0"/>
                  </a:moveTo>
                  <a:lnTo>
                    <a:pt x="744301" y="684860"/>
                  </a:lnTo>
                  <a:lnTo>
                    <a:pt x="0" y="684860"/>
                  </a:lnTo>
                  <a:lnTo>
                    <a:pt x="10963" y="613026"/>
                  </a:lnTo>
                  <a:cubicBezTo>
                    <a:pt x="73795" y="305975"/>
                    <a:pt x="319369" y="65490"/>
                    <a:pt x="629088" y="10166"/>
                  </a:cubicBezTo>
                  <a:lnTo>
                    <a:pt x="744301" y="0"/>
                  </a:lnTo>
                  <a:close/>
                </a:path>
              </a:pathLst>
            </a:custGeom>
            <a:solidFill>
              <a:srgbClr val="E714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 107"/>
            <p:cNvSpPr/>
            <p:nvPr/>
          </p:nvSpPr>
          <p:spPr>
            <a:xfrm rot="10800000" flipH="1">
              <a:off x="7604206" y="4598873"/>
              <a:ext cx="498935" cy="459089"/>
            </a:xfrm>
            <a:custGeom>
              <a:avLst/>
              <a:gdLst>
                <a:gd name="connsiteX0" fmla="*/ 744301 w 744301"/>
                <a:gd name="connsiteY0" fmla="*/ 0 h 684860"/>
                <a:gd name="connsiteX1" fmla="*/ 744301 w 744301"/>
                <a:gd name="connsiteY1" fmla="*/ 684860 h 684860"/>
                <a:gd name="connsiteX2" fmla="*/ 0 w 744301"/>
                <a:gd name="connsiteY2" fmla="*/ 684860 h 684860"/>
                <a:gd name="connsiteX3" fmla="*/ 10963 w 744301"/>
                <a:gd name="connsiteY3" fmla="*/ 613026 h 684860"/>
                <a:gd name="connsiteX4" fmla="*/ 629088 w 744301"/>
                <a:gd name="connsiteY4" fmla="*/ 10166 h 684860"/>
                <a:gd name="connsiteX5" fmla="*/ 744301 w 744301"/>
                <a:gd name="connsiteY5" fmla="*/ 0 h 68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4301" h="684860">
                  <a:moveTo>
                    <a:pt x="744301" y="0"/>
                  </a:moveTo>
                  <a:lnTo>
                    <a:pt x="744301" y="684860"/>
                  </a:lnTo>
                  <a:lnTo>
                    <a:pt x="0" y="684860"/>
                  </a:lnTo>
                  <a:lnTo>
                    <a:pt x="10963" y="613026"/>
                  </a:lnTo>
                  <a:cubicBezTo>
                    <a:pt x="73795" y="305975"/>
                    <a:pt x="319369" y="65490"/>
                    <a:pt x="629088" y="10166"/>
                  </a:cubicBezTo>
                  <a:lnTo>
                    <a:pt x="744301" y="0"/>
                  </a:lnTo>
                  <a:close/>
                </a:path>
              </a:pathLst>
            </a:custGeom>
            <a:solidFill>
              <a:srgbClr val="E714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 108"/>
            <p:cNvSpPr/>
            <p:nvPr/>
          </p:nvSpPr>
          <p:spPr>
            <a:xfrm rot="5400000">
              <a:off x="6883312" y="5238473"/>
              <a:ext cx="539669" cy="496570"/>
            </a:xfrm>
            <a:custGeom>
              <a:avLst/>
              <a:gdLst>
                <a:gd name="connsiteX0" fmla="*/ 744301 w 744301"/>
                <a:gd name="connsiteY0" fmla="*/ 0 h 684860"/>
                <a:gd name="connsiteX1" fmla="*/ 744301 w 744301"/>
                <a:gd name="connsiteY1" fmla="*/ 684860 h 684860"/>
                <a:gd name="connsiteX2" fmla="*/ 0 w 744301"/>
                <a:gd name="connsiteY2" fmla="*/ 684860 h 684860"/>
                <a:gd name="connsiteX3" fmla="*/ 10963 w 744301"/>
                <a:gd name="connsiteY3" fmla="*/ 613026 h 684860"/>
                <a:gd name="connsiteX4" fmla="*/ 629088 w 744301"/>
                <a:gd name="connsiteY4" fmla="*/ 10166 h 684860"/>
                <a:gd name="connsiteX5" fmla="*/ 744301 w 744301"/>
                <a:gd name="connsiteY5" fmla="*/ 0 h 68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4301" h="684860">
                  <a:moveTo>
                    <a:pt x="744301" y="0"/>
                  </a:moveTo>
                  <a:lnTo>
                    <a:pt x="744301" y="684860"/>
                  </a:lnTo>
                  <a:lnTo>
                    <a:pt x="0" y="684860"/>
                  </a:lnTo>
                  <a:lnTo>
                    <a:pt x="10963" y="613026"/>
                  </a:lnTo>
                  <a:cubicBezTo>
                    <a:pt x="73795" y="305975"/>
                    <a:pt x="319369" y="65490"/>
                    <a:pt x="629088" y="10166"/>
                  </a:cubicBezTo>
                  <a:lnTo>
                    <a:pt x="744301" y="0"/>
                  </a:lnTo>
                  <a:close/>
                </a:path>
              </a:pathLst>
            </a:custGeom>
            <a:solidFill>
              <a:srgbClr val="E714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109"/>
            <p:cNvSpPr/>
            <p:nvPr/>
          </p:nvSpPr>
          <p:spPr>
            <a:xfrm>
              <a:off x="7607464" y="5309506"/>
              <a:ext cx="500925" cy="460920"/>
            </a:xfrm>
            <a:custGeom>
              <a:avLst/>
              <a:gdLst>
                <a:gd name="connsiteX0" fmla="*/ 744301 w 744301"/>
                <a:gd name="connsiteY0" fmla="*/ 0 h 684860"/>
                <a:gd name="connsiteX1" fmla="*/ 744301 w 744301"/>
                <a:gd name="connsiteY1" fmla="*/ 684860 h 684860"/>
                <a:gd name="connsiteX2" fmla="*/ 0 w 744301"/>
                <a:gd name="connsiteY2" fmla="*/ 684860 h 684860"/>
                <a:gd name="connsiteX3" fmla="*/ 10963 w 744301"/>
                <a:gd name="connsiteY3" fmla="*/ 613026 h 684860"/>
                <a:gd name="connsiteX4" fmla="*/ 629088 w 744301"/>
                <a:gd name="connsiteY4" fmla="*/ 10166 h 684860"/>
                <a:gd name="connsiteX5" fmla="*/ 744301 w 744301"/>
                <a:gd name="connsiteY5" fmla="*/ 0 h 68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4301" h="684860">
                  <a:moveTo>
                    <a:pt x="744301" y="0"/>
                  </a:moveTo>
                  <a:lnTo>
                    <a:pt x="744301" y="684860"/>
                  </a:lnTo>
                  <a:lnTo>
                    <a:pt x="0" y="684860"/>
                  </a:lnTo>
                  <a:lnTo>
                    <a:pt x="10963" y="613026"/>
                  </a:lnTo>
                  <a:cubicBezTo>
                    <a:pt x="73795" y="305975"/>
                    <a:pt x="319369" y="65490"/>
                    <a:pt x="629088" y="10166"/>
                  </a:cubicBezTo>
                  <a:lnTo>
                    <a:pt x="744301" y="0"/>
                  </a:lnTo>
                  <a:close/>
                </a:path>
              </a:pathLst>
            </a:custGeom>
            <a:solidFill>
              <a:srgbClr val="E714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8" name="Group 1037"/>
          <p:cNvGrpSpPr/>
          <p:nvPr/>
        </p:nvGrpSpPr>
        <p:grpSpPr>
          <a:xfrm>
            <a:off x="10216837" y="4856096"/>
            <a:ext cx="2029582" cy="2029582"/>
            <a:chOff x="10216837" y="4856096"/>
            <a:chExt cx="2029582" cy="2029582"/>
          </a:xfrm>
        </p:grpSpPr>
        <p:sp>
          <p:nvSpPr>
            <p:cNvPr id="127" name="Donut 126"/>
            <p:cNvSpPr/>
            <p:nvPr/>
          </p:nvSpPr>
          <p:spPr>
            <a:xfrm>
              <a:off x="10216837" y="4856096"/>
              <a:ext cx="2029582" cy="2029582"/>
            </a:xfrm>
            <a:prstGeom prst="donut">
              <a:avLst>
                <a:gd name="adj" fmla="val 19960"/>
              </a:avLst>
            </a:prstGeom>
            <a:solidFill>
              <a:srgbClr val="008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9" name="Donut 128"/>
            <p:cNvSpPr/>
            <p:nvPr/>
          </p:nvSpPr>
          <p:spPr>
            <a:xfrm>
              <a:off x="10571093" y="5239883"/>
              <a:ext cx="1331933" cy="1331933"/>
            </a:xfrm>
            <a:prstGeom prst="donut">
              <a:avLst>
                <a:gd name="adj" fmla="val 23130"/>
              </a:avLst>
            </a:prstGeom>
            <a:solidFill>
              <a:srgbClr val="FFE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24" name="Oval 1023"/>
            <p:cNvSpPr/>
            <p:nvPr/>
          </p:nvSpPr>
          <p:spPr>
            <a:xfrm>
              <a:off x="10880136" y="5544207"/>
              <a:ext cx="723283" cy="723283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 125"/>
            <p:cNvSpPr/>
            <p:nvPr/>
          </p:nvSpPr>
          <p:spPr>
            <a:xfrm>
              <a:off x="11061436" y="5807710"/>
              <a:ext cx="1151327" cy="1059379"/>
            </a:xfrm>
            <a:custGeom>
              <a:avLst/>
              <a:gdLst>
                <a:gd name="connsiteX0" fmla="*/ 744301 w 744301"/>
                <a:gd name="connsiteY0" fmla="*/ 0 h 684860"/>
                <a:gd name="connsiteX1" fmla="*/ 744301 w 744301"/>
                <a:gd name="connsiteY1" fmla="*/ 684860 h 684860"/>
                <a:gd name="connsiteX2" fmla="*/ 0 w 744301"/>
                <a:gd name="connsiteY2" fmla="*/ 684860 h 684860"/>
                <a:gd name="connsiteX3" fmla="*/ 10963 w 744301"/>
                <a:gd name="connsiteY3" fmla="*/ 613026 h 684860"/>
                <a:gd name="connsiteX4" fmla="*/ 629088 w 744301"/>
                <a:gd name="connsiteY4" fmla="*/ 10166 h 684860"/>
                <a:gd name="connsiteX5" fmla="*/ 744301 w 744301"/>
                <a:gd name="connsiteY5" fmla="*/ 0 h 68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4301" h="684860">
                  <a:moveTo>
                    <a:pt x="744301" y="0"/>
                  </a:moveTo>
                  <a:lnTo>
                    <a:pt x="744301" y="684860"/>
                  </a:lnTo>
                  <a:lnTo>
                    <a:pt x="0" y="684860"/>
                  </a:lnTo>
                  <a:lnTo>
                    <a:pt x="10963" y="613026"/>
                  </a:lnTo>
                  <a:cubicBezTo>
                    <a:pt x="73795" y="305975"/>
                    <a:pt x="319369" y="65490"/>
                    <a:pt x="629088" y="10166"/>
                  </a:cubicBezTo>
                  <a:lnTo>
                    <a:pt x="744301" y="0"/>
                  </a:lnTo>
                  <a:close/>
                </a:path>
              </a:pathLst>
            </a:custGeom>
            <a:solidFill>
              <a:srgbClr val="E714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7117913" y="-7290"/>
            <a:ext cx="1595549" cy="1592708"/>
            <a:chOff x="4211458" y="714710"/>
            <a:chExt cx="1771979" cy="1768824"/>
          </a:xfrm>
        </p:grpSpPr>
        <p:sp>
          <p:nvSpPr>
            <p:cNvPr id="116" name="Oval 115"/>
            <p:cNvSpPr/>
            <p:nvPr/>
          </p:nvSpPr>
          <p:spPr>
            <a:xfrm>
              <a:off x="5111048" y="714710"/>
              <a:ext cx="868282" cy="868282"/>
            </a:xfrm>
            <a:prstGeom prst="ellipse">
              <a:avLst/>
            </a:prstGeom>
            <a:solidFill>
              <a:srgbClr val="E714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ardrop 114"/>
            <p:cNvSpPr/>
            <p:nvPr/>
          </p:nvSpPr>
          <p:spPr>
            <a:xfrm flipH="1" flipV="1">
              <a:off x="4240065" y="1611996"/>
              <a:ext cx="868284" cy="868284"/>
            </a:xfrm>
            <a:prstGeom prst="teardrop">
              <a:avLst/>
            </a:prstGeom>
            <a:solidFill>
              <a:srgbClr val="008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4211458" y="724898"/>
              <a:ext cx="868282" cy="86828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5115155" y="1615252"/>
              <a:ext cx="868282" cy="86828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/>
          <p:cNvGrpSpPr/>
          <p:nvPr/>
        </p:nvGrpSpPr>
        <p:grpSpPr>
          <a:xfrm flipV="1">
            <a:off x="8371880" y="5249786"/>
            <a:ext cx="1599785" cy="1605562"/>
            <a:chOff x="10592215" y="-5778"/>
            <a:chExt cx="1599785" cy="1605562"/>
          </a:xfrm>
        </p:grpSpPr>
        <p:sp>
          <p:nvSpPr>
            <p:cNvPr id="123" name="Freeform 122"/>
            <p:cNvSpPr/>
            <p:nvPr/>
          </p:nvSpPr>
          <p:spPr>
            <a:xfrm rot="10800000">
              <a:off x="10592216" y="-5778"/>
              <a:ext cx="1599784" cy="1605562"/>
            </a:xfrm>
            <a:custGeom>
              <a:avLst/>
              <a:gdLst>
                <a:gd name="connsiteX0" fmla="*/ 799892 w 1599784"/>
                <a:gd name="connsiteY0" fmla="*/ 1605562 h 1605562"/>
                <a:gd name="connsiteX1" fmla="*/ 0 w 1599784"/>
                <a:gd name="connsiteY1" fmla="*/ 1605562 h 1605562"/>
                <a:gd name="connsiteX2" fmla="*/ 0 w 1599784"/>
                <a:gd name="connsiteY2" fmla="*/ 805670 h 1605562"/>
                <a:gd name="connsiteX3" fmla="*/ 146 w 1599784"/>
                <a:gd name="connsiteY3" fmla="*/ 802781 h 1605562"/>
                <a:gd name="connsiteX4" fmla="*/ 0 w 1599784"/>
                <a:gd name="connsiteY4" fmla="*/ 799892 h 1605562"/>
                <a:gd name="connsiteX5" fmla="*/ 799892 w 1599784"/>
                <a:gd name="connsiteY5" fmla="*/ 0 h 1605562"/>
                <a:gd name="connsiteX6" fmla="*/ 1599784 w 1599784"/>
                <a:gd name="connsiteY6" fmla="*/ 0 h 1605562"/>
                <a:gd name="connsiteX7" fmla="*/ 1599784 w 1599784"/>
                <a:gd name="connsiteY7" fmla="*/ 799892 h 1605562"/>
                <a:gd name="connsiteX8" fmla="*/ 1599638 w 1599784"/>
                <a:gd name="connsiteY8" fmla="*/ 802781 h 1605562"/>
                <a:gd name="connsiteX9" fmla="*/ 1599784 w 1599784"/>
                <a:gd name="connsiteY9" fmla="*/ 805670 h 1605562"/>
                <a:gd name="connsiteX10" fmla="*/ 799892 w 1599784"/>
                <a:gd name="connsiteY10" fmla="*/ 1605562 h 160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99784" h="1605562">
                  <a:moveTo>
                    <a:pt x="799892" y="1605562"/>
                  </a:moveTo>
                  <a:lnTo>
                    <a:pt x="0" y="1605562"/>
                  </a:lnTo>
                  <a:lnTo>
                    <a:pt x="0" y="805670"/>
                  </a:lnTo>
                  <a:lnTo>
                    <a:pt x="146" y="802781"/>
                  </a:lnTo>
                  <a:lnTo>
                    <a:pt x="0" y="799892"/>
                  </a:lnTo>
                  <a:cubicBezTo>
                    <a:pt x="0" y="358124"/>
                    <a:pt x="358124" y="0"/>
                    <a:pt x="799892" y="0"/>
                  </a:cubicBezTo>
                  <a:lnTo>
                    <a:pt x="1599784" y="0"/>
                  </a:lnTo>
                  <a:lnTo>
                    <a:pt x="1599784" y="799892"/>
                  </a:lnTo>
                  <a:lnTo>
                    <a:pt x="1599638" y="802781"/>
                  </a:lnTo>
                  <a:lnTo>
                    <a:pt x="1599784" y="805670"/>
                  </a:lnTo>
                  <a:cubicBezTo>
                    <a:pt x="1599784" y="1247438"/>
                    <a:pt x="1241660" y="1605562"/>
                    <a:pt x="799892" y="1605562"/>
                  </a:cubicBezTo>
                  <a:close/>
                </a:path>
              </a:pathLst>
            </a:custGeom>
            <a:solidFill>
              <a:srgbClr val="008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ardrop 123"/>
            <p:cNvSpPr/>
            <p:nvPr/>
          </p:nvSpPr>
          <p:spPr>
            <a:xfrm>
              <a:off x="10904927" y="283621"/>
              <a:ext cx="974361" cy="1026763"/>
            </a:xfrm>
            <a:prstGeom prst="teardrop">
              <a:avLst>
                <a:gd name="adj" fmla="val 106154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 124"/>
            <p:cNvSpPr/>
            <p:nvPr/>
          </p:nvSpPr>
          <p:spPr>
            <a:xfrm rot="10800000">
              <a:off x="10592215" y="736134"/>
              <a:ext cx="860541" cy="863649"/>
            </a:xfrm>
            <a:custGeom>
              <a:avLst/>
              <a:gdLst>
                <a:gd name="connsiteX0" fmla="*/ 799892 w 1599784"/>
                <a:gd name="connsiteY0" fmla="*/ 1605562 h 1605562"/>
                <a:gd name="connsiteX1" fmla="*/ 0 w 1599784"/>
                <a:gd name="connsiteY1" fmla="*/ 1605562 h 1605562"/>
                <a:gd name="connsiteX2" fmla="*/ 0 w 1599784"/>
                <a:gd name="connsiteY2" fmla="*/ 805670 h 1605562"/>
                <a:gd name="connsiteX3" fmla="*/ 146 w 1599784"/>
                <a:gd name="connsiteY3" fmla="*/ 802781 h 1605562"/>
                <a:gd name="connsiteX4" fmla="*/ 0 w 1599784"/>
                <a:gd name="connsiteY4" fmla="*/ 799892 h 1605562"/>
                <a:gd name="connsiteX5" fmla="*/ 799892 w 1599784"/>
                <a:gd name="connsiteY5" fmla="*/ 0 h 1605562"/>
                <a:gd name="connsiteX6" fmla="*/ 1599784 w 1599784"/>
                <a:gd name="connsiteY6" fmla="*/ 0 h 1605562"/>
                <a:gd name="connsiteX7" fmla="*/ 1599784 w 1599784"/>
                <a:gd name="connsiteY7" fmla="*/ 799892 h 1605562"/>
                <a:gd name="connsiteX8" fmla="*/ 1599638 w 1599784"/>
                <a:gd name="connsiteY8" fmla="*/ 802781 h 1605562"/>
                <a:gd name="connsiteX9" fmla="*/ 1599784 w 1599784"/>
                <a:gd name="connsiteY9" fmla="*/ 805670 h 1605562"/>
                <a:gd name="connsiteX10" fmla="*/ 799892 w 1599784"/>
                <a:gd name="connsiteY10" fmla="*/ 1605562 h 160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99784" h="1605562">
                  <a:moveTo>
                    <a:pt x="799892" y="1605562"/>
                  </a:moveTo>
                  <a:lnTo>
                    <a:pt x="0" y="1605562"/>
                  </a:lnTo>
                  <a:lnTo>
                    <a:pt x="0" y="805670"/>
                  </a:lnTo>
                  <a:lnTo>
                    <a:pt x="146" y="802781"/>
                  </a:lnTo>
                  <a:lnTo>
                    <a:pt x="0" y="799892"/>
                  </a:lnTo>
                  <a:cubicBezTo>
                    <a:pt x="0" y="358124"/>
                    <a:pt x="358124" y="0"/>
                    <a:pt x="799892" y="0"/>
                  </a:cubicBezTo>
                  <a:lnTo>
                    <a:pt x="1599784" y="0"/>
                  </a:lnTo>
                  <a:lnTo>
                    <a:pt x="1599784" y="799892"/>
                  </a:lnTo>
                  <a:lnTo>
                    <a:pt x="1599638" y="802781"/>
                  </a:lnTo>
                  <a:lnTo>
                    <a:pt x="1599784" y="805670"/>
                  </a:lnTo>
                  <a:cubicBezTo>
                    <a:pt x="1599784" y="1247438"/>
                    <a:pt x="1241660" y="1605562"/>
                    <a:pt x="799892" y="160556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1" name="Group 1030"/>
          <p:cNvGrpSpPr/>
          <p:nvPr/>
        </p:nvGrpSpPr>
        <p:grpSpPr>
          <a:xfrm>
            <a:off x="5313974" y="5257939"/>
            <a:ext cx="1796465" cy="1743035"/>
            <a:chOff x="5098788" y="5125513"/>
            <a:chExt cx="1796465" cy="1743035"/>
          </a:xfrm>
        </p:grpSpPr>
        <p:grpSp>
          <p:nvGrpSpPr>
            <p:cNvPr id="1029" name="Group 1028"/>
            <p:cNvGrpSpPr/>
            <p:nvPr/>
          </p:nvGrpSpPr>
          <p:grpSpPr>
            <a:xfrm>
              <a:off x="5098788" y="5125513"/>
              <a:ext cx="965200" cy="965200"/>
              <a:chOff x="5098788" y="5125513"/>
              <a:chExt cx="965200" cy="965200"/>
            </a:xfrm>
          </p:grpSpPr>
          <p:sp>
            <p:nvSpPr>
              <p:cNvPr id="131" name="Diamond 130"/>
              <p:cNvSpPr/>
              <p:nvPr/>
            </p:nvSpPr>
            <p:spPr>
              <a:xfrm rot="2700000">
                <a:off x="5098788" y="5125513"/>
                <a:ext cx="965200" cy="965200"/>
              </a:xfrm>
              <a:prstGeom prst="diamond">
                <a:avLst/>
              </a:prstGeom>
              <a:solidFill>
                <a:srgbClr val="FFE8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Diamond 136"/>
              <p:cNvSpPr/>
              <p:nvPr/>
            </p:nvSpPr>
            <p:spPr>
              <a:xfrm rot="2722265">
                <a:off x="5351738" y="5354922"/>
                <a:ext cx="490442" cy="490442"/>
              </a:xfrm>
              <a:prstGeom prst="diamond">
                <a:avLst/>
              </a:prstGeom>
              <a:solidFill>
                <a:srgbClr val="008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0" name="Group 1029"/>
            <p:cNvGrpSpPr/>
            <p:nvPr/>
          </p:nvGrpSpPr>
          <p:grpSpPr>
            <a:xfrm>
              <a:off x="5923623" y="5125513"/>
              <a:ext cx="965200" cy="965200"/>
              <a:chOff x="5923623" y="5125513"/>
              <a:chExt cx="965200" cy="965200"/>
            </a:xfrm>
          </p:grpSpPr>
          <p:sp>
            <p:nvSpPr>
              <p:cNvPr id="136" name="Diamond 135"/>
              <p:cNvSpPr/>
              <p:nvPr/>
            </p:nvSpPr>
            <p:spPr>
              <a:xfrm rot="2700000">
                <a:off x="5923623" y="5125513"/>
                <a:ext cx="965200" cy="965200"/>
              </a:xfrm>
              <a:prstGeom prst="diamond">
                <a:avLst/>
              </a:prstGeom>
              <a:solidFill>
                <a:srgbClr val="FFE8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Diamond 137"/>
              <p:cNvSpPr/>
              <p:nvPr/>
            </p:nvSpPr>
            <p:spPr>
              <a:xfrm rot="2722265">
                <a:off x="6180165" y="5362892"/>
                <a:ext cx="490442" cy="490442"/>
              </a:xfrm>
              <a:prstGeom prst="diamond">
                <a:avLst/>
              </a:prstGeom>
              <a:solidFill>
                <a:srgbClr val="008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8" name="Group 1027"/>
            <p:cNvGrpSpPr/>
            <p:nvPr/>
          </p:nvGrpSpPr>
          <p:grpSpPr>
            <a:xfrm>
              <a:off x="5100569" y="5903348"/>
              <a:ext cx="965200" cy="965200"/>
              <a:chOff x="5100569" y="5903348"/>
              <a:chExt cx="965200" cy="965200"/>
            </a:xfrm>
          </p:grpSpPr>
          <p:sp>
            <p:nvSpPr>
              <p:cNvPr id="134" name="Diamond 133"/>
              <p:cNvSpPr/>
              <p:nvPr/>
            </p:nvSpPr>
            <p:spPr>
              <a:xfrm rot="2700000">
                <a:off x="5100569" y="5903348"/>
                <a:ext cx="965200" cy="965200"/>
              </a:xfrm>
              <a:prstGeom prst="diamond">
                <a:avLst/>
              </a:prstGeom>
              <a:solidFill>
                <a:srgbClr val="FFE8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Diamond 138"/>
              <p:cNvSpPr/>
              <p:nvPr/>
            </p:nvSpPr>
            <p:spPr>
              <a:xfrm rot="2722265">
                <a:off x="5348089" y="6138614"/>
                <a:ext cx="490442" cy="490442"/>
              </a:xfrm>
              <a:prstGeom prst="diamond">
                <a:avLst/>
              </a:prstGeom>
              <a:solidFill>
                <a:srgbClr val="008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7" name="Group 1026"/>
            <p:cNvGrpSpPr/>
            <p:nvPr/>
          </p:nvGrpSpPr>
          <p:grpSpPr>
            <a:xfrm>
              <a:off x="5930053" y="5903347"/>
              <a:ext cx="965200" cy="965200"/>
              <a:chOff x="5930053" y="5903347"/>
              <a:chExt cx="965200" cy="965200"/>
            </a:xfrm>
          </p:grpSpPr>
          <p:sp>
            <p:nvSpPr>
              <p:cNvPr id="135" name="Diamond 134"/>
              <p:cNvSpPr/>
              <p:nvPr/>
            </p:nvSpPr>
            <p:spPr>
              <a:xfrm rot="2700000">
                <a:off x="5930053" y="5903347"/>
                <a:ext cx="965200" cy="965200"/>
              </a:xfrm>
              <a:prstGeom prst="diamond">
                <a:avLst/>
              </a:prstGeom>
              <a:solidFill>
                <a:srgbClr val="FFE8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Diamond 139"/>
              <p:cNvSpPr/>
              <p:nvPr/>
            </p:nvSpPr>
            <p:spPr>
              <a:xfrm rot="2722265">
                <a:off x="6173155" y="6138614"/>
                <a:ext cx="490442" cy="490442"/>
              </a:xfrm>
              <a:prstGeom prst="diamond">
                <a:avLst/>
              </a:prstGeom>
              <a:solidFill>
                <a:srgbClr val="008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36" name="Group 1035"/>
          <p:cNvGrpSpPr/>
          <p:nvPr/>
        </p:nvGrpSpPr>
        <p:grpSpPr>
          <a:xfrm>
            <a:off x="5479838" y="-19136"/>
            <a:ext cx="1958683" cy="2743469"/>
            <a:chOff x="5174828" y="432557"/>
            <a:chExt cx="1958683" cy="2743469"/>
          </a:xfrm>
        </p:grpSpPr>
        <p:grpSp>
          <p:nvGrpSpPr>
            <p:cNvPr id="147" name="Group 146"/>
            <p:cNvGrpSpPr/>
            <p:nvPr/>
          </p:nvGrpSpPr>
          <p:grpSpPr>
            <a:xfrm>
              <a:off x="5174828" y="1807271"/>
              <a:ext cx="1955562" cy="1368755"/>
              <a:chOff x="6118344" y="687655"/>
              <a:chExt cx="2380386" cy="1806310"/>
            </a:xfrm>
          </p:grpSpPr>
          <p:sp>
            <p:nvSpPr>
              <p:cNvPr id="148" name="Right Triangle 147"/>
              <p:cNvSpPr/>
              <p:nvPr/>
            </p:nvSpPr>
            <p:spPr>
              <a:xfrm>
                <a:off x="6118344" y="687655"/>
                <a:ext cx="1817688" cy="1806310"/>
              </a:xfrm>
              <a:prstGeom prst="rtTriangle">
                <a:avLst/>
              </a:prstGeom>
              <a:solidFill>
                <a:srgbClr val="FFE8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ight Triangle 148"/>
              <p:cNvSpPr/>
              <p:nvPr/>
            </p:nvSpPr>
            <p:spPr>
              <a:xfrm rot="7988623" flipH="1">
                <a:off x="7270037" y="1024082"/>
                <a:ext cx="1323929" cy="1133457"/>
              </a:xfrm>
              <a:prstGeom prst="rtTriangle">
                <a:avLst/>
              </a:prstGeom>
              <a:solidFill>
                <a:srgbClr val="008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 flipV="1">
              <a:off x="5177949" y="432557"/>
              <a:ext cx="1955562" cy="1368755"/>
              <a:chOff x="6118344" y="687655"/>
              <a:chExt cx="2380386" cy="1806310"/>
            </a:xfrm>
          </p:grpSpPr>
          <p:sp>
            <p:nvSpPr>
              <p:cNvPr id="152" name="Right Triangle 151"/>
              <p:cNvSpPr/>
              <p:nvPr/>
            </p:nvSpPr>
            <p:spPr>
              <a:xfrm>
                <a:off x="6118344" y="687655"/>
                <a:ext cx="1817688" cy="1806310"/>
              </a:xfrm>
              <a:prstGeom prst="rtTriangle">
                <a:avLst/>
              </a:prstGeom>
              <a:solidFill>
                <a:srgbClr val="FFE8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ight Triangle 152"/>
              <p:cNvSpPr/>
              <p:nvPr/>
            </p:nvSpPr>
            <p:spPr>
              <a:xfrm rot="7988623" flipH="1">
                <a:off x="7270037" y="1024082"/>
                <a:ext cx="1323929" cy="1133457"/>
              </a:xfrm>
              <a:prstGeom prst="rtTriangle">
                <a:avLst/>
              </a:prstGeom>
              <a:solidFill>
                <a:srgbClr val="008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35" name="Diamond 1034"/>
            <p:cNvSpPr/>
            <p:nvPr/>
          </p:nvSpPr>
          <p:spPr>
            <a:xfrm>
              <a:off x="5579160" y="1499756"/>
              <a:ext cx="693576" cy="648534"/>
            </a:xfrm>
            <a:prstGeom prst="diamond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0" name="TextBox 1039"/>
          <p:cNvSpPr txBox="1"/>
          <p:nvPr/>
        </p:nvSpPr>
        <p:spPr>
          <a:xfrm>
            <a:off x="267329" y="3075638"/>
            <a:ext cx="52411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34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39"/>
          <p:cNvSpPr txBox="1">
            <a:spLocks noGrp="1"/>
          </p:cNvSpPr>
          <p:nvPr>
            <p:ph type="title"/>
          </p:nvPr>
        </p:nvSpPr>
        <p:spPr>
          <a:xfrm>
            <a:off x="82813" y="294735"/>
            <a:ext cx="8880400" cy="5284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 logic model helps us to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7" name="Google Shape;1227;p39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3</a:t>
            </a:fld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0" y="3318556"/>
            <a:ext cx="12192000" cy="1359143"/>
            <a:chOff x="0" y="3318556"/>
            <a:chExt cx="12192000" cy="1359143"/>
          </a:xfrm>
        </p:grpSpPr>
        <p:sp>
          <p:nvSpPr>
            <p:cNvPr id="1228" name="Google Shape;1228;p39"/>
            <p:cNvSpPr/>
            <p:nvPr/>
          </p:nvSpPr>
          <p:spPr>
            <a:xfrm>
              <a:off x="0" y="3329642"/>
              <a:ext cx="12192000" cy="1348057"/>
            </a:xfrm>
            <a:custGeom>
              <a:avLst/>
              <a:gdLst/>
              <a:ahLst/>
              <a:cxnLst/>
              <a:rect l="l" t="t" r="r" b="b"/>
              <a:pathLst>
                <a:path w="12192000" h="1348058" extrusionOk="0">
                  <a:moveTo>
                    <a:pt x="12192000" y="0"/>
                  </a:moveTo>
                  <a:lnTo>
                    <a:pt x="10837333" y="0"/>
                  </a:lnTo>
                  <a:cubicBezTo>
                    <a:pt x="10463295" y="0"/>
                    <a:pt x="10160000" y="301773"/>
                    <a:pt x="10160000" y="674029"/>
                  </a:cubicBezTo>
                  <a:lnTo>
                    <a:pt x="10160000" y="674029"/>
                  </a:lnTo>
                  <a:cubicBezTo>
                    <a:pt x="10160000" y="1046281"/>
                    <a:pt x="9856705" y="1348059"/>
                    <a:pt x="9482667" y="1348059"/>
                  </a:cubicBezTo>
                  <a:lnTo>
                    <a:pt x="9482667" y="1348059"/>
                  </a:lnTo>
                  <a:cubicBezTo>
                    <a:pt x="9108581" y="1348059"/>
                    <a:pt x="8805333" y="1046281"/>
                    <a:pt x="8805333" y="674029"/>
                  </a:cubicBezTo>
                  <a:lnTo>
                    <a:pt x="8805333" y="674029"/>
                  </a:lnTo>
                  <a:cubicBezTo>
                    <a:pt x="8805333" y="301773"/>
                    <a:pt x="8502086" y="0"/>
                    <a:pt x="8128000" y="0"/>
                  </a:cubicBezTo>
                  <a:lnTo>
                    <a:pt x="8128000" y="0"/>
                  </a:lnTo>
                  <a:cubicBezTo>
                    <a:pt x="7753915" y="0"/>
                    <a:pt x="7450667" y="301773"/>
                    <a:pt x="7450667" y="674029"/>
                  </a:cubicBezTo>
                  <a:lnTo>
                    <a:pt x="7450667" y="674029"/>
                  </a:lnTo>
                  <a:cubicBezTo>
                    <a:pt x="7450667" y="1046281"/>
                    <a:pt x="7147419" y="1348059"/>
                    <a:pt x="6773334" y="1348059"/>
                  </a:cubicBezTo>
                  <a:lnTo>
                    <a:pt x="6773334" y="1348059"/>
                  </a:lnTo>
                  <a:cubicBezTo>
                    <a:pt x="6399248" y="1348059"/>
                    <a:pt x="6096000" y="1046281"/>
                    <a:pt x="6096000" y="674029"/>
                  </a:cubicBezTo>
                  <a:lnTo>
                    <a:pt x="6096000" y="674029"/>
                  </a:lnTo>
                  <a:cubicBezTo>
                    <a:pt x="6096000" y="301773"/>
                    <a:pt x="5792753" y="0"/>
                    <a:pt x="5418667" y="0"/>
                  </a:cubicBezTo>
                  <a:lnTo>
                    <a:pt x="5418667" y="0"/>
                  </a:lnTo>
                  <a:cubicBezTo>
                    <a:pt x="5044581" y="0"/>
                    <a:pt x="4741334" y="301773"/>
                    <a:pt x="4741334" y="674029"/>
                  </a:cubicBezTo>
                  <a:lnTo>
                    <a:pt x="4741334" y="674029"/>
                  </a:lnTo>
                  <a:cubicBezTo>
                    <a:pt x="4741334" y="1046281"/>
                    <a:pt x="4438076" y="1348059"/>
                    <a:pt x="4064000" y="1348059"/>
                  </a:cubicBezTo>
                  <a:lnTo>
                    <a:pt x="4064000" y="1348059"/>
                  </a:lnTo>
                  <a:cubicBezTo>
                    <a:pt x="3689924" y="1348059"/>
                    <a:pt x="3386667" y="1046281"/>
                    <a:pt x="3386667" y="674029"/>
                  </a:cubicBezTo>
                  <a:lnTo>
                    <a:pt x="3386667" y="674029"/>
                  </a:lnTo>
                  <a:cubicBezTo>
                    <a:pt x="3386667" y="301773"/>
                    <a:pt x="3083410" y="0"/>
                    <a:pt x="2709333" y="0"/>
                  </a:cubicBezTo>
                  <a:lnTo>
                    <a:pt x="2709333" y="0"/>
                  </a:lnTo>
                  <a:cubicBezTo>
                    <a:pt x="2335257" y="0"/>
                    <a:pt x="2032000" y="301773"/>
                    <a:pt x="2032000" y="674029"/>
                  </a:cubicBezTo>
                  <a:lnTo>
                    <a:pt x="2032000" y="674029"/>
                  </a:lnTo>
                  <a:cubicBezTo>
                    <a:pt x="2032000" y="1046281"/>
                    <a:pt x="1728743" y="1348059"/>
                    <a:pt x="1354667" y="1348059"/>
                  </a:cubicBezTo>
                  <a:lnTo>
                    <a:pt x="0" y="1348059"/>
                  </a:lnTo>
                </a:path>
              </a:pathLst>
            </a:custGeom>
            <a:noFill/>
            <a:ln w="228600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39"/>
            <p:cNvSpPr/>
            <p:nvPr/>
          </p:nvSpPr>
          <p:spPr>
            <a:xfrm>
              <a:off x="0" y="3318556"/>
              <a:ext cx="12192000" cy="1348057"/>
            </a:xfrm>
            <a:custGeom>
              <a:avLst/>
              <a:gdLst/>
              <a:ahLst/>
              <a:cxnLst/>
              <a:rect l="l" t="t" r="r" b="b"/>
              <a:pathLst>
                <a:path w="12192000" h="1348058" extrusionOk="0">
                  <a:moveTo>
                    <a:pt x="12192000" y="0"/>
                  </a:moveTo>
                  <a:lnTo>
                    <a:pt x="10837333" y="0"/>
                  </a:lnTo>
                  <a:cubicBezTo>
                    <a:pt x="10463295" y="0"/>
                    <a:pt x="10160000" y="301773"/>
                    <a:pt x="10160000" y="674029"/>
                  </a:cubicBezTo>
                  <a:lnTo>
                    <a:pt x="10160000" y="674029"/>
                  </a:lnTo>
                  <a:cubicBezTo>
                    <a:pt x="10160000" y="1046281"/>
                    <a:pt x="9856705" y="1348059"/>
                    <a:pt x="9482667" y="1348059"/>
                  </a:cubicBezTo>
                  <a:lnTo>
                    <a:pt x="9482667" y="1348059"/>
                  </a:lnTo>
                  <a:cubicBezTo>
                    <a:pt x="9108581" y="1348059"/>
                    <a:pt x="8805333" y="1046281"/>
                    <a:pt x="8805333" y="674029"/>
                  </a:cubicBezTo>
                  <a:lnTo>
                    <a:pt x="8805333" y="674029"/>
                  </a:lnTo>
                  <a:cubicBezTo>
                    <a:pt x="8805333" y="301773"/>
                    <a:pt x="8502086" y="0"/>
                    <a:pt x="8128000" y="0"/>
                  </a:cubicBezTo>
                  <a:lnTo>
                    <a:pt x="8128000" y="0"/>
                  </a:lnTo>
                  <a:cubicBezTo>
                    <a:pt x="7753915" y="0"/>
                    <a:pt x="7450667" y="301773"/>
                    <a:pt x="7450667" y="674029"/>
                  </a:cubicBezTo>
                  <a:lnTo>
                    <a:pt x="7450667" y="674029"/>
                  </a:lnTo>
                  <a:cubicBezTo>
                    <a:pt x="7450667" y="1046281"/>
                    <a:pt x="7147419" y="1348059"/>
                    <a:pt x="6773334" y="1348059"/>
                  </a:cubicBezTo>
                  <a:lnTo>
                    <a:pt x="6773334" y="1348059"/>
                  </a:lnTo>
                  <a:cubicBezTo>
                    <a:pt x="6399248" y="1348059"/>
                    <a:pt x="6096000" y="1046281"/>
                    <a:pt x="6096000" y="674029"/>
                  </a:cubicBezTo>
                  <a:lnTo>
                    <a:pt x="6096000" y="674029"/>
                  </a:lnTo>
                  <a:cubicBezTo>
                    <a:pt x="6096000" y="301773"/>
                    <a:pt x="5792753" y="0"/>
                    <a:pt x="5418667" y="0"/>
                  </a:cubicBezTo>
                  <a:lnTo>
                    <a:pt x="5418667" y="0"/>
                  </a:lnTo>
                  <a:cubicBezTo>
                    <a:pt x="5044581" y="0"/>
                    <a:pt x="4741334" y="301773"/>
                    <a:pt x="4741334" y="674029"/>
                  </a:cubicBezTo>
                  <a:lnTo>
                    <a:pt x="4741334" y="674029"/>
                  </a:lnTo>
                  <a:cubicBezTo>
                    <a:pt x="4741334" y="1046281"/>
                    <a:pt x="4438076" y="1348059"/>
                    <a:pt x="4064000" y="1348059"/>
                  </a:cubicBezTo>
                  <a:lnTo>
                    <a:pt x="4064000" y="1348059"/>
                  </a:lnTo>
                  <a:cubicBezTo>
                    <a:pt x="3689924" y="1348059"/>
                    <a:pt x="3386667" y="1046281"/>
                    <a:pt x="3386667" y="674029"/>
                  </a:cubicBezTo>
                  <a:lnTo>
                    <a:pt x="3386667" y="674029"/>
                  </a:lnTo>
                  <a:cubicBezTo>
                    <a:pt x="3386667" y="301773"/>
                    <a:pt x="3083410" y="0"/>
                    <a:pt x="2709333" y="0"/>
                  </a:cubicBezTo>
                  <a:lnTo>
                    <a:pt x="2709333" y="0"/>
                  </a:lnTo>
                  <a:cubicBezTo>
                    <a:pt x="2335257" y="0"/>
                    <a:pt x="2032000" y="301773"/>
                    <a:pt x="2032000" y="674029"/>
                  </a:cubicBezTo>
                  <a:lnTo>
                    <a:pt x="2032000" y="674029"/>
                  </a:lnTo>
                  <a:cubicBezTo>
                    <a:pt x="2032000" y="1046281"/>
                    <a:pt x="1728743" y="1348059"/>
                    <a:pt x="1354667" y="1348059"/>
                  </a:cubicBezTo>
                  <a:lnTo>
                    <a:pt x="0" y="1348059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48" name="Google Shape;1248;p39"/>
          <p:cNvSpPr txBox="1"/>
          <p:nvPr/>
        </p:nvSpPr>
        <p:spPr>
          <a:xfrm>
            <a:off x="1385500" y="1339862"/>
            <a:ext cx="2362697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" sz="24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Design programs and initiatives</a:t>
            </a:r>
            <a:endParaRPr sz="24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sp>
        <p:nvSpPr>
          <p:cNvPr id="1249" name="Google Shape;1249;p39"/>
          <p:cNvSpPr txBox="1"/>
          <p:nvPr/>
        </p:nvSpPr>
        <p:spPr>
          <a:xfrm>
            <a:off x="4286604" y="1410619"/>
            <a:ext cx="2011965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" sz="24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Identify external factors</a:t>
            </a:r>
            <a:endParaRPr sz="24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sp>
        <p:nvSpPr>
          <p:cNvPr id="1250" name="Google Shape;1250;p39"/>
          <p:cNvSpPr txBox="1"/>
          <p:nvPr/>
        </p:nvSpPr>
        <p:spPr>
          <a:xfrm>
            <a:off x="7375383" y="1447099"/>
            <a:ext cx="17152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" sz="24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Identify key process</a:t>
            </a:r>
            <a:endParaRPr sz="24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sp>
        <p:nvSpPr>
          <p:cNvPr id="1251" name="Google Shape;1251;p39"/>
          <p:cNvSpPr txBox="1"/>
          <p:nvPr/>
        </p:nvSpPr>
        <p:spPr>
          <a:xfrm>
            <a:off x="2669144" y="5757211"/>
            <a:ext cx="2636661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24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Identify and express assumptions</a:t>
            </a:r>
            <a:endParaRPr sz="24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sp>
        <p:nvSpPr>
          <p:cNvPr id="1252" name="Google Shape;1252;p39"/>
          <p:cNvSpPr txBox="1"/>
          <p:nvPr/>
        </p:nvSpPr>
        <p:spPr>
          <a:xfrm>
            <a:off x="5976222" y="5826870"/>
            <a:ext cx="17152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24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Identify possible ways</a:t>
            </a:r>
            <a:endParaRPr sz="24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sp>
        <p:nvSpPr>
          <p:cNvPr id="1253" name="Google Shape;1253;p39"/>
          <p:cNvSpPr txBox="1"/>
          <p:nvPr/>
        </p:nvSpPr>
        <p:spPr>
          <a:xfrm>
            <a:off x="8498495" y="5757211"/>
            <a:ext cx="2169666" cy="776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24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Identify key results</a:t>
            </a:r>
            <a:endParaRPr sz="24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1035316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2307503" y="2325195"/>
            <a:ext cx="696847" cy="696847"/>
            <a:chOff x="2307503" y="2325195"/>
            <a:chExt cx="696847" cy="696847"/>
          </a:xfrm>
        </p:grpSpPr>
        <p:sp>
          <p:nvSpPr>
            <p:cNvPr id="1231" name="Google Shape;1231;p39"/>
            <p:cNvSpPr/>
            <p:nvPr/>
          </p:nvSpPr>
          <p:spPr>
            <a:xfrm rot="8100000">
              <a:off x="2307503" y="2325195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465426" y="2423199"/>
              <a:ext cx="342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424045" y="5042489"/>
            <a:ext cx="696847" cy="696847"/>
            <a:chOff x="6424045" y="5042489"/>
            <a:chExt cx="696847" cy="696847"/>
          </a:xfrm>
        </p:grpSpPr>
        <p:sp>
          <p:nvSpPr>
            <p:cNvPr id="35" name="Google Shape;1231;p39"/>
            <p:cNvSpPr/>
            <p:nvPr/>
          </p:nvSpPr>
          <p:spPr>
            <a:xfrm rot="18900000">
              <a:off x="6424045" y="5042489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591021" y="5105728"/>
              <a:ext cx="262879" cy="519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017635" y="2334438"/>
            <a:ext cx="696847" cy="696847"/>
            <a:chOff x="5017635" y="2334438"/>
            <a:chExt cx="696847" cy="696847"/>
          </a:xfrm>
        </p:grpSpPr>
        <p:sp>
          <p:nvSpPr>
            <p:cNvPr id="32" name="Google Shape;1231;p39"/>
            <p:cNvSpPr/>
            <p:nvPr/>
          </p:nvSpPr>
          <p:spPr>
            <a:xfrm rot="8100000">
              <a:off x="5017635" y="2334438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rgbClr val="FFFF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194608" y="2453679"/>
              <a:ext cx="342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727766" y="2334438"/>
            <a:ext cx="696847" cy="696847"/>
            <a:chOff x="7727766" y="2334438"/>
            <a:chExt cx="696847" cy="696847"/>
          </a:xfrm>
        </p:grpSpPr>
        <p:sp>
          <p:nvSpPr>
            <p:cNvPr id="33" name="Google Shape;1231;p39"/>
            <p:cNvSpPr/>
            <p:nvPr/>
          </p:nvSpPr>
          <p:spPr>
            <a:xfrm rot="8100000">
              <a:off x="7727766" y="2334438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890083" y="2434269"/>
              <a:ext cx="342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234905" y="5022181"/>
            <a:ext cx="696847" cy="696847"/>
            <a:chOff x="9234905" y="5022181"/>
            <a:chExt cx="696847" cy="696847"/>
          </a:xfrm>
        </p:grpSpPr>
        <p:sp>
          <p:nvSpPr>
            <p:cNvPr id="34" name="Google Shape;1231;p39"/>
            <p:cNvSpPr/>
            <p:nvPr/>
          </p:nvSpPr>
          <p:spPr>
            <a:xfrm rot="18900000">
              <a:off x="9234905" y="5022181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401882" y="5095840"/>
              <a:ext cx="262879" cy="519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35893" y="5022182"/>
            <a:ext cx="696847" cy="696847"/>
            <a:chOff x="3735893" y="5022182"/>
            <a:chExt cx="696847" cy="696847"/>
          </a:xfrm>
        </p:grpSpPr>
        <p:sp>
          <p:nvSpPr>
            <p:cNvPr id="38" name="Google Shape;1231;p39"/>
            <p:cNvSpPr/>
            <p:nvPr/>
          </p:nvSpPr>
          <p:spPr>
            <a:xfrm rot="18900000">
              <a:off x="3735893" y="5022182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891523" y="5083718"/>
              <a:ext cx="262879" cy="519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882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25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6" grpId="0"/>
      <p:bldP spid="1248" grpId="0"/>
      <p:bldP spid="1249" grpId="0"/>
      <p:bldP spid="1250" grpId="0"/>
      <p:bldP spid="1251" grpId="0"/>
      <p:bldP spid="1252" grpId="0"/>
      <p:bldP spid="12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7486640" y="-1086721"/>
            <a:ext cx="8665423" cy="8832289"/>
            <a:chOff x="7564273" y="-699408"/>
            <a:chExt cx="8237840" cy="8396472"/>
          </a:xfrm>
        </p:grpSpPr>
        <p:sp>
          <p:nvSpPr>
            <p:cNvPr id="5" name="Donut 4"/>
            <p:cNvSpPr/>
            <p:nvPr/>
          </p:nvSpPr>
          <p:spPr>
            <a:xfrm>
              <a:off x="7610695" y="-624752"/>
              <a:ext cx="8144996" cy="8144996"/>
            </a:xfrm>
            <a:prstGeom prst="donut">
              <a:avLst>
                <a:gd name="adj" fmla="val 142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7564273" y="3206091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1531984" y="7288411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1529514" y="-699408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5452453" y="3211463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971479" y="-2438713"/>
            <a:ext cx="11538182" cy="11636263"/>
            <a:chOff x="6045269" y="-2188608"/>
            <a:chExt cx="11274281" cy="11370119"/>
          </a:xfrm>
        </p:grpSpPr>
        <p:sp>
          <p:nvSpPr>
            <p:cNvPr id="3" name="Donut 2"/>
            <p:cNvSpPr/>
            <p:nvPr/>
          </p:nvSpPr>
          <p:spPr>
            <a:xfrm>
              <a:off x="6046839" y="-2188608"/>
              <a:ext cx="11272711" cy="11272711"/>
            </a:xfrm>
            <a:prstGeom prst="donut">
              <a:avLst>
                <a:gd name="adj" fmla="val 126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7291567" y="-265130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045269" y="4210667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587505" y="7217170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1069958" y="8772858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6878608" y="4907127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4756571" y="7787052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2720548" y="-2149335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6396029" y="490693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820642" y="-1800292"/>
            <a:ext cx="10087887" cy="10253165"/>
            <a:chOff x="6848403" y="-1492623"/>
            <a:chExt cx="9722456" cy="9881747"/>
          </a:xfrm>
        </p:grpSpPr>
        <p:sp>
          <p:nvSpPr>
            <p:cNvPr id="4" name="Donut 3"/>
            <p:cNvSpPr/>
            <p:nvPr/>
          </p:nvSpPr>
          <p:spPr>
            <a:xfrm>
              <a:off x="6848403" y="-1387044"/>
              <a:ext cx="9669581" cy="9669581"/>
            </a:xfrm>
            <a:prstGeom prst="donut">
              <a:avLst>
                <a:gd name="adj" fmla="val 139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6879889" y="2305972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7191054" y="5089927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8372154" y="6856353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4169713" y="7186247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1069958" y="7980471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831947" y="286367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9546447" y="-1033404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2017170" y="-1492623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6016705" y="5089927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16221199" y="2145472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4731338" y="-290756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8166436" y="-407369"/>
            <a:ext cx="7387504" cy="7307437"/>
            <a:chOff x="8166436" y="-407369"/>
            <a:chExt cx="7387504" cy="7307437"/>
          </a:xfrm>
        </p:grpSpPr>
        <p:sp>
          <p:nvSpPr>
            <p:cNvPr id="32" name="Donut 31"/>
            <p:cNvSpPr/>
            <p:nvPr/>
          </p:nvSpPr>
          <p:spPr>
            <a:xfrm>
              <a:off x="8166436" y="-407369"/>
              <a:ext cx="7387504" cy="7307437"/>
            </a:xfrm>
            <a:prstGeom prst="donut">
              <a:avLst>
                <a:gd name="adj" fmla="val 18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9552028" y="495293"/>
              <a:ext cx="772515" cy="790574"/>
              <a:chOff x="1811479" y="1371601"/>
              <a:chExt cx="772515" cy="790574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 rot="21029810">
              <a:off x="8747905" y="1496817"/>
              <a:ext cx="772515" cy="790574"/>
              <a:chOff x="1811479" y="1371601"/>
              <a:chExt cx="772515" cy="790574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 rot="1075442">
              <a:off x="10518372" y="-57754"/>
              <a:ext cx="772515" cy="790574"/>
              <a:chOff x="1811479" y="1371601"/>
              <a:chExt cx="772515" cy="790574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 rot="15952203">
              <a:off x="9767857" y="5437075"/>
              <a:ext cx="772515" cy="790574"/>
              <a:chOff x="1811479" y="1371601"/>
              <a:chExt cx="772515" cy="790574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 rot="19709947">
              <a:off x="8431402" y="2568352"/>
              <a:ext cx="772515" cy="790574"/>
              <a:chOff x="1811479" y="1371601"/>
              <a:chExt cx="772515" cy="790574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 rot="18271244">
              <a:off x="8469638" y="3651544"/>
              <a:ext cx="772515" cy="790574"/>
              <a:chOff x="1811479" y="1371601"/>
              <a:chExt cx="772515" cy="790574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 rot="13938619">
              <a:off x="10845070" y="5870925"/>
              <a:ext cx="772515" cy="790574"/>
              <a:chOff x="1811479" y="1371601"/>
              <a:chExt cx="772515" cy="790574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 rot="12543494">
              <a:off x="12133974" y="5856731"/>
              <a:ext cx="772515" cy="790574"/>
              <a:chOff x="1811479" y="1371601"/>
              <a:chExt cx="772515" cy="790574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 rot="11526825">
              <a:off x="13180798" y="5371528"/>
              <a:ext cx="772515" cy="790574"/>
              <a:chOff x="1811479" y="1371601"/>
              <a:chExt cx="772515" cy="790574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 rot="9794050">
              <a:off x="14386968" y="3822910"/>
              <a:ext cx="772515" cy="790574"/>
              <a:chOff x="1811479" y="1371601"/>
              <a:chExt cx="772515" cy="790574"/>
            </a:xfrm>
          </p:grpSpPr>
          <p:sp>
            <p:nvSpPr>
              <p:cNvPr id="112" name="Oval 11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 rot="10135222">
              <a:off x="13985204" y="4608011"/>
              <a:ext cx="772515" cy="790574"/>
              <a:chOff x="1811479" y="1371601"/>
              <a:chExt cx="772515" cy="790574"/>
            </a:xfrm>
          </p:grpSpPr>
          <p:sp>
            <p:nvSpPr>
              <p:cNvPr id="117" name="Oval 11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 rot="8360298">
              <a:off x="14532802" y="2883837"/>
              <a:ext cx="772515" cy="790574"/>
              <a:chOff x="1811479" y="1371601"/>
              <a:chExt cx="772515" cy="790574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 rot="6584443">
              <a:off x="14368311" y="1781070"/>
              <a:ext cx="772515" cy="790574"/>
              <a:chOff x="1811479" y="1371601"/>
              <a:chExt cx="772515" cy="790574"/>
            </a:xfrm>
          </p:grpSpPr>
          <p:sp>
            <p:nvSpPr>
              <p:cNvPr id="127" name="Oval 12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 rot="5799355">
              <a:off x="13790355" y="875805"/>
              <a:ext cx="772515" cy="790574"/>
              <a:chOff x="1811479" y="1371601"/>
              <a:chExt cx="772515" cy="790574"/>
            </a:xfrm>
          </p:grpSpPr>
          <p:sp>
            <p:nvSpPr>
              <p:cNvPr id="132" name="Oval 13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 rot="4554149">
              <a:off x="12897469" y="192211"/>
              <a:ext cx="772515" cy="790574"/>
              <a:chOff x="1811479" y="1371601"/>
              <a:chExt cx="772515" cy="790574"/>
            </a:xfrm>
          </p:grpSpPr>
          <p:sp>
            <p:nvSpPr>
              <p:cNvPr id="137" name="Oval 13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 rot="17056906">
              <a:off x="8944165" y="4632389"/>
              <a:ext cx="772515" cy="790574"/>
              <a:chOff x="1811479" y="1371601"/>
              <a:chExt cx="772515" cy="790574"/>
            </a:xfrm>
          </p:grpSpPr>
          <p:sp>
            <p:nvSpPr>
              <p:cNvPr id="142" name="Oval 14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 rot="3656031">
              <a:off x="11790456" y="-184331"/>
              <a:ext cx="772515" cy="790574"/>
              <a:chOff x="1811479" y="1371601"/>
              <a:chExt cx="772515" cy="790574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5" name="Freeform 254"/>
          <p:cNvSpPr/>
          <p:nvPr/>
        </p:nvSpPr>
        <p:spPr>
          <a:xfrm>
            <a:off x="9848237" y="1054162"/>
            <a:ext cx="4485926" cy="4494530"/>
          </a:xfrm>
          <a:custGeom>
            <a:avLst/>
            <a:gdLst>
              <a:gd name="connsiteX0" fmla="*/ 2858677 w 4927330"/>
              <a:gd name="connsiteY0" fmla="*/ 4822898 h 4936781"/>
              <a:gd name="connsiteX1" fmla="*/ 2879761 w 4927330"/>
              <a:gd name="connsiteY1" fmla="*/ 4901585 h 4936781"/>
              <a:gd name="connsiteX2" fmla="*/ 2715945 w 4927330"/>
              <a:gd name="connsiteY2" fmla="*/ 4925220 h 4936781"/>
              <a:gd name="connsiteX3" fmla="*/ 2486991 w 4927330"/>
              <a:gd name="connsiteY3" fmla="*/ 4936781 h 4936781"/>
              <a:gd name="connsiteX4" fmla="*/ 2486991 w 4927330"/>
              <a:gd name="connsiteY4" fmla="*/ 4855828 h 4936781"/>
              <a:gd name="connsiteX5" fmla="*/ 2707668 w 4927330"/>
              <a:gd name="connsiteY5" fmla="*/ 4844685 h 4936781"/>
              <a:gd name="connsiteX6" fmla="*/ 1841820 w 4927330"/>
              <a:gd name="connsiteY6" fmla="*/ 4773155 h 4936781"/>
              <a:gd name="connsiteX7" fmla="*/ 1996647 w 4927330"/>
              <a:gd name="connsiteY7" fmla="*/ 4811428 h 4936781"/>
              <a:gd name="connsiteX8" fmla="*/ 2219222 w 4927330"/>
              <a:gd name="connsiteY8" fmla="*/ 4844685 h 4936781"/>
              <a:gd name="connsiteX9" fmla="*/ 2222078 w 4927330"/>
              <a:gd name="connsiteY9" fmla="*/ 4844829 h 4936781"/>
              <a:gd name="connsiteX10" fmla="*/ 2222078 w 4927330"/>
              <a:gd name="connsiteY10" fmla="*/ 4925782 h 4936781"/>
              <a:gd name="connsiteX11" fmla="*/ 2210945 w 4927330"/>
              <a:gd name="connsiteY11" fmla="*/ 4925220 h 4936781"/>
              <a:gd name="connsiteX12" fmla="*/ 1980827 w 4927330"/>
              <a:gd name="connsiteY12" fmla="*/ 4890836 h 4936781"/>
              <a:gd name="connsiteX13" fmla="*/ 1819431 w 4927330"/>
              <a:gd name="connsiteY13" fmla="*/ 4850939 h 4936781"/>
              <a:gd name="connsiteX14" fmla="*/ 3470082 w 4927330"/>
              <a:gd name="connsiteY14" fmla="*/ 4635053 h 4936781"/>
              <a:gd name="connsiteX15" fmla="*/ 3510611 w 4927330"/>
              <a:gd name="connsiteY15" fmla="*/ 4705252 h 4936781"/>
              <a:gd name="connsiteX16" fmla="*/ 3501024 w 4927330"/>
              <a:gd name="connsiteY16" fmla="*/ 4710083 h 4936781"/>
              <a:gd name="connsiteX17" fmla="*/ 3314963 w 4927330"/>
              <a:gd name="connsiteY17" fmla="*/ 4787239 h 4936781"/>
              <a:gd name="connsiteX18" fmla="*/ 3138552 w 4927330"/>
              <a:gd name="connsiteY18" fmla="*/ 4843861 h 4936781"/>
              <a:gd name="connsiteX19" fmla="*/ 3117588 w 4927330"/>
              <a:gd name="connsiteY19" fmla="*/ 4765619 h 4936781"/>
              <a:gd name="connsiteX20" fmla="*/ 3287050 w 4927330"/>
              <a:gd name="connsiteY20" fmla="*/ 4711227 h 4936781"/>
              <a:gd name="connsiteX21" fmla="*/ 3467012 w 4927330"/>
              <a:gd name="connsiteY21" fmla="*/ 4636600 h 4936781"/>
              <a:gd name="connsiteX22" fmla="*/ 1318749 w 4927330"/>
              <a:gd name="connsiteY22" fmla="*/ 4563604 h 4936781"/>
              <a:gd name="connsiteX23" fmla="*/ 1412408 w 4927330"/>
              <a:gd name="connsiteY23" fmla="*/ 4613950 h 4936781"/>
              <a:gd name="connsiteX24" fmla="*/ 1574057 w 4927330"/>
              <a:gd name="connsiteY24" fmla="*/ 4685947 h 4936781"/>
              <a:gd name="connsiteX25" fmla="*/ 1589685 w 4927330"/>
              <a:gd name="connsiteY25" fmla="*/ 4691395 h 4936781"/>
              <a:gd name="connsiteX26" fmla="*/ 1567276 w 4927330"/>
              <a:gd name="connsiteY26" fmla="*/ 4769247 h 4936781"/>
              <a:gd name="connsiteX27" fmla="*/ 1543915 w 4927330"/>
              <a:gd name="connsiteY27" fmla="*/ 4761102 h 4936781"/>
              <a:gd name="connsiteX28" fmla="*/ 1376787 w 4927330"/>
              <a:gd name="connsiteY28" fmla="*/ 4686665 h 4936781"/>
              <a:gd name="connsiteX29" fmla="*/ 1278273 w 4927330"/>
              <a:gd name="connsiteY29" fmla="*/ 4633710 h 4936781"/>
              <a:gd name="connsiteX30" fmla="*/ 4008158 w 4927330"/>
              <a:gd name="connsiteY30" fmla="*/ 4287233 h 4936781"/>
              <a:gd name="connsiteX31" fmla="*/ 4065649 w 4927330"/>
              <a:gd name="connsiteY31" fmla="*/ 4344724 h 4936781"/>
              <a:gd name="connsiteX32" fmla="*/ 3913472 w 4927330"/>
              <a:gd name="connsiteY32" fmla="*/ 4467669 h 4936781"/>
              <a:gd name="connsiteX33" fmla="*/ 3781742 w 4927330"/>
              <a:gd name="connsiteY33" fmla="*/ 4557048 h 4936781"/>
              <a:gd name="connsiteX34" fmla="*/ 3743818 w 4927330"/>
              <a:gd name="connsiteY34" fmla="*/ 4579352 h 4936781"/>
              <a:gd name="connsiteX35" fmla="*/ 3703355 w 4927330"/>
              <a:gd name="connsiteY35" fmla="*/ 4509268 h 4936781"/>
              <a:gd name="connsiteX36" fmla="*/ 3738528 w 4927330"/>
              <a:gd name="connsiteY36" fmla="*/ 4488582 h 4936781"/>
              <a:gd name="connsiteX37" fmla="*/ 3865940 w 4927330"/>
              <a:gd name="connsiteY37" fmla="*/ 4402132 h 4936781"/>
              <a:gd name="connsiteX38" fmla="*/ 830509 w 4927330"/>
              <a:gd name="connsiteY38" fmla="*/ 4207664 h 4936781"/>
              <a:gd name="connsiteX39" fmla="*/ 969082 w 4927330"/>
              <a:gd name="connsiteY39" fmla="*/ 4331942 h 4936781"/>
              <a:gd name="connsiteX40" fmla="*/ 1093232 w 4927330"/>
              <a:gd name="connsiteY40" fmla="*/ 4424385 h 4936781"/>
              <a:gd name="connsiteX41" fmla="*/ 1052504 w 4927330"/>
              <a:gd name="connsiteY41" fmla="*/ 4494927 h 4936781"/>
              <a:gd name="connsiteX42" fmla="*/ 918437 w 4927330"/>
              <a:gd name="connsiteY42" fmla="*/ 4395099 h 4936781"/>
              <a:gd name="connsiteX43" fmla="*/ 773267 w 4927330"/>
              <a:gd name="connsiteY43" fmla="*/ 4264905 h 4936781"/>
              <a:gd name="connsiteX44" fmla="*/ 4437995 w 4927330"/>
              <a:gd name="connsiteY44" fmla="*/ 3810457 h 4936781"/>
              <a:gd name="connsiteX45" fmla="*/ 4508279 w 4927330"/>
              <a:gd name="connsiteY45" fmla="*/ 3851036 h 4936781"/>
              <a:gd name="connsiteX46" fmla="*/ 4452225 w 4927330"/>
              <a:gd name="connsiteY46" fmla="*/ 3932760 h 4936781"/>
              <a:gd name="connsiteX47" fmla="*/ 4291181 w 4927330"/>
              <a:gd name="connsiteY47" fmla="*/ 4129201 h 4936781"/>
              <a:gd name="connsiteX48" fmla="*/ 4257857 w 4927330"/>
              <a:gd name="connsiteY48" fmla="*/ 4162288 h 4936781"/>
              <a:gd name="connsiteX49" fmla="*/ 4200689 w 4927330"/>
              <a:gd name="connsiteY49" fmla="*/ 4105121 h 4936781"/>
              <a:gd name="connsiteX50" fmla="*/ 4231268 w 4927330"/>
              <a:gd name="connsiteY50" fmla="*/ 4074760 h 4936781"/>
              <a:gd name="connsiteX51" fmla="*/ 4387033 w 4927330"/>
              <a:gd name="connsiteY51" fmla="*/ 3884758 h 4936781"/>
              <a:gd name="connsiteX52" fmla="*/ 445313 w 4927330"/>
              <a:gd name="connsiteY52" fmla="*/ 3743214 h 4936781"/>
              <a:gd name="connsiteX53" fmla="*/ 482570 w 4927330"/>
              <a:gd name="connsiteY53" fmla="*/ 3803615 h 4936781"/>
              <a:gd name="connsiteX54" fmla="*/ 599333 w 4927330"/>
              <a:gd name="connsiteY54" fmla="*/ 3962055 h 4936781"/>
              <a:gd name="connsiteX55" fmla="*/ 647607 w 4927330"/>
              <a:gd name="connsiteY55" fmla="*/ 4015922 h 4936781"/>
              <a:gd name="connsiteX56" fmla="*/ 590364 w 4927330"/>
              <a:gd name="connsiteY56" fmla="*/ 4073165 h 4936781"/>
              <a:gd name="connsiteX57" fmla="*/ 536156 w 4927330"/>
              <a:gd name="connsiteY57" fmla="*/ 4012676 h 4936781"/>
              <a:gd name="connsiteX58" fmla="*/ 415436 w 4927330"/>
              <a:gd name="connsiteY58" fmla="*/ 3848867 h 4936781"/>
              <a:gd name="connsiteX59" fmla="*/ 375226 w 4927330"/>
              <a:gd name="connsiteY59" fmla="*/ 3783679 h 4936781"/>
              <a:gd name="connsiteX60" fmla="*/ 4724197 w 4927330"/>
              <a:gd name="connsiteY60" fmla="*/ 3235039 h 4936781"/>
              <a:gd name="connsiteX61" fmla="*/ 4802449 w 4927330"/>
              <a:gd name="connsiteY61" fmla="*/ 3256006 h 4936781"/>
              <a:gd name="connsiteX62" fmla="*/ 4776945 w 4927330"/>
              <a:gd name="connsiteY62" fmla="*/ 3334329 h 4936781"/>
              <a:gd name="connsiteX63" fmla="*/ 4711064 w 4927330"/>
              <a:gd name="connsiteY63" fmla="*/ 3493091 h 4936781"/>
              <a:gd name="connsiteX64" fmla="*/ 4645508 w 4927330"/>
              <a:gd name="connsiteY64" fmla="*/ 3624370 h 4936781"/>
              <a:gd name="connsiteX65" fmla="*/ 4575300 w 4927330"/>
              <a:gd name="connsiteY65" fmla="*/ 3583835 h 4936781"/>
              <a:gd name="connsiteX66" fmla="*/ 4637386 w 4927330"/>
              <a:gd name="connsiteY66" fmla="*/ 3459501 h 4936781"/>
              <a:gd name="connsiteX67" fmla="*/ 4701108 w 4927330"/>
              <a:gd name="connsiteY67" fmla="*/ 3305944 h 4936781"/>
              <a:gd name="connsiteX68" fmla="*/ 189454 w 4927330"/>
              <a:gd name="connsiteY68" fmla="*/ 3196898 h 4936781"/>
              <a:gd name="connsiteX69" fmla="*/ 197594 w 4927330"/>
              <a:gd name="connsiteY69" fmla="*/ 3226384 h 4936781"/>
              <a:gd name="connsiteX70" fmla="*/ 289152 w 4927330"/>
              <a:gd name="connsiteY70" fmla="*/ 3458728 h 4936781"/>
              <a:gd name="connsiteX71" fmla="*/ 316140 w 4927330"/>
              <a:gd name="connsiteY71" fmla="*/ 3511897 h 4936781"/>
              <a:gd name="connsiteX72" fmla="*/ 245976 w 4927330"/>
              <a:gd name="connsiteY72" fmla="*/ 3552406 h 4936781"/>
              <a:gd name="connsiteX73" fmla="*/ 215463 w 4927330"/>
              <a:gd name="connsiteY73" fmla="*/ 3492291 h 4936781"/>
              <a:gd name="connsiteX74" fmla="*/ 120803 w 4927330"/>
              <a:gd name="connsiteY74" fmla="*/ 3252073 h 4936781"/>
              <a:gd name="connsiteX75" fmla="*/ 111348 w 4927330"/>
              <a:gd name="connsiteY75" fmla="*/ 3217827 h 4936781"/>
              <a:gd name="connsiteX76" fmla="*/ 4845663 w 4927330"/>
              <a:gd name="connsiteY76" fmla="*/ 2603755 h 4936781"/>
              <a:gd name="connsiteX77" fmla="*/ 4926616 w 4927330"/>
              <a:gd name="connsiteY77" fmla="*/ 2603755 h 4936781"/>
              <a:gd name="connsiteX78" fmla="*/ 4921808 w 4927330"/>
              <a:gd name="connsiteY78" fmla="*/ 2705310 h 4936781"/>
              <a:gd name="connsiteX79" fmla="*/ 4891516 w 4927330"/>
              <a:gd name="connsiteY79" fmla="*/ 2921681 h 4936781"/>
              <a:gd name="connsiteX80" fmla="*/ 4873233 w 4927330"/>
              <a:gd name="connsiteY80" fmla="*/ 3000714 h 4936781"/>
              <a:gd name="connsiteX81" fmla="*/ 4795049 w 4927330"/>
              <a:gd name="connsiteY81" fmla="*/ 2979765 h 4936781"/>
              <a:gd name="connsiteX82" fmla="*/ 4811923 w 4927330"/>
              <a:gd name="connsiteY82" fmla="*/ 2906822 h 4936781"/>
              <a:gd name="connsiteX83" fmla="*/ 4841222 w 4927330"/>
              <a:gd name="connsiteY83" fmla="*/ 2697544 h 4936781"/>
              <a:gd name="connsiteX84" fmla="*/ 1186 w 4927330"/>
              <a:gd name="connsiteY84" fmla="*/ 2603755 h 4936781"/>
              <a:gd name="connsiteX85" fmla="*/ 82139 w 4927330"/>
              <a:gd name="connsiteY85" fmla="*/ 2603755 h 4936781"/>
              <a:gd name="connsiteX86" fmla="*/ 88953 w 4927330"/>
              <a:gd name="connsiteY86" fmla="*/ 2729739 h 4936781"/>
              <a:gd name="connsiteX87" fmla="*/ 123407 w 4927330"/>
              <a:gd name="connsiteY87" fmla="*/ 2940337 h 4936781"/>
              <a:gd name="connsiteX88" fmla="*/ 44924 w 4927330"/>
              <a:gd name="connsiteY88" fmla="*/ 2961366 h 4936781"/>
              <a:gd name="connsiteX89" fmla="*/ 8479 w 4927330"/>
              <a:gd name="connsiteY89" fmla="*/ 2738597 h 4936781"/>
              <a:gd name="connsiteX90" fmla="*/ 43310 w 4927330"/>
              <a:gd name="connsiteY90" fmla="*/ 1980799 h 4936781"/>
              <a:gd name="connsiteX91" fmla="*/ 121494 w 4927330"/>
              <a:gd name="connsiteY91" fmla="*/ 2001748 h 4936781"/>
              <a:gd name="connsiteX92" fmla="*/ 114968 w 4927330"/>
              <a:gd name="connsiteY92" fmla="*/ 2029958 h 4936781"/>
              <a:gd name="connsiteX93" fmla="*/ 85669 w 4927330"/>
              <a:gd name="connsiteY93" fmla="*/ 2239237 h 4936781"/>
              <a:gd name="connsiteX94" fmla="*/ 80953 w 4927330"/>
              <a:gd name="connsiteY94" fmla="*/ 2338842 h 4936781"/>
              <a:gd name="connsiteX95" fmla="*/ 0 w 4927330"/>
              <a:gd name="connsiteY95" fmla="*/ 2338842 h 4936781"/>
              <a:gd name="connsiteX96" fmla="*/ 5083 w 4927330"/>
              <a:gd name="connsiteY96" fmla="*/ 2231471 h 4936781"/>
              <a:gd name="connsiteX97" fmla="*/ 35376 w 4927330"/>
              <a:gd name="connsiteY97" fmla="*/ 2015099 h 4936781"/>
              <a:gd name="connsiteX98" fmla="*/ 4875683 w 4927330"/>
              <a:gd name="connsiteY98" fmla="*/ 1941227 h 4936781"/>
              <a:gd name="connsiteX99" fmla="*/ 4894858 w 4927330"/>
              <a:gd name="connsiteY99" fmla="*/ 2033510 h 4936781"/>
              <a:gd name="connsiteX100" fmla="*/ 4923347 w 4927330"/>
              <a:gd name="connsiteY100" fmla="*/ 2248249 h 4936781"/>
              <a:gd name="connsiteX101" fmla="*/ 4927330 w 4927330"/>
              <a:gd name="connsiteY101" fmla="*/ 2338842 h 4936781"/>
              <a:gd name="connsiteX102" fmla="*/ 4846377 w 4927330"/>
              <a:gd name="connsiteY102" fmla="*/ 2338842 h 4936781"/>
              <a:gd name="connsiteX103" fmla="*/ 4842711 w 4927330"/>
              <a:gd name="connsiteY103" fmla="*/ 2255465 h 4936781"/>
              <a:gd name="connsiteX104" fmla="*/ 4815156 w 4927330"/>
              <a:gd name="connsiteY104" fmla="*/ 2047765 h 4936781"/>
              <a:gd name="connsiteX105" fmla="*/ 4797379 w 4927330"/>
              <a:gd name="connsiteY105" fmla="*/ 1962208 h 4936781"/>
              <a:gd name="connsiteX106" fmla="*/ 243310 w 4927330"/>
              <a:gd name="connsiteY106" fmla="*/ 1388655 h 4936781"/>
              <a:gd name="connsiteX107" fmla="*/ 313519 w 4927330"/>
              <a:gd name="connsiteY107" fmla="*/ 1429190 h 4936781"/>
              <a:gd name="connsiteX108" fmla="*/ 289505 w 4927330"/>
              <a:gd name="connsiteY108" fmla="*/ 1477280 h 4936781"/>
              <a:gd name="connsiteX109" fmla="*/ 225783 w 4927330"/>
              <a:gd name="connsiteY109" fmla="*/ 1630837 h 4936781"/>
              <a:gd name="connsiteX110" fmla="*/ 188467 w 4927330"/>
              <a:gd name="connsiteY110" fmla="*/ 1745435 h 4936781"/>
              <a:gd name="connsiteX111" fmla="*/ 110215 w 4927330"/>
              <a:gd name="connsiteY111" fmla="*/ 1724468 h 4936781"/>
              <a:gd name="connsiteX112" fmla="*/ 149946 w 4927330"/>
              <a:gd name="connsiteY112" fmla="*/ 1602451 h 4936781"/>
              <a:gd name="connsiteX113" fmla="*/ 215828 w 4927330"/>
              <a:gd name="connsiteY113" fmla="*/ 1443690 h 4936781"/>
              <a:gd name="connsiteX114" fmla="*/ 4646844 w 4927330"/>
              <a:gd name="connsiteY114" fmla="*/ 1317459 h 4936781"/>
              <a:gd name="connsiteX115" fmla="*/ 4674549 w 4927330"/>
              <a:gd name="connsiteY115" fmla="*/ 1367241 h 4936781"/>
              <a:gd name="connsiteX116" fmla="*/ 4784722 w 4927330"/>
              <a:gd name="connsiteY116" fmla="*/ 1623514 h 4936781"/>
              <a:gd name="connsiteX117" fmla="*/ 4803562 w 4927330"/>
              <a:gd name="connsiteY117" fmla="*/ 1686293 h 4936781"/>
              <a:gd name="connsiteX118" fmla="*/ 4725441 w 4927330"/>
              <a:gd name="connsiteY118" fmla="*/ 1707226 h 4936781"/>
              <a:gd name="connsiteX119" fmla="*/ 4708631 w 4927330"/>
              <a:gd name="connsiteY119" fmla="*/ 1651209 h 4936781"/>
              <a:gd name="connsiteX120" fmla="*/ 4602068 w 4927330"/>
              <a:gd name="connsiteY120" fmla="*/ 1403337 h 4936781"/>
              <a:gd name="connsiteX121" fmla="*/ 4576786 w 4927330"/>
              <a:gd name="connsiteY121" fmla="*/ 1357907 h 4936781"/>
              <a:gd name="connsiteX122" fmla="*/ 587567 w 4927330"/>
              <a:gd name="connsiteY122" fmla="*/ 866642 h 4936781"/>
              <a:gd name="connsiteX123" fmla="*/ 644798 w 4927330"/>
              <a:gd name="connsiteY123" fmla="*/ 923873 h 4936781"/>
              <a:gd name="connsiteX124" fmla="*/ 602427 w 4927330"/>
              <a:gd name="connsiteY124" fmla="*/ 970878 h 4936781"/>
              <a:gd name="connsiteX125" fmla="*/ 446980 w 4927330"/>
              <a:gd name="connsiteY125" fmla="*/ 1187436 h 4936781"/>
              <a:gd name="connsiteX126" fmla="*/ 441303 w 4927330"/>
              <a:gd name="connsiteY126" fmla="*/ 1197071 h 4936781"/>
              <a:gd name="connsiteX127" fmla="*/ 371224 w 4927330"/>
              <a:gd name="connsiteY127" fmla="*/ 1156610 h 4936781"/>
              <a:gd name="connsiteX128" fmla="*/ 378640 w 4927330"/>
              <a:gd name="connsiteY128" fmla="*/ 1144023 h 4936781"/>
              <a:gd name="connsiteX129" fmla="*/ 539355 w 4927330"/>
              <a:gd name="connsiteY129" fmla="*/ 920126 h 4936781"/>
              <a:gd name="connsiteX130" fmla="*/ 4260057 w 4927330"/>
              <a:gd name="connsiteY130" fmla="*/ 778116 h 4936781"/>
              <a:gd name="connsiteX131" fmla="*/ 4303106 w 4927330"/>
              <a:gd name="connsiteY131" fmla="*/ 820791 h 4936781"/>
              <a:gd name="connsiteX132" fmla="*/ 4442633 w 4927330"/>
              <a:gd name="connsiteY132" fmla="*/ 991104 h 4936781"/>
              <a:gd name="connsiteX133" fmla="*/ 4510217 w 4927330"/>
              <a:gd name="connsiteY133" fmla="*/ 1090446 h 4936781"/>
              <a:gd name="connsiteX134" fmla="*/ 4439981 w 4927330"/>
              <a:gd name="connsiteY134" fmla="*/ 1130996 h 4936781"/>
              <a:gd name="connsiteX135" fmla="*/ 4377755 w 4927330"/>
              <a:gd name="connsiteY135" fmla="*/ 1039530 h 4936781"/>
              <a:gd name="connsiteX136" fmla="*/ 4242802 w 4927330"/>
              <a:gd name="connsiteY136" fmla="*/ 874800 h 4936781"/>
              <a:gd name="connsiteX137" fmla="*/ 4202915 w 4927330"/>
              <a:gd name="connsiteY137" fmla="*/ 835258 h 4936781"/>
              <a:gd name="connsiteX138" fmla="*/ 1050202 w 4927330"/>
              <a:gd name="connsiteY138" fmla="*/ 443698 h 4936781"/>
              <a:gd name="connsiteX139" fmla="*/ 1090915 w 4927330"/>
              <a:gd name="connsiteY139" fmla="*/ 514215 h 4936781"/>
              <a:gd name="connsiteX140" fmla="*/ 979345 w 4927330"/>
              <a:gd name="connsiteY140" fmla="*/ 596645 h 4936781"/>
              <a:gd name="connsiteX141" fmla="*/ 827307 w 4927330"/>
              <a:gd name="connsiteY141" fmla="*/ 731738 h 4936781"/>
              <a:gd name="connsiteX142" fmla="*/ 770053 w 4927330"/>
              <a:gd name="connsiteY142" fmla="*/ 674484 h 4936781"/>
              <a:gd name="connsiteX143" fmla="*/ 929047 w 4927330"/>
              <a:gd name="connsiteY143" fmla="*/ 533210 h 4936781"/>
              <a:gd name="connsiteX144" fmla="*/ 3746228 w 4927330"/>
              <a:gd name="connsiteY144" fmla="*/ 359086 h 4936781"/>
              <a:gd name="connsiteX145" fmla="*/ 3863392 w 4927330"/>
              <a:gd name="connsiteY145" fmla="*/ 433667 h 4936781"/>
              <a:gd name="connsiteX146" fmla="*/ 4069205 w 4927330"/>
              <a:gd name="connsiteY146" fmla="*/ 594325 h 4936781"/>
              <a:gd name="connsiteX147" fmla="*/ 4011628 w 4927330"/>
              <a:gd name="connsiteY147" fmla="*/ 651901 h 4936781"/>
              <a:gd name="connsiteX148" fmla="*/ 3817501 w 4927330"/>
              <a:gd name="connsiteY148" fmla="*/ 500365 h 4936781"/>
              <a:gd name="connsiteX149" fmla="*/ 3705736 w 4927330"/>
              <a:gd name="connsiteY149" fmla="*/ 429220 h 4936781"/>
              <a:gd name="connsiteX150" fmla="*/ 1607364 w 4927330"/>
              <a:gd name="connsiteY150" fmla="*/ 152935 h 4936781"/>
              <a:gd name="connsiteX151" fmla="*/ 1628347 w 4927330"/>
              <a:gd name="connsiteY151" fmla="*/ 231243 h 4936781"/>
              <a:gd name="connsiteX152" fmla="*/ 1594162 w 4927330"/>
              <a:gd name="connsiteY152" fmla="*/ 242870 h 4936781"/>
              <a:gd name="connsiteX153" fmla="*/ 1401580 w 4927330"/>
              <a:gd name="connsiteY153" fmla="*/ 328180 h 4936781"/>
              <a:gd name="connsiteX154" fmla="*/ 1316131 w 4927330"/>
              <a:gd name="connsiteY154" fmla="*/ 374475 h 4936781"/>
              <a:gd name="connsiteX155" fmla="*/ 1275657 w 4927330"/>
              <a:gd name="connsiteY155" fmla="*/ 304372 h 4936781"/>
              <a:gd name="connsiteX156" fmla="*/ 1365592 w 4927330"/>
              <a:gd name="connsiteY156" fmla="*/ 255646 h 4936781"/>
              <a:gd name="connsiteX157" fmla="*/ 1564701 w 4927330"/>
              <a:gd name="connsiteY157" fmla="*/ 167444 h 4936781"/>
              <a:gd name="connsiteX158" fmla="*/ 3184994 w 4927330"/>
              <a:gd name="connsiteY158" fmla="*/ 106657 h 4936781"/>
              <a:gd name="connsiteX159" fmla="*/ 3382976 w 4927330"/>
              <a:gd name="connsiteY159" fmla="*/ 175679 h 4936781"/>
              <a:gd name="connsiteX160" fmla="*/ 3512831 w 4927330"/>
              <a:gd name="connsiteY160" fmla="*/ 233515 h 4936781"/>
              <a:gd name="connsiteX161" fmla="*/ 3472150 w 4927330"/>
              <a:gd name="connsiteY161" fmla="*/ 303977 h 4936781"/>
              <a:gd name="connsiteX162" fmla="*/ 3352834 w 4927330"/>
              <a:gd name="connsiteY162" fmla="*/ 250834 h 4936781"/>
              <a:gd name="connsiteX163" fmla="*/ 3162586 w 4927330"/>
              <a:gd name="connsiteY163" fmla="*/ 184508 h 4936781"/>
              <a:gd name="connsiteX164" fmla="*/ 2222078 w 4927330"/>
              <a:gd name="connsiteY164" fmla="*/ 10999 h 4936781"/>
              <a:gd name="connsiteX165" fmla="*/ 2222078 w 4927330"/>
              <a:gd name="connsiteY165" fmla="*/ 91952 h 4936781"/>
              <a:gd name="connsiteX166" fmla="*/ 2219222 w 4927330"/>
              <a:gd name="connsiteY166" fmla="*/ 92096 h 4936781"/>
              <a:gd name="connsiteX167" fmla="*/ 2003878 w 4927330"/>
              <a:gd name="connsiteY167" fmla="*/ 123933 h 4936781"/>
              <a:gd name="connsiteX168" fmla="*/ 1881779 w 4927330"/>
              <a:gd name="connsiteY168" fmla="*/ 153517 h 4936781"/>
              <a:gd name="connsiteX169" fmla="*/ 1860837 w 4927330"/>
              <a:gd name="connsiteY169" fmla="*/ 75362 h 4936781"/>
              <a:gd name="connsiteX170" fmla="*/ 1988302 w 4927330"/>
              <a:gd name="connsiteY170" fmla="*/ 44477 h 4936781"/>
              <a:gd name="connsiteX171" fmla="*/ 2210945 w 4927330"/>
              <a:gd name="connsiteY171" fmla="*/ 11561 h 4936781"/>
              <a:gd name="connsiteX172" fmla="*/ 2486991 w 4927330"/>
              <a:gd name="connsiteY172" fmla="*/ 0 h 4936781"/>
              <a:gd name="connsiteX173" fmla="*/ 2715945 w 4927330"/>
              <a:gd name="connsiteY173" fmla="*/ 11561 h 4936781"/>
              <a:gd name="connsiteX174" fmla="*/ 2927595 w 4927330"/>
              <a:gd name="connsiteY174" fmla="*/ 43186 h 4936781"/>
              <a:gd name="connsiteX175" fmla="*/ 2905029 w 4927330"/>
              <a:gd name="connsiteY175" fmla="*/ 121586 h 4936781"/>
              <a:gd name="connsiteX176" fmla="*/ 2707668 w 4927330"/>
              <a:gd name="connsiteY176" fmla="*/ 92096 h 4936781"/>
              <a:gd name="connsiteX177" fmla="*/ 2486991 w 4927330"/>
              <a:gd name="connsiteY177" fmla="*/ 80953 h 493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4927330" h="4936781">
                <a:moveTo>
                  <a:pt x="2858677" y="4822898"/>
                </a:moveTo>
                <a:lnTo>
                  <a:pt x="2879761" y="4901585"/>
                </a:lnTo>
                <a:lnTo>
                  <a:pt x="2715945" y="4925220"/>
                </a:lnTo>
                <a:lnTo>
                  <a:pt x="2486991" y="4936781"/>
                </a:lnTo>
                <a:lnTo>
                  <a:pt x="2486991" y="4855828"/>
                </a:lnTo>
                <a:lnTo>
                  <a:pt x="2707668" y="4844685"/>
                </a:lnTo>
                <a:close/>
                <a:moveTo>
                  <a:pt x="1841820" y="4773155"/>
                </a:moveTo>
                <a:lnTo>
                  <a:pt x="1996647" y="4811428"/>
                </a:lnTo>
                <a:cubicBezTo>
                  <a:pt x="2069695" y="4825899"/>
                  <a:pt x="2143942" y="4837040"/>
                  <a:pt x="2219222" y="4844685"/>
                </a:cubicBezTo>
                <a:lnTo>
                  <a:pt x="2222078" y="4844829"/>
                </a:lnTo>
                <a:lnTo>
                  <a:pt x="2222078" y="4925782"/>
                </a:lnTo>
                <a:lnTo>
                  <a:pt x="2210945" y="4925220"/>
                </a:lnTo>
                <a:cubicBezTo>
                  <a:pt x="2133114" y="4917316"/>
                  <a:pt x="2056351" y="4905798"/>
                  <a:pt x="1980827" y="4890836"/>
                </a:cubicBezTo>
                <a:lnTo>
                  <a:pt x="1819431" y="4850939"/>
                </a:lnTo>
                <a:close/>
                <a:moveTo>
                  <a:pt x="3470082" y="4635053"/>
                </a:moveTo>
                <a:lnTo>
                  <a:pt x="3510611" y="4705252"/>
                </a:lnTo>
                <a:lnTo>
                  <a:pt x="3501024" y="4710083"/>
                </a:lnTo>
                <a:cubicBezTo>
                  <a:pt x="3440299" y="4738237"/>
                  <a:pt x="3378239" y="4763996"/>
                  <a:pt x="3314963" y="4787239"/>
                </a:cubicBezTo>
                <a:lnTo>
                  <a:pt x="3138552" y="4843861"/>
                </a:lnTo>
                <a:lnTo>
                  <a:pt x="3117588" y="4765619"/>
                </a:lnTo>
                <a:lnTo>
                  <a:pt x="3287050" y="4711227"/>
                </a:lnTo>
                <a:cubicBezTo>
                  <a:pt x="3348252" y="4688746"/>
                  <a:pt x="3408278" y="4663831"/>
                  <a:pt x="3467012" y="4636600"/>
                </a:cubicBezTo>
                <a:close/>
                <a:moveTo>
                  <a:pt x="1318749" y="4563604"/>
                </a:moveTo>
                <a:lnTo>
                  <a:pt x="1412408" y="4613950"/>
                </a:lnTo>
                <a:cubicBezTo>
                  <a:pt x="1465224" y="4639871"/>
                  <a:pt x="1519136" y="4663900"/>
                  <a:pt x="1574057" y="4685947"/>
                </a:cubicBezTo>
                <a:lnTo>
                  <a:pt x="1589685" y="4691395"/>
                </a:lnTo>
                <a:lnTo>
                  <a:pt x="1567276" y="4769247"/>
                </a:lnTo>
                <a:lnTo>
                  <a:pt x="1543915" y="4761102"/>
                </a:lnTo>
                <a:cubicBezTo>
                  <a:pt x="1487132" y="4738308"/>
                  <a:pt x="1431393" y="4713465"/>
                  <a:pt x="1376787" y="4686665"/>
                </a:cubicBezTo>
                <a:lnTo>
                  <a:pt x="1278273" y="4633710"/>
                </a:lnTo>
                <a:close/>
                <a:moveTo>
                  <a:pt x="4008158" y="4287233"/>
                </a:moveTo>
                <a:lnTo>
                  <a:pt x="4065649" y="4344724"/>
                </a:lnTo>
                <a:lnTo>
                  <a:pt x="3913472" y="4467669"/>
                </a:lnTo>
                <a:cubicBezTo>
                  <a:pt x="3870583" y="4498829"/>
                  <a:pt x="3826652" y="4528643"/>
                  <a:pt x="3781742" y="4557048"/>
                </a:cubicBezTo>
                <a:lnTo>
                  <a:pt x="3743818" y="4579352"/>
                </a:lnTo>
                <a:lnTo>
                  <a:pt x="3703355" y="4509268"/>
                </a:lnTo>
                <a:lnTo>
                  <a:pt x="3738528" y="4488582"/>
                </a:lnTo>
                <a:cubicBezTo>
                  <a:pt x="3781966" y="4461108"/>
                  <a:pt x="3824457" y="4432271"/>
                  <a:pt x="3865940" y="4402132"/>
                </a:cubicBezTo>
                <a:close/>
                <a:moveTo>
                  <a:pt x="830509" y="4207664"/>
                </a:moveTo>
                <a:lnTo>
                  <a:pt x="969082" y="4331942"/>
                </a:lnTo>
                <a:lnTo>
                  <a:pt x="1093232" y="4424385"/>
                </a:lnTo>
                <a:lnTo>
                  <a:pt x="1052504" y="4494927"/>
                </a:lnTo>
                <a:lnTo>
                  <a:pt x="918437" y="4395099"/>
                </a:lnTo>
                <a:lnTo>
                  <a:pt x="773267" y="4264905"/>
                </a:lnTo>
                <a:close/>
                <a:moveTo>
                  <a:pt x="4437995" y="3810457"/>
                </a:moveTo>
                <a:lnTo>
                  <a:pt x="4508279" y="3851036"/>
                </a:lnTo>
                <a:lnTo>
                  <a:pt x="4452225" y="3932760"/>
                </a:lnTo>
                <a:cubicBezTo>
                  <a:pt x="4401888" y="4001009"/>
                  <a:pt x="4348122" y="4066574"/>
                  <a:pt x="4291181" y="4129201"/>
                </a:cubicBezTo>
                <a:lnTo>
                  <a:pt x="4257857" y="4162288"/>
                </a:lnTo>
                <a:lnTo>
                  <a:pt x="4200689" y="4105121"/>
                </a:lnTo>
                <a:lnTo>
                  <a:pt x="4231268" y="4074760"/>
                </a:lnTo>
                <a:cubicBezTo>
                  <a:pt x="4286342" y="4014186"/>
                  <a:pt x="4338346" y="3950770"/>
                  <a:pt x="4387033" y="3884758"/>
                </a:cubicBezTo>
                <a:close/>
                <a:moveTo>
                  <a:pt x="445313" y="3743214"/>
                </a:moveTo>
                <a:lnTo>
                  <a:pt x="482570" y="3803615"/>
                </a:lnTo>
                <a:cubicBezTo>
                  <a:pt x="519347" y="3858068"/>
                  <a:pt x="558310" y="3910923"/>
                  <a:pt x="599333" y="3962055"/>
                </a:cubicBezTo>
                <a:lnTo>
                  <a:pt x="647607" y="4015922"/>
                </a:lnTo>
                <a:lnTo>
                  <a:pt x="590364" y="4073165"/>
                </a:lnTo>
                <a:lnTo>
                  <a:pt x="536156" y="4012676"/>
                </a:lnTo>
                <a:cubicBezTo>
                  <a:pt x="493743" y="3959812"/>
                  <a:pt x="453460" y="3905165"/>
                  <a:pt x="415436" y="3848867"/>
                </a:cubicBezTo>
                <a:lnTo>
                  <a:pt x="375226" y="3783679"/>
                </a:lnTo>
                <a:close/>
                <a:moveTo>
                  <a:pt x="4724197" y="3235039"/>
                </a:moveTo>
                <a:lnTo>
                  <a:pt x="4802449" y="3256006"/>
                </a:lnTo>
                <a:lnTo>
                  <a:pt x="4776945" y="3334329"/>
                </a:lnTo>
                <a:cubicBezTo>
                  <a:pt x="4756785" y="3388166"/>
                  <a:pt x="4734799" y="3441112"/>
                  <a:pt x="4711064" y="3493091"/>
                </a:cubicBezTo>
                <a:lnTo>
                  <a:pt x="4645508" y="3624370"/>
                </a:lnTo>
                <a:lnTo>
                  <a:pt x="4575300" y="3583835"/>
                </a:lnTo>
                <a:lnTo>
                  <a:pt x="4637386" y="3459501"/>
                </a:lnTo>
                <a:cubicBezTo>
                  <a:pt x="4660344" y="3409227"/>
                  <a:pt x="4681609" y="3358017"/>
                  <a:pt x="4701108" y="3305944"/>
                </a:cubicBezTo>
                <a:close/>
                <a:moveTo>
                  <a:pt x="189454" y="3196898"/>
                </a:moveTo>
                <a:lnTo>
                  <a:pt x="197594" y="3226384"/>
                </a:lnTo>
                <a:cubicBezTo>
                  <a:pt x="224140" y="3305771"/>
                  <a:pt x="254741" y="3383301"/>
                  <a:pt x="289152" y="3458728"/>
                </a:cubicBezTo>
                <a:lnTo>
                  <a:pt x="316140" y="3511897"/>
                </a:lnTo>
                <a:lnTo>
                  <a:pt x="245976" y="3552406"/>
                </a:lnTo>
                <a:lnTo>
                  <a:pt x="215463" y="3492291"/>
                </a:lnTo>
                <a:cubicBezTo>
                  <a:pt x="179886" y="3414308"/>
                  <a:pt x="148248" y="3334151"/>
                  <a:pt x="120803" y="3252073"/>
                </a:cubicBezTo>
                <a:lnTo>
                  <a:pt x="111348" y="3217827"/>
                </a:lnTo>
                <a:close/>
                <a:moveTo>
                  <a:pt x="4845663" y="2603755"/>
                </a:moveTo>
                <a:lnTo>
                  <a:pt x="4926616" y="2603755"/>
                </a:lnTo>
                <a:lnTo>
                  <a:pt x="4921808" y="2705310"/>
                </a:lnTo>
                <a:cubicBezTo>
                  <a:pt x="4914850" y="2778410"/>
                  <a:pt x="4904706" y="2850580"/>
                  <a:pt x="4891516" y="2921681"/>
                </a:cubicBezTo>
                <a:lnTo>
                  <a:pt x="4873233" y="3000714"/>
                </a:lnTo>
                <a:lnTo>
                  <a:pt x="4795049" y="2979765"/>
                </a:lnTo>
                <a:lnTo>
                  <a:pt x="4811923" y="2906822"/>
                </a:lnTo>
                <a:cubicBezTo>
                  <a:pt x="4824681" y="2838052"/>
                  <a:pt x="4834493" y="2768247"/>
                  <a:pt x="4841222" y="2697544"/>
                </a:cubicBezTo>
                <a:close/>
                <a:moveTo>
                  <a:pt x="1186" y="2603755"/>
                </a:moveTo>
                <a:lnTo>
                  <a:pt x="82139" y="2603755"/>
                </a:lnTo>
                <a:lnTo>
                  <a:pt x="88953" y="2729739"/>
                </a:lnTo>
                <a:lnTo>
                  <a:pt x="123407" y="2940337"/>
                </a:lnTo>
                <a:lnTo>
                  <a:pt x="44924" y="2961366"/>
                </a:lnTo>
                <a:lnTo>
                  <a:pt x="8479" y="2738597"/>
                </a:lnTo>
                <a:close/>
                <a:moveTo>
                  <a:pt x="43310" y="1980799"/>
                </a:moveTo>
                <a:lnTo>
                  <a:pt x="121494" y="2001748"/>
                </a:lnTo>
                <a:lnTo>
                  <a:pt x="114968" y="2029958"/>
                </a:lnTo>
                <a:cubicBezTo>
                  <a:pt x="102210" y="2098728"/>
                  <a:pt x="92398" y="2168533"/>
                  <a:pt x="85669" y="2239237"/>
                </a:cubicBezTo>
                <a:lnTo>
                  <a:pt x="80953" y="2338842"/>
                </a:lnTo>
                <a:lnTo>
                  <a:pt x="0" y="2338842"/>
                </a:lnTo>
                <a:lnTo>
                  <a:pt x="5083" y="2231471"/>
                </a:lnTo>
                <a:cubicBezTo>
                  <a:pt x="12041" y="2158371"/>
                  <a:pt x="22185" y="2086200"/>
                  <a:pt x="35376" y="2015099"/>
                </a:cubicBezTo>
                <a:close/>
                <a:moveTo>
                  <a:pt x="4875683" y="1941227"/>
                </a:moveTo>
                <a:lnTo>
                  <a:pt x="4894858" y="2033510"/>
                </a:lnTo>
                <a:cubicBezTo>
                  <a:pt x="4907399" y="2104098"/>
                  <a:pt x="4916940" y="2175723"/>
                  <a:pt x="4923347" y="2248249"/>
                </a:cubicBezTo>
                <a:lnTo>
                  <a:pt x="4927330" y="2338842"/>
                </a:lnTo>
                <a:lnTo>
                  <a:pt x="4846377" y="2338842"/>
                </a:lnTo>
                <a:lnTo>
                  <a:pt x="4842711" y="2255465"/>
                </a:lnTo>
                <a:cubicBezTo>
                  <a:pt x="4836515" y="2185317"/>
                  <a:pt x="4827286" y="2116039"/>
                  <a:pt x="4815156" y="2047765"/>
                </a:cubicBezTo>
                <a:lnTo>
                  <a:pt x="4797379" y="1962208"/>
                </a:lnTo>
                <a:close/>
                <a:moveTo>
                  <a:pt x="243310" y="1388655"/>
                </a:moveTo>
                <a:lnTo>
                  <a:pt x="313519" y="1429190"/>
                </a:lnTo>
                <a:lnTo>
                  <a:pt x="289505" y="1477280"/>
                </a:lnTo>
                <a:cubicBezTo>
                  <a:pt x="266547" y="1527554"/>
                  <a:pt x="245282" y="1578764"/>
                  <a:pt x="225783" y="1630837"/>
                </a:cubicBezTo>
                <a:lnTo>
                  <a:pt x="188467" y="1745435"/>
                </a:lnTo>
                <a:lnTo>
                  <a:pt x="110215" y="1724468"/>
                </a:lnTo>
                <a:lnTo>
                  <a:pt x="149946" y="1602451"/>
                </a:lnTo>
                <a:cubicBezTo>
                  <a:pt x="170106" y="1548614"/>
                  <a:pt x="192092" y="1495669"/>
                  <a:pt x="215828" y="1443690"/>
                </a:cubicBezTo>
                <a:close/>
                <a:moveTo>
                  <a:pt x="4646844" y="1317459"/>
                </a:moveTo>
                <a:lnTo>
                  <a:pt x="4674549" y="1367241"/>
                </a:lnTo>
                <a:cubicBezTo>
                  <a:pt x="4715904" y="1450121"/>
                  <a:pt x="4752736" y="1535653"/>
                  <a:pt x="4784722" y="1623514"/>
                </a:cubicBezTo>
                <a:lnTo>
                  <a:pt x="4803562" y="1686293"/>
                </a:lnTo>
                <a:lnTo>
                  <a:pt x="4725441" y="1707226"/>
                </a:lnTo>
                <a:lnTo>
                  <a:pt x="4708631" y="1651209"/>
                </a:lnTo>
                <a:cubicBezTo>
                  <a:pt x="4677693" y="1566228"/>
                  <a:pt x="4642068" y="1483500"/>
                  <a:pt x="4602068" y="1403337"/>
                </a:cubicBezTo>
                <a:lnTo>
                  <a:pt x="4576786" y="1357907"/>
                </a:lnTo>
                <a:close/>
                <a:moveTo>
                  <a:pt x="587567" y="866642"/>
                </a:moveTo>
                <a:lnTo>
                  <a:pt x="644798" y="923873"/>
                </a:lnTo>
                <a:lnTo>
                  <a:pt x="602427" y="970878"/>
                </a:lnTo>
                <a:cubicBezTo>
                  <a:pt x="546735" y="1040001"/>
                  <a:pt x="494815" y="1112291"/>
                  <a:pt x="446980" y="1187436"/>
                </a:cubicBezTo>
                <a:lnTo>
                  <a:pt x="441303" y="1197071"/>
                </a:lnTo>
                <a:lnTo>
                  <a:pt x="371224" y="1156610"/>
                </a:lnTo>
                <a:lnTo>
                  <a:pt x="378640" y="1144023"/>
                </a:lnTo>
                <a:cubicBezTo>
                  <a:pt x="428096" y="1066332"/>
                  <a:pt x="481775" y="991592"/>
                  <a:pt x="539355" y="920126"/>
                </a:cubicBezTo>
                <a:close/>
                <a:moveTo>
                  <a:pt x="4260057" y="778116"/>
                </a:moveTo>
                <a:lnTo>
                  <a:pt x="4303106" y="820791"/>
                </a:lnTo>
                <a:cubicBezTo>
                  <a:pt x="4352068" y="875424"/>
                  <a:pt x="4398632" y="932250"/>
                  <a:pt x="4442633" y="991104"/>
                </a:cubicBezTo>
                <a:lnTo>
                  <a:pt x="4510217" y="1090446"/>
                </a:lnTo>
                <a:lnTo>
                  <a:pt x="4439981" y="1130996"/>
                </a:lnTo>
                <a:lnTo>
                  <a:pt x="4377755" y="1039530"/>
                </a:lnTo>
                <a:cubicBezTo>
                  <a:pt x="4335197" y="982605"/>
                  <a:pt x="4290159" y="927641"/>
                  <a:pt x="4242802" y="874800"/>
                </a:cubicBezTo>
                <a:lnTo>
                  <a:pt x="4202915" y="835258"/>
                </a:lnTo>
                <a:close/>
                <a:moveTo>
                  <a:pt x="1050202" y="443698"/>
                </a:moveTo>
                <a:lnTo>
                  <a:pt x="1090915" y="514215"/>
                </a:lnTo>
                <a:lnTo>
                  <a:pt x="979345" y="596645"/>
                </a:lnTo>
                <a:lnTo>
                  <a:pt x="827307" y="731738"/>
                </a:lnTo>
                <a:lnTo>
                  <a:pt x="770053" y="674484"/>
                </a:lnTo>
                <a:lnTo>
                  <a:pt x="929047" y="533210"/>
                </a:lnTo>
                <a:close/>
                <a:moveTo>
                  <a:pt x="3746228" y="359086"/>
                </a:moveTo>
                <a:lnTo>
                  <a:pt x="3863392" y="433667"/>
                </a:lnTo>
                <a:lnTo>
                  <a:pt x="4069205" y="594325"/>
                </a:lnTo>
                <a:lnTo>
                  <a:pt x="4011628" y="651901"/>
                </a:lnTo>
                <a:lnTo>
                  <a:pt x="3817501" y="500365"/>
                </a:lnTo>
                <a:lnTo>
                  <a:pt x="3705736" y="429220"/>
                </a:lnTo>
                <a:close/>
                <a:moveTo>
                  <a:pt x="1607364" y="152935"/>
                </a:moveTo>
                <a:lnTo>
                  <a:pt x="1628347" y="231243"/>
                </a:lnTo>
                <a:lnTo>
                  <a:pt x="1594162" y="242870"/>
                </a:lnTo>
                <a:cubicBezTo>
                  <a:pt x="1528505" y="268534"/>
                  <a:pt x="1464261" y="297021"/>
                  <a:pt x="1401580" y="328180"/>
                </a:cubicBezTo>
                <a:lnTo>
                  <a:pt x="1316131" y="374475"/>
                </a:lnTo>
                <a:lnTo>
                  <a:pt x="1275657" y="304372"/>
                </a:lnTo>
                <a:lnTo>
                  <a:pt x="1365592" y="255646"/>
                </a:lnTo>
                <a:cubicBezTo>
                  <a:pt x="1430398" y="223431"/>
                  <a:pt x="1496818" y="193979"/>
                  <a:pt x="1564701" y="167444"/>
                </a:cubicBezTo>
                <a:close/>
                <a:moveTo>
                  <a:pt x="3184994" y="106657"/>
                </a:moveTo>
                <a:lnTo>
                  <a:pt x="3382976" y="175679"/>
                </a:lnTo>
                <a:lnTo>
                  <a:pt x="3512831" y="233515"/>
                </a:lnTo>
                <a:lnTo>
                  <a:pt x="3472150" y="303977"/>
                </a:lnTo>
                <a:lnTo>
                  <a:pt x="3352834" y="250834"/>
                </a:lnTo>
                <a:lnTo>
                  <a:pt x="3162586" y="184508"/>
                </a:lnTo>
                <a:close/>
                <a:moveTo>
                  <a:pt x="2222078" y="10999"/>
                </a:moveTo>
                <a:lnTo>
                  <a:pt x="2222078" y="91952"/>
                </a:lnTo>
                <a:lnTo>
                  <a:pt x="2219222" y="92096"/>
                </a:lnTo>
                <a:cubicBezTo>
                  <a:pt x="2146424" y="99489"/>
                  <a:pt x="2074593" y="110151"/>
                  <a:pt x="2003878" y="123933"/>
                </a:cubicBezTo>
                <a:lnTo>
                  <a:pt x="1881779" y="153517"/>
                </a:lnTo>
                <a:lnTo>
                  <a:pt x="1860837" y="75362"/>
                </a:lnTo>
                <a:lnTo>
                  <a:pt x="1988302" y="44477"/>
                </a:lnTo>
                <a:cubicBezTo>
                  <a:pt x="2061415" y="30228"/>
                  <a:pt x="2135680" y="19205"/>
                  <a:pt x="2210945" y="11561"/>
                </a:cubicBezTo>
                <a:close/>
                <a:moveTo>
                  <a:pt x="2486991" y="0"/>
                </a:moveTo>
                <a:lnTo>
                  <a:pt x="2715945" y="11561"/>
                </a:lnTo>
                <a:lnTo>
                  <a:pt x="2927595" y="43186"/>
                </a:lnTo>
                <a:lnTo>
                  <a:pt x="2905029" y="121586"/>
                </a:lnTo>
                <a:lnTo>
                  <a:pt x="2707668" y="92096"/>
                </a:lnTo>
                <a:lnTo>
                  <a:pt x="2486991" y="8095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842032" y="2743902"/>
            <a:ext cx="425949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</a:p>
        </p:txBody>
      </p:sp>
    </p:spTree>
    <p:extLst>
      <p:ext uri="{BB962C8B-B14F-4D97-AF65-F5344CB8AC3E}">
        <p14:creationId xmlns:p14="http://schemas.microsoft.com/office/powerpoint/2010/main" val="392196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9" dur="28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28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8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5" dur="28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28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" grpId="0" animBg="1"/>
      <p:bldP spid="2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2" name="Google Shape;1642;p40"/>
          <p:cNvGrpSpPr/>
          <p:nvPr/>
        </p:nvGrpSpPr>
        <p:grpSpPr>
          <a:xfrm>
            <a:off x="6252075" y="227811"/>
            <a:ext cx="5517247" cy="6630184"/>
            <a:chOff x="4689056" y="170858"/>
            <a:chExt cx="4137935" cy="4972638"/>
          </a:xfrm>
        </p:grpSpPr>
        <p:grpSp>
          <p:nvGrpSpPr>
            <p:cNvPr id="1643" name="Google Shape;1643;p40"/>
            <p:cNvGrpSpPr/>
            <p:nvPr/>
          </p:nvGrpSpPr>
          <p:grpSpPr>
            <a:xfrm>
              <a:off x="5313076" y="1838325"/>
              <a:ext cx="3440772" cy="3305172"/>
              <a:chOff x="10381150" y="1238900"/>
              <a:chExt cx="4415775" cy="4241750"/>
            </a:xfrm>
          </p:grpSpPr>
          <p:sp>
            <p:nvSpPr>
              <p:cNvPr id="1644" name="Google Shape;1644;p40"/>
              <p:cNvSpPr/>
              <p:nvPr/>
            </p:nvSpPr>
            <p:spPr>
              <a:xfrm>
                <a:off x="11086350" y="3222975"/>
                <a:ext cx="1580600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63224" h="32737" extrusionOk="0">
                    <a:moveTo>
                      <a:pt x="63223" y="27296"/>
                    </a:moveTo>
                    <a:lnTo>
                      <a:pt x="55837" y="28056"/>
                    </a:lnTo>
                    <a:lnTo>
                      <a:pt x="16414" y="32007"/>
                    </a:lnTo>
                    <a:lnTo>
                      <a:pt x="9180" y="32737"/>
                    </a:lnTo>
                    <a:cubicBezTo>
                      <a:pt x="7660" y="31126"/>
                      <a:pt x="6383" y="29515"/>
                      <a:pt x="5319" y="27934"/>
                    </a:cubicBezTo>
                    <a:cubicBezTo>
                      <a:pt x="5259" y="27813"/>
                      <a:pt x="5137" y="27691"/>
                      <a:pt x="5076" y="27570"/>
                    </a:cubicBezTo>
                    <a:cubicBezTo>
                      <a:pt x="1064" y="21642"/>
                      <a:pt x="0" y="16597"/>
                      <a:pt x="0" y="16597"/>
                    </a:cubicBezTo>
                    <a:lnTo>
                      <a:pt x="40821" y="1"/>
                    </a:lnTo>
                    <a:cubicBezTo>
                      <a:pt x="44013" y="1065"/>
                      <a:pt x="47326" y="3952"/>
                      <a:pt x="50366" y="7448"/>
                    </a:cubicBezTo>
                    <a:cubicBezTo>
                      <a:pt x="53770" y="11399"/>
                      <a:pt x="56901" y="16141"/>
                      <a:pt x="59211" y="19971"/>
                    </a:cubicBezTo>
                    <a:cubicBezTo>
                      <a:pt x="61673" y="24135"/>
                      <a:pt x="63223" y="27296"/>
                      <a:pt x="63223" y="2729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5" name="Google Shape;1645;p40"/>
              <p:cNvSpPr/>
              <p:nvPr/>
            </p:nvSpPr>
            <p:spPr>
              <a:xfrm>
                <a:off x="11086350" y="3222975"/>
                <a:ext cx="1019800" cy="414175"/>
              </a:xfrm>
              <a:custGeom>
                <a:avLst/>
                <a:gdLst/>
                <a:ahLst/>
                <a:cxnLst/>
                <a:rect l="l" t="t" r="r" b="b"/>
                <a:pathLst>
                  <a:path w="40792" h="16567" fill="none" extrusionOk="0">
                    <a:moveTo>
                      <a:pt x="0" y="16566"/>
                    </a:moveTo>
                    <a:lnTo>
                      <a:pt x="40791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6" name="Google Shape;1646;p40"/>
              <p:cNvSpPr/>
              <p:nvPr/>
            </p:nvSpPr>
            <p:spPr>
              <a:xfrm>
                <a:off x="11496675" y="3368125"/>
                <a:ext cx="1069200" cy="654275"/>
              </a:xfrm>
              <a:custGeom>
                <a:avLst/>
                <a:gdLst/>
                <a:ahLst/>
                <a:cxnLst/>
                <a:rect l="l" t="t" r="r" b="b"/>
                <a:pathLst>
                  <a:path w="42768" h="26171" extrusionOk="0">
                    <a:moveTo>
                      <a:pt x="25351" y="0"/>
                    </a:moveTo>
                    <a:cubicBezTo>
                      <a:pt x="25351" y="487"/>
                      <a:pt x="14348" y="20031"/>
                      <a:pt x="1" y="26171"/>
                    </a:cubicBezTo>
                    <a:lnTo>
                      <a:pt x="39424" y="22219"/>
                    </a:lnTo>
                    <a:lnTo>
                      <a:pt x="41430" y="20244"/>
                    </a:lnTo>
                    <a:lnTo>
                      <a:pt x="42767" y="14165"/>
                    </a:lnTo>
                    <a:cubicBezTo>
                      <a:pt x="40488" y="10335"/>
                      <a:pt x="37357" y="5563"/>
                      <a:pt x="33892" y="1642"/>
                    </a:cubicBezTo>
                    <a:lnTo>
                      <a:pt x="25351" y="0"/>
                    </a:ln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7" name="Google Shape;1647;p40"/>
              <p:cNvSpPr/>
              <p:nvPr/>
            </p:nvSpPr>
            <p:spPr>
              <a:xfrm>
                <a:off x="11952625" y="1628725"/>
                <a:ext cx="1680900" cy="2132275"/>
              </a:xfrm>
              <a:custGeom>
                <a:avLst/>
                <a:gdLst/>
                <a:ahLst/>
                <a:cxnLst/>
                <a:rect l="l" t="t" r="r" b="b"/>
                <a:pathLst>
                  <a:path w="67236" h="85291" extrusionOk="0">
                    <a:moveTo>
                      <a:pt x="14104" y="36232"/>
                    </a:moveTo>
                    <a:cubicBezTo>
                      <a:pt x="14104" y="36232"/>
                      <a:pt x="3009" y="16414"/>
                      <a:pt x="19879" y="9606"/>
                    </a:cubicBezTo>
                    <a:cubicBezTo>
                      <a:pt x="19879" y="9606"/>
                      <a:pt x="20517" y="2584"/>
                      <a:pt x="33344" y="1277"/>
                    </a:cubicBezTo>
                    <a:cubicBezTo>
                      <a:pt x="46141" y="1"/>
                      <a:pt x="61673" y="9788"/>
                      <a:pt x="64439" y="27722"/>
                    </a:cubicBezTo>
                    <a:cubicBezTo>
                      <a:pt x="67235" y="45655"/>
                      <a:pt x="55077" y="55655"/>
                      <a:pt x="55077" y="55655"/>
                    </a:cubicBezTo>
                    <a:cubicBezTo>
                      <a:pt x="55077" y="55655"/>
                      <a:pt x="66172" y="66537"/>
                      <a:pt x="55077" y="75899"/>
                    </a:cubicBezTo>
                    <a:cubicBezTo>
                      <a:pt x="43983" y="85291"/>
                      <a:pt x="20304" y="79972"/>
                      <a:pt x="11155" y="72494"/>
                    </a:cubicBezTo>
                    <a:cubicBezTo>
                      <a:pt x="1976" y="65047"/>
                      <a:pt x="8146" y="54591"/>
                      <a:pt x="8146" y="54591"/>
                    </a:cubicBezTo>
                    <a:cubicBezTo>
                      <a:pt x="8146" y="54591"/>
                      <a:pt x="0" y="41552"/>
                      <a:pt x="14104" y="362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8" name="Google Shape;1648;p40"/>
              <p:cNvSpPr/>
              <p:nvPr/>
            </p:nvSpPr>
            <p:spPr>
              <a:xfrm>
                <a:off x="12448825" y="1628725"/>
                <a:ext cx="1114025" cy="693050"/>
              </a:xfrm>
              <a:custGeom>
                <a:avLst/>
                <a:gdLst/>
                <a:ahLst/>
                <a:cxnLst/>
                <a:rect l="l" t="t" r="r" b="b"/>
                <a:pathLst>
                  <a:path w="44561" h="27722" fill="none" extrusionOk="0">
                    <a:moveTo>
                      <a:pt x="1" y="9606"/>
                    </a:moveTo>
                    <a:cubicBezTo>
                      <a:pt x="1" y="9606"/>
                      <a:pt x="639" y="2584"/>
                      <a:pt x="13435" y="1277"/>
                    </a:cubicBezTo>
                    <a:cubicBezTo>
                      <a:pt x="26262" y="1"/>
                      <a:pt x="41795" y="9788"/>
                      <a:pt x="44561" y="27722"/>
                    </a:cubicBezTo>
                  </a:path>
                </a:pathLst>
              </a:custGeom>
              <a:solidFill>
                <a:schemeClr val="dk1"/>
              </a:solidFill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9" name="Google Shape;1649;p40"/>
              <p:cNvSpPr/>
              <p:nvPr/>
            </p:nvSpPr>
            <p:spPr>
              <a:xfrm>
                <a:off x="12233025" y="2374175"/>
                <a:ext cx="1082100" cy="1147075"/>
              </a:xfrm>
              <a:custGeom>
                <a:avLst/>
                <a:gdLst/>
                <a:ahLst/>
                <a:cxnLst/>
                <a:rect l="l" t="t" r="r" b="b"/>
                <a:pathLst>
                  <a:path w="43284" h="45883" extrusionOk="0">
                    <a:moveTo>
                      <a:pt x="21156" y="1"/>
                    </a:moveTo>
                    <a:cubicBezTo>
                      <a:pt x="21156" y="1"/>
                      <a:pt x="2888" y="5442"/>
                      <a:pt x="1459" y="11764"/>
                    </a:cubicBezTo>
                    <a:cubicBezTo>
                      <a:pt x="0" y="18117"/>
                      <a:pt x="7538" y="25503"/>
                      <a:pt x="7538" y="25503"/>
                    </a:cubicBezTo>
                    <a:cubicBezTo>
                      <a:pt x="7538" y="25503"/>
                      <a:pt x="5927" y="29515"/>
                      <a:pt x="7326" y="36536"/>
                    </a:cubicBezTo>
                    <a:cubicBezTo>
                      <a:pt x="8346" y="41574"/>
                      <a:pt x="12935" y="45883"/>
                      <a:pt x="19861" y="45883"/>
                    </a:cubicBezTo>
                    <a:cubicBezTo>
                      <a:pt x="22630" y="45883"/>
                      <a:pt x="25773" y="45194"/>
                      <a:pt x="29210" y="43588"/>
                    </a:cubicBezTo>
                    <a:cubicBezTo>
                      <a:pt x="41278" y="37965"/>
                      <a:pt x="36870" y="24682"/>
                      <a:pt x="36870" y="24682"/>
                    </a:cubicBezTo>
                    <a:cubicBezTo>
                      <a:pt x="36870" y="24682"/>
                      <a:pt x="40457" y="22737"/>
                      <a:pt x="41885" y="19484"/>
                    </a:cubicBezTo>
                    <a:cubicBezTo>
                      <a:pt x="43284" y="16263"/>
                      <a:pt x="40882" y="8846"/>
                      <a:pt x="40882" y="8846"/>
                    </a:cubicBezTo>
                    <a:lnTo>
                      <a:pt x="2115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0" name="Google Shape;1650;p40"/>
              <p:cNvSpPr/>
              <p:nvPr/>
            </p:nvSpPr>
            <p:spPr>
              <a:xfrm>
                <a:off x="13771050" y="1778425"/>
                <a:ext cx="142125" cy="250800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10032" extrusionOk="0">
                    <a:moveTo>
                      <a:pt x="1824" y="5290"/>
                    </a:moveTo>
                    <a:cubicBezTo>
                      <a:pt x="1824" y="5290"/>
                      <a:pt x="0" y="913"/>
                      <a:pt x="1702" y="457"/>
                    </a:cubicBezTo>
                    <a:cubicBezTo>
                      <a:pt x="3404" y="1"/>
                      <a:pt x="5684" y="7296"/>
                      <a:pt x="5593" y="8664"/>
                    </a:cubicBezTo>
                    <a:cubicBezTo>
                      <a:pt x="5471" y="10031"/>
                      <a:pt x="3708" y="9636"/>
                      <a:pt x="3192" y="9636"/>
                    </a:cubicBezTo>
                    <a:cubicBezTo>
                      <a:pt x="2645" y="9636"/>
                      <a:pt x="1824" y="5290"/>
                      <a:pt x="1824" y="5290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1" name="Google Shape;1651;p40"/>
              <p:cNvSpPr/>
              <p:nvPr/>
            </p:nvSpPr>
            <p:spPr>
              <a:xfrm>
                <a:off x="13523325" y="1761725"/>
                <a:ext cx="566125" cy="679350"/>
              </a:xfrm>
              <a:custGeom>
                <a:avLst/>
                <a:gdLst/>
                <a:ahLst/>
                <a:cxnLst/>
                <a:rect l="l" t="t" r="r" b="b"/>
                <a:pathLst>
                  <a:path w="22645" h="27174" extrusionOk="0">
                    <a:moveTo>
                      <a:pt x="22432" y="18541"/>
                    </a:moveTo>
                    <a:cubicBezTo>
                      <a:pt x="22432" y="18541"/>
                      <a:pt x="16292" y="8298"/>
                      <a:pt x="13830" y="5988"/>
                    </a:cubicBezTo>
                    <a:cubicBezTo>
                      <a:pt x="11307" y="3678"/>
                      <a:pt x="3374" y="0"/>
                      <a:pt x="3070" y="1094"/>
                    </a:cubicBezTo>
                    <a:cubicBezTo>
                      <a:pt x="2766" y="2189"/>
                      <a:pt x="9149" y="6292"/>
                      <a:pt x="9149" y="6292"/>
                    </a:cubicBezTo>
                    <a:cubicBezTo>
                      <a:pt x="9149" y="6292"/>
                      <a:pt x="942" y="2523"/>
                      <a:pt x="486" y="3800"/>
                    </a:cubicBezTo>
                    <a:cubicBezTo>
                      <a:pt x="0" y="5198"/>
                      <a:pt x="8359" y="8845"/>
                      <a:pt x="8359" y="8845"/>
                    </a:cubicBezTo>
                    <a:cubicBezTo>
                      <a:pt x="8359" y="8845"/>
                      <a:pt x="1550" y="7751"/>
                      <a:pt x="1246" y="9332"/>
                    </a:cubicBezTo>
                    <a:cubicBezTo>
                      <a:pt x="1064" y="10335"/>
                      <a:pt x="8146" y="11368"/>
                      <a:pt x="8146" y="11368"/>
                    </a:cubicBezTo>
                    <a:cubicBezTo>
                      <a:pt x="8146" y="11368"/>
                      <a:pt x="1885" y="11672"/>
                      <a:pt x="2888" y="13101"/>
                    </a:cubicBezTo>
                    <a:cubicBezTo>
                      <a:pt x="3283" y="13739"/>
                      <a:pt x="9727" y="13708"/>
                      <a:pt x="9727" y="13708"/>
                    </a:cubicBezTo>
                    <a:cubicBezTo>
                      <a:pt x="9727" y="13708"/>
                      <a:pt x="11003" y="16474"/>
                      <a:pt x="13222" y="17356"/>
                    </a:cubicBezTo>
                    <a:cubicBezTo>
                      <a:pt x="13222" y="17356"/>
                      <a:pt x="16353" y="27174"/>
                      <a:pt x="16627" y="27113"/>
                    </a:cubicBezTo>
                    <a:cubicBezTo>
                      <a:pt x="16931" y="27113"/>
                      <a:pt x="22645" y="25472"/>
                      <a:pt x="22645" y="2547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2" name="Google Shape;1652;p40"/>
              <p:cNvSpPr/>
              <p:nvPr/>
            </p:nvSpPr>
            <p:spPr>
              <a:xfrm>
                <a:off x="10867500" y="2122650"/>
                <a:ext cx="376925" cy="639100"/>
              </a:xfrm>
              <a:custGeom>
                <a:avLst/>
                <a:gdLst/>
                <a:ahLst/>
                <a:cxnLst/>
                <a:rect l="l" t="t" r="r" b="b"/>
                <a:pathLst>
                  <a:path w="15077" h="25564" extrusionOk="0">
                    <a:moveTo>
                      <a:pt x="12219" y="24165"/>
                    </a:moveTo>
                    <a:cubicBezTo>
                      <a:pt x="10943" y="25564"/>
                      <a:pt x="4164" y="24743"/>
                      <a:pt x="4164" y="24834"/>
                    </a:cubicBezTo>
                    <a:cubicBezTo>
                      <a:pt x="4164" y="24834"/>
                      <a:pt x="3982" y="24591"/>
                      <a:pt x="3678" y="24074"/>
                    </a:cubicBezTo>
                    <a:cubicBezTo>
                      <a:pt x="2584" y="22372"/>
                      <a:pt x="0" y="18086"/>
                      <a:pt x="30" y="15655"/>
                    </a:cubicBezTo>
                    <a:cubicBezTo>
                      <a:pt x="61" y="13071"/>
                      <a:pt x="3192" y="11004"/>
                      <a:pt x="5471" y="10214"/>
                    </a:cubicBezTo>
                    <a:cubicBezTo>
                      <a:pt x="5866" y="10062"/>
                      <a:pt x="6262" y="9940"/>
                      <a:pt x="6596" y="9910"/>
                    </a:cubicBezTo>
                    <a:cubicBezTo>
                      <a:pt x="6596" y="9910"/>
                      <a:pt x="4894" y="1"/>
                      <a:pt x="6748" y="457"/>
                    </a:cubicBezTo>
                    <a:cubicBezTo>
                      <a:pt x="7842" y="730"/>
                      <a:pt x="10699" y="12798"/>
                      <a:pt x="11003" y="15472"/>
                    </a:cubicBezTo>
                    <a:cubicBezTo>
                      <a:pt x="11003" y="15472"/>
                      <a:pt x="12067" y="10639"/>
                      <a:pt x="13587" y="10822"/>
                    </a:cubicBezTo>
                    <a:cubicBezTo>
                      <a:pt x="15076" y="10974"/>
                      <a:pt x="13465" y="22798"/>
                      <a:pt x="12219" y="24165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3" name="Google Shape;1653;p40"/>
              <p:cNvSpPr/>
              <p:nvPr/>
            </p:nvSpPr>
            <p:spPr>
              <a:xfrm>
                <a:off x="10867500" y="2378750"/>
                <a:ext cx="245450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13892" extrusionOk="0">
                    <a:moveTo>
                      <a:pt x="5471" y="0"/>
                    </a:moveTo>
                    <a:cubicBezTo>
                      <a:pt x="3192" y="821"/>
                      <a:pt x="61" y="2857"/>
                      <a:pt x="30" y="5441"/>
                    </a:cubicBezTo>
                    <a:cubicBezTo>
                      <a:pt x="0" y="7873"/>
                      <a:pt x="2584" y="12159"/>
                      <a:pt x="3678" y="13891"/>
                    </a:cubicBezTo>
                    <a:cubicBezTo>
                      <a:pt x="6262" y="13739"/>
                      <a:pt x="8389" y="11915"/>
                      <a:pt x="8997" y="9210"/>
                    </a:cubicBezTo>
                    <a:cubicBezTo>
                      <a:pt x="9818" y="5259"/>
                      <a:pt x="6748" y="243"/>
                      <a:pt x="6748" y="243"/>
                    </a:cubicBezTo>
                    <a:lnTo>
                      <a:pt x="5471" y="0"/>
                    </a:ln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4" name="Google Shape;1654;p40"/>
              <p:cNvSpPr/>
              <p:nvPr/>
            </p:nvSpPr>
            <p:spPr>
              <a:xfrm>
                <a:off x="10941200" y="2678150"/>
                <a:ext cx="634525" cy="1424050"/>
              </a:xfrm>
              <a:custGeom>
                <a:avLst/>
                <a:gdLst/>
                <a:ahLst/>
                <a:cxnLst/>
                <a:rect l="l" t="t" r="r" b="b"/>
                <a:pathLst>
                  <a:path w="25381" h="56962" extrusionOk="0">
                    <a:moveTo>
                      <a:pt x="10609" y="730"/>
                    </a:moveTo>
                    <a:cubicBezTo>
                      <a:pt x="10609" y="730"/>
                      <a:pt x="25381" y="34985"/>
                      <a:pt x="23192" y="46293"/>
                    </a:cubicBezTo>
                    <a:cubicBezTo>
                      <a:pt x="21125" y="56961"/>
                      <a:pt x="9241" y="56384"/>
                      <a:pt x="5411" y="49211"/>
                    </a:cubicBezTo>
                    <a:cubicBezTo>
                      <a:pt x="1551" y="42037"/>
                      <a:pt x="0" y="2766"/>
                      <a:pt x="0" y="2766"/>
                    </a:cubicBezTo>
                    <a:cubicBezTo>
                      <a:pt x="0" y="2766"/>
                      <a:pt x="5441" y="0"/>
                      <a:pt x="10609" y="7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5" name="Google Shape;1655;p40"/>
              <p:cNvSpPr/>
              <p:nvPr/>
            </p:nvSpPr>
            <p:spPr>
              <a:xfrm>
                <a:off x="13376650" y="2947150"/>
                <a:ext cx="1248525" cy="1071450"/>
              </a:xfrm>
              <a:custGeom>
                <a:avLst/>
                <a:gdLst/>
                <a:ahLst/>
                <a:cxnLst/>
                <a:rect l="l" t="t" r="r" b="b"/>
                <a:pathLst>
                  <a:path w="49941" h="42858" extrusionOk="0">
                    <a:moveTo>
                      <a:pt x="49576" y="18420"/>
                    </a:moveTo>
                    <a:lnTo>
                      <a:pt x="47357" y="19605"/>
                    </a:lnTo>
                    <a:lnTo>
                      <a:pt x="32038" y="27691"/>
                    </a:lnTo>
                    <a:lnTo>
                      <a:pt x="3435" y="42858"/>
                    </a:lnTo>
                    <a:cubicBezTo>
                      <a:pt x="3435" y="42858"/>
                      <a:pt x="1" y="28146"/>
                      <a:pt x="2220" y="17690"/>
                    </a:cubicBezTo>
                    <a:cubicBezTo>
                      <a:pt x="2706" y="15350"/>
                      <a:pt x="3496" y="13222"/>
                      <a:pt x="4651" y="11520"/>
                    </a:cubicBezTo>
                    <a:lnTo>
                      <a:pt x="47114" y="0"/>
                    </a:lnTo>
                    <a:cubicBezTo>
                      <a:pt x="47114" y="0"/>
                      <a:pt x="48816" y="3678"/>
                      <a:pt x="49515" y="9484"/>
                    </a:cubicBezTo>
                    <a:cubicBezTo>
                      <a:pt x="49850" y="12128"/>
                      <a:pt x="49941" y="15107"/>
                      <a:pt x="49576" y="184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6" name="Google Shape;1656;p40"/>
              <p:cNvSpPr/>
              <p:nvPr/>
            </p:nvSpPr>
            <p:spPr>
              <a:xfrm>
                <a:off x="13492925" y="2947900"/>
                <a:ext cx="1062350" cy="288025"/>
              </a:xfrm>
              <a:custGeom>
                <a:avLst/>
                <a:gdLst/>
                <a:ahLst/>
                <a:cxnLst/>
                <a:rect l="l" t="t" r="r" b="b"/>
                <a:pathLst>
                  <a:path w="42494" h="11521" fill="none" extrusionOk="0">
                    <a:moveTo>
                      <a:pt x="0" y="11521"/>
                    </a:moveTo>
                    <a:lnTo>
                      <a:pt x="42493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7" name="Google Shape;1657;p40"/>
              <p:cNvSpPr/>
              <p:nvPr/>
            </p:nvSpPr>
            <p:spPr>
              <a:xfrm>
                <a:off x="13376650" y="3390150"/>
                <a:ext cx="800950" cy="629225"/>
              </a:xfrm>
              <a:custGeom>
                <a:avLst/>
                <a:gdLst/>
                <a:ahLst/>
                <a:cxnLst/>
                <a:rect l="l" t="t" r="r" b="b"/>
                <a:pathLst>
                  <a:path w="32038" h="25169" extrusionOk="0">
                    <a:moveTo>
                      <a:pt x="2220" y="1"/>
                    </a:moveTo>
                    <a:lnTo>
                      <a:pt x="2220" y="1"/>
                    </a:lnTo>
                    <a:cubicBezTo>
                      <a:pt x="1" y="10518"/>
                      <a:pt x="3435" y="25168"/>
                      <a:pt x="3435" y="25168"/>
                    </a:cubicBezTo>
                    <a:lnTo>
                      <a:pt x="32038" y="10001"/>
                    </a:lnTo>
                    <a:cubicBezTo>
                      <a:pt x="19758" y="9819"/>
                      <a:pt x="4135" y="1977"/>
                      <a:pt x="2220" y="1"/>
                    </a:cubicBez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8" name="Google Shape;1658;p40"/>
              <p:cNvSpPr/>
              <p:nvPr/>
            </p:nvSpPr>
            <p:spPr>
              <a:xfrm>
                <a:off x="11973900" y="3149275"/>
                <a:ext cx="1646700" cy="2331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93255" extrusionOk="0">
                    <a:moveTo>
                      <a:pt x="65868" y="68056"/>
                    </a:moveTo>
                    <a:lnTo>
                      <a:pt x="65868" y="72281"/>
                    </a:lnTo>
                    <a:cubicBezTo>
                      <a:pt x="65868" y="73375"/>
                      <a:pt x="65868" y="74500"/>
                      <a:pt x="65837" y="75655"/>
                    </a:cubicBezTo>
                    <a:cubicBezTo>
                      <a:pt x="65837" y="77053"/>
                      <a:pt x="65807" y="78451"/>
                      <a:pt x="65777" y="79880"/>
                    </a:cubicBezTo>
                    <a:cubicBezTo>
                      <a:pt x="65716" y="80974"/>
                      <a:pt x="65685" y="82099"/>
                      <a:pt x="65655" y="83254"/>
                    </a:cubicBezTo>
                    <a:cubicBezTo>
                      <a:pt x="65533" y="86567"/>
                      <a:pt x="65351" y="89911"/>
                      <a:pt x="65108" y="93254"/>
                    </a:cubicBezTo>
                    <a:lnTo>
                      <a:pt x="304" y="93254"/>
                    </a:lnTo>
                    <a:cubicBezTo>
                      <a:pt x="304" y="93254"/>
                      <a:pt x="152" y="89485"/>
                      <a:pt x="31" y="83254"/>
                    </a:cubicBezTo>
                    <a:cubicBezTo>
                      <a:pt x="31" y="82190"/>
                      <a:pt x="0" y="81096"/>
                      <a:pt x="0" y="79880"/>
                    </a:cubicBezTo>
                    <a:lnTo>
                      <a:pt x="0" y="75655"/>
                    </a:lnTo>
                    <a:lnTo>
                      <a:pt x="0" y="72281"/>
                    </a:lnTo>
                    <a:cubicBezTo>
                      <a:pt x="0" y="70913"/>
                      <a:pt x="0" y="69485"/>
                      <a:pt x="31" y="68056"/>
                    </a:cubicBezTo>
                    <a:cubicBezTo>
                      <a:pt x="31" y="66962"/>
                      <a:pt x="61" y="65837"/>
                      <a:pt x="61" y="64682"/>
                    </a:cubicBezTo>
                    <a:cubicBezTo>
                      <a:pt x="122" y="63314"/>
                      <a:pt x="122" y="61886"/>
                      <a:pt x="152" y="60457"/>
                    </a:cubicBezTo>
                    <a:cubicBezTo>
                      <a:pt x="183" y="59363"/>
                      <a:pt x="183" y="58208"/>
                      <a:pt x="213" y="57083"/>
                    </a:cubicBezTo>
                    <a:cubicBezTo>
                      <a:pt x="274" y="55715"/>
                      <a:pt x="304" y="54287"/>
                      <a:pt x="335" y="52858"/>
                    </a:cubicBezTo>
                    <a:cubicBezTo>
                      <a:pt x="365" y="51764"/>
                      <a:pt x="426" y="50609"/>
                      <a:pt x="487" y="49484"/>
                    </a:cubicBezTo>
                    <a:cubicBezTo>
                      <a:pt x="578" y="48056"/>
                      <a:pt x="608" y="46658"/>
                      <a:pt x="669" y="45259"/>
                    </a:cubicBezTo>
                    <a:cubicBezTo>
                      <a:pt x="730" y="44165"/>
                      <a:pt x="791" y="43010"/>
                      <a:pt x="882" y="41886"/>
                    </a:cubicBezTo>
                    <a:cubicBezTo>
                      <a:pt x="943" y="40457"/>
                      <a:pt x="1034" y="39059"/>
                      <a:pt x="1125" y="37661"/>
                    </a:cubicBezTo>
                    <a:cubicBezTo>
                      <a:pt x="1216" y="36566"/>
                      <a:pt x="1277" y="35411"/>
                      <a:pt x="1368" y="34287"/>
                    </a:cubicBezTo>
                    <a:cubicBezTo>
                      <a:pt x="2158" y="23739"/>
                      <a:pt x="3374" y="12949"/>
                      <a:pt x="5228" y="2888"/>
                    </a:cubicBezTo>
                    <a:cubicBezTo>
                      <a:pt x="5228" y="2888"/>
                      <a:pt x="11855" y="1338"/>
                      <a:pt x="21794" y="578"/>
                    </a:cubicBezTo>
                    <a:cubicBezTo>
                      <a:pt x="22463" y="517"/>
                      <a:pt x="23101" y="456"/>
                      <a:pt x="23739" y="426"/>
                    </a:cubicBezTo>
                    <a:cubicBezTo>
                      <a:pt x="28511" y="122"/>
                      <a:pt x="34013" y="0"/>
                      <a:pt x="39849" y="304"/>
                    </a:cubicBezTo>
                    <a:lnTo>
                      <a:pt x="41794" y="426"/>
                    </a:lnTo>
                    <a:cubicBezTo>
                      <a:pt x="47873" y="851"/>
                      <a:pt x="54287" y="1763"/>
                      <a:pt x="60700" y="3344"/>
                    </a:cubicBezTo>
                    <a:cubicBezTo>
                      <a:pt x="60700" y="3344"/>
                      <a:pt x="62798" y="15837"/>
                      <a:pt x="64318" y="34287"/>
                    </a:cubicBezTo>
                    <a:cubicBezTo>
                      <a:pt x="64409" y="35381"/>
                      <a:pt x="64500" y="36505"/>
                      <a:pt x="64591" y="37661"/>
                    </a:cubicBezTo>
                    <a:cubicBezTo>
                      <a:pt x="64713" y="39028"/>
                      <a:pt x="64774" y="40427"/>
                      <a:pt x="64895" y="41886"/>
                    </a:cubicBezTo>
                    <a:cubicBezTo>
                      <a:pt x="64956" y="42980"/>
                      <a:pt x="65047" y="44104"/>
                      <a:pt x="65108" y="45259"/>
                    </a:cubicBezTo>
                    <a:cubicBezTo>
                      <a:pt x="65199" y="46627"/>
                      <a:pt x="65260" y="48025"/>
                      <a:pt x="65351" y="49484"/>
                    </a:cubicBezTo>
                    <a:cubicBezTo>
                      <a:pt x="65381" y="50579"/>
                      <a:pt x="65442" y="51703"/>
                      <a:pt x="65503" y="52858"/>
                    </a:cubicBezTo>
                    <a:cubicBezTo>
                      <a:pt x="65533" y="54257"/>
                      <a:pt x="65594" y="55624"/>
                      <a:pt x="65655" y="57083"/>
                    </a:cubicBezTo>
                    <a:cubicBezTo>
                      <a:pt x="65685" y="58178"/>
                      <a:pt x="65716" y="59302"/>
                      <a:pt x="65777" y="60457"/>
                    </a:cubicBezTo>
                    <a:cubicBezTo>
                      <a:pt x="65807" y="61855"/>
                      <a:pt x="65837" y="63254"/>
                      <a:pt x="65837" y="64682"/>
                    </a:cubicBezTo>
                    <a:cubicBezTo>
                      <a:pt x="65868" y="65807"/>
                      <a:pt x="65868" y="66962"/>
                      <a:pt x="65868" y="680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9" name="Google Shape;1659;p40"/>
              <p:cNvSpPr/>
              <p:nvPr/>
            </p:nvSpPr>
            <p:spPr>
              <a:xfrm>
                <a:off x="12104600" y="3151550"/>
                <a:ext cx="1386825" cy="83625"/>
              </a:xfrm>
              <a:custGeom>
                <a:avLst/>
                <a:gdLst/>
                <a:ahLst/>
                <a:cxnLst/>
                <a:rect l="l" t="t" r="r" b="b"/>
                <a:pathLst>
                  <a:path w="55473" h="3345" fill="none" extrusionOk="0">
                    <a:moveTo>
                      <a:pt x="0" y="2888"/>
                    </a:moveTo>
                    <a:cubicBezTo>
                      <a:pt x="0" y="2888"/>
                      <a:pt x="6627" y="1308"/>
                      <a:pt x="16566" y="548"/>
                    </a:cubicBezTo>
                    <a:cubicBezTo>
                      <a:pt x="17204" y="517"/>
                      <a:pt x="17873" y="426"/>
                      <a:pt x="18511" y="396"/>
                    </a:cubicBezTo>
                    <a:cubicBezTo>
                      <a:pt x="23283" y="92"/>
                      <a:pt x="28755" y="1"/>
                      <a:pt x="34621" y="305"/>
                    </a:cubicBezTo>
                    <a:lnTo>
                      <a:pt x="36566" y="396"/>
                    </a:lnTo>
                    <a:cubicBezTo>
                      <a:pt x="42645" y="821"/>
                      <a:pt x="49059" y="1733"/>
                      <a:pt x="55472" y="3344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0" name="Google Shape;1660;p40"/>
              <p:cNvSpPr/>
              <p:nvPr/>
            </p:nvSpPr>
            <p:spPr>
              <a:xfrm>
                <a:off x="12520250" y="3151550"/>
                <a:ext cx="499275" cy="305500"/>
              </a:xfrm>
              <a:custGeom>
                <a:avLst/>
                <a:gdLst/>
                <a:ahLst/>
                <a:cxnLst/>
                <a:rect l="l" t="t" r="r" b="b"/>
                <a:pathLst>
                  <a:path w="19971" h="12220" extrusionOk="0">
                    <a:moveTo>
                      <a:pt x="19971" y="426"/>
                    </a:moveTo>
                    <a:lnTo>
                      <a:pt x="19971" y="2219"/>
                    </a:lnTo>
                    <a:cubicBezTo>
                      <a:pt x="19971" y="7721"/>
                      <a:pt x="15503" y="12220"/>
                      <a:pt x="9971" y="12220"/>
                    </a:cubicBezTo>
                    <a:cubicBezTo>
                      <a:pt x="4469" y="12220"/>
                      <a:pt x="1" y="7721"/>
                      <a:pt x="1" y="2219"/>
                    </a:cubicBezTo>
                    <a:lnTo>
                      <a:pt x="1" y="548"/>
                    </a:lnTo>
                    <a:cubicBezTo>
                      <a:pt x="639" y="517"/>
                      <a:pt x="1277" y="426"/>
                      <a:pt x="1916" y="396"/>
                    </a:cubicBezTo>
                    <a:cubicBezTo>
                      <a:pt x="6718" y="92"/>
                      <a:pt x="12189" y="1"/>
                      <a:pt x="18025" y="305"/>
                    </a:cubicBezTo>
                    <a:cubicBezTo>
                      <a:pt x="18694" y="335"/>
                      <a:pt x="19332" y="365"/>
                      <a:pt x="19971" y="42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1" name="Google Shape;1661;p40"/>
              <p:cNvSpPr/>
              <p:nvPr/>
            </p:nvSpPr>
            <p:spPr>
              <a:xfrm>
                <a:off x="12628150" y="2705500"/>
                <a:ext cx="283475" cy="659600"/>
              </a:xfrm>
              <a:custGeom>
                <a:avLst/>
                <a:gdLst/>
                <a:ahLst/>
                <a:cxnLst/>
                <a:rect l="l" t="t" r="r" b="b"/>
                <a:pathLst>
                  <a:path w="11339" h="26384" extrusionOk="0">
                    <a:moveTo>
                      <a:pt x="11339" y="5684"/>
                    </a:moveTo>
                    <a:lnTo>
                      <a:pt x="11339" y="20730"/>
                    </a:lnTo>
                    <a:cubicBezTo>
                      <a:pt x="11339" y="23861"/>
                      <a:pt x="8785" y="26384"/>
                      <a:pt x="5655" y="26384"/>
                    </a:cubicBezTo>
                    <a:cubicBezTo>
                      <a:pt x="2524" y="26384"/>
                      <a:pt x="1" y="23831"/>
                      <a:pt x="1" y="20730"/>
                    </a:cubicBezTo>
                    <a:lnTo>
                      <a:pt x="1" y="5684"/>
                    </a:lnTo>
                    <a:lnTo>
                      <a:pt x="1" y="5593"/>
                    </a:lnTo>
                    <a:cubicBezTo>
                      <a:pt x="31" y="2493"/>
                      <a:pt x="2585" y="0"/>
                      <a:pt x="5655" y="0"/>
                    </a:cubicBezTo>
                    <a:cubicBezTo>
                      <a:pt x="7235" y="0"/>
                      <a:pt x="8664" y="669"/>
                      <a:pt x="9697" y="1672"/>
                    </a:cubicBezTo>
                    <a:cubicBezTo>
                      <a:pt x="10275" y="2250"/>
                      <a:pt x="10670" y="2888"/>
                      <a:pt x="10974" y="3648"/>
                    </a:cubicBezTo>
                    <a:cubicBezTo>
                      <a:pt x="11217" y="4256"/>
                      <a:pt x="11339" y="4985"/>
                      <a:pt x="11339" y="5684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2" name="Google Shape;1662;p40"/>
              <p:cNvSpPr/>
              <p:nvPr/>
            </p:nvSpPr>
            <p:spPr>
              <a:xfrm>
                <a:off x="12627400" y="2798200"/>
                <a:ext cx="284225" cy="344925"/>
              </a:xfrm>
              <a:custGeom>
                <a:avLst/>
                <a:gdLst/>
                <a:ahLst/>
                <a:cxnLst/>
                <a:rect l="l" t="t" r="r" b="b"/>
                <a:pathLst>
                  <a:path w="11369" h="13797" extrusionOk="0">
                    <a:moveTo>
                      <a:pt x="7660" y="1"/>
                    </a:moveTo>
                    <a:lnTo>
                      <a:pt x="1" y="1916"/>
                    </a:lnTo>
                    <a:lnTo>
                      <a:pt x="1" y="2007"/>
                    </a:lnTo>
                    <a:lnTo>
                      <a:pt x="1" y="11490"/>
                    </a:lnTo>
                    <a:cubicBezTo>
                      <a:pt x="1495" y="12518"/>
                      <a:pt x="4030" y="13796"/>
                      <a:pt x="7716" y="13796"/>
                    </a:cubicBezTo>
                    <a:cubicBezTo>
                      <a:pt x="8828" y="13796"/>
                      <a:pt x="10044" y="13680"/>
                      <a:pt x="11369" y="13405"/>
                    </a:cubicBezTo>
                    <a:lnTo>
                      <a:pt x="11369" y="1976"/>
                    </a:lnTo>
                    <a:cubicBezTo>
                      <a:pt x="11369" y="1277"/>
                      <a:pt x="11247" y="548"/>
                      <a:pt x="10943" y="1"/>
                    </a:cubicBez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3" name="Google Shape;1663;p40"/>
              <p:cNvSpPr/>
              <p:nvPr/>
            </p:nvSpPr>
            <p:spPr>
              <a:xfrm>
                <a:off x="12333325" y="1998800"/>
                <a:ext cx="859450" cy="1039550"/>
              </a:xfrm>
              <a:custGeom>
                <a:avLst/>
                <a:gdLst/>
                <a:ahLst/>
                <a:cxnLst/>
                <a:rect l="l" t="t" r="r" b="b"/>
                <a:pathLst>
                  <a:path w="34378" h="41582" extrusionOk="0">
                    <a:moveTo>
                      <a:pt x="34378" y="20882"/>
                    </a:moveTo>
                    <a:cubicBezTo>
                      <a:pt x="33679" y="28329"/>
                      <a:pt x="31551" y="41035"/>
                      <a:pt x="17296" y="41278"/>
                    </a:cubicBezTo>
                    <a:cubicBezTo>
                      <a:pt x="304" y="41582"/>
                      <a:pt x="0" y="24013"/>
                      <a:pt x="730" y="13982"/>
                    </a:cubicBezTo>
                    <a:cubicBezTo>
                      <a:pt x="1733" y="730"/>
                      <a:pt x="11004" y="1"/>
                      <a:pt x="11004" y="1"/>
                    </a:cubicBezTo>
                    <a:cubicBezTo>
                      <a:pt x="17508" y="2645"/>
                      <a:pt x="18207" y="10913"/>
                      <a:pt x="21916" y="13709"/>
                    </a:cubicBezTo>
                    <a:cubicBezTo>
                      <a:pt x="23314" y="14803"/>
                      <a:pt x="25472" y="15381"/>
                      <a:pt x="27630" y="15776"/>
                    </a:cubicBezTo>
                    <a:cubicBezTo>
                      <a:pt x="28025" y="17843"/>
                      <a:pt x="29423" y="20669"/>
                      <a:pt x="34378" y="2088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4" name="Google Shape;1664;p40"/>
              <p:cNvSpPr/>
              <p:nvPr/>
            </p:nvSpPr>
            <p:spPr>
              <a:xfrm>
                <a:off x="12616775" y="2792125"/>
                <a:ext cx="325250" cy="108700"/>
              </a:xfrm>
              <a:custGeom>
                <a:avLst/>
                <a:gdLst/>
                <a:ahLst/>
                <a:cxnLst/>
                <a:rect l="l" t="t" r="r" b="b"/>
                <a:pathLst>
                  <a:path w="13010" h="4348" extrusionOk="0">
                    <a:moveTo>
                      <a:pt x="0" y="0"/>
                    </a:moveTo>
                    <a:cubicBezTo>
                      <a:pt x="0" y="2402"/>
                      <a:pt x="2918" y="4347"/>
                      <a:pt x="6505" y="4347"/>
                    </a:cubicBezTo>
                    <a:cubicBezTo>
                      <a:pt x="10061" y="4347"/>
                      <a:pt x="13009" y="2402"/>
                      <a:pt x="130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5" name="Google Shape;1665;p40"/>
              <p:cNvSpPr/>
              <p:nvPr/>
            </p:nvSpPr>
            <p:spPr>
              <a:xfrm>
                <a:off x="13853875" y="2165975"/>
                <a:ext cx="943050" cy="1367075"/>
              </a:xfrm>
              <a:custGeom>
                <a:avLst/>
                <a:gdLst/>
                <a:ahLst/>
                <a:cxnLst/>
                <a:rect l="l" t="t" r="r" b="b"/>
                <a:pathLst>
                  <a:path w="37722" h="54683" extrusionOk="0">
                    <a:moveTo>
                      <a:pt x="0" y="5441"/>
                    </a:moveTo>
                    <a:cubicBezTo>
                      <a:pt x="0" y="5441"/>
                      <a:pt x="11459" y="40943"/>
                      <a:pt x="20548" y="47995"/>
                    </a:cubicBezTo>
                    <a:cubicBezTo>
                      <a:pt x="29089" y="54682"/>
                      <a:pt x="37721" y="46415"/>
                      <a:pt x="35806" y="38451"/>
                    </a:cubicBezTo>
                    <a:cubicBezTo>
                      <a:pt x="33952" y="30518"/>
                      <a:pt x="9301" y="1"/>
                      <a:pt x="9301" y="1"/>
                    </a:cubicBezTo>
                    <a:cubicBezTo>
                      <a:pt x="9301" y="1"/>
                      <a:pt x="3435" y="1520"/>
                      <a:pt x="0" y="544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6" name="Google Shape;1666;p40"/>
              <p:cNvSpPr/>
              <p:nvPr/>
            </p:nvSpPr>
            <p:spPr>
              <a:xfrm>
                <a:off x="10852300" y="2348350"/>
                <a:ext cx="240150" cy="2941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1764" extrusionOk="0">
                    <a:moveTo>
                      <a:pt x="7204" y="912"/>
                    </a:moveTo>
                    <a:cubicBezTo>
                      <a:pt x="7204" y="912"/>
                      <a:pt x="9605" y="5593"/>
                      <a:pt x="8906" y="8298"/>
                    </a:cubicBezTo>
                    <a:cubicBezTo>
                      <a:pt x="8237" y="10943"/>
                      <a:pt x="6079" y="4225"/>
                      <a:pt x="6079" y="4225"/>
                    </a:cubicBezTo>
                    <a:cubicBezTo>
                      <a:pt x="6079" y="4225"/>
                      <a:pt x="7538" y="9210"/>
                      <a:pt x="6839" y="9879"/>
                    </a:cubicBezTo>
                    <a:cubicBezTo>
                      <a:pt x="6110" y="10578"/>
                      <a:pt x="4134" y="5684"/>
                      <a:pt x="4134" y="5684"/>
                    </a:cubicBezTo>
                    <a:cubicBezTo>
                      <a:pt x="4134" y="5684"/>
                      <a:pt x="5502" y="9879"/>
                      <a:pt x="4620" y="10578"/>
                    </a:cubicBezTo>
                    <a:cubicBezTo>
                      <a:pt x="3739" y="11247"/>
                      <a:pt x="2584" y="7265"/>
                      <a:pt x="2584" y="7265"/>
                    </a:cubicBezTo>
                    <a:cubicBezTo>
                      <a:pt x="2584" y="7265"/>
                      <a:pt x="3830" y="11004"/>
                      <a:pt x="2736" y="11368"/>
                    </a:cubicBezTo>
                    <a:cubicBezTo>
                      <a:pt x="1611" y="11764"/>
                      <a:pt x="335" y="8602"/>
                      <a:pt x="183" y="6171"/>
                    </a:cubicBezTo>
                    <a:cubicBezTo>
                      <a:pt x="0" y="3709"/>
                      <a:pt x="3952" y="0"/>
                      <a:pt x="7204" y="91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7" name="Google Shape;1667;p40"/>
              <p:cNvSpPr/>
              <p:nvPr/>
            </p:nvSpPr>
            <p:spPr>
              <a:xfrm>
                <a:off x="12723900" y="2671300"/>
                <a:ext cx="438500" cy="234075"/>
              </a:xfrm>
              <a:custGeom>
                <a:avLst/>
                <a:gdLst/>
                <a:ahLst/>
                <a:cxnLst/>
                <a:rect l="l" t="t" r="r" b="b"/>
                <a:pathLst>
                  <a:path w="17540" h="9363" fill="none" extrusionOk="0">
                    <a:moveTo>
                      <a:pt x="17539" y="1"/>
                    </a:moveTo>
                    <a:cubicBezTo>
                      <a:pt x="17539" y="1"/>
                      <a:pt x="13831" y="9210"/>
                      <a:pt x="1" y="9362"/>
                    </a:cubicBezTo>
                  </a:path>
                </a:pathLst>
              </a:custGeom>
              <a:noFill/>
              <a:ln w="121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8" name="Google Shape;1668;p40"/>
              <p:cNvSpPr/>
              <p:nvPr/>
            </p:nvSpPr>
            <p:spPr>
              <a:xfrm>
                <a:off x="12673750" y="2852150"/>
                <a:ext cx="140600" cy="93500"/>
              </a:xfrm>
              <a:custGeom>
                <a:avLst/>
                <a:gdLst/>
                <a:ahLst/>
                <a:cxnLst/>
                <a:rect l="l" t="t" r="r" b="b"/>
                <a:pathLst>
                  <a:path w="5624" h="3740" extrusionOk="0">
                    <a:moveTo>
                      <a:pt x="5624" y="1885"/>
                    </a:moveTo>
                    <a:cubicBezTo>
                      <a:pt x="5624" y="2919"/>
                      <a:pt x="4378" y="3739"/>
                      <a:pt x="2827" y="3739"/>
                    </a:cubicBezTo>
                    <a:cubicBezTo>
                      <a:pt x="1247" y="3739"/>
                      <a:pt x="1" y="2919"/>
                      <a:pt x="1" y="1885"/>
                    </a:cubicBezTo>
                    <a:cubicBezTo>
                      <a:pt x="1" y="852"/>
                      <a:pt x="1247" y="31"/>
                      <a:pt x="2827" y="31"/>
                    </a:cubicBezTo>
                    <a:cubicBezTo>
                      <a:pt x="4378" y="1"/>
                      <a:pt x="5624" y="821"/>
                      <a:pt x="5624" y="1885"/>
                    </a:cubicBezTo>
                    <a:close/>
                  </a:path>
                </a:pathLst>
              </a:custGeom>
              <a:solidFill>
                <a:srgbClr val="AF93D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9" name="Google Shape;1669;p40"/>
              <p:cNvSpPr/>
              <p:nvPr/>
            </p:nvSpPr>
            <p:spPr>
              <a:xfrm>
                <a:off x="12680600" y="2860525"/>
                <a:ext cx="133750" cy="8512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3405" extrusionOk="0">
                    <a:moveTo>
                      <a:pt x="4134" y="0"/>
                    </a:moveTo>
                    <a:lnTo>
                      <a:pt x="4134" y="0"/>
                    </a:lnTo>
                    <a:cubicBezTo>
                      <a:pt x="4286" y="213"/>
                      <a:pt x="4408" y="486"/>
                      <a:pt x="4408" y="790"/>
                    </a:cubicBezTo>
                    <a:cubicBezTo>
                      <a:pt x="4408" y="1824"/>
                      <a:pt x="3131" y="2645"/>
                      <a:pt x="1581" y="2645"/>
                    </a:cubicBezTo>
                    <a:cubicBezTo>
                      <a:pt x="973" y="2645"/>
                      <a:pt x="456" y="2553"/>
                      <a:pt x="0" y="2341"/>
                    </a:cubicBezTo>
                    <a:lnTo>
                      <a:pt x="0" y="2341"/>
                    </a:lnTo>
                    <a:cubicBezTo>
                      <a:pt x="456" y="2948"/>
                      <a:pt x="1398" y="3404"/>
                      <a:pt x="2553" y="3404"/>
                    </a:cubicBezTo>
                    <a:cubicBezTo>
                      <a:pt x="4104" y="3404"/>
                      <a:pt x="5350" y="2584"/>
                      <a:pt x="5350" y="1550"/>
                    </a:cubicBezTo>
                    <a:cubicBezTo>
                      <a:pt x="5350" y="912"/>
                      <a:pt x="4864" y="334"/>
                      <a:pt x="4134" y="0"/>
                    </a:cubicBezTo>
                    <a:close/>
                  </a:path>
                </a:pathLst>
              </a:custGeom>
              <a:solidFill>
                <a:srgbClr val="4447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0" name="Google Shape;1670;p40"/>
              <p:cNvSpPr/>
              <p:nvPr/>
            </p:nvSpPr>
            <p:spPr>
              <a:xfrm>
                <a:off x="13105375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1004" y="5168"/>
                    </a:moveTo>
                    <a:cubicBezTo>
                      <a:pt x="2037" y="2098"/>
                      <a:pt x="4134" y="1"/>
                      <a:pt x="5654" y="518"/>
                    </a:cubicBezTo>
                    <a:lnTo>
                      <a:pt x="6991" y="943"/>
                    </a:lnTo>
                    <a:cubicBezTo>
                      <a:pt x="6748" y="882"/>
                      <a:pt x="6536" y="852"/>
                      <a:pt x="6262" y="913"/>
                    </a:cubicBezTo>
                    <a:cubicBezTo>
                      <a:pt x="4864" y="1126"/>
                      <a:pt x="3253" y="3041"/>
                      <a:pt x="2341" y="5624"/>
                    </a:cubicBezTo>
                    <a:cubicBezTo>
                      <a:pt x="1459" y="8269"/>
                      <a:pt x="1611" y="10761"/>
                      <a:pt x="2614" y="11764"/>
                    </a:cubicBezTo>
                    <a:cubicBezTo>
                      <a:pt x="2797" y="11946"/>
                      <a:pt x="2979" y="12068"/>
                      <a:pt x="3222" y="12129"/>
                    </a:cubicBezTo>
                    <a:lnTo>
                      <a:pt x="1885" y="11673"/>
                    </a:lnTo>
                    <a:cubicBezTo>
                      <a:pt x="365" y="11187"/>
                      <a:pt x="0" y="8269"/>
                      <a:pt x="1004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1" name="Google Shape;1671;p40"/>
              <p:cNvSpPr/>
              <p:nvPr/>
            </p:nvSpPr>
            <p:spPr>
              <a:xfrm>
                <a:off x="13141850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4803" y="0"/>
                    </a:moveTo>
                    <a:cubicBezTo>
                      <a:pt x="3405" y="183"/>
                      <a:pt x="1763" y="2098"/>
                      <a:pt x="882" y="4712"/>
                    </a:cubicBezTo>
                    <a:cubicBezTo>
                      <a:pt x="0" y="7326"/>
                      <a:pt x="152" y="9849"/>
                      <a:pt x="1186" y="10882"/>
                    </a:cubicBezTo>
                    <a:cubicBezTo>
                      <a:pt x="2098" y="10700"/>
                      <a:pt x="3162" y="9788"/>
                      <a:pt x="3982" y="8420"/>
                    </a:cubicBezTo>
                    <a:cubicBezTo>
                      <a:pt x="4408" y="7751"/>
                      <a:pt x="4742" y="6991"/>
                      <a:pt x="5046" y="6110"/>
                    </a:cubicBezTo>
                    <a:cubicBezTo>
                      <a:pt x="5320" y="5289"/>
                      <a:pt x="5502" y="4438"/>
                      <a:pt x="5593" y="3648"/>
                    </a:cubicBezTo>
                    <a:cubicBezTo>
                      <a:pt x="5745" y="2007"/>
                      <a:pt x="5472" y="700"/>
                      <a:pt x="48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2" name="Google Shape;1672;p40"/>
              <p:cNvSpPr/>
              <p:nvPr/>
            </p:nvSpPr>
            <p:spPr>
              <a:xfrm>
                <a:off x="13141850" y="2457025"/>
                <a:ext cx="185425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11733" extrusionOk="0">
                    <a:moveTo>
                      <a:pt x="882" y="4742"/>
                    </a:moveTo>
                    <a:cubicBezTo>
                      <a:pt x="1763" y="2128"/>
                      <a:pt x="3405" y="213"/>
                      <a:pt x="4803" y="30"/>
                    </a:cubicBezTo>
                    <a:cubicBezTo>
                      <a:pt x="5077" y="0"/>
                      <a:pt x="5289" y="0"/>
                      <a:pt x="5532" y="61"/>
                    </a:cubicBezTo>
                    <a:cubicBezTo>
                      <a:pt x="7052" y="578"/>
                      <a:pt x="7417" y="3496"/>
                      <a:pt x="6384" y="6565"/>
                    </a:cubicBezTo>
                    <a:cubicBezTo>
                      <a:pt x="5380" y="9635"/>
                      <a:pt x="3283" y="11733"/>
                      <a:pt x="1763" y="11246"/>
                    </a:cubicBezTo>
                    <a:cubicBezTo>
                      <a:pt x="1520" y="11155"/>
                      <a:pt x="1338" y="11064"/>
                      <a:pt x="1155" y="10851"/>
                    </a:cubicBezTo>
                    <a:cubicBezTo>
                      <a:pt x="152" y="9879"/>
                      <a:pt x="0" y="7356"/>
                      <a:pt x="882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3" name="Google Shape;1673;p40"/>
              <p:cNvSpPr/>
              <p:nvPr/>
            </p:nvSpPr>
            <p:spPr>
              <a:xfrm>
                <a:off x="13176050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608" y="3131"/>
                    </a:moveTo>
                    <a:cubicBezTo>
                      <a:pt x="1216" y="1246"/>
                      <a:pt x="2493" y="0"/>
                      <a:pt x="3405" y="304"/>
                    </a:cubicBezTo>
                    <a:cubicBezTo>
                      <a:pt x="4316" y="608"/>
                      <a:pt x="4529" y="2371"/>
                      <a:pt x="3921" y="4225"/>
                    </a:cubicBezTo>
                    <a:cubicBezTo>
                      <a:pt x="3313" y="6079"/>
                      <a:pt x="2067" y="7325"/>
                      <a:pt x="1155" y="7022"/>
                    </a:cubicBezTo>
                    <a:cubicBezTo>
                      <a:pt x="243" y="6718"/>
                      <a:pt x="0" y="4985"/>
                      <a:pt x="608" y="3131"/>
                    </a:cubicBezTo>
                    <a:close/>
                  </a:path>
                </a:pathLst>
              </a:custGeom>
              <a:solidFill>
                <a:schemeClr val="lt1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4" name="Google Shape;1674;p40"/>
              <p:cNvSpPr/>
              <p:nvPr/>
            </p:nvSpPr>
            <p:spPr>
              <a:xfrm>
                <a:off x="12232250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5958" y="5168"/>
                    </a:moveTo>
                    <a:cubicBezTo>
                      <a:pt x="4925" y="2098"/>
                      <a:pt x="2858" y="1"/>
                      <a:pt x="1338" y="518"/>
                    </a:cubicBezTo>
                    <a:lnTo>
                      <a:pt x="1" y="943"/>
                    </a:lnTo>
                    <a:cubicBezTo>
                      <a:pt x="214" y="882"/>
                      <a:pt x="457" y="852"/>
                      <a:pt x="730" y="913"/>
                    </a:cubicBezTo>
                    <a:cubicBezTo>
                      <a:pt x="2128" y="1126"/>
                      <a:pt x="3709" y="3041"/>
                      <a:pt x="4621" y="5624"/>
                    </a:cubicBezTo>
                    <a:cubicBezTo>
                      <a:pt x="5502" y="8269"/>
                      <a:pt x="5350" y="10761"/>
                      <a:pt x="4378" y="11764"/>
                    </a:cubicBezTo>
                    <a:cubicBezTo>
                      <a:pt x="4165" y="11946"/>
                      <a:pt x="3983" y="12068"/>
                      <a:pt x="3770" y="12129"/>
                    </a:cubicBezTo>
                    <a:lnTo>
                      <a:pt x="5077" y="11673"/>
                    </a:lnTo>
                    <a:cubicBezTo>
                      <a:pt x="6597" y="11187"/>
                      <a:pt x="6992" y="8269"/>
                      <a:pt x="5958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5" name="Google Shape;1675;p40"/>
              <p:cNvSpPr/>
              <p:nvPr/>
            </p:nvSpPr>
            <p:spPr>
              <a:xfrm>
                <a:off x="12226175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973" y="0"/>
                    </a:moveTo>
                    <a:cubicBezTo>
                      <a:pt x="274" y="700"/>
                      <a:pt x="1" y="2007"/>
                      <a:pt x="153" y="3648"/>
                    </a:cubicBezTo>
                    <a:cubicBezTo>
                      <a:pt x="244" y="4438"/>
                      <a:pt x="426" y="5289"/>
                      <a:pt x="700" y="6110"/>
                    </a:cubicBezTo>
                    <a:cubicBezTo>
                      <a:pt x="1004" y="6991"/>
                      <a:pt x="1338" y="7751"/>
                      <a:pt x="1764" y="8420"/>
                    </a:cubicBezTo>
                    <a:cubicBezTo>
                      <a:pt x="2584" y="9788"/>
                      <a:pt x="3648" y="10700"/>
                      <a:pt x="4560" y="10882"/>
                    </a:cubicBezTo>
                    <a:cubicBezTo>
                      <a:pt x="5593" y="9849"/>
                      <a:pt x="5745" y="7326"/>
                      <a:pt x="4864" y="4712"/>
                    </a:cubicBezTo>
                    <a:cubicBezTo>
                      <a:pt x="4013" y="2098"/>
                      <a:pt x="2371" y="183"/>
                      <a:pt x="9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6" name="Google Shape;1676;p40"/>
              <p:cNvSpPr/>
              <p:nvPr/>
            </p:nvSpPr>
            <p:spPr>
              <a:xfrm>
                <a:off x="12184375" y="2457025"/>
                <a:ext cx="185450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8" h="11733" extrusionOk="0">
                    <a:moveTo>
                      <a:pt x="6536" y="4742"/>
                    </a:moveTo>
                    <a:cubicBezTo>
                      <a:pt x="5685" y="2128"/>
                      <a:pt x="4043" y="213"/>
                      <a:pt x="2645" y="30"/>
                    </a:cubicBezTo>
                    <a:cubicBezTo>
                      <a:pt x="2372" y="0"/>
                      <a:pt x="2129" y="0"/>
                      <a:pt x="1916" y="61"/>
                    </a:cubicBezTo>
                    <a:cubicBezTo>
                      <a:pt x="396" y="578"/>
                      <a:pt x="1" y="3496"/>
                      <a:pt x="1034" y="6565"/>
                    </a:cubicBezTo>
                    <a:cubicBezTo>
                      <a:pt x="2068" y="9635"/>
                      <a:pt x="4165" y="11733"/>
                      <a:pt x="5685" y="11246"/>
                    </a:cubicBezTo>
                    <a:cubicBezTo>
                      <a:pt x="5898" y="11155"/>
                      <a:pt x="6080" y="11064"/>
                      <a:pt x="6293" y="10851"/>
                    </a:cubicBezTo>
                    <a:cubicBezTo>
                      <a:pt x="7265" y="9879"/>
                      <a:pt x="7417" y="7356"/>
                      <a:pt x="6536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7" name="Google Shape;1677;p40"/>
              <p:cNvSpPr/>
              <p:nvPr/>
            </p:nvSpPr>
            <p:spPr>
              <a:xfrm>
                <a:off x="12222375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3922" y="3131"/>
                    </a:moveTo>
                    <a:cubicBezTo>
                      <a:pt x="3314" y="1246"/>
                      <a:pt x="2068" y="0"/>
                      <a:pt x="1156" y="304"/>
                    </a:cubicBezTo>
                    <a:cubicBezTo>
                      <a:pt x="244" y="608"/>
                      <a:pt x="1" y="2371"/>
                      <a:pt x="609" y="4225"/>
                    </a:cubicBezTo>
                    <a:cubicBezTo>
                      <a:pt x="1216" y="6079"/>
                      <a:pt x="2493" y="7325"/>
                      <a:pt x="3375" y="7022"/>
                    </a:cubicBezTo>
                    <a:cubicBezTo>
                      <a:pt x="4317" y="6718"/>
                      <a:pt x="4530" y="4985"/>
                      <a:pt x="3922" y="3131"/>
                    </a:cubicBezTo>
                    <a:close/>
                  </a:path>
                </a:pathLst>
              </a:custGeom>
              <a:solidFill>
                <a:srgbClr val="2D1B6A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8" name="Google Shape;1678;p40"/>
              <p:cNvSpPr/>
              <p:nvPr/>
            </p:nvSpPr>
            <p:spPr>
              <a:xfrm>
                <a:off x="12274050" y="2248050"/>
                <a:ext cx="952925" cy="42175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16870" extrusionOk="0">
                    <a:moveTo>
                      <a:pt x="8420" y="16870"/>
                    </a:moveTo>
                    <a:cubicBezTo>
                      <a:pt x="3800" y="16870"/>
                      <a:pt x="1" y="13070"/>
                      <a:pt x="1" y="8420"/>
                    </a:cubicBez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  <a:cubicBezTo>
                      <a:pt x="38117" y="13070"/>
                      <a:pt x="34317" y="16870"/>
                      <a:pt x="29667" y="1687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9" name="Google Shape;1679;p40"/>
              <p:cNvSpPr/>
              <p:nvPr/>
            </p:nvSpPr>
            <p:spPr>
              <a:xfrm>
                <a:off x="12274050" y="2248050"/>
                <a:ext cx="952925" cy="21050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8420" fill="none" extrusionOk="0">
                    <a:moveTo>
                      <a:pt x="1" y="8420"/>
                    </a:move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0" name="Google Shape;1680;p40"/>
              <p:cNvSpPr/>
              <p:nvPr/>
            </p:nvSpPr>
            <p:spPr>
              <a:xfrm>
                <a:off x="12305975" y="2281475"/>
                <a:ext cx="886800" cy="354900"/>
              </a:xfrm>
              <a:custGeom>
                <a:avLst/>
                <a:gdLst/>
                <a:ahLst/>
                <a:cxnLst/>
                <a:rect l="l" t="t" r="r" b="b"/>
                <a:pathLst>
                  <a:path w="35472" h="14196" extrusionOk="0">
                    <a:moveTo>
                      <a:pt x="28359" y="14195"/>
                    </a:moveTo>
                    <a:lnTo>
                      <a:pt x="7113" y="14195"/>
                    </a:lnTo>
                    <a:cubicBezTo>
                      <a:pt x="3192" y="14195"/>
                      <a:pt x="0" y="11004"/>
                      <a:pt x="0" y="7083"/>
                    </a:cubicBezTo>
                    <a:lnTo>
                      <a:pt x="0" y="7083"/>
                    </a:lnTo>
                    <a:cubicBezTo>
                      <a:pt x="0" y="3192"/>
                      <a:pt x="3192" y="1"/>
                      <a:pt x="7113" y="1"/>
                    </a:cubicBezTo>
                    <a:lnTo>
                      <a:pt x="28359" y="1"/>
                    </a:lnTo>
                    <a:cubicBezTo>
                      <a:pt x="32280" y="1"/>
                      <a:pt x="35472" y="3192"/>
                      <a:pt x="35472" y="7083"/>
                    </a:cubicBezTo>
                    <a:lnTo>
                      <a:pt x="35472" y="7083"/>
                    </a:lnTo>
                    <a:cubicBezTo>
                      <a:pt x="35472" y="11004"/>
                      <a:pt x="32280" y="14195"/>
                      <a:pt x="28359" y="14195"/>
                    </a:cubicBezTo>
                    <a:close/>
                  </a:path>
                </a:pathLst>
              </a:custGeom>
              <a:solidFill>
                <a:schemeClr val="dk2"/>
              </a:solidFill>
              <a:ln w="30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1" name="Google Shape;1681;p40"/>
              <p:cNvSpPr/>
              <p:nvPr/>
            </p:nvSpPr>
            <p:spPr>
              <a:xfrm>
                <a:off x="12328775" y="2287550"/>
                <a:ext cx="864000" cy="348825"/>
              </a:xfrm>
              <a:custGeom>
                <a:avLst/>
                <a:gdLst/>
                <a:ahLst/>
                <a:cxnLst/>
                <a:rect l="l" t="t" r="r" b="b"/>
                <a:pathLst>
                  <a:path w="34560" h="13953" extrusionOk="0">
                    <a:moveTo>
                      <a:pt x="29332" y="1"/>
                    </a:moveTo>
                    <a:cubicBezTo>
                      <a:pt x="29909" y="1034"/>
                      <a:pt x="30213" y="2220"/>
                      <a:pt x="30213" y="3466"/>
                    </a:cubicBezTo>
                    <a:cubicBezTo>
                      <a:pt x="30213" y="5442"/>
                      <a:pt x="29423" y="7205"/>
                      <a:pt x="28116" y="8481"/>
                    </a:cubicBezTo>
                    <a:cubicBezTo>
                      <a:pt x="26839" y="9788"/>
                      <a:pt x="25076" y="10578"/>
                      <a:pt x="23101" y="10578"/>
                    </a:cubicBezTo>
                    <a:lnTo>
                      <a:pt x="1885" y="10578"/>
                    </a:lnTo>
                    <a:cubicBezTo>
                      <a:pt x="1216" y="10578"/>
                      <a:pt x="608" y="10457"/>
                      <a:pt x="0" y="10305"/>
                    </a:cubicBezTo>
                    <a:lnTo>
                      <a:pt x="0" y="10305"/>
                    </a:lnTo>
                    <a:cubicBezTo>
                      <a:pt x="1216" y="12463"/>
                      <a:pt x="3526" y="13952"/>
                      <a:pt x="6201" y="13952"/>
                    </a:cubicBezTo>
                    <a:lnTo>
                      <a:pt x="27447" y="13952"/>
                    </a:lnTo>
                    <a:cubicBezTo>
                      <a:pt x="29423" y="13952"/>
                      <a:pt x="31156" y="13162"/>
                      <a:pt x="32463" y="11855"/>
                    </a:cubicBezTo>
                    <a:cubicBezTo>
                      <a:pt x="33739" y="10578"/>
                      <a:pt x="34560" y="8816"/>
                      <a:pt x="34560" y="6840"/>
                    </a:cubicBezTo>
                    <a:cubicBezTo>
                      <a:pt x="34560" y="3588"/>
                      <a:pt x="32341" y="852"/>
                      <a:pt x="29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2" name="Google Shape;1682;p40"/>
              <p:cNvSpPr/>
              <p:nvPr/>
            </p:nvSpPr>
            <p:spPr>
              <a:xfrm>
                <a:off x="12002000" y="4007950"/>
                <a:ext cx="15874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3498" h="3375" extrusionOk="0">
                    <a:moveTo>
                      <a:pt x="244" y="0"/>
                    </a:moveTo>
                    <a:cubicBezTo>
                      <a:pt x="153" y="1155"/>
                      <a:pt x="92" y="2280"/>
                      <a:pt x="1" y="3374"/>
                    </a:cubicBezTo>
                    <a:lnTo>
                      <a:pt x="63498" y="3374"/>
                    </a:lnTo>
                    <a:cubicBezTo>
                      <a:pt x="63437" y="2250"/>
                      <a:pt x="63346" y="1095"/>
                      <a:pt x="632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3" name="Google Shape;1683;p40"/>
              <p:cNvSpPr/>
              <p:nvPr/>
            </p:nvSpPr>
            <p:spPr>
              <a:xfrm>
                <a:off x="11992125" y="4197925"/>
                <a:ext cx="16110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4440" h="3375" extrusionOk="0">
                    <a:moveTo>
                      <a:pt x="183" y="0"/>
                    </a:moveTo>
                    <a:cubicBezTo>
                      <a:pt x="92" y="1155"/>
                      <a:pt x="31" y="2280"/>
                      <a:pt x="1" y="3374"/>
                    </a:cubicBezTo>
                    <a:lnTo>
                      <a:pt x="64440" y="3374"/>
                    </a:lnTo>
                    <a:cubicBezTo>
                      <a:pt x="64348" y="2250"/>
                      <a:pt x="64288" y="1095"/>
                      <a:pt x="642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4" name="Google Shape;1684;p40"/>
              <p:cNvSpPr/>
              <p:nvPr/>
            </p:nvSpPr>
            <p:spPr>
              <a:xfrm>
                <a:off x="11983000" y="4387125"/>
                <a:ext cx="16292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170" h="3375" extrusionOk="0">
                    <a:moveTo>
                      <a:pt x="153" y="1"/>
                    </a:moveTo>
                    <a:cubicBezTo>
                      <a:pt x="92" y="1125"/>
                      <a:pt x="31" y="2280"/>
                      <a:pt x="1" y="3375"/>
                    </a:cubicBezTo>
                    <a:lnTo>
                      <a:pt x="65169" y="3375"/>
                    </a:lnTo>
                    <a:cubicBezTo>
                      <a:pt x="65109" y="2250"/>
                      <a:pt x="65048" y="1125"/>
                      <a:pt x="650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5" name="Google Shape;1685;p40"/>
              <p:cNvSpPr/>
              <p:nvPr/>
            </p:nvSpPr>
            <p:spPr>
              <a:xfrm>
                <a:off x="11976925" y="4577100"/>
                <a:ext cx="16414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656" h="3375" extrusionOk="0">
                    <a:moveTo>
                      <a:pt x="62" y="1"/>
                    </a:moveTo>
                    <a:cubicBezTo>
                      <a:pt x="31" y="1125"/>
                      <a:pt x="31" y="2280"/>
                      <a:pt x="1" y="3375"/>
                    </a:cubicBezTo>
                    <a:lnTo>
                      <a:pt x="65656" y="3375"/>
                    </a:lnTo>
                    <a:cubicBezTo>
                      <a:pt x="65656" y="2250"/>
                      <a:pt x="65595" y="1095"/>
                      <a:pt x="655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6" name="Google Shape;1686;p40"/>
              <p:cNvSpPr/>
              <p:nvPr/>
            </p:nvSpPr>
            <p:spPr>
              <a:xfrm>
                <a:off x="11973900" y="4766325"/>
                <a:ext cx="16467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3375" extrusionOk="0">
                    <a:moveTo>
                      <a:pt x="31" y="0"/>
                    </a:moveTo>
                    <a:cubicBezTo>
                      <a:pt x="31" y="1155"/>
                      <a:pt x="0" y="2280"/>
                      <a:pt x="0" y="3374"/>
                    </a:cubicBezTo>
                    <a:lnTo>
                      <a:pt x="65868" y="3374"/>
                    </a:lnTo>
                    <a:cubicBezTo>
                      <a:pt x="65868" y="2280"/>
                      <a:pt x="65868" y="1125"/>
                      <a:pt x="65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7" name="Google Shape;1687;p40"/>
              <p:cNvSpPr/>
              <p:nvPr/>
            </p:nvSpPr>
            <p:spPr>
              <a:xfrm>
                <a:off x="11973125" y="4956300"/>
                <a:ext cx="1647475" cy="84350"/>
              </a:xfrm>
              <a:custGeom>
                <a:avLst/>
                <a:gdLst/>
                <a:ahLst/>
                <a:cxnLst/>
                <a:rect l="l" t="t" r="r" b="b"/>
                <a:pathLst>
                  <a:path w="65899" h="3374" extrusionOk="0">
                    <a:moveTo>
                      <a:pt x="1" y="0"/>
                    </a:moveTo>
                    <a:lnTo>
                      <a:pt x="1" y="3374"/>
                    </a:lnTo>
                    <a:lnTo>
                      <a:pt x="65868" y="3374"/>
                    </a:lnTo>
                    <a:cubicBezTo>
                      <a:pt x="65899" y="2219"/>
                      <a:pt x="65899" y="1094"/>
                      <a:pt x="658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8" name="Google Shape;1688;p40"/>
              <p:cNvSpPr/>
              <p:nvPr/>
            </p:nvSpPr>
            <p:spPr>
              <a:xfrm>
                <a:off x="11973900" y="5146250"/>
                <a:ext cx="1644425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777" h="3375" extrusionOk="0">
                    <a:moveTo>
                      <a:pt x="0" y="1"/>
                    </a:moveTo>
                    <a:cubicBezTo>
                      <a:pt x="0" y="1217"/>
                      <a:pt x="31" y="2311"/>
                      <a:pt x="31" y="3375"/>
                    </a:cubicBezTo>
                    <a:lnTo>
                      <a:pt x="65655" y="3375"/>
                    </a:lnTo>
                    <a:cubicBezTo>
                      <a:pt x="65685" y="2220"/>
                      <a:pt x="65716" y="1095"/>
                      <a:pt x="657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9" name="Google Shape;1689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84BDE7">
                      <a:alpha val="63921"/>
                    </a:srgbClr>
                  </a:gs>
                  <a:gs pos="100000">
                    <a:srgbClr val="84BDE7">
                      <a:alpha val="1019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0" name="Google Shape;1690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fill="none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noFill/>
              <a:ln w="220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1" name="Google Shape;1691;p40"/>
              <p:cNvSpPr/>
              <p:nvPr/>
            </p:nvSpPr>
            <p:spPr>
              <a:xfrm>
                <a:off x="10381150" y="1526150"/>
                <a:ext cx="632275" cy="1265250"/>
              </a:xfrm>
              <a:custGeom>
                <a:avLst/>
                <a:gdLst/>
                <a:ahLst/>
                <a:cxnLst/>
                <a:rect l="l" t="t" r="r" b="b"/>
                <a:pathLst>
                  <a:path w="25291" h="50610" fill="none" extrusionOk="0">
                    <a:moveTo>
                      <a:pt x="25290" y="50609"/>
                    </a:moveTo>
                    <a:cubicBezTo>
                      <a:pt x="11308" y="50609"/>
                      <a:pt x="1" y="39272"/>
                      <a:pt x="1" y="25290"/>
                    </a:cubicBezTo>
                    <a:cubicBezTo>
                      <a:pt x="1" y="11308"/>
                      <a:pt x="11308" y="0"/>
                      <a:pt x="25290" y="0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2" name="Google Shape;1692;p40"/>
              <p:cNvSpPr/>
              <p:nvPr/>
            </p:nvSpPr>
            <p:spPr>
              <a:xfrm>
                <a:off x="11013400" y="1637850"/>
                <a:ext cx="520550" cy="1041075"/>
              </a:xfrm>
              <a:custGeom>
                <a:avLst/>
                <a:gdLst/>
                <a:ahLst/>
                <a:cxnLst/>
                <a:rect l="l" t="t" r="r" b="b"/>
                <a:pathLst>
                  <a:path w="20822" h="41643" fill="none" extrusionOk="0">
                    <a:moveTo>
                      <a:pt x="0" y="1"/>
                    </a:moveTo>
                    <a:cubicBezTo>
                      <a:pt x="11520" y="1"/>
                      <a:pt x="20821" y="9362"/>
                      <a:pt x="20821" y="20822"/>
                    </a:cubicBezTo>
                    <a:cubicBezTo>
                      <a:pt x="20821" y="32341"/>
                      <a:pt x="11490" y="41643"/>
                      <a:pt x="0" y="41643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3" name="Google Shape;1693;p40"/>
              <p:cNvSpPr/>
              <p:nvPr/>
            </p:nvSpPr>
            <p:spPr>
              <a:xfrm>
                <a:off x="10603800" y="1749550"/>
                <a:ext cx="409625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16385" h="32737" fill="none" extrusionOk="0">
                    <a:moveTo>
                      <a:pt x="16384" y="32737"/>
                    </a:moveTo>
                    <a:cubicBezTo>
                      <a:pt x="7357" y="32737"/>
                      <a:pt x="1" y="25411"/>
                      <a:pt x="1" y="16354"/>
                    </a:cubicBezTo>
                    <a:cubicBezTo>
                      <a:pt x="1" y="7326"/>
                      <a:pt x="7357" y="1"/>
                      <a:pt x="16384" y="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4" name="Google Shape;1694;p40"/>
              <p:cNvSpPr/>
              <p:nvPr/>
            </p:nvSpPr>
            <p:spPr>
              <a:xfrm>
                <a:off x="11013400" y="1861250"/>
                <a:ext cx="297125" cy="595025"/>
              </a:xfrm>
              <a:custGeom>
                <a:avLst/>
                <a:gdLst/>
                <a:ahLst/>
                <a:cxnLst/>
                <a:rect l="l" t="t" r="r" b="b"/>
                <a:pathLst>
                  <a:path w="11885" h="23801" fill="none" extrusionOk="0">
                    <a:moveTo>
                      <a:pt x="0" y="1"/>
                    </a:moveTo>
                    <a:cubicBezTo>
                      <a:pt x="6566" y="1"/>
                      <a:pt x="11885" y="5320"/>
                      <a:pt x="11885" y="11886"/>
                    </a:cubicBezTo>
                    <a:cubicBezTo>
                      <a:pt x="11885" y="18481"/>
                      <a:pt x="6566" y="23801"/>
                      <a:pt x="0" y="2380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5" name="Google Shape;1695;p40"/>
              <p:cNvSpPr/>
              <p:nvPr/>
            </p:nvSpPr>
            <p:spPr>
              <a:xfrm>
                <a:off x="10808975" y="1953975"/>
                <a:ext cx="409600" cy="410350"/>
              </a:xfrm>
              <a:custGeom>
                <a:avLst/>
                <a:gdLst/>
                <a:ahLst/>
                <a:cxnLst/>
                <a:rect l="l" t="t" r="r" b="b"/>
                <a:pathLst>
                  <a:path w="16384" h="16414" fill="none" extrusionOk="0">
                    <a:moveTo>
                      <a:pt x="9910" y="973"/>
                    </a:moveTo>
                    <a:cubicBezTo>
                      <a:pt x="13891" y="1915"/>
                      <a:pt x="16384" y="5927"/>
                      <a:pt x="15442" y="9909"/>
                    </a:cubicBezTo>
                    <a:cubicBezTo>
                      <a:pt x="14499" y="13921"/>
                      <a:pt x="10487" y="16414"/>
                      <a:pt x="6475" y="15441"/>
                    </a:cubicBezTo>
                    <a:cubicBezTo>
                      <a:pt x="2463" y="14499"/>
                      <a:pt x="1" y="10487"/>
                      <a:pt x="943" y="6505"/>
                    </a:cubicBezTo>
                    <a:cubicBezTo>
                      <a:pt x="1885" y="2493"/>
                      <a:pt x="5897" y="0"/>
                      <a:pt x="9910" y="973"/>
                    </a:cubicBezTo>
                    <a:close/>
                  </a:path>
                </a:pathLst>
              </a:custGeom>
              <a:noFill/>
              <a:ln w="281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6" name="Google Shape;1696;p40"/>
              <p:cNvSpPr/>
              <p:nvPr/>
            </p:nvSpPr>
            <p:spPr>
              <a:xfrm>
                <a:off x="10907000" y="2062325"/>
                <a:ext cx="213550" cy="193650"/>
              </a:xfrm>
              <a:custGeom>
                <a:avLst/>
                <a:gdLst/>
                <a:ahLst/>
                <a:cxnLst/>
                <a:rect l="l" t="t" r="r" b="b"/>
                <a:pathLst>
                  <a:path w="8542" h="7746" extrusionOk="0">
                    <a:moveTo>
                      <a:pt x="4272" y="1"/>
                    </a:moveTo>
                    <a:cubicBezTo>
                      <a:pt x="2510" y="1"/>
                      <a:pt x="930" y="1195"/>
                      <a:pt x="487" y="2991"/>
                    </a:cubicBezTo>
                    <a:cubicBezTo>
                      <a:pt x="1" y="5058"/>
                      <a:pt x="1308" y="7156"/>
                      <a:pt x="3375" y="7642"/>
                    </a:cubicBezTo>
                    <a:cubicBezTo>
                      <a:pt x="3675" y="7712"/>
                      <a:pt x="3976" y="7745"/>
                      <a:pt x="4271" y="7745"/>
                    </a:cubicBezTo>
                    <a:cubicBezTo>
                      <a:pt x="6033" y="7745"/>
                      <a:pt x="7613" y="6551"/>
                      <a:pt x="8056" y="4754"/>
                    </a:cubicBezTo>
                    <a:cubicBezTo>
                      <a:pt x="8542" y="2688"/>
                      <a:pt x="7235" y="590"/>
                      <a:pt x="5168" y="104"/>
                    </a:cubicBezTo>
                    <a:cubicBezTo>
                      <a:pt x="4867" y="34"/>
                      <a:pt x="4567" y="1"/>
                      <a:pt x="42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7" name="Google Shape;1697;p40"/>
              <p:cNvSpPr/>
              <p:nvPr/>
            </p:nvSpPr>
            <p:spPr>
              <a:xfrm>
                <a:off x="10524775" y="1662175"/>
                <a:ext cx="991700" cy="991675"/>
              </a:xfrm>
              <a:custGeom>
                <a:avLst/>
                <a:gdLst/>
                <a:ahLst/>
                <a:cxnLst/>
                <a:rect l="l" t="t" r="r" b="b"/>
                <a:pathLst>
                  <a:path w="39668" h="39667" extrusionOk="0">
                    <a:moveTo>
                      <a:pt x="39667" y="19818"/>
                    </a:moveTo>
                    <a:cubicBezTo>
                      <a:pt x="39667" y="30761"/>
                      <a:pt x="30791" y="39666"/>
                      <a:pt x="19849" y="39666"/>
                    </a:cubicBezTo>
                    <a:cubicBezTo>
                      <a:pt x="8907" y="39666"/>
                      <a:pt x="1" y="30761"/>
                      <a:pt x="1" y="19818"/>
                    </a:cubicBezTo>
                    <a:cubicBezTo>
                      <a:pt x="1" y="8876"/>
                      <a:pt x="8907" y="0"/>
                      <a:pt x="19849" y="0"/>
                    </a:cubicBezTo>
                    <a:cubicBezTo>
                      <a:pt x="30791" y="0"/>
                      <a:pt x="39667" y="8876"/>
                      <a:pt x="39667" y="19818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8" name="Google Shape;1698;p40"/>
              <p:cNvSpPr/>
              <p:nvPr/>
            </p:nvSpPr>
            <p:spPr>
              <a:xfrm>
                <a:off x="10729950" y="1867350"/>
                <a:ext cx="581350" cy="581325"/>
              </a:xfrm>
              <a:custGeom>
                <a:avLst/>
                <a:gdLst/>
                <a:ahLst/>
                <a:cxnLst/>
                <a:rect l="l" t="t" r="r" b="b"/>
                <a:pathLst>
                  <a:path w="23254" h="23253" extrusionOk="0">
                    <a:moveTo>
                      <a:pt x="23253" y="11611"/>
                    </a:moveTo>
                    <a:cubicBezTo>
                      <a:pt x="23253" y="18025"/>
                      <a:pt x="18056" y="23253"/>
                      <a:pt x="11642" y="23253"/>
                    </a:cubicBezTo>
                    <a:cubicBezTo>
                      <a:pt x="5229" y="23253"/>
                      <a:pt x="0" y="18025"/>
                      <a:pt x="0" y="11611"/>
                    </a:cubicBezTo>
                    <a:cubicBezTo>
                      <a:pt x="0" y="5198"/>
                      <a:pt x="5229" y="0"/>
                      <a:pt x="11642" y="0"/>
                    </a:cubicBezTo>
                    <a:cubicBezTo>
                      <a:pt x="18056" y="0"/>
                      <a:pt x="23253" y="5198"/>
                      <a:pt x="23253" y="11611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9" name="Google Shape;1699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extrusionOk="0">
                    <a:moveTo>
                      <a:pt x="3679" y="1"/>
                    </a:moveTo>
                    <a:cubicBezTo>
                      <a:pt x="1673" y="1"/>
                      <a:pt x="1" y="1642"/>
                      <a:pt x="1" y="3679"/>
                    </a:cubicBezTo>
                    <a:lnTo>
                      <a:pt x="1" y="29485"/>
                    </a:lnTo>
                    <a:cubicBezTo>
                      <a:pt x="1" y="31491"/>
                      <a:pt x="1642" y="33162"/>
                      <a:pt x="3679" y="33162"/>
                    </a:cubicBezTo>
                    <a:lnTo>
                      <a:pt x="44926" y="33162"/>
                    </a:lnTo>
                    <a:cubicBezTo>
                      <a:pt x="46932" y="33162"/>
                      <a:pt x="48604" y="31521"/>
                      <a:pt x="48604" y="29485"/>
                    </a:cubicBezTo>
                    <a:lnTo>
                      <a:pt x="48604" y="3679"/>
                    </a:lnTo>
                    <a:cubicBezTo>
                      <a:pt x="48604" y="1673"/>
                      <a:pt x="46962" y="1"/>
                      <a:pt x="44926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0" name="Google Shape;1700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fill="none" extrusionOk="0">
                    <a:moveTo>
                      <a:pt x="44926" y="33162"/>
                    </a:moveTo>
                    <a:lnTo>
                      <a:pt x="3679" y="33162"/>
                    </a:lnTo>
                    <a:cubicBezTo>
                      <a:pt x="1642" y="33162"/>
                      <a:pt x="1" y="31491"/>
                      <a:pt x="1" y="29485"/>
                    </a:cubicBezTo>
                    <a:lnTo>
                      <a:pt x="1" y="3679"/>
                    </a:lnTo>
                    <a:cubicBezTo>
                      <a:pt x="1" y="1642"/>
                      <a:pt x="1673" y="1"/>
                      <a:pt x="3679" y="1"/>
                    </a:cubicBezTo>
                    <a:lnTo>
                      <a:pt x="44926" y="1"/>
                    </a:lnTo>
                    <a:cubicBezTo>
                      <a:pt x="46962" y="1"/>
                      <a:pt x="48604" y="1673"/>
                      <a:pt x="48604" y="3679"/>
                    </a:cubicBezTo>
                    <a:lnTo>
                      <a:pt x="48604" y="29485"/>
                    </a:lnTo>
                    <a:cubicBezTo>
                      <a:pt x="48604" y="31521"/>
                      <a:pt x="46932" y="33162"/>
                      <a:pt x="44926" y="33162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1" name="Google Shape;1701;p40"/>
              <p:cNvSpPr/>
              <p:nvPr/>
            </p:nvSpPr>
            <p:spPr>
              <a:xfrm>
                <a:off x="14128950" y="1584650"/>
                <a:ext cx="950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1" extrusionOk="0">
                    <a:moveTo>
                      <a:pt x="1915" y="1"/>
                    </a:moveTo>
                    <a:cubicBezTo>
                      <a:pt x="852" y="1"/>
                      <a:pt x="0" y="882"/>
                      <a:pt x="0" y="1916"/>
                    </a:cubicBezTo>
                    <a:cubicBezTo>
                      <a:pt x="0" y="2980"/>
                      <a:pt x="852" y="3800"/>
                      <a:pt x="1915" y="3800"/>
                    </a:cubicBezTo>
                    <a:cubicBezTo>
                      <a:pt x="2979" y="3800"/>
                      <a:pt x="3800" y="2949"/>
                      <a:pt x="3800" y="1916"/>
                    </a:cubicBezTo>
                    <a:cubicBezTo>
                      <a:pt x="3800" y="882"/>
                      <a:pt x="2979" y="1"/>
                      <a:pt x="191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2" name="Google Shape;1702;p40"/>
              <p:cNvSpPr/>
              <p:nvPr/>
            </p:nvSpPr>
            <p:spPr>
              <a:xfrm>
                <a:off x="13377425" y="205807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0"/>
                    </a:moveTo>
                    <a:cubicBezTo>
                      <a:pt x="517" y="0"/>
                      <a:pt x="0" y="456"/>
                      <a:pt x="0" y="1064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72"/>
                      <a:pt x="2128" y="1064"/>
                    </a:cubicBezTo>
                    <a:cubicBezTo>
                      <a:pt x="2128" y="487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3" name="Google Shape;1703;p40"/>
              <p:cNvSpPr/>
              <p:nvPr/>
            </p:nvSpPr>
            <p:spPr>
              <a:xfrm>
                <a:off x="14119825" y="2095300"/>
                <a:ext cx="4182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3" extrusionOk="0">
                    <a:moveTo>
                      <a:pt x="821" y="1"/>
                    </a:moveTo>
                    <a:cubicBezTo>
                      <a:pt x="365" y="1"/>
                      <a:pt x="1" y="365"/>
                      <a:pt x="1" y="821"/>
                    </a:cubicBezTo>
                    <a:cubicBezTo>
                      <a:pt x="1" y="1277"/>
                      <a:pt x="365" y="1642"/>
                      <a:pt x="821" y="1642"/>
                    </a:cubicBezTo>
                    <a:cubicBezTo>
                      <a:pt x="1277" y="164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4" name="Google Shape;1704;p40"/>
              <p:cNvSpPr/>
              <p:nvPr/>
            </p:nvSpPr>
            <p:spPr>
              <a:xfrm>
                <a:off x="13502800" y="1639375"/>
                <a:ext cx="9500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0" extrusionOk="0">
                    <a:moveTo>
                      <a:pt x="1915" y="0"/>
                    </a:moveTo>
                    <a:cubicBezTo>
                      <a:pt x="851" y="0"/>
                      <a:pt x="0" y="821"/>
                      <a:pt x="0" y="1885"/>
                    </a:cubicBezTo>
                    <a:cubicBezTo>
                      <a:pt x="0" y="2949"/>
                      <a:pt x="851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1"/>
                      <a:pt x="2949" y="0"/>
                      <a:pt x="1915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5" name="Google Shape;1705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extrusionOk="0">
                    <a:moveTo>
                      <a:pt x="1520" y="0"/>
                    </a:moveTo>
                    <a:cubicBezTo>
                      <a:pt x="699" y="0"/>
                      <a:pt x="0" y="699"/>
                      <a:pt x="0" y="1520"/>
                    </a:cubicBezTo>
                    <a:lnTo>
                      <a:pt x="0" y="12098"/>
                    </a:lnTo>
                    <a:cubicBezTo>
                      <a:pt x="0" y="12918"/>
                      <a:pt x="699" y="13617"/>
                      <a:pt x="1520" y="13617"/>
                    </a:cubicBezTo>
                    <a:lnTo>
                      <a:pt x="18359" y="13617"/>
                    </a:lnTo>
                    <a:cubicBezTo>
                      <a:pt x="19210" y="13617"/>
                      <a:pt x="19879" y="12918"/>
                      <a:pt x="19879" y="12098"/>
                    </a:cubicBezTo>
                    <a:lnTo>
                      <a:pt x="19879" y="1520"/>
                    </a:lnTo>
                    <a:cubicBezTo>
                      <a:pt x="19879" y="699"/>
                      <a:pt x="19210" y="0"/>
                      <a:pt x="18359" y="0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6" name="Google Shape;1706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fill="none" extrusionOk="0">
                    <a:moveTo>
                      <a:pt x="18359" y="13617"/>
                    </a:moveTo>
                    <a:lnTo>
                      <a:pt x="1520" y="13617"/>
                    </a:lnTo>
                    <a:cubicBezTo>
                      <a:pt x="699" y="13617"/>
                      <a:pt x="0" y="12918"/>
                      <a:pt x="0" y="12098"/>
                    </a:cubicBezTo>
                    <a:lnTo>
                      <a:pt x="0" y="1520"/>
                    </a:lnTo>
                    <a:cubicBezTo>
                      <a:pt x="0" y="699"/>
                      <a:pt x="699" y="0"/>
                      <a:pt x="1520" y="0"/>
                    </a:cubicBezTo>
                    <a:lnTo>
                      <a:pt x="18359" y="0"/>
                    </a:lnTo>
                    <a:cubicBezTo>
                      <a:pt x="19210" y="0"/>
                      <a:pt x="19879" y="699"/>
                      <a:pt x="19879" y="1520"/>
                    </a:cubicBezTo>
                    <a:lnTo>
                      <a:pt x="19879" y="12098"/>
                    </a:lnTo>
                    <a:cubicBezTo>
                      <a:pt x="19879" y="12918"/>
                      <a:pt x="19210" y="13617"/>
                      <a:pt x="18359" y="13617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7" name="Google Shape;1707;p40"/>
              <p:cNvSpPr/>
              <p:nvPr/>
            </p:nvSpPr>
            <p:spPr>
              <a:xfrm>
                <a:off x="14475450" y="133997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8" name="Google Shape;1708;p40"/>
              <p:cNvSpPr/>
              <p:nvPr/>
            </p:nvSpPr>
            <p:spPr>
              <a:xfrm>
                <a:off x="14166950" y="1533000"/>
                <a:ext cx="22825" cy="2280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2" extrusionOk="0">
                    <a:moveTo>
                      <a:pt x="456" y="0"/>
                    </a:moveTo>
                    <a:cubicBezTo>
                      <a:pt x="183" y="0"/>
                      <a:pt x="0" y="213"/>
                      <a:pt x="0" y="456"/>
                    </a:cubicBezTo>
                    <a:cubicBezTo>
                      <a:pt x="0" y="699"/>
                      <a:pt x="243" y="912"/>
                      <a:pt x="456" y="912"/>
                    </a:cubicBezTo>
                    <a:cubicBezTo>
                      <a:pt x="730" y="912"/>
                      <a:pt x="912" y="669"/>
                      <a:pt x="912" y="456"/>
                    </a:cubicBezTo>
                    <a:cubicBezTo>
                      <a:pt x="912" y="182"/>
                      <a:pt x="699" y="0"/>
                      <a:pt x="456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9" name="Google Shape;1709;p40"/>
              <p:cNvSpPr/>
              <p:nvPr/>
            </p:nvSpPr>
            <p:spPr>
              <a:xfrm>
                <a:off x="14470900" y="1548175"/>
                <a:ext cx="1750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70" extrusionOk="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8"/>
                      <a:pt x="153" y="670"/>
                      <a:pt x="335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31"/>
                      <a:pt x="33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0" name="Google Shape;1710;p40"/>
              <p:cNvSpPr/>
              <p:nvPr/>
            </p:nvSpPr>
            <p:spPr>
              <a:xfrm>
                <a:off x="14219375" y="136202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0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55"/>
                      <a:pt x="335" y="1520"/>
                      <a:pt x="760" y="1520"/>
                    </a:cubicBezTo>
                    <a:cubicBezTo>
                      <a:pt x="1186" y="1520"/>
                      <a:pt x="1520" y="1155"/>
                      <a:pt x="1520" y="760"/>
                    </a:cubicBezTo>
                    <a:cubicBezTo>
                      <a:pt x="1520" y="334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1" name="Google Shape;1711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extrusionOk="0">
                    <a:moveTo>
                      <a:pt x="1521" y="1"/>
                    </a:moveTo>
                    <a:cubicBezTo>
                      <a:pt x="670" y="1"/>
                      <a:pt x="1" y="700"/>
                      <a:pt x="1" y="1521"/>
                    </a:cubicBezTo>
                    <a:lnTo>
                      <a:pt x="1" y="12098"/>
                    </a:lnTo>
                    <a:cubicBezTo>
                      <a:pt x="1" y="12919"/>
                      <a:pt x="670" y="13618"/>
                      <a:pt x="1521" y="13618"/>
                    </a:cubicBezTo>
                    <a:lnTo>
                      <a:pt x="18360" y="13618"/>
                    </a:lnTo>
                    <a:cubicBezTo>
                      <a:pt x="19181" y="13618"/>
                      <a:pt x="19819" y="12919"/>
                      <a:pt x="19880" y="12098"/>
                    </a:cubicBezTo>
                    <a:lnTo>
                      <a:pt x="19880" y="1521"/>
                    </a:lnTo>
                    <a:cubicBezTo>
                      <a:pt x="19880" y="700"/>
                      <a:pt x="19181" y="1"/>
                      <a:pt x="18360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2" name="Google Shape;1712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fill="none" extrusionOk="0">
                    <a:moveTo>
                      <a:pt x="18360" y="13618"/>
                    </a:moveTo>
                    <a:lnTo>
                      <a:pt x="1521" y="13618"/>
                    </a:lnTo>
                    <a:cubicBezTo>
                      <a:pt x="670" y="13618"/>
                      <a:pt x="1" y="12919"/>
                      <a:pt x="1" y="12098"/>
                    </a:cubicBezTo>
                    <a:lnTo>
                      <a:pt x="1" y="1521"/>
                    </a:lnTo>
                    <a:cubicBezTo>
                      <a:pt x="1" y="700"/>
                      <a:pt x="670" y="1"/>
                      <a:pt x="1521" y="1"/>
                    </a:cubicBezTo>
                    <a:lnTo>
                      <a:pt x="18360" y="1"/>
                    </a:lnTo>
                    <a:cubicBezTo>
                      <a:pt x="19181" y="1"/>
                      <a:pt x="19880" y="700"/>
                      <a:pt x="19880" y="1521"/>
                    </a:cubicBezTo>
                    <a:lnTo>
                      <a:pt x="19880" y="12098"/>
                    </a:lnTo>
                    <a:cubicBezTo>
                      <a:pt x="19819" y="12919"/>
                      <a:pt x="19181" y="13618"/>
                      <a:pt x="18360" y="13618"/>
                    </a:cubicBezTo>
                    <a:close/>
                  </a:path>
                </a:pathLst>
              </a:custGeom>
              <a:noFill/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3" name="Google Shape;1713;p40"/>
              <p:cNvSpPr/>
              <p:nvPr/>
            </p:nvSpPr>
            <p:spPr>
              <a:xfrm>
                <a:off x="13303700" y="208922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4" name="Google Shape;1714;p40"/>
              <p:cNvSpPr/>
              <p:nvPr/>
            </p:nvSpPr>
            <p:spPr>
              <a:xfrm>
                <a:off x="12993675" y="2281475"/>
                <a:ext cx="2282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3" extrusionOk="0">
                    <a:moveTo>
                      <a:pt x="456" y="1"/>
                    </a:moveTo>
                    <a:cubicBezTo>
                      <a:pt x="213" y="1"/>
                      <a:pt x="0" y="213"/>
                      <a:pt x="0" y="457"/>
                    </a:cubicBezTo>
                    <a:cubicBezTo>
                      <a:pt x="0" y="700"/>
                      <a:pt x="213" y="913"/>
                      <a:pt x="456" y="913"/>
                    </a:cubicBezTo>
                    <a:cubicBezTo>
                      <a:pt x="730" y="913"/>
                      <a:pt x="912" y="669"/>
                      <a:pt x="912" y="457"/>
                    </a:cubicBezTo>
                    <a:cubicBezTo>
                      <a:pt x="912" y="213"/>
                      <a:pt x="730" y="1"/>
                      <a:pt x="45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5" name="Google Shape;1715;p40"/>
              <p:cNvSpPr/>
              <p:nvPr/>
            </p:nvSpPr>
            <p:spPr>
              <a:xfrm>
                <a:off x="13298375" y="2297425"/>
                <a:ext cx="1752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1" h="670" extrusionOk="0">
                    <a:moveTo>
                      <a:pt x="366" y="1"/>
                    </a:moveTo>
                    <a:cubicBezTo>
                      <a:pt x="183" y="1"/>
                      <a:pt x="1" y="153"/>
                      <a:pt x="1" y="335"/>
                    </a:cubicBezTo>
                    <a:cubicBezTo>
                      <a:pt x="1" y="518"/>
                      <a:pt x="183" y="670"/>
                      <a:pt x="366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1"/>
                      <a:pt x="36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6" name="Google Shape;1716;p40"/>
              <p:cNvSpPr/>
              <p:nvPr/>
            </p:nvSpPr>
            <p:spPr>
              <a:xfrm>
                <a:off x="13046850" y="211127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1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85"/>
                      <a:pt x="335" y="1520"/>
                      <a:pt x="761" y="1520"/>
                    </a:cubicBezTo>
                    <a:cubicBezTo>
                      <a:pt x="1186" y="1520"/>
                      <a:pt x="1521" y="1185"/>
                      <a:pt x="1521" y="760"/>
                    </a:cubicBezTo>
                    <a:cubicBezTo>
                      <a:pt x="1521" y="334"/>
                      <a:pt x="1186" y="0"/>
                      <a:pt x="761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17" name="Google Shape;1717;p40"/>
            <p:cNvGrpSpPr/>
            <p:nvPr/>
          </p:nvGrpSpPr>
          <p:grpSpPr>
            <a:xfrm>
              <a:off x="6265785" y="1346404"/>
              <a:ext cx="518269" cy="328105"/>
              <a:chOff x="783960" y="4261704"/>
              <a:chExt cx="518269" cy="328105"/>
            </a:xfrm>
          </p:grpSpPr>
          <p:sp>
            <p:nvSpPr>
              <p:cNvPr id="1718" name="Google Shape;1718;p40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grpSp>
            <p:nvGrpSpPr>
              <p:cNvPr id="1719" name="Google Shape;1719;p40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720" name="Google Shape;1720;p40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21" name="Google Shape;1721;p40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22" name="Google Shape;1722;p40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23" name="Google Shape;1723;p40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</p:grpSp>
        <p:grpSp>
          <p:nvGrpSpPr>
            <p:cNvPr id="1724" name="Google Shape;1724;p40"/>
            <p:cNvGrpSpPr/>
            <p:nvPr/>
          </p:nvGrpSpPr>
          <p:grpSpPr>
            <a:xfrm flipH="1">
              <a:off x="7976238" y="605862"/>
              <a:ext cx="850753" cy="850724"/>
              <a:chOff x="780950" y="891300"/>
              <a:chExt cx="727575" cy="727550"/>
            </a:xfrm>
          </p:grpSpPr>
          <p:sp>
            <p:nvSpPr>
              <p:cNvPr id="1725" name="Google Shape;1725;p40"/>
              <p:cNvSpPr/>
              <p:nvPr/>
            </p:nvSpPr>
            <p:spPr>
              <a:xfrm>
                <a:off x="1354900" y="976875"/>
                <a:ext cx="153625" cy="278200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1128" extrusionOk="0">
                    <a:moveTo>
                      <a:pt x="952" y="1"/>
                    </a:moveTo>
                    <a:lnTo>
                      <a:pt x="1" y="1123"/>
                    </a:lnTo>
                    <a:cubicBezTo>
                      <a:pt x="2968" y="3615"/>
                      <a:pt x="4661" y="7286"/>
                      <a:pt x="4661" y="11128"/>
                    </a:cubicBezTo>
                    <a:lnTo>
                      <a:pt x="6144" y="11128"/>
                    </a:lnTo>
                    <a:cubicBezTo>
                      <a:pt x="6144" y="6829"/>
                      <a:pt x="4261" y="2759"/>
                      <a:pt x="952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6" name="Google Shape;1726;p40"/>
              <p:cNvSpPr/>
              <p:nvPr/>
            </p:nvSpPr>
            <p:spPr>
              <a:xfrm>
                <a:off x="1410075" y="1329250"/>
                <a:ext cx="88925" cy="137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5517" extrusionOk="0">
                    <a:moveTo>
                      <a:pt x="2130" y="0"/>
                    </a:moveTo>
                    <a:cubicBezTo>
                      <a:pt x="1750" y="1693"/>
                      <a:pt x="1027" y="3272"/>
                      <a:pt x="0" y="4660"/>
                    </a:cubicBezTo>
                    <a:lnTo>
                      <a:pt x="1198" y="5516"/>
                    </a:lnTo>
                    <a:cubicBezTo>
                      <a:pt x="2321" y="3957"/>
                      <a:pt x="3120" y="2226"/>
                      <a:pt x="3557" y="343"/>
                    </a:cubicBezTo>
                    <a:lnTo>
                      <a:pt x="213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7" name="Google Shape;1727;p40"/>
              <p:cNvSpPr/>
              <p:nvPr/>
            </p:nvSpPr>
            <p:spPr>
              <a:xfrm>
                <a:off x="888900" y="1488075"/>
                <a:ext cx="437975" cy="130775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5231" extrusionOk="0">
                    <a:moveTo>
                      <a:pt x="1027" y="0"/>
                    </a:moveTo>
                    <a:lnTo>
                      <a:pt x="0" y="1046"/>
                    </a:lnTo>
                    <a:cubicBezTo>
                      <a:pt x="2739" y="3766"/>
                      <a:pt x="6372" y="5231"/>
                      <a:pt x="10233" y="5231"/>
                    </a:cubicBezTo>
                    <a:cubicBezTo>
                      <a:pt x="12801" y="5231"/>
                      <a:pt x="15312" y="4565"/>
                      <a:pt x="17518" y="3291"/>
                    </a:cubicBezTo>
                    <a:lnTo>
                      <a:pt x="16796" y="2016"/>
                    </a:lnTo>
                    <a:cubicBezTo>
                      <a:pt x="14818" y="3158"/>
                      <a:pt x="12535" y="3785"/>
                      <a:pt x="10233" y="3785"/>
                    </a:cubicBezTo>
                    <a:cubicBezTo>
                      <a:pt x="6753" y="3785"/>
                      <a:pt x="3500" y="2454"/>
                      <a:pt x="102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8" name="Google Shape;1728;p40"/>
              <p:cNvSpPr/>
              <p:nvPr/>
            </p:nvSpPr>
            <p:spPr>
              <a:xfrm>
                <a:off x="780950" y="999700"/>
                <a:ext cx="131750" cy="397575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15903" extrusionOk="0">
                    <a:moveTo>
                      <a:pt x="4223" y="1"/>
                    </a:moveTo>
                    <a:cubicBezTo>
                      <a:pt x="1484" y="2721"/>
                      <a:pt x="1" y="6392"/>
                      <a:pt x="1" y="10272"/>
                    </a:cubicBezTo>
                    <a:cubicBezTo>
                      <a:pt x="1" y="12193"/>
                      <a:pt x="381" y="14095"/>
                      <a:pt x="1142" y="15902"/>
                    </a:cubicBezTo>
                    <a:lnTo>
                      <a:pt x="2492" y="15332"/>
                    </a:lnTo>
                    <a:cubicBezTo>
                      <a:pt x="1808" y="13715"/>
                      <a:pt x="1465" y="12003"/>
                      <a:pt x="1465" y="10234"/>
                    </a:cubicBezTo>
                    <a:cubicBezTo>
                      <a:pt x="1465" y="6772"/>
                      <a:pt x="2816" y="3482"/>
                      <a:pt x="5269" y="1009"/>
                    </a:cubicBezTo>
                    <a:lnTo>
                      <a:pt x="4223" y="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9" name="Google Shape;1729;p40"/>
              <p:cNvSpPr/>
              <p:nvPr/>
            </p:nvSpPr>
            <p:spPr>
              <a:xfrm>
                <a:off x="976875" y="891300"/>
                <a:ext cx="16692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6677" h="2930" extrusionOk="0">
                    <a:moveTo>
                      <a:pt x="6676" y="0"/>
                    </a:moveTo>
                    <a:cubicBezTo>
                      <a:pt x="4356" y="0"/>
                      <a:pt x="2054" y="571"/>
                      <a:pt x="0" y="1617"/>
                    </a:cubicBezTo>
                    <a:lnTo>
                      <a:pt x="685" y="2929"/>
                    </a:lnTo>
                    <a:cubicBezTo>
                      <a:pt x="2549" y="1959"/>
                      <a:pt x="4565" y="1484"/>
                      <a:pt x="6676" y="1484"/>
                    </a:cubicBezTo>
                    <a:lnTo>
                      <a:pt x="667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0" name="Google Shape;1730;p40"/>
              <p:cNvSpPr/>
              <p:nvPr/>
            </p:nvSpPr>
            <p:spPr>
              <a:xfrm>
                <a:off x="922175" y="1033000"/>
                <a:ext cx="444650" cy="444625"/>
              </a:xfrm>
              <a:custGeom>
                <a:avLst/>
                <a:gdLst/>
                <a:ahLst/>
                <a:cxnLst/>
                <a:rect l="l" t="t" r="r" b="b"/>
                <a:pathLst>
                  <a:path w="17786" h="17785" extrusionOk="0">
                    <a:moveTo>
                      <a:pt x="8902" y="0"/>
                    </a:moveTo>
                    <a:cubicBezTo>
                      <a:pt x="3976" y="0"/>
                      <a:pt x="1" y="3976"/>
                      <a:pt x="1" y="8883"/>
                    </a:cubicBezTo>
                    <a:cubicBezTo>
                      <a:pt x="1" y="13790"/>
                      <a:pt x="3976" y="17785"/>
                      <a:pt x="8902" y="17785"/>
                    </a:cubicBezTo>
                    <a:cubicBezTo>
                      <a:pt x="13810" y="17785"/>
                      <a:pt x="17785" y="13790"/>
                      <a:pt x="17785" y="8883"/>
                    </a:cubicBezTo>
                    <a:cubicBezTo>
                      <a:pt x="17785" y="3976"/>
                      <a:pt x="13810" y="0"/>
                      <a:pt x="89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1" name="Google Shape;1731;p40"/>
              <p:cNvSpPr/>
              <p:nvPr/>
            </p:nvSpPr>
            <p:spPr>
              <a:xfrm flipH="1">
                <a:off x="1028700" y="1107650"/>
                <a:ext cx="233500" cy="287725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11509" extrusionOk="0">
                    <a:moveTo>
                      <a:pt x="4109" y="3082"/>
                    </a:moveTo>
                    <a:lnTo>
                      <a:pt x="4109" y="4927"/>
                    </a:lnTo>
                    <a:cubicBezTo>
                      <a:pt x="3976" y="4927"/>
                      <a:pt x="3843" y="4927"/>
                      <a:pt x="3728" y="4946"/>
                    </a:cubicBezTo>
                    <a:cubicBezTo>
                      <a:pt x="3614" y="4965"/>
                      <a:pt x="3500" y="4965"/>
                      <a:pt x="3405" y="4965"/>
                    </a:cubicBezTo>
                    <a:cubicBezTo>
                      <a:pt x="2949" y="4965"/>
                      <a:pt x="2606" y="4870"/>
                      <a:pt x="2397" y="4737"/>
                    </a:cubicBezTo>
                    <a:cubicBezTo>
                      <a:pt x="2188" y="4585"/>
                      <a:pt x="2074" y="4375"/>
                      <a:pt x="2074" y="4147"/>
                    </a:cubicBezTo>
                    <a:cubicBezTo>
                      <a:pt x="2074" y="4014"/>
                      <a:pt x="2112" y="3900"/>
                      <a:pt x="2188" y="3805"/>
                    </a:cubicBezTo>
                    <a:cubicBezTo>
                      <a:pt x="2264" y="3691"/>
                      <a:pt x="2359" y="3557"/>
                      <a:pt x="2511" y="3481"/>
                    </a:cubicBezTo>
                    <a:cubicBezTo>
                      <a:pt x="2663" y="3348"/>
                      <a:pt x="2873" y="3291"/>
                      <a:pt x="3139" y="3215"/>
                    </a:cubicBezTo>
                    <a:cubicBezTo>
                      <a:pt x="3405" y="3139"/>
                      <a:pt x="3728" y="3120"/>
                      <a:pt x="4109" y="3082"/>
                    </a:cubicBezTo>
                    <a:close/>
                    <a:moveTo>
                      <a:pt x="6030" y="6277"/>
                    </a:moveTo>
                    <a:cubicBezTo>
                      <a:pt x="6563" y="6277"/>
                      <a:pt x="6943" y="6373"/>
                      <a:pt x="7171" y="6544"/>
                    </a:cubicBezTo>
                    <a:cubicBezTo>
                      <a:pt x="7438" y="6715"/>
                      <a:pt x="7552" y="6943"/>
                      <a:pt x="7552" y="7228"/>
                    </a:cubicBezTo>
                    <a:cubicBezTo>
                      <a:pt x="7552" y="7400"/>
                      <a:pt x="7514" y="7571"/>
                      <a:pt x="7438" y="7704"/>
                    </a:cubicBezTo>
                    <a:cubicBezTo>
                      <a:pt x="7361" y="7875"/>
                      <a:pt x="7247" y="7989"/>
                      <a:pt x="7057" y="8103"/>
                    </a:cubicBezTo>
                    <a:cubicBezTo>
                      <a:pt x="6867" y="8237"/>
                      <a:pt x="6658" y="8332"/>
                      <a:pt x="6372" y="8389"/>
                    </a:cubicBezTo>
                    <a:cubicBezTo>
                      <a:pt x="6087" y="8465"/>
                      <a:pt x="5745" y="8522"/>
                      <a:pt x="5345" y="8541"/>
                    </a:cubicBezTo>
                    <a:lnTo>
                      <a:pt x="5326" y="8541"/>
                    </a:lnTo>
                    <a:lnTo>
                      <a:pt x="5326" y="6334"/>
                    </a:lnTo>
                    <a:cubicBezTo>
                      <a:pt x="5440" y="6334"/>
                      <a:pt x="5554" y="6334"/>
                      <a:pt x="5688" y="6296"/>
                    </a:cubicBezTo>
                    <a:cubicBezTo>
                      <a:pt x="5802" y="6277"/>
                      <a:pt x="5916" y="6277"/>
                      <a:pt x="6030" y="6277"/>
                    </a:cubicBezTo>
                    <a:close/>
                    <a:moveTo>
                      <a:pt x="4109" y="1"/>
                    </a:moveTo>
                    <a:lnTo>
                      <a:pt x="4109" y="1560"/>
                    </a:lnTo>
                    <a:cubicBezTo>
                      <a:pt x="3424" y="1598"/>
                      <a:pt x="2835" y="1693"/>
                      <a:pt x="2359" y="1846"/>
                    </a:cubicBezTo>
                    <a:cubicBezTo>
                      <a:pt x="1883" y="2017"/>
                      <a:pt x="1503" y="2226"/>
                      <a:pt x="1180" y="2473"/>
                    </a:cubicBezTo>
                    <a:cubicBezTo>
                      <a:pt x="894" y="2701"/>
                      <a:pt x="685" y="2987"/>
                      <a:pt x="552" y="3310"/>
                    </a:cubicBezTo>
                    <a:cubicBezTo>
                      <a:pt x="419" y="3614"/>
                      <a:pt x="362" y="3938"/>
                      <a:pt x="362" y="4261"/>
                    </a:cubicBezTo>
                    <a:cubicBezTo>
                      <a:pt x="362" y="4604"/>
                      <a:pt x="457" y="4946"/>
                      <a:pt x="590" y="5231"/>
                    </a:cubicBezTo>
                    <a:cubicBezTo>
                      <a:pt x="742" y="5517"/>
                      <a:pt x="951" y="5745"/>
                      <a:pt x="1218" y="5935"/>
                    </a:cubicBezTo>
                    <a:cubicBezTo>
                      <a:pt x="1446" y="6144"/>
                      <a:pt x="1750" y="6277"/>
                      <a:pt x="2093" y="6373"/>
                    </a:cubicBezTo>
                    <a:cubicBezTo>
                      <a:pt x="2416" y="6468"/>
                      <a:pt x="2777" y="6525"/>
                      <a:pt x="3139" y="6525"/>
                    </a:cubicBezTo>
                    <a:cubicBezTo>
                      <a:pt x="3310" y="6525"/>
                      <a:pt x="3443" y="6525"/>
                      <a:pt x="3614" y="6487"/>
                    </a:cubicBezTo>
                    <a:cubicBezTo>
                      <a:pt x="3748" y="6487"/>
                      <a:pt x="3938" y="6468"/>
                      <a:pt x="4109" y="6449"/>
                    </a:cubicBezTo>
                    <a:lnTo>
                      <a:pt x="4109" y="8484"/>
                    </a:lnTo>
                    <a:cubicBezTo>
                      <a:pt x="3805" y="8465"/>
                      <a:pt x="3500" y="8446"/>
                      <a:pt x="3215" y="8370"/>
                    </a:cubicBezTo>
                    <a:cubicBezTo>
                      <a:pt x="2930" y="8332"/>
                      <a:pt x="2644" y="8256"/>
                      <a:pt x="2378" y="8160"/>
                    </a:cubicBezTo>
                    <a:cubicBezTo>
                      <a:pt x="2112" y="8065"/>
                      <a:pt x="1845" y="7970"/>
                      <a:pt x="1598" y="7856"/>
                    </a:cubicBezTo>
                    <a:cubicBezTo>
                      <a:pt x="1332" y="7723"/>
                      <a:pt x="1085" y="7609"/>
                      <a:pt x="837" y="7476"/>
                    </a:cubicBezTo>
                    <a:lnTo>
                      <a:pt x="0" y="8769"/>
                    </a:lnTo>
                    <a:cubicBezTo>
                      <a:pt x="571" y="9073"/>
                      <a:pt x="1180" y="9340"/>
                      <a:pt x="1902" y="9549"/>
                    </a:cubicBezTo>
                    <a:cubicBezTo>
                      <a:pt x="2587" y="9777"/>
                      <a:pt x="3348" y="9891"/>
                      <a:pt x="4166" y="9929"/>
                    </a:cubicBezTo>
                    <a:lnTo>
                      <a:pt x="4166" y="11508"/>
                    </a:lnTo>
                    <a:lnTo>
                      <a:pt x="5402" y="11508"/>
                    </a:lnTo>
                    <a:lnTo>
                      <a:pt x="5402" y="9910"/>
                    </a:lnTo>
                    <a:cubicBezTo>
                      <a:pt x="6011" y="9891"/>
                      <a:pt x="6563" y="9777"/>
                      <a:pt x="7038" y="9625"/>
                    </a:cubicBezTo>
                    <a:cubicBezTo>
                      <a:pt x="7514" y="9454"/>
                      <a:pt x="7932" y="9264"/>
                      <a:pt x="8274" y="9016"/>
                    </a:cubicBezTo>
                    <a:cubicBezTo>
                      <a:pt x="8598" y="8750"/>
                      <a:pt x="8864" y="8465"/>
                      <a:pt x="9054" y="8103"/>
                    </a:cubicBezTo>
                    <a:cubicBezTo>
                      <a:pt x="9245" y="7780"/>
                      <a:pt x="9340" y="7362"/>
                      <a:pt x="9340" y="6943"/>
                    </a:cubicBezTo>
                    <a:cubicBezTo>
                      <a:pt x="9340" y="6582"/>
                      <a:pt x="9264" y="6277"/>
                      <a:pt x="9149" y="5992"/>
                    </a:cubicBezTo>
                    <a:cubicBezTo>
                      <a:pt x="9016" y="5726"/>
                      <a:pt x="8845" y="5460"/>
                      <a:pt x="8579" y="5269"/>
                    </a:cubicBezTo>
                    <a:cubicBezTo>
                      <a:pt x="8351" y="5079"/>
                      <a:pt x="8027" y="4946"/>
                      <a:pt x="7647" y="4832"/>
                    </a:cubicBezTo>
                    <a:cubicBezTo>
                      <a:pt x="7266" y="4699"/>
                      <a:pt x="6848" y="4661"/>
                      <a:pt x="6372" y="4661"/>
                    </a:cubicBezTo>
                    <a:cubicBezTo>
                      <a:pt x="6201" y="4661"/>
                      <a:pt x="6030" y="4661"/>
                      <a:pt x="5878" y="4680"/>
                    </a:cubicBezTo>
                    <a:cubicBezTo>
                      <a:pt x="5707" y="4699"/>
                      <a:pt x="5535" y="4699"/>
                      <a:pt x="5364" y="4737"/>
                    </a:cubicBezTo>
                    <a:lnTo>
                      <a:pt x="5364" y="3063"/>
                    </a:lnTo>
                    <a:cubicBezTo>
                      <a:pt x="5821" y="3139"/>
                      <a:pt x="6258" y="3215"/>
                      <a:pt x="6658" y="3329"/>
                    </a:cubicBezTo>
                    <a:cubicBezTo>
                      <a:pt x="7057" y="3443"/>
                      <a:pt x="7419" y="3595"/>
                      <a:pt x="7780" y="3729"/>
                    </a:cubicBezTo>
                    <a:lnTo>
                      <a:pt x="8484" y="2397"/>
                    </a:lnTo>
                    <a:cubicBezTo>
                      <a:pt x="8027" y="2207"/>
                      <a:pt x="7533" y="2036"/>
                      <a:pt x="7019" y="1903"/>
                    </a:cubicBezTo>
                    <a:cubicBezTo>
                      <a:pt x="6487" y="1750"/>
                      <a:pt x="5916" y="1655"/>
                      <a:pt x="5345" y="1617"/>
                    </a:cubicBezTo>
                    <a:lnTo>
                      <a:pt x="53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32" name="Google Shape;1732;p40"/>
            <p:cNvGrpSpPr/>
            <p:nvPr/>
          </p:nvGrpSpPr>
          <p:grpSpPr>
            <a:xfrm flipH="1">
              <a:off x="7025714" y="1287024"/>
              <a:ext cx="376456" cy="657790"/>
              <a:chOff x="983525" y="1693500"/>
              <a:chExt cx="321950" cy="562550"/>
            </a:xfrm>
          </p:grpSpPr>
          <p:sp>
            <p:nvSpPr>
              <p:cNvPr id="1733" name="Google Shape;1733;p40"/>
              <p:cNvSpPr/>
              <p:nvPr/>
            </p:nvSpPr>
            <p:spPr>
              <a:xfrm>
                <a:off x="983525" y="1693500"/>
                <a:ext cx="321950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12878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12878" y="1027"/>
                    </a:lnTo>
                    <a:lnTo>
                      <a:pt x="128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4" name="Google Shape;1734;p40"/>
              <p:cNvSpPr/>
              <p:nvPr/>
            </p:nvSpPr>
            <p:spPr>
              <a:xfrm>
                <a:off x="984000" y="1761500"/>
                <a:ext cx="1816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26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266" y="1027"/>
                    </a:lnTo>
                    <a:lnTo>
                      <a:pt x="72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5" name="Google Shape;1735;p40"/>
              <p:cNvSpPr/>
              <p:nvPr/>
            </p:nvSpPr>
            <p:spPr>
              <a:xfrm>
                <a:off x="1207025" y="1761500"/>
                <a:ext cx="979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3919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3919" y="1027"/>
                    </a:lnTo>
                    <a:lnTo>
                      <a:pt x="39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6" name="Google Shape;1736;p40"/>
              <p:cNvSpPr/>
              <p:nvPr/>
            </p:nvSpPr>
            <p:spPr>
              <a:xfrm>
                <a:off x="1234125" y="1828550"/>
                <a:ext cx="70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2835" y="1027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7" name="Google Shape;1737;p40"/>
              <p:cNvSpPr/>
              <p:nvPr/>
            </p:nvSpPr>
            <p:spPr>
              <a:xfrm>
                <a:off x="984000" y="1828550"/>
                <a:ext cx="195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83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837" y="1027"/>
                    </a:lnTo>
                    <a:lnTo>
                      <a:pt x="78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8" name="Google Shape;1738;p40"/>
              <p:cNvSpPr/>
              <p:nvPr/>
            </p:nvSpPr>
            <p:spPr>
              <a:xfrm>
                <a:off x="1096700" y="1897025"/>
                <a:ext cx="2087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8351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8351" y="1027"/>
                    </a:lnTo>
                    <a:lnTo>
                      <a:pt x="8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9" name="Google Shape;1739;p40"/>
              <p:cNvSpPr/>
              <p:nvPr/>
            </p:nvSpPr>
            <p:spPr>
              <a:xfrm>
                <a:off x="1137125" y="1968825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6715" y="1027"/>
                    </a:lnTo>
                    <a:lnTo>
                      <a:pt x="67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0" name="Google Shape;1740;p40"/>
              <p:cNvSpPr/>
              <p:nvPr/>
            </p:nvSpPr>
            <p:spPr>
              <a:xfrm>
                <a:off x="1060075" y="2111950"/>
                <a:ext cx="24492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09" extrusionOk="0">
                    <a:moveTo>
                      <a:pt x="1" y="0"/>
                    </a:moveTo>
                    <a:lnTo>
                      <a:pt x="1" y="1009"/>
                    </a:lnTo>
                    <a:lnTo>
                      <a:pt x="9797" y="1009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1" name="Google Shape;1741;p40"/>
              <p:cNvSpPr/>
              <p:nvPr/>
            </p:nvSpPr>
            <p:spPr>
              <a:xfrm>
                <a:off x="1060075" y="2170925"/>
                <a:ext cx="244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28" extrusionOk="0">
                    <a:moveTo>
                      <a:pt x="1" y="0"/>
                    </a:moveTo>
                    <a:lnTo>
                      <a:pt x="1" y="1027"/>
                    </a:lnTo>
                    <a:lnTo>
                      <a:pt x="9797" y="1027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2" name="Google Shape;1742;p40"/>
              <p:cNvSpPr/>
              <p:nvPr/>
            </p:nvSpPr>
            <p:spPr>
              <a:xfrm>
                <a:off x="1137125" y="2230350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1"/>
                    </a:moveTo>
                    <a:lnTo>
                      <a:pt x="0" y="1028"/>
                    </a:lnTo>
                    <a:lnTo>
                      <a:pt x="6715" y="1028"/>
                    </a:lnTo>
                    <a:lnTo>
                      <a:pt x="67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43" name="Google Shape;1743;p40"/>
            <p:cNvGrpSpPr/>
            <p:nvPr/>
          </p:nvGrpSpPr>
          <p:grpSpPr>
            <a:xfrm>
              <a:off x="4689056" y="170858"/>
              <a:ext cx="2199587" cy="1906939"/>
              <a:chOff x="7383006" y="651608"/>
              <a:chExt cx="2199587" cy="1906939"/>
            </a:xfrm>
          </p:grpSpPr>
          <p:sp>
            <p:nvSpPr>
              <p:cNvPr id="1744" name="Google Shape;1744;p40"/>
              <p:cNvSpPr/>
              <p:nvPr/>
            </p:nvSpPr>
            <p:spPr>
              <a:xfrm>
                <a:off x="7383006" y="1647171"/>
                <a:ext cx="773168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32991" extrusionOk="0">
                    <a:moveTo>
                      <a:pt x="2302" y="0"/>
                    </a:moveTo>
                    <a:cubicBezTo>
                      <a:pt x="1035" y="0"/>
                      <a:pt x="1" y="1068"/>
                      <a:pt x="1" y="2302"/>
                    </a:cubicBezTo>
                    <a:lnTo>
                      <a:pt x="1" y="30689"/>
                    </a:lnTo>
                    <a:cubicBezTo>
                      <a:pt x="1" y="31956"/>
                      <a:pt x="1035" y="32990"/>
                      <a:pt x="2302" y="32990"/>
                    </a:cubicBezTo>
                    <a:lnTo>
                      <a:pt x="25686" y="32990"/>
                    </a:lnTo>
                    <a:cubicBezTo>
                      <a:pt x="26953" y="32990"/>
                      <a:pt x="27987" y="31990"/>
                      <a:pt x="27987" y="30689"/>
                    </a:cubicBezTo>
                    <a:lnTo>
                      <a:pt x="27987" y="2302"/>
                    </a:lnTo>
                    <a:cubicBezTo>
                      <a:pt x="27987" y="1068"/>
                      <a:pt x="26953" y="0"/>
                      <a:pt x="256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5" name="Google Shape;1745;p40"/>
              <p:cNvSpPr/>
              <p:nvPr/>
            </p:nvSpPr>
            <p:spPr>
              <a:xfrm>
                <a:off x="7441074" y="1595567"/>
                <a:ext cx="772229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54" h="32991" extrusionOk="0">
                    <a:moveTo>
                      <a:pt x="2268" y="0"/>
                    </a:moveTo>
                    <a:cubicBezTo>
                      <a:pt x="1034" y="0"/>
                      <a:pt x="0" y="1034"/>
                      <a:pt x="0" y="2302"/>
                    </a:cubicBezTo>
                    <a:lnTo>
                      <a:pt x="0" y="30689"/>
                    </a:lnTo>
                    <a:cubicBezTo>
                      <a:pt x="0" y="31956"/>
                      <a:pt x="1034" y="32990"/>
                      <a:pt x="2268" y="32990"/>
                    </a:cubicBezTo>
                    <a:lnTo>
                      <a:pt x="25685" y="32990"/>
                    </a:lnTo>
                    <a:cubicBezTo>
                      <a:pt x="26919" y="32990"/>
                      <a:pt x="27953" y="31956"/>
                      <a:pt x="27953" y="30689"/>
                    </a:cubicBezTo>
                    <a:lnTo>
                      <a:pt x="27953" y="2302"/>
                    </a:lnTo>
                    <a:cubicBezTo>
                      <a:pt x="27953" y="1034"/>
                      <a:pt x="26919" y="0"/>
                      <a:pt x="25685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6" name="Google Shape;1746;p40"/>
              <p:cNvSpPr/>
              <p:nvPr/>
            </p:nvSpPr>
            <p:spPr>
              <a:xfrm>
                <a:off x="7658541" y="1180884"/>
                <a:ext cx="998920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60" h="34659" extrusionOk="0">
                    <a:moveTo>
                      <a:pt x="4003" y="0"/>
                    </a:moveTo>
                    <a:cubicBezTo>
                      <a:pt x="1802" y="0"/>
                      <a:pt x="0" y="1802"/>
                      <a:pt x="0" y="4003"/>
                    </a:cubicBezTo>
                    <a:lnTo>
                      <a:pt x="0" y="30656"/>
                    </a:lnTo>
                    <a:cubicBezTo>
                      <a:pt x="0" y="32857"/>
                      <a:pt x="1802" y="34659"/>
                      <a:pt x="4003" y="34659"/>
                    </a:cubicBezTo>
                    <a:lnTo>
                      <a:pt x="32157" y="34659"/>
                    </a:lnTo>
                    <a:cubicBezTo>
                      <a:pt x="34358" y="34659"/>
                      <a:pt x="36160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802"/>
                      <a:pt x="34358" y="0"/>
                      <a:pt x="321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7" name="Google Shape;1747;p40"/>
              <p:cNvSpPr/>
              <p:nvPr/>
            </p:nvSpPr>
            <p:spPr>
              <a:xfrm>
                <a:off x="7713820" y="1129280"/>
                <a:ext cx="999859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94" h="34659" extrusionOk="0">
                    <a:moveTo>
                      <a:pt x="4004" y="0"/>
                    </a:moveTo>
                    <a:cubicBezTo>
                      <a:pt x="1802" y="0"/>
                      <a:pt x="1" y="1802"/>
                      <a:pt x="1" y="4003"/>
                    </a:cubicBezTo>
                    <a:lnTo>
                      <a:pt x="1" y="30656"/>
                    </a:lnTo>
                    <a:cubicBezTo>
                      <a:pt x="1" y="32857"/>
                      <a:pt x="1802" y="34659"/>
                      <a:pt x="4004" y="34659"/>
                    </a:cubicBezTo>
                    <a:lnTo>
                      <a:pt x="32157" y="34659"/>
                    </a:lnTo>
                    <a:cubicBezTo>
                      <a:pt x="34392" y="34659"/>
                      <a:pt x="36193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768"/>
                      <a:pt x="34359" y="0"/>
                      <a:pt x="321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8" name="Google Shape;1748;p40"/>
              <p:cNvSpPr/>
              <p:nvPr/>
            </p:nvSpPr>
            <p:spPr>
              <a:xfrm>
                <a:off x="7793989" y="1189172"/>
                <a:ext cx="838585" cy="838584"/>
              </a:xfrm>
              <a:custGeom>
                <a:avLst/>
                <a:gdLst/>
                <a:ahLst/>
                <a:cxnLst/>
                <a:rect l="l" t="t" r="r" b="b"/>
                <a:pathLst>
                  <a:path w="30356" h="30356" extrusionOk="0">
                    <a:moveTo>
                      <a:pt x="15178" y="4437"/>
                    </a:moveTo>
                    <a:cubicBezTo>
                      <a:pt x="21116" y="4437"/>
                      <a:pt x="25919" y="9241"/>
                      <a:pt x="25919" y="15178"/>
                    </a:cubicBezTo>
                    <a:cubicBezTo>
                      <a:pt x="25919" y="21082"/>
                      <a:pt x="21116" y="25886"/>
                      <a:pt x="15178" y="25886"/>
                    </a:cubicBezTo>
                    <a:cubicBezTo>
                      <a:pt x="9274" y="25886"/>
                      <a:pt x="4471" y="21082"/>
                      <a:pt x="4471" y="15178"/>
                    </a:cubicBezTo>
                    <a:cubicBezTo>
                      <a:pt x="4471" y="9241"/>
                      <a:pt x="9274" y="4437"/>
                      <a:pt x="15178" y="4437"/>
                    </a:cubicBezTo>
                    <a:close/>
                    <a:moveTo>
                      <a:pt x="15178" y="1"/>
                    </a:moveTo>
                    <a:cubicBezTo>
                      <a:pt x="6806" y="1"/>
                      <a:pt x="1" y="6805"/>
                      <a:pt x="1" y="15178"/>
                    </a:cubicBezTo>
                    <a:cubicBezTo>
                      <a:pt x="1" y="23551"/>
                      <a:pt x="6806" y="30356"/>
                      <a:pt x="15178" y="30356"/>
                    </a:cubicBezTo>
                    <a:cubicBezTo>
                      <a:pt x="23584" y="30356"/>
                      <a:pt x="30356" y="23551"/>
                      <a:pt x="30356" y="15178"/>
                    </a:cubicBezTo>
                    <a:cubicBezTo>
                      <a:pt x="30323" y="6805"/>
                      <a:pt x="23584" y="1"/>
                      <a:pt x="151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9" name="Google Shape;1749;p40"/>
              <p:cNvSpPr/>
              <p:nvPr/>
            </p:nvSpPr>
            <p:spPr>
              <a:xfrm>
                <a:off x="8234476" y="1189172"/>
                <a:ext cx="394430" cy="411005"/>
              </a:xfrm>
              <a:custGeom>
                <a:avLst/>
                <a:gdLst/>
                <a:ahLst/>
                <a:cxnLst/>
                <a:rect l="l" t="t" r="r" b="b"/>
                <a:pathLst>
                  <a:path w="14278" h="14878" extrusionOk="0">
                    <a:moveTo>
                      <a:pt x="1" y="1"/>
                    </a:moveTo>
                    <a:lnTo>
                      <a:pt x="1" y="4470"/>
                    </a:lnTo>
                    <a:cubicBezTo>
                      <a:pt x="5471" y="4837"/>
                      <a:pt x="9808" y="9341"/>
                      <a:pt x="9941" y="14878"/>
                    </a:cubicBezTo>
                    <a:lnTo>
                      <a:pt x="14277" y="13377"/>
                    </a:lnTo>
                    <a:cubicBezTo>
                      <a:pt x="13410" y="6072"/>
                      <a:pt x="7406" y="368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0" name="Google Shape;1750;p40"/>
              <p:cNvSpPr/>
              <p:nvPr/>
            </p:nvSpPr>
            <p:spPr>
              <a:xfrm>
                <a:off x="7844681" y="1189172"/>
                <a:ext cx="389816" cy="310560"/>
              </a:xfrm>
              <a:custGeom>
                <a:avLst/>
                <a:gdLst/>
                <a:ahLst/>
                <a:cxnLst/>
                <a:rect l="l" t="t" r="r" b="b"/>
                <a:pathLst>
                  <a:path w="14111" h="11242" extrusionOk="0">
                    <a:moveTo>
                      <a:pt x="13343" y="1"/>
                    </a:moveTo>
                    <a:cubicBezTo>
                      <a:pt x="7606" y="1"/>
                      <a:pt x="2602" y="3203"/>
                      <a:pt x="1" y="7906"/>
                    </a:cubicBezTo>
                    <a:lnTo>
                      <a:pt x="3336" y="11242"/>
                    </a:lnTo>
                    <a:cubicBezTo>
                      <a:pt x="4871" y="7239"/>
                      <a:pt x="8807" y="4404"/>
                      <a:pt x="13343" y="4404"/>
                    </a:cubicBezTo>
                    <a:cubicBezTo>
                      <a:pt x="13610" y="4404"/>
                      <a:pt x="13844" y="4404"/>
                      <a:pt x="14111" y="4470"/>
                    </a:cubicBezTo>
                    <a:lnTo>
                      <a:pt x="14111" y="34"/>
                    </a:lnTo>
                    <a:cubicBezTo>
                      <a:pt x="13844" y="34"/>
                      <a:pt x="13610" y="1"/>
                      <a:pt x="133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1" name="Google Shape;1751;p40"/>
              <p:cNvSpPr/>
              <p:nvPr/>
            </p:nvSpPr>
            <p:spPr>
              <a:xfrm>
                <a:off x="9034291" y="651608"/>
                <a:ext cx="548301" cy="548329"/>
              </a:xfrm>
              <a:custGeom>
                <a:avLst/>
                <a:gdLst/>
                <a:ahLst/>
                <a:cxnLst/>
                <a:rect l="l" t="t" r="r" b="b"/>
                <a:pathLst>
                  <a:path w="19848" h="19849" extrusionOk="0">
                    <a:moveTo>
                      <a:pt x="9640" y="935"/>
                    </a:moveTo>
                    <a:lnTo>
                      <a:pt x="9640" y="3803"/>
                    </a:lnTo>
                    <a:cubicBezTo>
                      <a:pt x="8907" y="3803"/>
                      <a:pt x="8173" y="3803"/>
                      <a:pt x="7506" y="3837"/>
                    </a:cubicBezTo>
                    <a:cubicBezTo>
                      <a:pt x="8306" y="2469"/>
                      <a:pt x="9140" y="1468"/>
                      <a:pt x="9640" y="935"/>
                    </a:cubicBezTo>
                    <a:close/>
                    <a:moveTo>
                      <a:pt x="10241" y="801"/>
                    </a:moveTo>
                    <a:cubicBezTo>
                      <a:pt x="10741" y="1302"/>
                      <a:pt x="11742" y="2436"/>
                      <a:pt x="12643" y="4004"/>
                    </a:cubicBezTo>
                    <a:cubicBezTo>
                      <a:pt x="11809" y="3937"/>
                      <a:pt x="11008" y="3837"/>
                      <a:pt x="10241" y="3837"/>
                    </a:cubicBezTo>
                    <a:lnTo>
                      <a:pt x="10241" y="801"/>
                    </a:lnTo>
                    <a:close/>
                    <a:moveTo>
                      <a:pt x="9073" y="768"/>
                    </a:moveTo>
                    <a:lnTo>
                      <a:pt x="9073" y="768"/>
                    </a:lnTo>
                    <a:cubicBezTo>
                      <a:pt x="8440" y="1435"/>
                      <a:pt x="7572" y="2503"/>
                      <a:pt x="6805" y="3937"/>
                    </a:cubicBezTo>
                    <a:cubicBezTo>
                      <a:pt x="5771" y="4004"/>
                      <a:pt x="4837" y="4170"/>
                      <a:pt x="4003" y="4337"/>
                    </a:cubicBezTo>
                    <a:cubicBezTo>
                      <a:pt x="5237" y="2636"/>
                      <a:pt x="6972" y="1402"/>
                      <a:pt x="9073" y="768"/>
                    </a:cubicBezTo>
                    <a:close/>
                    <a:moveTo>
                      <a:pt x="10975" y="768"/>
                    </a:moveTo>
                    <a:lnTo>
                      <a:pt x="10975" y="768"/>
                    </a:lnTo>
                    <a:cubicBezTo>
                      <a:pt x="13176" y="1402"/>
                      <a:pt x="15011" y="2803"/>
                      <a:pt x="16245" y="4637"/>
                    </a:cubicBezTo>
                    <a:cubicBezTo>
                      <a:pt x="15244" y="4437"/>
                      <a:pt x="14277" y="4237"/>
                      <a:pt x="13310" y="4104"/>
                    </a:cubicBezTo>
                    <a:cubicBezTo>
                      <a:pt x="12509" y="2603"/>
                      <a:pt x="11608" y="1468"/>
                      <a:pt x="10975" y="768"/>
                    </a:cubicBezTo>
                    <a:close/>
                    <a:moveTo>
                      <a:pt x="6805" y="1102"/>
                    </a:moveTo>
                    <a:lnTo>
                      <a:pt x="6805" y="1102"/>
                    </a:lnTo>
                    <a:cubicBezTo>
                      <a:pt x="5337" y="1935"/>
                      <a:pt x="4103" y="3103"/>
                      <a:pt x="3169" y="4571"/>
                    </a:cubicBezTo>
                    <a:cubicBezTo>
                      <a:pt x="2769" y="4671"/>
                      <a:pt x="2402" y="4771"/>
                      <a:pt x="2002" y="4871"/>
                    </a:cubicBezTo>
                    <a:cubicBezTo>
                      <a:pt x="3169" y="3136"/>
                      <a:pt x="4837" y="1802"/>
                      <a:pt x="6805" y="1102"/>
                    </a:cubicBezTo>
                    <a:close/>
                    <a:moveTo>
                      <a:pt x="13543" y="1302"/>
                    </a:moveTo>
                    <a:lnTo>
                      <a:pt x="13543" y="1302"/>
                    </a:lnTo>
                    <a:cubicBezTo>
                      <a:pt x="15411" y="2069"/>
                      <a:pt x="16946" y="3437"/>
                      <a:pt x="17980" y="5138"/>
                    </a:cubicBezTo>
                    <a:cubicBezTo>
                      <a:pt x="17646" y="5038"/>
                      <a:pt x="17346" y="4971"/>
                      <a:pt x="17012" y="4871"/>
                    </a:cubicBezTo>
                    <a:cubicBezTo>
                      <a:pt x="16178" y="3437"/>
                      <a:pt x="14978" y="2169"/>
                      <a:pt x="13543" y="1302"/>
                    </a:cubicBezTo>
                    <a:close/>
                    <a:moveTo>
                      <a:pt x="6505" y="4471"/>
                    </a:moveTo>
                    <a:lnTo>
                      <a:pt x="6505" y="4471"/>
                    </a:lnTo>
                    <a:cubicBezTo>
                      <a:pt x="5838" y="5838"/>
                      <a:pt x="5337" y="7506"/>
                      <a:pt x="5271" y="9341"/>
                    </a:cubicBezTo>
                    <a:lnTo>
                      <a:pt x="5271" y="9574"/>
                    </a:lnTo>
                    <a:lnTo>
                      <a:pt x="2268" y="9574"/>
                    </a:lnTo>
                    <a:cubicBezTo>
                      <a:pt x="2302" y="7906"/>
                      <a:pt x="2802" y="6339"/>
                      <a:pt x="3603" y="4971"/>
                    </a:cubicBezTo>
                    <a:cubicBezTo>
                      <a:pt x="4103" y="4871"/>
                      <a:pt x="4737" y="4771"/>
                      <a:pt x="5337" y="4637"/>
                    </a:cubicBezTo>
                    <a:cubicBezTo>
                      <a:pt x="5738" y="4604"/>
                      <a:pt x="6105" y="4504"/>
                      <a:pt x="6505" y="4471"/>
                    </a:cubicBezTo>
                    <a:close/>
                    <a:moveTo>
                      <a:pt x="2802" y="5238"/>
                    </a:moveTo>
                    <a:cubicBezTo>
                      <a:pt x="2135" y="6539"/>
                      <a:pt x="1735" y="8006"/>
                      <a:pt x="1668" y="9608"/>
                    </a:cubicBezTo>
                    <a:lnTo>
                      <a:pt x="567" y="9608"/>
                    </a:lnTo>
                    <a:cubicBezTo>
                      <a:pt x="601" y="8173"/>
                      <a:pt x="968" y="6806"/>
                      <a:pt x="1601" y="5638"/>
                    </a:cubicBezTo>
                    <a:cubicBezTo>
                      <a:pt x="1935" y="5505"/>
                      <a:pt x="2335" y="5405"/>
                      <a:pt x="2802" y="5238"/>
                    </a:cubicBezTo>
                    <a:close/>
                    <a:moveTo>
                      <a:pt x="8888" y="4376"/>
                    </a:moveTo>
                    <a:cubicBezTo>
                      <a:pt x="9135" y="4376"/>
                      <a:pt x="9386" y="4384"/>
                      <a:pt x="9640" y="4404"/>
                    </a:cubicBezTo>
                    <a:lnTo>
                      <a:pt x="9640" y="9608"/>
                    </a:lnTo>
                    <a:lnTo>
                      <a:pt x="5804" y="9608"/>
                    </a:lnTo>
                    <a:lnTo>
                      <a:pt x="5804" y="9441"/>
                    </a:lnTo>
                    <a:cubicBezTo>
                      <a:pt x="5904" y="7506"/>
                      <a:pt x="6471" y="5838"/>
                      <a:pt x="7172" y="4471"/>
                    </a:cubicBezTo>
                    <a:cubicBezTo>
                      <a:pt x="7714" y="4423"/>
                      <a:pt x="8290" y="4376"/>
                      <a:pt x="8888" y="4376"/>
                    </a:cubicBezTo>
                    <a:close/>
                    <a:moveTo>
                      <a:pt x="10241" y="4404"/>
                    </a:moveTo>
                    <a:cubicBezTo>
                      <a:pt x="11075" y="4437"/>
                      <a:pt x="11975" y="4504"/>
                      <a:pt x="12943" y="4637"/>
                    </a:cubicBezTo>
                    <a:cubicBezTo>
                      <a:pt x="13610" y="5972"/>
                      <a:pt x="14144" y="7606"/>
                      <a:pt x="14244" y="9441"/>
                    </a:cubicBezTo>
                    <a:lnTo>
                      <a:pt x="14244" y="9608"/>
                    </a:lnTo>
                    <a:lnTo>
                      <a:pt x="10241" y="9608"/>
                    </a:lnTo>
                    <a:lnTo>
                      <a:pt x="10241" y="4404"/>
                    </a:lnTo>
                    <a:close/>
                    <a:moveTo>
                      <a:pt x="13643" y="4737"/>
                    </a:moveTo>
                    <a:cubicBezTo>
                      <a:pt x="14611" y="4871"/>
                      <a:pt x="15611" y="5104"/>
                      <a:pt x="16679" y="5338"/>
                    </a:cubicBezTo>
                    <a:cubicBezTo>
                      <a:pt x="17313" y="6605"/>
                      <a:pt x="17746" y="8073"/>
                      <a:pt x="17813" y="9608"/>
                    </a:cubicBezTo>
                    <a:lnTo>
                      <a:pt x="14811" y="9608"/>
                    </a:lnTo>
                    <a:lnTo>
                      <a:pt x="14811" y="9407"/>
                    </a:lnTo>
                    <a:cubicBezTo>
                      <a:pt x="14744" y="7640"/>
                      <a:pt x="14277" y="6072"/>
                      <a:pt x="13643" y="4737"/>
                    </a:cubicBezTo>
                    <a:close/>
                    <a:moveTo>
                      <a:pt x="17346" y="5571"/>
                    </a:moveTo>
                    <a:lnTo>
                      <a:pt x="17346" y="5571"/>
                    </a:lnTo>
                    <a:cubicBezTo>
                      <a:pt x="17679" y="5638"/>
                      <a:pt x="18013" y="5772"/>
                      <a:pt x="18347" y="5838"/>
                    </a:cubicBezTo>
                    <a:cubicBezTo>
                      <a:pt x="18914" y="6972"/>
                      <a:pt x="19247" y="8273"/>
                      <a:pt x="19314" y="9608"/>
                    </a:cubicBezTo>
                    <a:lnTo>
                      <a:pt x="18347" y="9608"/>
                    </a:lnTo>
                    <a:cubicBezTo>
                      <a:pt x="18313" y="8140"/>
                      <a:pt x="17946" y="6806"/>
                      <a:pt x="17346" y="5571"/>
                    </a:cubicBezTo>
                    <a:close/>
                    <a:moveTo>
                      <a:pt x="1668" y="10108"/>
                    </a:moveTo>
                    <a:lnTo>
                      <a:pt x="1668" y="10141"/>
                    </a:lnTo>
                    <a:cubicBezTo>
                      <a:pt x="1735" y="11843"/>
                      <a:pt x="2168" y="13477"/>
                      <a:pt x="2969" y="14911"/>
                    </a:cubicBezTo>
                    <a:cubicBezTo>
                      <a:pt x="2602" y="14811"/>
                      <a:pt x="2235" y="14678"/>
                      <a:pt x="1801" y="14578"/>
                    </a:cubicBezTo>
                    <a:cubicBezTo>
                      <a:pt x="1068" y="13210"/>
                      <a:pt x="601" y="11742"/>
                      <a:pt x="567" y="10108"/>
                    </a:cubicBezTo>
                    <a:close/>
                    <a:moveTo>
                      <a:pt x="19314" y="10141"/>
                    </a:moveTo>
                    <a:cubicBezTo>
                      <a:pt x="19281" y="11843"/>
                      <a:pt x="18780" y="13444"/>
                      <a:pt x="17946" y="14811"/>
                    </a:cubicBezTo>
                    <a:cubicBezTo>
                      <a:pt x="17646" y="14911"/>
                      <a:pt x="17313" y="15012"/>
                      <a:pt x="16946" y="15112"/>
                    </a:cubicBezTo>
                    <a:cubicBezTo>
                      <a:pt x="17813" y="13677"/>
                      <a:pt x="18313" y="11976"/>
                      <a:pt x="18347" y="10141"/>
                    </a:cubicBezTo>
                    <a:close/>
                    <a:moveTo>
                      <a:pt x="5237" y="10141"/>
                    </a:moveTo>
                    <a:cubicBezTo>
                      <a:pt x="5271" y="12009"/>
                      <a:pt x="5771" y="13844"/>
                      <a:pt x="6738" y="15679"/>
                    </a:cubicBezTo>
                    <a:cubicBezTo>
                      <a:pt x="5771" y="15579"/>
                      <a:pt x="4770" y="15345"/>
                      <a:pt x="3736" y="15112"/>
                    </a:cubicBezTo>
                    <a:cubicBezTo>
                      <a:pt x="2802" y="13677"/>
                      <a:pt x="2268" y="11976"/>
                      <a:pt x="2235" y="10141"/>
                    </a:cubicBezTo>
                    <a:close/>
                    <a:moveTo>
                      <a:pt x="17813" y="10141"/>
                    </a:moveTo>
                    <a:cubicBezTo>
                      <a:pt x="17780" y="12076"/>
                      <a:pt x="17179" y="13844"/>
                      <a:pt x="16145" y="15345"/>
                    </a:cubicBezTo>
                    <a:cubicBezTo>
                      <a:pt x="15645" y="15479"/>
                      <a:pt x="15111" y="15612"/>
                      <a:pt x="14511" y="15679"/>
                    </a:cubicBezTo>
                    <a:cubicBezTo>
                      <a:pt x="14110" y="15779"/>
                      <a:pt x="13677" y="15812"/>
                      <a:pt x="13243" y="15845"/>
                    </a:cubicBezTo>
                    <a:cubicBezTo>
                      <a:pt x="14244" y="13977"/>
                      <a:pt x="14777" y="12109"/>
                      <a:pt x="14811" y="10141"/>
                    </a:cubicBezTo>
                    <a:close/>
                    <a:moveTo>
                      <a:pt x="9640" y="10141"/>
                    </a:moveTo>
                    <a:lnTo>
                      <a:pt x="9640" y="15946"/>
                    </a:lnTo>
                    <a:cubicBezTo>
                      <a:pt x="8940" y="15912"/>
                      <a:pt x="8173" y="15845"/>
                      <a:pt x="7439" y="15779"/>
                    </a:cubicBezTo>
                    <a:cubicBezTo>
                      <a:pt x="6405" y="13944"/>
                      <a:pt x="5838" y="12076"/>
                      <a:pt x="5804" y="10141"/>
                    </a:cubicBezTo>
                    <a:close/>
                    <a:moveTo>
                      <a:pt x="14244" y="10141"/>
                    </a:moveTo>
                    <a:cubicBezTo>
                      <a:pt x="14177" y="12109"/>
                      <a:pt x="13610" y="14011"/>
                      <a:pt x="12509" y="15912"/>
                    </a:cubicBezTo>
                    <a:cubicBezTo>
                      <a:pt x="11809" y="15979"/>
                      <a:pt x="11075" y="15979"/>
                      <a:pt x="10241" y="15979"/>
                    </a:cubicBezTo>
                    <a:lnTo>
                      <a:pt x="10241" y="10141"/>
                    </a:lnTo>
                    <a:close/>
                    <a:moveTo>
                      <a:pt x="17446" y="15612"/>
                    </a:moveTo>
                    <a:cubicBezTo>
                      <a:pt x="16445" y="16913"/>
                      <a:pt x="15111" y="17947"/>
                      <a:pt x="13577" y="18614"/>
                    </a:cubicBezTo>
                    <a:cubicBezTo>
                      <a:pt x="14744" y="17914"/>
                      <a:pt x="15745" y="16946"/>
                      <a:pt x="16512" y="15845"/>
                    </a:cubicBezTo>
                    <a:cubicBezTo>
                      <a:pt x="16846" y="15779"/>
                      <a:pt x="17146" y="15679"/>
                      <a:pt x="17446" y="15612"/>
                    </a:cubicBezTo>
                    <a:close/>
                    <a:moveTo>
                      <a:pt x="2268" y="15312"/>
                    </a:moveTo>
                    <a:lnTo>
                      <a:pt x="2268" y="15312"/>
                    </a:lnTo>
                    <a:cubicBezTo>
                      <a:pt x="2635" y="15445"/>
                      <a:pt x="3002" y="15512"/>
                      <a:pt x="3403" y="15612"/>
                    </a:cubicBezTo>
                    <a:cubicBezTo>
                      <a:pt x="4270" y="16913"/>
                      <a:pt x="5437" y="18014"/>
                      <a:pt x="6805" y="18781"/>
                    </a:cubicBezTo>
                    <a:cubicBezTo>
                      <a:pt x="4970" y="18147"/>
                      <a:pt x="3336" y="16913"/>
                      <a:pt x="2268" y="15312"/>
                    </a:cubicBezTo>
                    <a:close/>
                    <a:moveTo>
                      <a:pt x="7772" y="16413"/>
                    </a:moveTo>
                    <a:lnTo>
                      <a:pt x="7772" y="16413"/>
                    </a:lnTo>
                    <a:cubicBezTo>
                      <a:pt x="8440" y="16446"/>
                      <a:pt x="9073" y="16479"/>
                      <a:pt x="9640" y="16513"/>
                    </a:cubicBezTo>
                    <a:lnTo>
                      <a:pt x="9640" y="18914"/>
                    </a:lnTo>
                    <a:cubicBezTo>
                      <a:pt x="8940" y="18080"/>
                      <a:pt x="8306" y="17246"/>
                      <a:pt x="7772" y="16413"/>
                    </a:cubicBezTo>
                    <a:close/>
                    <a:moveTo>
                      <a:pt x="12176" y="16479"/>
                    </a:moveTo>
                    <a:lnTo>
                      <a:pt x="12176" y="16479"/>
                    </a:lnTo>
                    <a:cubicBezTo>
                      <a:pt x="11642" y="17347"/>
                      <a:pt x="10975" y="18247"/>
                      <a:pt x="10241" y="19081"/>
                    </a:cubicBezTo>
                    <a:lnTo>
                      <a:pt x="10241" y="16513"/>
                    </a:lnTo>
                    <a:lnTo>
                      <a:pt x="10608" y="16513"/>
                    </a:lnTo>
                    <a:cubicBezTo>
                      <a:pt x="11141" y="16513"/>
                      <a:pt x="11675" y="16513"/>
                      <a:pt x="12176" y="16479"/>
                    </a:cubicBezTo>
                    <a:close/>
                    <a:moveTo>
                      <a:pt x="4237" y="15812"/>
                    </a:moveTo>
                    <a:cubicBezTo>
                      <a:pt x="5237" y="16012"/>
                      <a:pt x="6171" y="16179"/>
                      <a:pt x="7105" y="16312"/>
                    </a:cubicBezTo>
                    <a:cubicBezTo>
                      <a:pt x="7639" y="17280"/>
                      <a:pt x="8339" y="18247"/>
                      <a:pt x="9140" y="19148"/>
                    </a:cubicBezTo>
                    <a:cubicBezTo>
                      <a:pt x="7139" y="18614"/>
                      <a:pt x="5437" y="17413"/>
                      <a:pt x="4237" y="15812"/>
                    </a:cubicBezTo>
                    <a:close/>
                    <a:moveTo>
                      <a:pt x="15645" y="16012"/>
                    </a:moveTo>
                    <a:lnTo>
                      <a:pt x="15645" y="16012"/>
                    </a:lnTo>
                    <a:cubicBezTo>
                      <a:pt x="14444" y="17480"/>
                      <a:pt x="12809" y="18614"/>
                      <a:pt x="10908" y="19148"/>
                    </a:cubicBezTo>
                    <a:cubicBezTo>
                      <a:pt x="11675" y="18247"/>
                      <a:pt x="12342" y="17347"/>
                      <a:pt x="12909" y="16446"/>
                    </a:cubicBezTo>
                    <a:cubicBezTo>
                      <a:pt x="13943" y="16346"/>
                      <a:pt x="14844" y="16179"/>
                      <a:pt x="15645" y="16012"/>
                    </a:cubicBezTo>
                    <a:close/>
                    <a:moveTo>
                      <a:pt x="9941" y="1"/>
                    </a:moveTo>
                    <a:cubicBezTo>
                      <a:pt x="4470" y="1"/>
                      <a:pt x="0" y="4471"/>
                      <a:pt x="0" y="9941"/>
                    </a:cubicBezTo>
                    <a:cubicBezTo>
                      <a:pt x="0" y="15412"/>
                      <a:pt x="4470" y="19848"/>
                      <a:pt x="9941" y="19848"/>
                    </a:cubicBezTo>
                    <a:lnTo>
                      <a:pt x="10174" y="19848"/>
                    </a:lnTo>
                    <a:cubicBezTo>
                      <a:pt x="15511" y="19782"/>
                      <a:pt x="19848" y="15345"/>
                      <a:pt x="19848" y="9941"/>
                    </a:cubicBezTo>
                    <a:cubicBezTo>
                      <a:pt x="19848" y="4504"/>
                      <a:pt x="15511" y="134"/>
                      <a:pt x="1014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1752" name="Google Shape;1752;p40"/>
          <p:cNvGrpSpPr/>
          <p:nvPr/>
        </p:nvGrpSpPr>
        <p:grpSpPr>
          <a:xfrm>
            <a:off x="440414" y="5699373"/>
            <a:ext cx="691025" cy="437473"/>
            <a:chOff x="783960" y="4261704"/>
            <a:chExt cx="518269" cy="328105"/>
          </a:xfrm>
        </p:grpSpPr>
        <p:sp>
          <p:nvSpPr>
            <p:cNvPr id="1753" name="Google Shape;1753;p40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1754" name="Google Shape;1754;p40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755" name="Google Shape;1755;p40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6" name="Google Shape;1756;p40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7" name="Google Shape;1757;p40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8" name="Google Shape;1758;p40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1759" name="Google Shape;1759;p40"/>
          <p:cNvGrpSpPr/>
          <p:nvPr/>
        </p:nvGrpSpPr>
        <p:grpSpPr>
          <a:xfrm>
            <a:off x="1968416" y="295765"/>
            <a:ext cx="812720" cy="778099"/>
            <a:chOff x="3105300" y="593625"/>
            <a:chExt cx="256800" cy="245850"/>
          </a:xfrm>
        </p:grpSpPr>
        <p:sp>
          <p:nvSpPr>
            <p:cNvPr id="1760" name="Google Shape;1760;p40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1" name="Google Shape;1761;p40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2" name="Google Shape;1762;p40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3" name="Google Shape;1763;p40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864" y="1614232"/>
            <a:ext cx="4237238" cy="3431168"/>
          </a:xfrm>
        </p:spPr>
        <p:txBody>
          <a:bodyPr/>
          <a:lstStyle/>
          <a:p>
            <a:r>
              <a:rPr lang="en-US" sz="8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Table</a:t>
            </a:r>
            <a:endParaRPr lang="en-US" sz="8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6037" y="1429110"/>
            <a:ext cx="54626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decision table is a scheduled rule logic 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decision table is a tabular representation of the logic of a decision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3912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27"/>
          <p:cNvSpPr/>
          <p:nvPr/>
        </p:nvSpPr>
        <p:spPr>
          <a:xfrm>
            <a:off x="3203495" y="0"/>
            <a:ext cx="8991145" cy="6393297"/>
          </a:xfrm>
          <a:custGeom>
            <a:avLst/>
            <a:gdLst>
              <a:gd name="connsiteX0" fmla="*/ 259800 w 8991145"/>
              <a:gd name="connsiteY0" fmla="*/ 0 h 6393297"/>
              <a:gd name="connsiteX1" fmla="*/ 8991145 w 8991145"/>
              <a:gd name="connsiteY1" fmla="*/ 0 h 6393297"/>
              <a:gd name="connsiteX2" fmla="*/ 8991145 w 8991145"/>
              <a:gd name="connsiteY2" fmla="*/ 2653703 h 6393297"/>
              <a:gd name="connsiteX3" fmla="*/ 8887999 w 8991145"/>
              <a:gd name="connsiteY3" fmla="*/ 2755273 h 6393297"/>
              <a:gd name="connsiteX4" fmla="*/ 8758347 w 8991145"/>
              <a:gd name="connsiteY4" fmla="*/ 2858252 h 6393297"/>
              <a:gd name="connsiteX5" fmla="*/ 3228361 w 8991145"/>
              <a:gd name="connsiteY5" fmla="*/ 5712398 h 6393297"/>
              <a:gd name="connsiteX6" fmla="*/ 136806 w 8991145"/>
              <a:gd name="connsiteY6" fmla="*/ 311548 h 6393297"/>
              <a:gd name="connsiteX7" fmla="*/ 259800 w 8991145"/>
              <a:gd name="connsiteY7" fmla="*/ 0 h 639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145" h="6393297">
                <a:moveTo>
                  <a:pt x="259800" y="0"/>
                </a:moveTo>
                <a:lnTo>
                  <a:pt x="8991145" y="0"/>
                </a:lnTo>
                <a:lnTo>
                  <a:pt x="8991145" y="2653703"/>
                </a:lnTo>
                <a:lnTo>
                  <a:pt x="8887999" y="2755273"/>
                </a:lnTo>
                <a:cubicBezTo>
                  <a:pt x="8846961" y="2791609"/>
                  <a:pt x="8803744" y="2825976"/>
                  <a:pt x="8758347" y="2858252"/>
                </a:cubicBezTo>
                <a:cubicBezTo>
                  <a:pt x="7208792" y="3959942"/>
                  <a:pt x="6130809" y="3104490"/>
                  <a:pt x="3228361" y="5712398"/>
                </a:cubicBezTo>
                <a:cubicBezTo>
                  <a:pt x="325913" y="8320307"/>
                  <a:pt x="-330069" y="2768082"/>
                  <a:pt x="136806" y="311548"/>
                </a:cubicBezTo>
                <a:lnTo>
                  <a:pt x="259800" y="0"/>
                </a:lnTo>
                <a:close/>
              </a:path>
            </a:pathLst>
          </a:custGeom>
          <a:solidFill>
            <a:srgbClr val="00B0F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368104" y="882413"/>
            <a:ext cx="6018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Parts in the decision table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14123" y="1730898"/>
            <a:ext cx="636533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Condition: Contains various condition that 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applies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the situation.</a:t>
            </a:r>
          </a:p>
          <a:p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Rules: Contains the </a:t>
            </a: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Action: Contains various actions for the 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result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2" name="Right Triangle 41"/>
          <p:cNvSpPr/>
          <p:nvPr/>
        </p:nvSpPr>
        <p:spPr>
          <a:xfrm rot="5400000" flipV="1">
            <a:off x="177098" y="14801"/>
            <a:ext cx="1235598" cy="1206001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/>
          <p:cNvGrpSpPr/>
          <p:nvPr/>
        </p:nvGrpSpPr>
        <p:grpSpPr>
          <a:xfrm>
            <a:off x="1385118" y="2"/>
            <a:ext cx="1219200" cy="1235598"/>
            <a:chOff x="1385118" y="2"/>
            <a:chExt cx="1219200" cy="1235598"/>
          </a:xfrm>
        </p:grpSpPr>
        <p:sp>
          <p:nvSpPr>
            <p:cNvPr id="39" name="Freeform 38"/>
            <p:cNvSpPr/>
            <p:nvPr/>
          </p:nvSpPr>
          <p:spPr>
            <a:xfrm>
              <a:off x="1385118" y="2"/>
              <a:ext cx="1219200" cy="1235598"/>
            </a:xfrm>
            <a:custGeom>
              <a:avLst/>
              <a:gdLst>
                <a:gd name="connsiteX0" fmla="*/ 0 w 1219200"/>
                <a:gd name="connsiteY0" fmla="*/ 0 h 1235598"/>
                <a:gd name="connsiteX1" fmla="*/ 601401 w 1219200"/>
                <a:gd name="connsiteY1" fmla="*/ 0 h 1235598"/>
                <a:gd name="connsiteX2" fmla="*/ 1219200 w 1219200"/>
                <a:gd name="connsiteY2" fmla="*/ 617799 h 1235598"/>
                <a:gd name="connsiteX3" fmla="*/ 601401 w 1219200"/>
                <a:gd name="connsiteY3" fmla="*/ 1235598 h 1235598"/>
                <a:gd name="connsiteX4" fmla="*/ 0 w 1219200"/>
                <a:gd name="connsiteY4" fmla="*/ 1235598 h 1235598"/>
                <a:gd name="connsiteX5" fmla="*/ 0 w 1219200"/>
                <a:gd name="connsiteY5" fmla="*/ 0 h 1235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" h="1235598">
                  <a:moveTo>
                    <a:pt x="0" y="0"/>
                  </a:moveTo>
                  <a:lnTo>
                    <a:pt x="601401" y="0"/>
                  </a:lnTo>
                  <a:cubicBezTo>
                    <a:pt x="942602" y="0"/>
                    <a:pt x="1219200" y="276598"/>
                    <a:pt x="1219200" y="617799"/>
                  </a:cubicBezTo>
                  <a:cubicBezTo>
                    <a:pt x="1219200" y="959000"/>
                    <a:pt x="942602" y="1235598"/>
                    <a:pt x="601401" y="1235598"/>
                  </a:cubicBezTo>
                  <a:lnTo>
                    <a:pt x="0" y="12355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F9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1660644" y="297801"/>
              <a:ext cx="678969" cy="674187"/>
            </a:xfrm>
            <a:custGeom>
              <a:avLst/>
              <a:gdLst>
                <a:gd name="connsiteX0" fmla="*/ 523856 w 1047712"/>
                <a:gd name="connsiteY0" fmla="*/ 0 h 1028700"/>
                <a:gd name="connsiteX1" fmla="*/ 1047712 w 1047712"/>
                <a:gd name="connsiteY1" fmla="*/ 514350 h 1028700"/>
                <a:gd name="connsiteX2" fmla="*/ 629431 w 1047712"/>
                <a:gd name="connsiteY2" fmla="*/ 1018250 h 1028700"/>
                <a:gd name="connsiteX3" fmla="*/ 551686 w 1047712"/>
                <a:gd name="connsiteY3" fmla="*/ 1025946 h 1028700"/>
                <a:gd name="connsiteX4" fmla="*/ 554413 w 1047712"/>
                <a:gd name="connsiteY4" fmla="*/ 1028700 h 1028700"/>
                <a:gd name="connsiteX5" fmla="*/ 523856 w 1047712"/>
                <a:gd name="connsiteY5" fmla="*/ 1028700 h 1028700"/>
                <a:gd name="connsiteX6" fmla="*/ 0 w 1047712"/>
                <a:gd name="connsiteY6" fmla="*/ 1028700 h 1028700"/>
                <a:gd name="connsiteX7" fmla="*/ 0 w 1047712"/>
                <a:gd name="connsiteY7" fmla="*/ 514350 h 1028700"/>
                <a:gd name="connsiteX8" fmla="*/ 0 w 1047712"/>
                <a:gd name="connsiteY8" fmla="*/ 468630 h 1028700"/>
                <a:gd name="connsiteX9" fmla="*/ 4253 w 1047712"/>
                <a:gd name="connsiteY9" fmla="*/ 472926 h 1028700"/>
                <a:gd name="connsiteX10" fmla="*/ 10643 w 1047712"/>
                <a:gd name="connsiteY10" fmla="*/ 410690 h 1028700"/>
                <a:gd name="connsiteX11" fmla="*/ 523856 w 1047712"/>
                <a:gd name="connsiteY11" fmla="*/ 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47712" h="1028700">
                  <a:moveTo>
                    <a:pt x="523856" y="0"/>
                  </a:moveTo>
                  <a:cubicBezTo>
                    <a:pt x="813174" y="0"/>
                    <a:pt x="1047712" y="230282"/>
                    <a:pt x="1047712" y="514350"/>
                  </a:cubicBezTo>
                  <a:cubicBezTo>
                    <a:pt x="1047712" y="762910"/>
                    <a:pt x="868144" y="970289"/>
                    <a:pt x="629431" y="1018250"/>
                  </a:cubicBezTo>
                  <a:lnTo>
                    <a:pt x="551686" y="1025946"/>
                  </a:lnTo>
                  <a:lnTo>
                    <a:pt x="554413" y="1028700"/>
                  </a:lnTo>
                  <a:lnTo>
                    <a:pt x="523856" y="1028700"/>
                  </a:lnTo>
                  <a:lnTo>
                    <a:pt x="0" y="1028700"/>
                  </a:lnTo>
                  <a:lnTo>
                    <a:pt x="0" y="514350"/>
                  </a:lnTo>
                  <a:lnTo>
                    <a:pt x="0" y="468630"/>
                  </a:lnTo>
                  <a:lnTo>
                    <a:pt x="4253" y="472926"/>
                  </a:lnTo>
                  <a:lnTo>
                    <a:pt x="10643" y="410690"/>
                  </a:lnTo>
                  <a:cubicBezTo>
                    <a:pt x="59490" y="176310"/>
                    <a:pt x="270703" y="0"/>
                    <a:pt x="523856" y="0"/>
                  </a:cubicBezTo>
                  <a:close/>
                </a:path>
              </a:pathLst>
            </a:custGeom>
            <a:solidFill>
              <a:srgbClr val="F33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/>
          <p:cNvSpPr/>
          <p:nvPr/>
        </p:nvSpPr>
        <p:spPr>
          <a:xfrm rot="2730129">
            <a:off x="195178" y="720442"/>
            <a:ext cx="999494" cy="966415"/>
          </a:xfrm>
          <a:prstGeom prst="rect">
            <a:avLst/>
          </a:prstGeom>
          <a:solidFill>
            <a:srgbClr val="F33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/>
          <p:cNvGrpSpPr/>
          <p:nvPr/>
        </p:nvGrpSpPr>
        <p:grpSpPr>
          <a:xfrm>
            <a:off x="219765" y="2094163"/>
            <a:ext cx="966415" cy="999494"/>
            <a:chOff x="219765" y="2094163"/>
            <a:chExt cx="966415" cy="999494"/>
          </a:xfrm>
        </p:grpSpPr>
        <p:sp>
          <p:nvSpPr>
            <p:cNvPr id="54" name="Rectangle 53"/>
            <p:cNvSpPr/>
            <p:nvPr/>
          </p:nvSpPr>
          <p:spPr>
            <a:xfrm rot="2730129">
              <a:off x="203226" y="2110702"/>
              <a:ext cx="999494" cy="96641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 rot="2730129">
              <a:off x="404140" y="2312747"/>
              <a:ext cx="581571" cy="56232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Freeform 65"/>
          <p:cNvSpPr/>
          <p:nvPr/>
        </p:nvSpPr>
        <p:spPr>
          <a:xfrm flipH="1">
            <a:off x="2718877" y="1268804"/>
            <a:ext cx="1337074" cy="1363457"/>
          </a:xfrm>
          <a:custGeom>
            <a:avLst/>
            <a:gdLst>
              <a:gd name="connsiteX0" fmla="*/ 523856 w 1047712"/>
              <a:gd name="connsiteY0" fmla="*/ 0 h 1028700"/>
              <a:gd name="connsiteX1" fmla="*/ 1047712 w 1047712"/>
              <a:gd name="connsiteY1" fmla="*/ 514350 h 1028700"/>
              <a:gd name="connsiteX2" fmla="*/ 629431 w 1047712"/>
              <a:gd name="connsiteY2" fmla="*/ 1018250 h 1028700"/>
              <a:gd name="connsiteX3" fmla="*/ 551686 w 1047712"/>
              <a:gd name="connsiteY3" fmla="*/ 1025946 h 1028700"/>
              <a:gd name="connsiteX4" fmla="*/ 554413 w 1047712"/>
              <a:gd name="connsiteY4" fmla="*/ 1028700 h 1028700"/>
              <a:gd name="connsiteX5" fmla="*/ 523856 w 1047712"/>
              <a:gd name="connsiteY5" fmla="*/ 1028700 h 1028700"/>
              <a:gd name="connsiteX6" fmla="*/ 0 w 1047712"/>
              <a:gd name="connsiteY6" fmla="*/ 1028700 h 1028700"/>
              <a:gd name="connsiteX7" fmla="*/ 0 w 1047712"/>
              <a:gd name="connsiteY7" fmla="*/ 514350 h 1028700"/>
              <a:gd name="connsiteX8" fmla="*/ 0 w 1047712"/>
              <a:gd name="connsiteY8" fmla="*/ 468630 h 1028700"/>
              <a:gd name="connsiteX9" fmla="*/ 4253 w 1047712"/>
              <a:gd name="connsiteY9" fmla="*/ 472926 h 1028700"/>
              <a:gd name="connsiteX10" fmla="*/ 10643 w 1047712"/>
              <a:gd name="connsiteY10" fmla="*/ 410690 h 1028700"/>
              <a:gd name="connsiteX11" fmla="*/ 523856 w 1047712"/>
              <a:gd name="connsiteY11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47712" h="1028700">
                <a:moveTo>
                  <a:pt x="523856" y="0"/>
                </a:moveTo>
                <a:cubicBezTo>
                  <a:pt x="813174" y="0"/>
                  <a:pt x="1047712" y="230282"/>
                  <a:pt x="1047712" y="514350"/>
                </a:cubicBezTo>
                <a:cubicBezTo>
                  <a:pt x="1047712" y="762910"/>
                  <a:pt x="868144" y="970289"/>
                  <a:pt x="629431" y="1018250"/>
                </a:cubicBezTo>
                <a:lnTo>
                  <a:pt x="551686" y="1025946"/>
                </a:lnTo>
                <a:lnTo>
                  <a:pt x="554413" y="1028700"/>
                </a:lnTo>
                <a:lnTo>
                  <a:pt x="523856" y="1028700"/>
                </a:lnTo>
                <a:lnTo>
                  <a:pt x="0" y="1028700"/>
                </a:lnTo>
                <a:lnTo>
                  <a:pt x="0" y="514350"/>
                </a:lnTo>
                <a:lnTo>
                  <a:pt x="0" y="468630"/>
                </a:lnTo>
                <a:lnTo>
                  <a:pt x="4253" y="472926"/>
                </a:lnTo>
                <a:lnTo>
                  <a:pt x="10643" y="410690"/>
                </a:lnTo>
                <a:cubicBezTo>
                  <a:pt x="59490" y="176310"/>
                  <a:pt x="270703" y="0"/>
                  <a:pt x="523856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/>
          <p:cNvGrpSpPr/>
          <p:nvPr/>
        </p:nvGrpSpPr>
        <p:grpSpPr>
          <a:xfrm>
            <a:off x="1381803" y="1262403"/>
            <a:ext cx="1337074" cy="1363457"/>
            <a:chOff x="1381803" y="1262403"/>
            <a:chExt cx="1337074" cy="1363457"/>
          </a:xfrm>
        </p:grpSpPr>
        <p:sp>
          <p:nvSpPr>
            <p:cNvPr id="65" name="Freeform 64"/>
            <p:cNvSpPr/>
            <p:nvPr/>
          </p:nvSpPr>
          <p:spPr>
            <a:xfrm>
              <a:off x="1381803" y="1262403"/>
              <a:ext cx="1337074" cy="1363457"/>
            </a:xfrm>
            <a:custGeom>
              <a:avLst/>
              <a:gdLst>
                <a:gd name="connsiteX0" fmla="*/ 523856 w 1047712"/>
                <a:gd name="connsiteY0" fmla="*/ 0 h 1028700"/>
                <a:gd name="connsiteX1" fmla="*/ 1047712 w 1047712"/>
                <a:gd name="connsiteY1" fmla="*/ 514350 h 1028700"/>
                <a:gd name="connsiteX2" fmla="*/ 629431 w 1047712"/>
                <a:gd name="connsiteY2" fmla="*/ 1018250 h 1028700"/>
                <a:gd name="connsiteX3" fmla="*/ 551686 w 1047712"/>
                <a:gd name="connsiteY3" fmla="*/ 1025946 h 1028700"/>
                <a:gd name="connsiteX4" fmla="*/ 554413 w 1047712"/>
                <a:gd name="connsiteY4" fmla="*/ 1028700 h 1028700"/>
                <a:gd name="connsiteX5" fmla="*/ 523856 w 1047712"/>
                <a:gd name="connsiteY5" fmla="*/ 1028700 h 1028700"/>
                <a:gd name="connsiteX6" fmla="*/ 0 w 1047712"/>
                <a:gd name="connsiteY6" fmla="*/ 1028700 h 1028700"/>
                <a:gd name="connsiteX7" fmla="*/ 0 w 1047712"/>
                <a:gd name="connsiteY7" fmla="*/ 514350 h 1028700"/>
                <a:gd name="connsiteX8" fmla="*/ 0 w 1047712"/>
                <a:gd name="connsiteY8" fmla="*/ 468630 h 1028700"/>
                <a:gd name="connsiteX9" fmla="*/ 4253 w 1047712"/>
                <a:gd name="connsiteY9" fmla="*/ 472926 h 1028700"/>
                <a:gd name="connsiteX10" fmla="*/ 10643 w 1047712"/>
                <a:gd name="connsiteY10" fmla="*/ 410690 h 1028700"/>
                <a:gd name="connsiteX11" fmla="*/ 523856 w 1047712"/>
                <a:gd name="connsiteY11" fmla="*/ 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47712" h="1028700">
                  <a:moveTo>
                    <a:pt x="523856" y="0"/>
                  </a:moveTo>
                  <a:cubicBezTo>
                    <a:pt x="813174" y="0"/>
                    <a:pt x="1047712" y="230282"/>
                    <a:pt x="1047712" y="514350"/>
                  </a:cubicBezTo>
                  <a:cubicBezTo>
                    <a:pt x="1047712" y="762910"/>
                    <a:pt x="868144" y="970289"/>
                    <a:pt x="629431" y="1018250"/>
                  </a:cubicBezTo>
                  <a:lnTo>
                    <a:pt x="551686" y="1025946"/>
                  </a:lnTo>
                  <a:lnTo>
                    <a:pt x="554413" y="1028700"/>
                  </a:lnTo>
                  <a:lnTo>
                    <a:pt x="523856" y="1028700"/>
                  </a:lnTo>
                  <a:lnTo>
                    <a:pt x="0" y="1028700"/>
                  </a:lnTo>
                  <a:lnTo>
                    <a:pt x="0" y="514350"/>
                  </a:lnTo>
                  <a:lnTo>
                    <a:pt x="0" y="468630"/>
                  </a:lnTo>
                  <a:lnTo>
                    <a:pt x="4253" y="472926"/>
                  </a:lnTo>
                  <a:lnTo>
                    <a:pt x="10643" y="410690"/>
                  </a:lnTo>
                  <a:cubicBezTo>
                    <a:pt x="59490" y="176310"/>
                    <a:pt x="270703" y="0"/>
                    <a:pt x="523856" y="0"/>
                  </a:cubicBezTo>
                  <a:close/>
                </a:path>
              </a:pathLst>
            </a:custGeom>
            <a:solidFill>
              <a:srgbClr val="F33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1651741" y="1552817"/>
              <a:ext cx="804467" cy="78262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Right Triangle 67"/>
          <p:cNvSpPr/>
          <p:nvPr/>
        </p:nvSpPr>
        <p:spPr>
          <a:xfrm rot="5400000">
            <a:off x="1388121" y="2631609"/>
            <a:ext cx="1354736" cy="1363458"/>
          </a:xfrm>
          <a:prstGeom prst="rt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/>
          <p:cNvGrpSpPr/>
          <p:nvPr/>
        </p:nvGrpSpPr>
        <p:grpSpPr>
          <a:xfrm>
            <a:off x="2718877" y="2636341"/>
            <a:ext cx="1337074" cy="1379777"/>
            <a:chOff x="2718877" y="2636341"/>
            <a:chExt cx="1337074" cy="1379777"/>
          </a:xfrm>
        </p:grpSpPr>
        <p:sp>
          <p:nvSpPr>
            <p:cNvPr id="71" name="Rectangle 70"/>
            <p:cNvSpPr/>
            <p:nvPr/>
          </p:nvSpPr>
          <p:spPr>
            <a:xfrm>
              <a:off x="2718877" y="2644500"/>
              <a:ext cx="1337074" cy="136345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Diamond 71"/>
            <p:cNvSpPr/>
            <p:nvPr/>
          </p:nvSpPr>
          <p:spPr>
            <a:xfrm>
              <a:off x="2741128" y="2636341"/>
              <a:ext cx="1293797" cy="1379777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Freeform 76"/>
          <p:cNvSpPr/>
          <p:nvPr/>
        </p:nvSpPr>
        <p:spPr>
          <a:xfrm>
            <a:off x="1343046" y="3977023"/>
            <a:ext cx="2702330" cy="1354367"/>
          </a:xfrm>
          <a:custGeom>
            <a:avLst/>
            <a:gdLst>
              <a:gd name="connsiteX0" fmla="*/ 0 w 2702330"/>
              <a:gd name="connsiteY0" fmla="*/ 0 h 1178574"/>
              <a:gd name="connsiteX1" fmla="*/ 2702330 w 2702330"/>
              <a:gd name="connsiteY1" fmla="*/ 0 h 1178574"/>
              <a:gd name="connsiteX2" fmla="*/ 2686103 w 2702330"/>
              <a:gd name="connsiteY2" fmla="*/ 104921 h 1178574"/>
              <a:gd name="connsiteX3" fmla="*/ 1351165 w 2702330"/>
              <a:gd name="connsiteY3" fmla="*/ 1178574 h 1178574"/>
              <a:gd name="connsiteX4" fmla="*/ 16227 w 2702330"/>
              <a:gd name="connsiteY4" fmla="*/ 104921 h 1178574"/>
              <a:gd name="connsiteX5" fmla="*/ 0 w 2702330"/>
              <a:gd name="connsiteY5" fmla="*/ 0 h 117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02330" h="1178574">
                <a:moveTo>
                  <a:pt x="0" y="0"/>
                </a:moveTo>
                <a:lnTo>
                  <a:pt x="2702330" y="0"/>
                </a:lnTo>
                <a:lnTo>
                  <a:pt x="2686103" y="104921"/>
                </a:lnTo>
                <a:cubicBezTo>
                  <a:pt x="2559044" y="717653"/>
                  <a:pt x="2009651" y="1178574"/>
                  <a:pt x="1351165" y="1178574"/>
                </a:cubicBezTo>
                <a:cubicBezTo>
                  <a:pt x="692679" y="1178574"/>
                  <a:pt x="143286" y="717653"/>
                  <a:pt x="16227" y="10492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/>
          <p:cNvSpPr/>
          <p:nvPr/>
        </p:nvSpPr>
        <p:spPr>
          <a:xfrm rot="16200000">
            <a:off x="3289053" y="3387738"/>
            <a:ext cx="2702330" cy="1178574"/>
          </a:xfrm>
          <a:custGeom>
            <a:avLst/>
            <a:gdLst>
              <a:gd name="connsiteX0" fmla="*/ 0 w 2702330"/>
              <a:gd name="connsiteY0" fmla="*/ 0 h 1178574"/>
              <a:gd name="connsiteX1" fmla="*/ 2702330 w 2702330"/>
              <a:gd name="connsiteY1" fmla="*/ 0 h 1178574"/>
              <a:gd name="connsiteX2" fmla="*/ 2686103 w 2702330"/>
              <a:gd name="connsiteY2" fmla="*/ 104921 h 1178574"/>
              <a:gd name="connsiteX3" fmla="*/ 1351165 w 2702330"/>
              <a:gd name="connsiteY3" fmla="*/ 1178574 h 1178574"/>
              <a:gd name="connsiteX4" fmla="*/ 16227 w 2702330"/>
              <a:gd name="connsiteY4" fmla="*/ 104921 h 1178574"/>
              <a:gd name="connsiteX5" fmla="*/ 0 w 2702330"/>
              <a:gd name="connsiteY5" fmla="*/ 0 h 117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02330" h="1178574">
                <a:moveTo>
                  <a:pt x="0" y="0"/>
                </a:moveTo>
                <a:lnTo>
                  <a:pt x="2702330" y="0"/>
                </a:lnTo>
                <a:lnTo>
                  <a:pt x="2686103" y="104921"/>
                </a:lnTo>
                <a:cubicBezTo>
                  <a:pt x="2559044" y="717653"/>
                  <a:pt x="2009651" y="1178574"/>
                  <a:pt x="1351165" y="1178574"/>
                </a:cubicBezTo>
                <a:cubicBezTo>
                  <a:pt x="692679" y="1178574"/>
                  <a:pt x="143286" y="717653"/>
                  <a:pt x="16227" y="10492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82"/>
          <p:cNvSpPr/>
          <p:nvPr/>
        </p:nvSpPr>
        <p:spPr>
          <a:xfrm rot="16200000">
            <a:off x="4279323" y="4248736"/>
            <a:ext cx="793360" cy="778964"/>
          </a:xfrm>
          <a:custGeom>
            <a:avLst/>
            <a:gdLst>
              <a:gd name="connsiteX0" fmla="*/ 523856 w 1047712"/>
              <a:gd name="connsiteY0" fmla="*/ 0 h 1028700"/>
              <a:gd name="connsiteX1" fmla="*/ 1047712 w 1047712"/>
              <a:gd name="connsiteY1" fmla="*/ 514350 h 1028700"/>
              <a:gd name="connsiteX2" fmla="*/ 629431 w 1047712"/>
              <a:gd name="connsiteY2" fmla="*/ 1018250 h 1028700"/>
              <a:gd name="connsiteX3" fmla="*/ 551686 w 1047712"/>
              <a:gd name="connsiteY3" fmla="*/ 1025946 h 1028700"/>
              <a:gd name="connsiteX4" fmla="*/ 554413 w 1047712"/>
              <a:gd name="connsiteY4" fmla="*/ 1028700 h 1028700"/>
              <a:gd name="connsiteX5" fmla="*/ 523856 w 1047712"/>
              <a:gd name="connsiteY5" fmla="*/ 1028700 h 1028700"/>
              <a:gd name="connsiteX6" fmla="*/ 0 w 1047712"/>
              <a:gd name="connsiteY6" fmla="*/ 1028700 h 1028700"/>
              <a:gd name="connsiteX7" fmla="*/ 0 w 1047712"/>
              <a:gd name="connsiteY7" fmla="*/ 514350 h 1028700"/>
              <a:gd name="connsiteX8" fmla="*/ 0 w 1047712"/>
              <a:gd name="connsiteY8" fmla="*/ 468630 h 1028700"/>
              <a:gd name="connsiteX9" fmla="*/ 4253 w 1047712"/>
              <a:gd name="connsiteY9" fmla="*/ 472926 h 1028700"/>
              <a:gd name="connsiteX10" fmla="*/ 10643 w 1047712"/>
              <a:gd name="connsiteY10" fmla="*/ 410690 h 1028700"/>
              <a:gd name="connsiteX11" fmla="*/ 523856 w 1047712"/>
              <a:gd name="connsiteY11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47712" h="1028700">
                <a:moveTo>
                  <a:pt x="523856" y="0"/>
                </a:moveTo>
                <a:cubicBezTo>
                  <a:pt x="813174" y="0"/>
                  <a:pt x="1047712" y="230282"/>
                  <a:pt x="1047712" y="514350"/>
                </a:cubicBezTo>
                <a:cubicBezTo>
                  <a:pt x="1047712" y="762910"/>
                  <a:pt x="868144" y="970289"/>
                  <a:pt x="629431" y="1018250"/>
                </a:cubicBezTo>
                <a:lnTo>
                  <a:pt x="551686" y="1025946"/>
                </a:lnTo>
                <a:lnTo>
                  <a:pt x="554413" y="1028700"/>
                </a:lnTo>
                <a:lnTo>
                  <a:pt x="523856" y="1028700"/>
                </a:lnTo>
                <a:lnTo>
                  <a:pt x="0" y="1028700"/>
                </a:lnTo>
                <a:lnTo>
                  <a:pt x="0" y="514350"/>
                </a:lnTo>
                <a:lnTo>
                  <a:pt x="0" y="468630"/>
                </a:lnTo>
                <a:lnTo>
                  <a:pt x="4253" y="472926"/>
                </a:lnTo>
                <a:lnTo>
                  <a:pt x="10643" y="410690"/>
                </a:lnTo>
                <a:cubicBezTo>
                  <a:pt x="59490" y="176310"/>
                  <a:pt x="270703" y="0"/>
                  <a:pt x="523856" y="0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/>
          <p:cNvGrpSpPr/>
          <p:nvPr/>
        </p:nvGrpSpPr>
        <p:grpSpPr>
          <a:xfrm>
            <a:off x="4039856" y="1275205"/>
            <a:ext cx="1337074" cy="1363457"/>
            <a:chOff x="4039856" y="1275205"/>
            <a:chExt cx="1337074" cy="1363457"/>
          </a:xfrm>
        </p:grpSpPr>
        <p:sp>
          <p:nvSpPr>
            <p:cNvPr id="84" name="Freeform 83"/>
            <p:cNvSpPr/>
            <p:nvPr/>
          </p:nvSpPr>
          <p:spPr>
            <a:xfrm>
              <a:off x="4039856" y="1275205"/>
              <a:ext cx="1337074" cy="1363457"/>
            </a:xfrm>
            <a:custGeom>
              <a:avLst/>
              <a:gdLst>
                <a:gd name="connsiteX0" fmla="*/ 523856 w 1047712"/>
                <a:gd name="connsiteY0" fmla="*/ 0 h 1028700"/>
                <a:gd name="connsiteX1" fmla="*/ 1047712 w 1047712"/>
                <a:gd name="connsiteY1" fmla="*/ 514350 h 1028700"/>
                <a:gd name="connsiteX2" fmla="*/ 629431 w 1047712"/>
                <a:gd name="connsiteY2" fmla="*/ 1018250 h 1028700"/>
                <a:gd name="connsiteX3" fmla="*/ 551686 w 1047712"/>
                <a:gd name="connsiteY3" fmla="*/ 1025946 h 1028700"/>
                <a:gd name="connsiteX4" fmla="*/ 554413 w 1047712"/>
                <a:gd name="connsiteY4" fmla="*/ 1028700 h 1028700"/>
                <a:gd name="connsiteX5" fmla="*/ 523856 w 1047712"/>
                <a:gd name="connsiteY5" fmla="*/ 1028700 h 1028700"/>
                <a:gd name="connsiteX6" fmla="*/ 0 w 1047712"/>
                <a:gd name="connsiteY6" fmla="*/ 1028700 h 1028700"/>
                <a:gd name="connsiteX7" fmla="*/ 0 w 1047712"/>
                <a:gd name="connsiteY7" fmla="*/ 514350 h 1028700"/>
                <a:gd name="connsiteX8" fmla="*/ 0 w 1047712"/>
                <a:gd name="connsiteY8" fmla="*/ 468630 h 1028700"/>
                <a:gd name="connsiteX9" fmla="*/ 4253 w 1047712"/>
                <a:gd name="connsiteY9" fmla="*/ 472926 h 1028700"/>
                <a:gd name="connsiteX10" fmla="*/ 10643 w 1047712"/>
                <a:gd name="connsiteY10" fmla="*/ 410690 h 1028700"/>
                <a:gd name="connsiteX11" fmla="*/ 523856 w 1047712"/>
                <a:gd name="connsiteY11" fmla="*/ 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47712" h="1028700">
                  <a:moveTo>
                    <a:pt x="523856" y="0"/>
                  </a:moveTo>
                  <a:cubicBezTo>
                    <a:pt x="813174" y="0"/>
                    <a:pt x="1047712" y="230282"/>
                    <a:pt x="1047712" y="514350"/>
                  </a:cubicBezTo>
                  <a:cubicBezTo>
                    <a:pt x="1047712" y="762910"/>
                    <a:pt x="868144" y="970289"/>
                    <a:pt x="629431" y="1018250"/>
                  </a:cubicBezTo>
                  <a:lnTo>
                    <a:pt x="551686" y="1025946"/>
                  </a:lnTo>
                  <a:lnTo>
                    <a:pt x="554413" y="1028700"/>
                  </a:lnTo>
                  <a:lnTo>
                    <a:pt x="523856" y="1028700"/>
                  </a:lnTo>
                  <a:lnTo>
                    <a:pt x="0" y="1028700"/>
                  </a:lnTo>
                  <a:lnTo>
                    <a:pt x="0" y="514350"/>
                  </a:lnTo>
                  <a:lnTo>
                    <a:pt x="0" y="468630"/>
                  </a:lnTo>
                  <a:lnTo>
                    <a:pt x="4253" y="472926"/>
                  </a:lnTo>
                  <a:lnTo>
                    <a:pt x="10643" y="410690"/>
                  </a:lnTo>
                  <a:cubicBezTo>
                    <a:pt x="59490" y="176310"/>
                    <a:pt x="270703" y="0"/>
                    <a:pt x="523856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 rot="2730129">
              <a:off x="4453357" y="1730068"/>
              <a:ext cx="517342" cy="51637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4198926" y="-1"/>
            <a:ext cx="1219200" cy="1275205"/>
            <a:chOff x="1385118" y="2"/>
            <a:chExt cx="1219200" cy="1235598"/>
          </a:xfrm>
        </p:grpSpPr>
        <p:sp>
          <p:nvSpPr>
            <p:cNvPr id="88" name="Freeform 87"/>
            <p:cNvSpPr/>
            <p:nvPr/>
          </p:nvSpPr>
          <p:spPr>
            <a:xfrm>
              <a:off x="1385118" y="2"/>
              <a:ext cx="1219200" cy="1235598"/>
            </a:xfrm>
            <a:custGeom>
              <a:avLst/>
              <a:gdLst>
                <a:gd name="connsiteX0" fmla="*/ 0 w 1219200"/>
                <a:gd name="connsiteY0" fmla="*/ 0 h 1235598"/>
                <a:gd name="connsiteX1" fmla="*/ 601401 w 1219200"/>
                <a:gd name="connsiteY1" fmla="*/ 0 h 1235598"/>
                <a:gd name="connsiteX2" fmla="*/ 1219200 w 1219200"/>
                <a:gd name="connsiteY2" fmla="*/ 617799 h 1235598"/>
                <a:gd name="connsiteX3" fmla="*/ 601401 w 1219200"/>
                <a:gd name="connsiteY3" fmla="*/ 1235598 h 1235598"/>
                <a:gd name="connsiteX4" fmla="*/ 0 w 1219200"/>
                <a:gd name="connsiteY4" fmla="*/ 1235598 h 1235598"/>
                <a:gd name="connsiteX5" fmla="*/ 0 w 1219200"/>
                <a:gd name="connsiteY5" fmla="*/ 0 h 1235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" h="1235598">
                  <a:moveTo>
                    <a:pt x="0" y="0"/>
                  </a:moveTo>
                  <a:lnTo>
                    <a:pt x="601401" y="0"/>
                  </a:lnTo>
                  <a:cubicBezTo>
                    <a:pt x="942602" y="0"/>
                    <a:pt x="1219200" y="276598"/>
                    <a:pt x="1219200" y="617799"/>
                  </a:cubicBezTo>
                  <a:cubicBezTo>
                    <a:pt x="1219200" y="959000"/>
                    <a:pt x="942602" y="1235598"/>
                    <a:pt x="601401" y="1235598"/>
                  </a:cubicBezTo>
                  <a:lnTo>
                    <a:pt x="0" y="12355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reeform 88"/>
            <p:cNvSpPr/>
            <p:nvPr/>
          </p:nvSpPr>
          <p:spPr>
            <a:xfrm>
              <a:off x="1655233" y="251933"/>
              <a:ext cx="678969" cy="674187"/>
            </a:xfrm>
            <a:custGeom>
              <a:avLst/>
              <a:gdLst>
                <a:gd name="connsiteX0" fmla="*/ 523856 w 1047712"/>
                <a:gd name="connsiteY0" fmla="*/ 0 h 1028700"/>
                <a:gd name="connsiteX1" fmla="*/ 1047712 w 1047712"/>
                <a:gd name="connsiteY1" fmla="*/ 514350 h 1028700"/>
                <a:gd name="connsiteX2" fmla="*/ 629431 w 1047712"/>
                <a:gd name="connsiteY2" fmla="*/ 1018250 h 1028700"/>
                <a:gd name="connsiteX3" fmla="*/ 551686 w 1047712"/>
                <a:gd name="connsiteY3" fmla="*/ 1025946 h 1028700"/>
                <a:gd name="connsiteX4" fmla="*/ 554413 w 1047712"/>
                <a:gd name="connsiteY4" fmla="*/ 1028700 h 1028700"/>
                <a:gd name="connsiteX5" fmla="*/ 523856 w 1047712"/>
                <a:gd name="connsiteY5" fmla="*/ 1028700 h 1028700"/>
                <a:gd name="connsiteX6" fmla="*/ 0 w 1047712"/>
                <a:gd name="connsiteY6" fmla="*/ 1028700 h 1028700"/>
                <a:gd name="connsiteX7" fmla="*/ 0 w 1047712"/>
                <a:gd name="connsiteY7" fmla="*/ 514350 h 1028700"/>
                <a:gd name="connsiteX8" fmla="*/ 0 w 1047712"/>
                <a:gd name="connsiteY8" fmla="*/ 468630 h 1028700"/>
                <a:gd name="connsiteX9" fmla="*/ 4253 w 1047712"/>
                <a:gd name="connsiteY9" fmla="*/ 472926 h 1028700"/>
                <a:gd name="connsiteX10" fmla="*/ 10643 w 1047712"/>
                <a:gd name="connsiteY10" fmla="*/ 410690 h 1028700"/>
                <a:gd name="connsiteX11" fmla="*/ 523856 w 1047712"/>
                <a:gd name="connsiteY11" fmla="*/ 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47712" h="1028700">
                  <a:moveTo>
                    <a:pt x="523856" y="0"/>
                  </a:moveTo>
                  <a:cubicBezTo>
                    <a:pt x="813174" y="0"/>
                    <a:pt x="1047712" y="230282"/>
                    <a:pt x="1047712" y="514350"/>
                  </a:cubicBezTo>
                  <a:cubicBezTo>
                    <a:pt x="1047712" y="762910"/>
                    <a:pt x="868144" y="970289"/>
                    <a:pt x="629431" y="1018250"/>
                  </a:cubicBezTo>
                  <a:lnTo>
                    <a:pt x="551686" y="1025946"/>
                  </a:lnTo>
                  <a:lnTo>
                    <a:pt x="554413" y="1028700"/>
                  </a:lnTo>
                  <a:lnTo>
                    <a:pt x="523856" y="1028700"/>
                  </a:lnTo>
                  <a:lnTo>
                    <a:pt x="0" y="1028700"/>
                  </a:lnTo>
                  <a:lnTo>
                    <a:pt x="0" y="514350"/>
                  </a:lnTo>
                  <a:lnTo>
                    <a:pt x="0" y="468630"/>
                  </a:lnTo>
                  <a:lnTo>
                    <a:pt x="4253" y="472926"/>
                  </a:lnTo>
                  <a:lnTo>
                    <a:pt x="10643" y="410690"/>
                  </a:lnTo>
                  <a:cubicBezTo>
                    <a:pt x="59490" y="176310"/>
                    <a:pt x="270703" y="0"/>
                    <a:pt x="523856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Freeform 91"/>
          <p:cNvSpPr/>
          <p:nvPr/>
        </p:nvSpPr>
        <p:spPr>
          <a:xfrm>
            <a:off x="2847761" y="-1"/>
            <a:ext cx="1351165" cy="1256565"/>
          </a:xfrm>
          <a:custGeom>
            <a:avLst/>
            <a:gdLst>
              <a:gd name="connsiteX0" fmla="*/ 0 w 1351165"/>
              <a:gd name="connsiteY0" fmla="*/ 0 h 1178574"/>
              <a:gd name="connsiteX1" fmla="*/ 1351165 w 1351165"/>
              <a:gd name="connsiteY1" fmla="*/ 0 h 1178574"/>
              <a:gd name="connsiteX2" fmla="*/ 1351165 w 1351165"/>
              <a:gd name="connsiteY2" fmla="*/ 1178574 h 1178574"/>
              <a:gd name="connsiteX3" fmla="*/ 16227 w 1351165"/>
              <a:gd name="connsiteY3" fmla="*/ 104921 h 1178574"/>
              <a:gd name="connsiteX4" fmla="*/ 0 w 1351165"/>
              <a:gd name="connsiteY4" fmla="*/ 0 h 117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1165" h="1178574">
                <a:moveTo>
                  <a:pt x="0" y="0"/>
                </a:moveTo>
                <a:lnTo>
                  <a:pt x="1351165" y="0"/>
                </a:lnTo>
                <a:lnTo>
                  <a:pt x="1351165" y="1178574"/>
                </a:lnTo>
                <a:cubicBezTo>
                  <a:pt x="692679" y="1178574"/>
                  <a:pt x="143286" y="717653"/>
                  <a:pt x="16227" y="10492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94"/>
          <p:cNvSpPr/>
          <p:nvPr/>
        </p:nvSpPr>
        <p:spPr>
          <a:xfrm flipV="1">
            <a:off x="4050930" y="5336348"/>
            <a:ext cx="1367195" cy="1499856"/>
          </a:xfrm>
          <a:custGeom>
            <a:avLst/>
            <a:gdLst>
              <a:gd name="connsiteX0" fmla="*/ 523856 w 1047712"/>
              <a:gd name="connsiteY0" fmla="*/ 0 h 1028700"/>
              <a:gd name="connsiteX1" fmla="*/ 1047712 w 1047712"/>
              <a:gd name="connsiteY1" fmla="*/ 514350 h 1028700"/>
              <a:gd name="connsiteX2" fmla="*/ 629431 w 1047712"/>
              <a:gd name="connsiteY2" fmla="*/ 1018250 h 1028700"/>
              <a:gd name="connsiteX3" fmla="*/ 551686 w 1047712"/>
              <a:gd name="connsiteY3" fmla="*/ 1025946 h 1028700"/>
              <a:gd name="connsiteX4" fmla="*/ 554413 w 1047712"/>
              <a:gd name="connsiteY4" fmla="*/ 1028700 h 1028700"/>
              <a:gd name="connsiteX5" fmla="*/ 523856 w 1047712"/>
              <a:gd name="connsiteY5" fmla="*/ 1028700 h 1028700"/>
              <a:gd name="connsiteX6" fmla="*/ 0 w 1047712"/>
              <a:gd name="connsiteY6" fmla="*/ 1028700 h 1028700"/>
              <a:gd name="connsiteX7" fmla="*/ 0 w 1047712"/>
              <a:gd name="connsiteY7" fmla="*/ 514350 h 1028700"/>
              <a:gd name="connsiteX8" fmla="*/ 0 w 1047712"/>
              <a:gd name="connsiteY8" fmla="*/ 468630 h 1028700"/>
              <a:gd name="connsiteX9" fmla="*/ 4253 w 1047712"/>
              <a:gd name="connsiteY9" fmla="*/ 472926 h 1028700"/>
              <a:gd name="connsiteX10" fmla="*/ 10643 w 1047712"/>
              <a:gd name="connsiteY10" fmla="*/ 410690 h 1028700"/>
              <a:gd name="connsiteX11" fmla="*/ 523856 w 1047712"/>
              <a:gd name="connsiteY11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47712" h="1028700">
                <a:moveTo>
                  <a:pt x="523856" y="0"/>
                </a:moveTo>
                <a:cubicBezTo>
                  <a:pt x="813174" y="0"/>
                  <a:pt x="1047712" y="230282"/>
                  <a:pt x="1047712" y="514350"/>
                </a:cubicBezTo>
                <a:cubicBezTo>
                  <a:pt x="1047712" y="762910"/>
                  <a:pt x="868144" y="970289"/>
                  <a:pt x="629431" y="1018250"/>
                </a:cubicBezTo>
                <a:lnTo>
                  <a:pt x="551686" y="1025946"/>
                </a:lnTo>
                <a:lnTo>
                  <a:pt x="554413" y="1028700"/>
                </a:lnTo>
                <a:lnTo>
                  <a:pt x="523856" y="1028700"/>
                </a:lnTo>
                <a:lnTo>
                  <a:pt x="0" y="1028700"/>
                </a:lnTo>
                <a:lnTo>
                  <a:pt x="0" y="514350"/>
                </a:lnTo>
                <a:lnTo>
                  <a:pt x="0" y="468630"/>
                </a:lnTo>
                <a:lnTo>
                  <a:pt x="4253" y="472926"/>
                </a:lnTo>
                <a:lnTo>
                  <a:pt x="10643" y="410690"/>
                </a:lnTo>
                <a:cubicBezTo>
                  <a:pt x="59490" y="176310"/>
                  <a:pt x="270703" y="0"/>
                  <a:pt x="523856" y="0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7" name="Group 116"/>
          <p:cNvGrpSpPr/>
          <p:nvPr/>
        </p:nvGrpSpPr>
        <p:grpSpPr>
          <a:xfrm>
            <a:off x="211716" y="3457849"/>
            <a:ext cx="966415" cy="999494"/>
            <a:chOff x="211716" y="3457849"/>
            <a:chExt cx="966415" cy="999494"/>
          </a:xfrm>
        </p:grpSpPr>
        <p:sp>
          <p:nvSpPr>
            <p:cNvPr id="97" name="Rectangle 96"/>
            <p:cNvSpPr/>
            <p:nvPr/>
          </p:nvSpPr>
          <p:spPr>
            <a:xfrm rot="2730129">
              <a:off x="195177" y="3474388"/>
              <a:ext cx="999494" cy="96641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298619" y="3520943"/>
              <a:ext cx="808707" cy="80894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Right Triangle 97"/>
          <p:cNvSpPr/>
          <p:nvPr/>
        </p:nvSpPr>
        <p:spPr>
          <a:xfrm>
            <a:off x="-4701" y="3915535"/>
            <a:ext cx="2043820" cy="2100875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ight Triangle 100"/>
          <p:cNvSpPr/>
          <p:nvPr/>
        </p:nvSpPr>
        <p:spPr>
          <a:xfrm rot="5400000">
            <a:off x="2851274" y="5209436"/>
            <a:ext cx="1125950" cy="1363458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107"/>
          <p:cNvSpPr/>
          <p:nvPr/>
        </p:nvSpPr>
        <p:spPr>
          <a:xfrm>
            <a:off x="-29632" y="6007461"/>
            <a:ext cx="2068751" cy="860395"/>
          </a:xfrm>
          <a:custGeom>
            <a:avLst/>
            <a:gdLst>
              <a:gd name="connsiteX0" fmla="*/ 0 w 2068751"/>
              <a:gd name="connsiteY0" fmla="*/ 0 h 860395"/>
              <a:gd name="connsiteX1" fmla="*/ 2066746 w 2068751"/>
              <a:gd name="connsiteY1" fmla="*/ 0 h 860395"/>
              <a:gd name="connsiteX2" fmla="*/ 2068751 w 2068751"/>
              <a:gd name="connsiteY2" fmla="*/ 557834 h 860395"/>
              <a:gd name="connsiteX3" fmla="*/ 2068751 w 2068751"/>
              <a:gd name="connsiteY3" fmla="*/ 860395 h 860395"/>
              <a:gd name="connsiteX4" fmla="*/ 900610 w 2068751"/>
              <a:gd name="connsiteY4" fmla="*/ 860395 h 860395"/>
              <a:gd name="connsiteX5" fmla="*/ 0 w 2068751"/>
              <a:gd name="connsiteY5" fmla="*/ 0 h 860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8751" h="860395">
                <a:moveTo>
                  <a:pt x="0" y="0"/>
                </a:moveTo>
                <a:lnTo>
                  <a:pt x="2066746" y="0"/>
                </a:lnTo>
                <a:lnTo>
                  <a:pt x="2068751" y="557834"/>
                </a:lnTo>
                <a:lnTo>
                  <a:pt x="2068751" y="860395"/>
                </a:lnTo>
                <a:lnTo>
                  <a:pt x="900610" y="8603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105"/>
          <p:cNvSpPr/>
          <p:nvPr/>
        </p:nvSpPr>
        <p:spPr>
          <a:xfrm>
            <a:off x="2039119" y="5999247"/>
            <a:ext cx="679758" cy="858753"/>
          </a:xfrm>
          <a:custGeom>
            <a:avLst/>
            <a:gdLst>
              <a:gd name="connsiteX0" fmla="*/ 0 w 547149"/>
              <a:gd name="connsiteY0" fmla="*/ 0 h 858753"/>
              <a:gd name="connsiteX1" fmla="*/ 547149 w 547149"/>
              <a:gd name="connsiteY1" fmla="*/ 448093 h 858753"/>
              <a:gd name="connsiteX2" fmla="*/ 210835 w 547149"/>
              <a:gd name="connsiteY2" fmla="*/ 858753 h 858753"/>
              <a:gd name="connsiteX3" fmla="*/ 1088 w 547149"/>
              <a:gd name="connsiteY3" fmla="*/ 858753 h 858753"/>
              <a:gd name="connsiteX4" fmla="*/ 0 w 547149"/>
              <a:gd name="connsiteY4" fmla="*/ 556192 h 858753"/>
              <a:gd name="connsiteX5" fmla="*/ 0 w 547149"/>
              <a:gd name="connsiteY5" fmla="*/ 0 h 858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7149" h="858753">
                <a:moveTo>
                  <a:pt x="0" y="0"/>
                </a:moveTo>
                <a:lnTo>
                  <a:pt x="547149" y="448093"/>
                </a:lnTo>
                <a:lnTo>
                  <a:pt x="210835" y="858753"/>
                </a:lnTo>
                <a:lnTo>
                  <a:pt x="1088" y="858753"/>
                </a:lnTo>
                <a:lnTo>
                  <a:pt x="0" y="556192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ight Triangle 113"/>
          <p:cNvSpPr/>
          <p:nvPr/>
        </p:nvSpPr>
        <p:spPr>
          <a:xfrm rot="16200000">
            <a:off x="2792551" y="5602398"/>
            <a:ext cx="1147746" cy="1363458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3062514" y="5762771"/>
            <a:ext cx="725715" cy="69136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7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42" grpId="0" animBg="1"/>
      <p:bldP spid="53" grpId="0" animBg="1"/>
      <p:bldP spid="66" grpId="0" animBg="1"/>
      <p:bldP spid="68" grpId="0" animBg="1"/>
      <p:bldP spid="77" grpId="0" animBg="1"/>
      <p:bldP spid="82" grpId="0" animBg="1"/>
      <p:bldP spid="83" grpId="0" animBg="1"/>
      <p:bldP spid="92" grpId="0" animBg="1"/>
      <p:bldP spid="95" grpId="0" animBg="1"/>
      <p:bldP spid="98" grpId="0" animBg="1"/>
      <p:bldP spid="101" grpId="0" animBg="1"/>
      <p:bldP spid="108" grpId="0" animBg="1"/>
      <p:bldP spid="106" grpId="0" animBg="1"/>
      <p:bldP spid="114" grpId="0" animBg="1"/>
      <p:bldP spid="1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002060"/>
          </a:solidFill>
        </p:grpSpPr>
        <p:sp>
          <p:nvSpPr>
            <p:cNvPr id="2" name="Frame 1"/>
            <p:cNvSpPr/>
            <p:nvPr/>
          </p:nvSpPr>
          <p:spPr>
            <a:xfrm>
              <a:off x="0" y="0"/>
              <a:ext cx="12192000" cy="6858000"/>
            </a:xfrm>
            <a:prstGeom prst="frame">
              <a:avLst>
                <a:gd name="adj1" fmla="val 23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" name="Frame 2"/>
            <p:cNvSpPr/>
            <p:nvPr/>
          </p:nvSpPr>
          <p:spPr>
            <a:xfrm>
              <a:off x="266700" y="269875"/>
              <a:ext cx="11658600" cy="6318250"/>
            </a:xfrm>
            <a:prstGeom prst="frame">
              <a:avLst>
                <a:gd name="adj1" fmla="val 23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36600" y="1166842"/>
            <a:ext cx="10718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Q.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Company sells merchandise to wholesale and retail outlets. Wholesale customers receive a two percent discount on all orders. The company also encourages both wholesale and retail customers to pay cash on delivery by offering a two percent discount for this method of payment. Another two percent discount is given on orders of 50 or more units. Each column represents a certain type of order.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4878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435064"/>
              </p:ext>
            </p:extLst>
          </p:nvPr>
        </p:nvGraphicFramePr>
        <p:xfrm>
          <a:off x="551544" y="812803"/>
          <a:ext cx="10755084" cy="5341253"/>
        </p:xfrm>
        <a:graphic>
          <a:graphicData uri="http://schemas.openxmlformats.org/drawingml/2006/table">
            <a:tbl>
              <a:tblPr firstRow="1" firstCol="1" bandRow="1"/>
              <a:tblGrid>
                <a:gridCol w="3193712">
                  <a:extLst>
                    <a:ext uri="{9D8B030D-6E8A-4147-A177-3AD203B41FA5}">
                      <a16:colId xmlns:a16="http://schemas.microsoft.com/office/drawing/2014/main" val="845620138"/>
                    </a:ext>
                  </a:extLst>
                </a:gridCol>
                <a:gridCol w="3193712">
                  <a:extLst>
                    <a:ext uri="{9D8B030D-6E8A-4147-A177-3AD203B41FA5}">
                      <a16:colId xmlns:a16="http://schemas.microsoft.com/office/drawing/2014/main" val="1658284131"/>
                    </a:ext>
                  </a:extLst>
                </a:gridCol>
                <a:gridCol w="596596">
                  <a:extLst>
                    <a:ext uri="{9D8B030D-6E8A-4147-A177-3AD203B41FA5}">
                      <a16:colId xmlns:a16="http://schemas.microsoft.com/office/drawing/2014/main" val="568755209"/>
                    </a:ext>
                  </a:extLst>
                </a:gridCol>
                <a:gridCol w="596596">
                  <a:extLst>
                    <a:ext uri="{9D8B030D-6E8A-4147-A177-3AD203B41FA5}">
                      <a16:colId xmlns:a16="http://schemas.microsoft.com/office/drawing/2014/main" val="3443326033"/>
                    </a:ext>
                  </a:extLst>
                </a:gridCol>
                <a:gridCol w="596596">
                  <a:extLst>
                    <a:ext uri="{9D8B030D-6E8A-4147-A177-3AD203B41FA5}">
                      <a16:colId xmlns:a16="http://schemas.microsoft.com/office/drawing/2014/main" val="3238270552"/>
                    </a:ext>
                  </a:extLst>
                </a:gridCol>
                <a:gridCol w="514805">
                  <a:extLst>
                    <a:ext uri="{9D8B030D-6E8A-4147-A177-3AD203B41FA5}">
                      <a16:colId xmlns:a16="http://schemas.microsoft.com/office/drawing/2014/main" val="2845085333"/>
                    </a:ext>
                  </a:extLst>
                </a:gridCol>
                <a:gridCol w="524427">
                  <a:extLst>
                    <a:ext uri="{9D8B030D-6E8A-4147-A177-3AD203B41FA5}">
                      <a16:colId xmlns:a16="http://schemas.microsoft.com/office/drawing/2014/main" val="2692263258"/>
                    </a:ext>
                  </a:extLst>
                </a:gridCol>
                <a:gridCol w="524427">
                  <a:extLst>
                    <a:ext uri="{9D8B030D-6E8A-4147-A177-3AD203B41FA5}">
                      <a16:colId xmlns:a16="http://schemas.microsoft.com/office/drawing/2014/main" val="3036732581"/>
                    </a:ext>
                  </a:extLst>
                </a:gridCol>
                <a:gridCol w="509031">
                  <a:extLst>
                    <a:ext uri="{9D8B030D-6E8A-4147-A177-3AD203B41FA5}">
                      <a16:colId xmlns:a16="http://schemas.microsoft.com/office/drawing/2014/main" val="728536058"/>
                    </a:ext>
                  </a:extLst>
                </a:gridCol>
                <a:gridCol w="505182">
                  <a:extLst>
                    <a:ext uri="{9D8B030D-6E8A-4147-A177-3AD203B41FA5}">
                      <a16:colId xmlns:a16="http://schemas.microsoft.com/office/drawing/2014/main" val="2594182485"/>
                    </a:ext>
                  </a:extLst>
                </a:gridCol>
              </a:tblGrid>
              <a:tr h="602404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Process Name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Rules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567962"/>
                  </a:ext>
                </a:extLst>
              </a:tr>
              <a:tr h="1124425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Condition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Less than 50 units ordered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269632"/>
                  </a:ext>
                </a:extLst>
              </a:tr>
              <a:tr h="602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Cash on Delivery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1988696"/>
                  </a:ext>
                </a:extLst>
              </a:tr>
              <a:tr h="602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Wholesale Outlet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6937232"/>
                  </a:ext>
                </a:extLst>
              </a:tr>
              <a:tr h="602404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Actions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Discount Rate 0%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578821"/>
                  </a:ext>
                </a:extLst>
              </a:tr>
              <a:tr h="602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Discount Rate 2%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9207732"/>
                  </a:ext>
                </a:extLst>
              </a:tr>
              <a:tr h="602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Discount Rate 4%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50207"/>
                  </a:ext>
                </a:extLst>
              </a:tr>
              <a:tr h="602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Discount Rate 6%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9433179"/>
                  </a:ext>
                </a:extLst>
              </a:tr>
            </a:tbl>
          </a:graphicData>
        </a:graphic>
      </p:graphicFrame>
      <p:sp>
        <p:nvSpPr>
          <p:cNvPr id="6" name="Frame 5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394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7432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030514"/>
            <a:ext cx="12192000" cy="5827486"/>
            <a:chOff x="0" y="1030514"/>
            <a:chExt cx="12192000" cy="5827486"/>
          </a:xfrm>
        </p:grpSpPr>
        <p:sp>
          <p:nvSpPr>
            <p:cNvPr id="2" name="Rectangle 1"/>
            <p:cNvSpPr/>
            <p:nvPr/>
          </p:nvSpPr>
          <p:spPr>
            <a:xfrm>
              <a:off x="0" y="5676900"/>
              <a:ext cx="12192000" cy="11811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ight Triangle 2"/>
            <p:cNvSpPr/>
            <p:nvPr/>
          </p:nvSpPr>
          <p:spPr>
            <a:xfrm rot="16200000">
              <a:off x="6421664" y="-93436"/>
              <a:ext cx="4646386" cy="6894286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L-Shape 4"/>
          <p:cNvSpPr/>
          <p:nvPr/>
        </p:nvSpPr>
        <p:spPr>
          <a:xfrm rot="13698025">
            <a:off x="614297" y="1049150"/>
            <a:ext cx="1680131" cy="1699518"/>
          </a:xfrm>
          <a:prstGeom prst="corner">
            <a:avLst>
              <a:gd name="adj1" fmla="val 30672"/>
              <a:gd name="adj2" fmla="val 3487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-Shape 5"/>
          <p:cNvSpPr/>
          <p:nvPr/>
        </p:nvSpPr>
        <p:spPr>
          <a:xfrm rot="8223422" flipH="1">
            <a:off x="2134132" y="2705486"/>
            <a:ext cx="1680131" cy="1699518"/>
          </a:xfrm>
          <a:prstGeom prst="corner">
            <a:avLst>
              <a:gd name="adj1" fmla="val 30672"/>
              <a:gd name="adj2" fmla="val 348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2761845">
            <a:off x="3372794" y="809776"/>
            <a:ext cx="657971" cy="6626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2651923">
            <a:off x="983935" y="4207980"/>
            <a:ext cx="657971" cy="66266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-Shape 10"/>
          <p:cNvSpPr/>
          <p:nvPr/>
        </p:nvSpPr>
        <p:spPr>
          <a:xfrm rot="3385120" flipH="1">
            <a:off x="9683381" y="552771"/>
            <a:ext cx="1216431" cy="1176675"/>
          </a:xfrm>
          <a:prstGeom prst="corner">
            <a:avLst>
              <a:gd name="adj1" fmla="val 33564"/>
              <a:gd name="adj2" fmla="val 3487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3376232">
            <a:off x="9003594" y="1152441"/>
            <a:ext cx="481977" cy="5184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3376232">
            <a:off x="9352982" y="1693149"/>
            <a:ext cx="481977" cy="5184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3378312">
            <a:off x="11099690" y="2883905"/>
            <a:ext cx="356061" cy="309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-Shape 14"/>
          <p:cNvSpPr/>
          <p:nvPr/>
        </p:nvSpPr>
        <p:spPr>
          <a:xfrm rot="8773607" flipH="1">
            <a:off x="10418375" y="2269385"/>
            <a:ext cx="1118445" cy="1205394"/>
          </a:xfrm>
          <a:prstGeom prst="corner">
            <a:avLst>
              <a:gd name="adj1" fmla="val 33564"/>
              <a:gd name="adj2" fmla="val 3251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3376232">
            <a:off x="10924969" y="4370533"/>
            <a:ext cx="327920" cy="31211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-Shape 16"/>
          <p:cNvSpPr/>
          <p:nvPr/>
        </p:nvSpPr>
        <p:spPr>
          <a:xfrm rot="14231113">
            <a:off x="9182749" y="3266544"/>
            <a:ext cx="1135241" cy="1197565"/>
          </a:xfrm>
          <a:prstGeom prst="corner">
            <a:avLst>
              <a:gd name="adj1" fmla="val 33564"/>
              <a:gd name="adj2" fmla="val 3251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3376232">
            <a:off x="10782149" y="5604927"/>
            <a:ext cx="327920" cy="312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3604435">
            <a:off x="8734166" y="4640252"/>
            <a:ext cx="327920" cy="31211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-Shape 20"/>
          <p:cNvSpPr/>
          <p:nvPr/>
        </p:nvSpPr>
        <p:spPr>
          <a:xfrm rot="8773607" flipH="1">
            <a:off x="10000356" y="4821006"/>
            <a:ext cx="817782" cy="989320"/>
          </a:xfrm>
          <a:prstGeom prst="corner">
            <a:avLst>
              <a:gd name="adj1" fmla="val 33564"/>
              <a:gd name="adj2" fmla="val 3251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-Shape 23"/>
          <p:cNvSpPr/>
          <p:nvPr/>
        </p:nvSpPr>
        <p:spPr>
          <a:xfrm rot="8773607" flipH="1">
            <a:off x="7756058" y="4215393"/>
            <a:ext cx="1118445" cy="1205394"/>
          </a:xfrm>
          <a:prstGeom prst="corner">
            <a:avLst>
              <a:gd name="adj1" fmla="val 33564"/>
              <a:gd name="adj2" fmla="val 3251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-Shape 24"/>
          <p:cNvSpPr/>
          <p:nvPr/>
        </p:nvSpPr>
        <p:spPr>
          <a:xfrm rot="14231113">
            <a:off x="8669375" y="5338017"/>
            <a:ext cx="1135241" cy="1197565"/>
          </a:xfrm>
          <a:prstGeom prst="corner">
            <a:avLst>
              <a:gd name="adj1" fmla="val 33564"/>
              <a:gd name="adj2" fmla="val 3251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 rot="3376232">
            <a:off x="7976554" y="5968517"/>
            <a:ext cx="327920" cy="31211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rot="3378312">
            <a:off x="6799780" y="5207707"/>
            <a:ext cx="356061" cy="309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-Shape 31"/>
          <p:cNvSpPr/>
          <p:nvPr/>
        </p:nvSpPr>
        <p:spPr>
          <a:xfrm rot="3385120" flipH="1">
            <a:off x="6094713" y="5319724"/>
            <a:ext cx="1216431" cy="1176675"/>
          </a:xfrm>
          <a:prstGeom prst="corner">
            <a:avLst>
              <a:gd name="adj1" fmla="val 33564"/>
              <a:gd name="adj2" fmla="val 3487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11339223" y="3694262"/>
            <a:ext cx="852777" cy="1603077"/>
          </a:xfrm>
          <a:custGeom>
            <a:avLst/>
            <a:gdLst>
              <a:gd name="connsiteX0" fmla="*/ 591263 w 852777"/>
              <a:gd name="connsiteY0" fmla="*/ 0 h 1603077"/>
              <a:gd name="connsiteX1" fmla="*/ 852777 w 852777"/>
              <a:gd name="connsiteY1" fmla="*/ 405561 h 1603077"/>
              <a:gd name="connsiteX2" fmla="*/ 852777 w 852777"/>
              <a:gd name="connsiteY2" fmla="*/ 1182161 h 1603077"/>
              <a:gd name="connsiteX3" fmla="*/ 200012 w 852777"/>
              <a:gd name="connsiteY3" fmla="*/ 1603077 h 1603077"/>
              <a:gd name="connsiteX4" fmla="*/ 0 w 852777"/>
              <a:gd name="connsiteY4" fmla="*/ 1292894 h 1603077"/>
              <a:gd name="connsiteX5" fmla="*/ 686236 w 852777"/>
              <a:gd name="connsiteY5" fmla="*/ 850395 h 1603077"/>
              <a:gd name="connsiteX6" fmla="*/ 271033 w 852777"/>
              <a:gd name="connsiteY6" fmla="*/ 206491 h 1603077"/>
              <a:gd name="connsiteX7" fmla="*/ 591263 w 852777"/>
              <a:gd name="connsiteY7" fmla="*/ 0 h 160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2777" h="1603077">
                <a:moveTo>
                  <a:pt x="591263" y="0"/>
                </a:moveTo>
                <a:lnTo>
                  <a:pt x="852777" y="405561"/>
                </a:lnTo>
                <a:lnTo>
                  <a:pt x="852777" y="1182161"/>
                </a:lnTo>
                <a:lnTo>
                  <a:pt x="200012" y="1603077"/>
                </a:lnTo>
                <a:lnTo>
                  <a:pt x="0" y="1292894"/>
                </a:lnTo>
                <a:lnTo>
                  <a:pt x="686236" y="850395"/>
                </a:lnTo>
                <a:lnTo>
                  <a:pt x="271033" y="206491"/>
                </a:lnTo>
                <a:lnTo>
                  <a:pt x="591263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6753971" y="6207479"/>
            <a:ext cx="1172266" cy="650521"/>
          </a:xfrm>
          <a:custGeom>
            <a:avLst/>
            <a:gdLst>
              <a:gd name="connsiteX0" fmla="*/ 966129 w 1172266"/>
              <a:gd name="connsiteY0" fmla="*/ 0 h 650521"/>
              <a:gd name="connsiteX1" fmla="*/ 1172266 w 1172266"/>
              <a:gd name="connsiteY1" fmla="*/ 306147 h 650521"/>
              <a:gd name="connsiteX2" fmla="*/ 660815 w 1172266"/>
              <a:gd name="connsiteY2" fmla="*/ 650521 h 650521"/>
              <a:gd name="connsiteX3" fmla="*/ 0 w 1172266"/>
              <a:gd name="connsiteY3" fmla="*/ 650521 h 650521"/>
              <a:gd name="connsiteX4" fmla="*/ 966129 w 1172266"/>
              <a:gd name="connsiteY4" fmla="*/ 0 h 650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2266" h="650521">
                <a:moveTo>
                  <a:pt x="966129" y="0"/>
                </a:moveTo>
                <a:lnTo>
                  <a:pt x="1172266" y="306147"/>
                </a:lnTo>
                <a:lnTo>
                  <a:pt x="660815" y="650521"/>
                </a:lnTo>
                <a:lnTo>
                  <a:pt x="0" y="650521"/>
                </a:lnTo>
                <a:lnTo>
                  <a:pt x="966129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785687" y="1746935"/>
            <a:ext cx="432150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  <a:endParaRPr lang="en-US" sz="8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278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20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4" grpId="0" animBg="1"/>
      <p:bldP spid="25" grpId="0" animBg="1"/>
      <p:bldP spid="26" grpId="0" animBg="1"/>
      <p:bldP spid="27" grpId="0" animBg="1"/>
      <p:bldP spid="32" grpId="0" animBg="1"/>
      <p:bldP spid="35" grpId="0" animBg="1"/>
      <p:bldP spid="41" grpId="0" animBg="1"/>
      <p:bldP spid="4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1321</TotalTime>
  <Words>620</Words>
  <Application>Microsoft Office PowerPoint</Application>
  <PresentationFormat>Widescreen</PresentationFormat>
  <Paragraphs>243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Catamaran</vt:lpstr>
      <vt:lpstr>Times New Roman</vt:lpstr>
      <vt:lpstr>Wingdings</vt:lpstr>
      <vt:lpstr>Office Theme</vt:lpstr>
      <vt:lpstr>PowerPoint Presentation</vt:lpstr>
      <vt:lpstr>PowerPoint Presentation</vt:lpstr>
      <vt:lpstr>Developing a logic model helps us to</vt:lpstr>
      <vt:lpstr>PowerPoint Presentation</vt:lpstr>
      <vt:lpstr>Decision 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123</cp:revision>
  <dcterms:created xsi:type="dcterms:W3CDTF">2022-11-15T06:43:56Z</dcterms:created>
  <dcterms:modified xsi:type="dcterms:W3CDTF">2022-11-21T10:37:42Z</dcterms:modified>
</cp:coreProperties>
</file>