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C8B-71DE-474C-B7DC-AC42ABDE0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16B2D-1C9B-472D-B21C-7D13EB6DD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74FFF-46E6-4B52-9C9A-A11AC6AD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0873-6D2C-4076-930F-F16E7893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E0A7-3D61-437A-AA5A-59DD5797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6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BC69-AB85-4DDB-8AAA-51B95BF7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6D33C-7199-4D94-9E0C-D87C4F5AF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F43E-1509-4CA3-8C56-2CE104E7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FABC-C144-4140-91E6-65A158D8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8E0E-49C0-4848-B429-32771395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4F6C2-714B-4097-93C9-C16DCF0BA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ACAC-D49B-4430-81B1-D6DD97B9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7F71-76C6-47AD-BFCE-EBFCEF7F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28E5-3464-4CF4-9580-C3C16183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55DE-5ED3-4815-9B4B-F2DE862F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EC5D-BC16-4169-B4B0-E45F25F6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E6C8-2AE6-4006-8DA9-8E50BB56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D3BC-BB27-4ADE-9892-D5346C2F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65CF-5857-4F5D-8DD4-26E2317D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063E-68E2-4D57-97EC-B8FD4C5C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DB90-C1A4-49B5-9D1F-66DD4CC3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FDAD-1944-4E4D-AD5D-E98CB2C6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F182-B7EE-443B-9181-77DAFF4D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C27D-9B6F-4B9C-A1C1-4ED83CA1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FE88-DBB5-4C90-94CE-8B4EF067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CDAF-C7CA-470C-A936-24D88D40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D1BC-6564-4471-9F8A-D8C81903E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02648-B902-40E6-AC11-E09137539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8D94-5BB5-45CE-B13C-F3BD11B6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1B0E5-CC8F-40CE-9695-97B815ED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88848-1218-4E55-8556-01BE2464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E65B-5C8E-4715-BB03-7A18BEB8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8B0E-3422-4C0C-999C-10D7B339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3623A-2EB6-4503-861F-AD989635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01C83-0551-470C-B217-4BC612127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D09AE-8A54-4586-9018-97CCD2B76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E094B-E7F9-43BA-B63C-8753D658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2FE5E-1B77-4352-A633-0B15D4C0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E0F1C-F7E8-459C-BBFB-621F22F9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1E2A-DBEA-47A8-8161-8895D40C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0B0EA-E39B-4256-8A95-2AAC2495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515CE-8C82-47FD-B1F0-CC80BCB8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3E121-9D1F-4C07-B5BE-270DD5B6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8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72D47-E624-4050-A9EF-F4F5B538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B4486-58AD-42F8-9187-F03C7E05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0ABD6-A4F9-463C-8867-0E80A4C4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70B1-9414-41C7-AAB1-1FD4B957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18DC-87A1-4E98-B4E3-E0A90AF2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1998C-0D5B-4585-AB9F-5B7F39C8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4F72-68CC-40EF-AA77-218FDEE1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8D3B9-3E14-4358-B2CC-E1D73BC9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ED76F-EB4B-4F60-9AE9-BB38E8A0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0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F627-C767-429E-BAF5-EEF31240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5294C-9CB5-4E23-AD75-004C57F03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83ABB-A22A-4482-BE86-B6D915A21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B5F7-014A-441D-B033-3E9ED092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8901F-98DE-463A-8672-A3C7BA96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04778-D8B6-4995-9EDC-72DA50FA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C148E-CB65-4AAB-BE69-F21B3ADB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68528-DCF1-4C72-9C75-CE443A62A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D26DE-E861-4618-93F1-F7E4E8CE6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09BEC-C106-43FD-908B-AE8C80AEE29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3757D-3CA6-43A3-A2F5-4EA5C0D9B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5A30-A834-47BC-8BAC-B7F36BCDE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B036-1806-47D7-826A-F342462CD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D42DBE9-0049-451F-9502-644C690E9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6569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8F4F0-CA79-46BC-8E09-126279B8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179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DC257-7D12-4857-91C3-6B66A2077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06174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888DC-4B4F-4F1C-91AA-D0954D01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7714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404BE0-6FEB-42D0-AC22-96327360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7661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78896-780B-43CB-B00D-57BF8185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9535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2E259-A6EB-4E5E-A2AD-DCCDC793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263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80C4A-AB69-462C-9F0F-E9E6AA0E0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630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F08E5-F295-459E-9692-D77770116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0594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7903D-637B-4C50-AEEC-83B8E7920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89184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88F2B-CEF9-459B-9FB9-58C06E2D5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95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9CF7A-65EA-4FFF-BD9E-765221DE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9080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Hawana Tamang</dc:creator>
  <cp:lastModifiedBy>Hawana Tamang</cp:lastModifiedBy>
  <cp:revision>3</cp:revision>
  <dcterms:created xsi:type="dcterms:W3CDTF">2024-04-27T00:51:45Z</dcterms:created>
  <dcterms:modified xsi:type="dcterms:W3CDTF">2024-04-27T05:06:04Z</dcterms:modified>
</cp:coreProperties>
</file>