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58" r:id="rId3"/>
    <p:sldId id="260" r:id="rId4"/>
    <p:sldId id="262" r:id="rId5"/>
    <p:sldId id="259" r:id="rId6"/>
    <p:sldId id="263" r:id="rId7"/>
    <p:sldId id="266" r:id="rId8"/>
    <p:sldId id="297" r:id="rId9"/>
    <p:sldId id="298" r:id="rId10"/>
    <p:sldId id="269" r:id="rId11"/>
    <p:sldId id="261" r:id="rId12"/>
    <p:sldId id="264" r:id="rId13"/>
    <p:sldId id="265" r:id="rId14"/>
    <p:sldId id="267" r:id="rId15"/>
    <p:sldId id="300" r:id="rId16"/>
    <p:sldId id="270" r:id="rId17"/>
    <p:sldId id="301" r:id="rId18"/>
    <p:sldId id="303"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Anaheim" panose="020B0604020202020204" charset="0"/>
      <p:regular r:id="rId25"/>
    </p:embeddedFont>
    <p:embeddedFont>
      <p:font typeface="Anton" pitchFamily="2" charset="0"/>
      <p:regular r:id="rId26"/>
    </p:embeddedFont>
    <p:embeddedFont>
      <p:font typeface="Bebas Neue" panose="020B0606020202050201" pitchFamily="34" charset="0"/>
      <p:regular r:id="rId27"/>
    </p:embeddedFont>
    <p:embeddedFont>
      <p:font typeface="Nunito Light" pitchFamily="2" charset="0"/>
      <p:regular r:id="rId28"/>
      <p: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BD094A-626C-436A-BC71-A96715257630}">
  <a:tblStyle styleId="{55BD094A-626C-436A-BC71-A967152576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2C8416-BF8C-4FFF-84F4-06D84B2B1EA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5" d="100"/>
          <a:sy n="115" d="100"/>
        </p:scale>
        <p:origin x="47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6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462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05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0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250" y="1175588"/>
            <a:ext cx="3901800" cy="2916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600" b="0">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1250" y="3949313"/>
            <a:ext cx="3901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3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8"/>
        <p:cNvGrpSpPr/>
        <p:nvPr/>
      </p:nvGrpSpPr>
      <p:grpSpPr>
        <a:xfrm>
          <a:off x="0" y="0"/>
          <a:ext cx="0" cy="0"/>
          <a:chOff x="0" y="0"/>
          <a:chExt cx="0" cy="0"/>
        </a:xfrm>
      </p:grpSpPr>
      <p:sp>
        <p:nvSpPr>
          <p:cNvPr id="339" name="Google Shape;339;p13"/>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0" name="Google Shape;340;p13"/>
          <p:cNvSpPr txBox="1">
            <a:spLocks noGrp="1"/>
          </p:cNvSpPr>
          <p:nvPr>
            <p:ph type="title" idx="2" hasCustomPrompt="1"/>
          </p:nvPr>
        </p:nvSpPr>
        <p:spPr>
          <a:xfrm>
            <a:off x="148200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13"/>
          <p:cNvSpPr txBox="1">
            <a:spLocks noGrp="1"/>
          </p:cNvSpPr>
          <p:nvPr>
            <p:ph type="title" idx="3" hasCustomPrompt="1"/>
          </p:nvPr>
        </p:nvSpPr>
        <p:spPr>
          <a:xfrm>
            <a:off x="148200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4" hasCustomPrompt="1"/>
          </p:nvPr>
        </p:nvSpPr>
        <p:spPr>
          <a:xfrm>
            <a:off x="3800275"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5" hasCustomPrompt="1"/>
          </p:nvPr>
        </p:nvSpPr>
        <p:spPr>
          <a:xfrm>
            <a:off x="3800275"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6" hasCustomPrompt="1"/>
          </p:nvPr>
        </p:nvSpPr>
        <p:spPr>
          <a:xfrm>
            <a:off x="611855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title" idx="7" hasCustomPrompt="1"/>
          </p:nvPr>
        </p:nvSpPr>
        <p:spPr>
          <a:xfrm>
            <a:off x="611855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6" name="Google Shape;346;p13"/>
          <p:cNvSpPr txBox="1">
            <a:spLocks noGrp="1"/>
          </p:cNvSpPr>
          <p:nvPr>
            <p:ph type="subTitle" idx="1"/>
          </p:nvPr>
        </p:nvSpPr>
        <p:spPr>
          <a:xfrm>
            <a:off x="148200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8"/>
          </p:nvPr>
        </p:nvSpPr>
        <p:spPr>
          <a:xfrm>
            <a:off x="3800275"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9"/>
          </p:nvPr>
        </p:nvSpPr>
        <p:spPr>
          <a:xfrm>
            <a:off x="611855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9" name="Google Shape;349;p13"/>
          <p:cNvSpPr txBox="1">
            <a:spLocks noGrp="1"/>
          </p:cNvSpPr>
          <p:nvPr>
            <p:ph type="subTitle" idx="13"/>
          </p:nvPr>
        </p:nvSpPr>
        <p:spPr>
          <a:xfrm>
            <a:off x="148200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0" name="Google Shape;350;p13"/>
          <p:cNvSpPr txBox="1">
            <a:spLocks noGrp="1"/>
          </p:cNvSpPr>
          <p:nvPr>
            <p:ph type="subTitle" idx="14"/>
          </p:nvPr>
        </p:nvSpPr>
        <p:spPr>
          <a:xfrm>
            <a:off x="3800275"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1" name="Google Shape;351;p13"/>
          <p:cNvSpPr txBox="1">
            <a:spLocks noGrp="1"/>
          </p:cNvSpPr>
          <p:nvPr>
            <p:ph type="subTitle" idx="15"/>
          </p:nvPr>
        </p:nvSpPr>
        <p:spPr>
          <a:xfrm>
            <a:off x="611855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52" name="Google Shape;352;p13"/>
          <p:cNvGrpSpPr/>
          <p:nvPr/>
        </p:nvGrpSpPr>
        <p:grpSpPr>
          <a:xfrm>
            <a:off x="0" y="3683925"/>
            <a:ext cx="967800" cy="1459584"/>
            <a:chOff x="7572375" y="3683925"/>
            <a:chExt cx="967800" cy="1459584"/>
          </a:xfrm>
        </p:grpSpPr>
        <p:sp>
          <p:nvSpPr>
            <p:cNvPr id="353" name="Google Shape;353;p13"/>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7637621" y="3844568"/>
              <a:ext cx="837309" cy="1298941"/>
              <a:chOff x="7637621" y="3844568"/>
              <a:chExt cx="837309" cy="1298941"/>
            </a:xfrm>
          </p:grpSpPr>
          <p:sp>
            <p:nvSpPr>
              <p:cNvPr id="355" name="Google Shape;355;p13"/>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3"/>
          <p:cNvGrpSpPr/>
          <p:nvPr/>
        </p:nvGrpSpPr>
        <p:grpSpPr>
          <a:xfrm>
            <a:off x="0" y="0"/>
            <a:ext cx="967800" cy="2787600"/>
            <a:chOff x="7572375" y="0"/>
            <a:chExt cx="967800" cy="2787600"/>
          </a:xfrm>
        </p:grpSpPr>
        <p:sp>
          <p:nvSpPr>
            <p:cNvPr id="361" name="Google Shape;361;p13"/>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a:off x="0" y="2787700"/>
            <a:ext cx="967800" cy="896400"/>
            <a:chOff x="7572375" y="2787700"/>
            <a:chExt cx="967800" cy="896400"/>
          </a:xfrm>
        </p:grpSpPr>
        <p:sp>
          <p:nvSpPr>
            <p:cNvPr id="371" name="Google Shape;371;p13"/>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7746107" y="2980448"/>
              <a:ext cx="620336" cy="510905"/>
              <a:chOff x="136213" y="2925650"/>
              <a:chExt cx="695366" cy="572699"/>
            </a:xfrm>
          </p:grpSpPr>
          <p:sp>
            <p:nvSpPr>
              <p:cNvPr id="373" name="Google Shape;373;p13"/>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2"/>
        <p:cNvGrpSpPr/>
        <p:nvPr/>
      </p:nvGrpSpPr>
      <p:grpSpPr>
        <a:xfrm>
          <a:off x="0" y="0"/>
          <a:ext cx="0" cy="0"/>
          <a:chOff x="0" y="0"/>
          <a:chExt cx="0" cy="0"/>
        </a:xfrm>
      </p:grpSpPr>
      <p:grpSp>
        <p:nvGrpSpPr>
          <p:cNvPr id="383" name="Google Shape;383;p14"/>
          <p:cNvGrpSpPr/>
          <p:nvPr/>
        </p:nvGrpSpPr>
        <p:grpSpPr>
          <a:xfrm>
            <a:off x="8196062" y="0"/>
            <a:ext cx="968885" cy="1399200"/>
            <a:chOff x="2889325" y="1571625"/>
            <a:chExt cx="894300" cy="1399200"/>
          </a:xfrm>
        </p:grpSpPr>
        <p:sp>
          <p:nvSpPr>
            <p:cNvPr id="384" name="Google Shape;384;p14"/>
            <p:cNvSpPr/>
            <p:nvPr/>
          </p:nvSpPr>
          <p:spPr>
            <a:xfrm>
              <a:off x="2889325" y="1571625"/>
              <a:ext cx="894300" cy="139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4"/>
          <p:cNvGrpSpPr/>
          <p:nvPr/>
        </p:nvGrpSpPr>
        <p:grpSpPr>
          <a:xfrm>
            <a:off x="8196031" y="1399200"/>
            <a:ext cx="968916" cy="1609200"/>
            <a:chOff x="1462350" y="451275"/>
            <a:chExt cx="989700" cy="1609200"/>
          </a:xfrm>
        </p:grpSpPr>
        <p:sp>
          <p:nvSpPr>
            <p:cNvPr id="393" name="Google Shape;393;p14"/>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rot="5400000">
              <a:off x="1394625" y="907896"/>
              <a:ext cx="1125042" cy="695958"/>
              <a:chOff x="728133" y="1158927"/>
              <a:chExt cx="1236581" cy="764873"/>
            </a:xfrm>
          </p:grpSpPr>
          <p:sp>
            <p:nvSpPr>
              <p:cNvPr id="395" name="Google Shape;395;p14"/>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14"/>
          <p:cNvGrpSpPr/>
          <p:nvPr/>
        </p:nvGrpSpPr>
        <p:grpSpPr>
          <a:xfrm>
            <a:off x="8195981" y="3008400"/>
            <a:ext cx="968966" cy="2135100"/>
            <a:chOff x="8195375" y="3008400"/>
            <a:chExt cx="989750" cy="2135100"/>
          </a:xfrm>
        </p:grpSpPr>
        <p:sp>
          <p:nvSpPr>
            <p:cNvPr id="402" name="Google Shape;402;p14"/>
            <p:cNvSpPr/>
            <p:nvPr/>
          </p:nvSpPr>
          <p:spPr>
            <a:xfrm>
              <a:off x="8195425" y="3008400"/>
              <a:ext cx="989700" cy="213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8195375" y="3156080"/>
              <a:ext cx="989696" cy="1839729"/>
              <a:chOff x="2263475" y="3803350"/>
              <a:chExt cx="198475" cy="371700"/>
            </a:xfrm>
          </p:grpSpPr>
          <p:sp>
            <p:nvSpPr>
              <p:cNvPr id="404" name="Google Shape;404;p14"/>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5" name="Google Shape;415;p14"/>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6" name="Google Shape;416;p14"/>
          <p:cNvSpPr txBox="1">
            <a:spLocks noGrp="1"/>
          </p:cNvSpPr>
          <p:nvPr>
            <p:ph type="subTitle" idx="1"/>
          </p:nvPr>
        </p:nvSpPr>
        <p:spPr>
          <a:xfrm>
            <a:off x="93762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7" name="Google Shape;417;p14"/>
          <p:cNvSpPr txBox="1">
            <a:spLocks noGrp="1"/>
          </p:cNvSpPr>
          <p:nvPr>
            <p:ph type="subTitle" idx="2"/>
          </p:nvPr>
        </p:nvSpPr>
        <p:spPr>
          <a:xfrm>
            <a:off x="3255747"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8" name="Google Shape;418;p14"/>
          <p:cNvSpPr txBox="1">
            <a:spLocks noGrp="1"/>
          </p:cNvSpPr>
          <p:nvPr>
            <p:ph type="subTitle" idx="3"/>
          </p:nvPr>
        </p:nvSpPr>
        <p:spPr>
          <a:xfrm>
            <a:off x="557387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9" name="Google Shape;419;p14"/>
          <p:cNvSpPr txBox="1">
            <a:spLocks noGrp="1"/>
          </p:cNvSpPr>
          <p:nvPr>
            <p:ph type="subTitle" idx="4"/>
          </p:nvPr>
        </p:nvSpPr>
        <p:spPr>
          <a:xfrm>
            <a:off x="93762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14"/>
          <p:cNvSpPr txBox="1">
            <a:spLocks noGrp="1"/>
          </p:cNvSpPr>
          <p:nvPr>
            <p:ph type="subTitle" idx="5"/>
          </p:nvPr>
        </p:nvSpPr>
        <p:spPr>
          <a:xfrm>
            <a:off x="3255750"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1" name="Google Shape;421;p14"/>
          <p:cNvSpPr txBox="1">
            <a:spLocks noGrp="1"/>
          </p:cNvSpPr>
          <p:nvPr>
            <p:ph type="subTitle" idx="6"/>
          </p:nvPr>
        </p:nvSpPr>
        <p:spPr>
          <a:xfrm>
            <a:off x="557387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2" name="Google Shape;422;p1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23"/>
        <p:cNvGrpSpPr/>
        <p:nvPr/>
      </p:nvGrpSpPr>
      <p:grpSpPr>
        <a:xfrm>
          <a:off x="0" y="0"/>
          <a:ext cx="0" cy="0"/>
          <a:chOff x="0" y="0"/>
          <a:chExt cx="0" cy="0"/>
        </a:xfrm>
      </p:grpSpPr>
      <p:sp>
        <p:nvSpPr>
          <p:cNvPr id="424" name="Google Shape;424;p1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5" name="Google Shape;425;p15"/>
          <p:cNvSpPr txBox="1">
            <a:spLocks noGrp="1"/>
          </p:cNvSpPr>
          <p:nvPr>
            <p:ph type="subTitle" idx="1"/>
          </p:nvPr>
        </p:nvSpPr>
        <p:spPr>
          <a:xfrm>
            <a:off x="1980824"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15"/>
          <p:cNvSpPr txBox="1">
            <a:spLocks noGrp="1"/>
          </p:cNvSpPr>
          <p:nvPr>
            <p:ph type="subTitle" idx="2"/>
          </p:nvPr>
        </p:nvSpPr>
        <p:spPr>
          <a:xfrm>
            <a:off x="5350176"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15"/>
          <p:cNvSpPr txBox="1">
            <a:spLocks noGrp="1"/>
          </p:cNvSpPr>
          <p:nvPr>
            <p:ph type="subTitle" idx="3"/>
          </p:nvPr>
        </p:nvSpPr>
        <p:spPr>
          <a:xfrm>
            <a:off x="1980824"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8" name="Google Shape;428;p15"/>
          <p:cNvSpPr txBox="1">
            <a:spLocks noGrp="1"/>
          </p:cNvSpPr>
          <p:nvPr>
            <p:ph type="subTitle" idx="4"/>
          </p:nvPr>
        </p:nvSpPr>
        <p:spPr>
          <a:xfrm>
            <a:off x="5350176"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9" name="Google Shape;429;p15"/>
          <p:cNvSpPr txBox="1">
            <a:spLocks noGrp="1"/>
          </p:cNvSpPr>
          <p:nvPr>
            <p:ph type="subTitle" idx="5"/>
          </p:nvPr>
        </p:nvSpPr>
        <p:spPr>
          <a:xfrm>
            <a:off x="1980825"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0" name="Google Shape;430;p15"/>
          <p:cNvSpPr txBox="1">
            <a:spLocks noGrp="1"/>
          </p:cNvSpPr>
          <p:nvPr>
            <p:ph type="subTitle" idx="6"/>
          </p:nvPr>
        </p:nvSpPr>
        <p:spPr>
          <a:xfrm>
            <a:off x="1980825"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1" name="Google Shape;431;p15"/>
          <p:cNvSpPr txBox="1">
            <a:spLocks noGrp="1"/>
          </p:cNvSpPr>
          <p:nvPr>
            <p:ph type="subTitle" idx="7"/>
          </p:nvPr>
        </p:nvSpPr>
        <p:spPr>
          <a:xfrm>
            <a:off x="5350150"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2" name="Google Shape;432;p15"/>
          <p:cNvSpPr txBox="1">
            <a:spLocks noGrp="1"/>
          </p:cNvSpPr>
          <p:nvPr>
            <p:ph type="subTitle" idx="8"/>
          </p:nvPr>
        </p:nvSpPr>
        <p:spPr>
          <a:xfrm>
            <a:off x="5350150"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33" name="Google Shape;433;p15"/>
          <p:cNvGrpSpPr/>
          <p:nvPr/>
        </p:nvGrpSpPr>
        <p:grpSpPr>
          <a:xfrm>
            <a:off x="0" y="2505600"/>
            <a:ext cx="969300" cy="2637900"/>
            <a:chOff x="0" y="2505600"/>
            <a:chExt cx="969300" cy="2637900"/>
          </a:xfrm>
        </p:grpSpPr>
        <p:sp>
          <p:nvSpPr>
            <p:cNvPr id="434" name="Google Shape;434;p15"/>
            <p:cNvSpPr/>
            <p:nvPr/>
          </p:nvSpPr>
          <p:spPr>
            <a:xfrm>
              <a:off x="0" y="2505600"/>
              <a:ext cx="969300" cy="263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5"/>
            <p:cNvGrpSpPr/>
            <p:nvPr/>
          </p:nvGrpSpPr>
          <p:grpSpPr>
            <a:xfrm>
              <a:off x="274964" y="2875275"/>
              <a:ext cx="419361" cy="1898559"/>
              <a:chOff x="322014" y="2778794"/>
              <a:chExt cx="325237" cy="1472322"/>
            </a:xfrm>
          </p:grpSpPr>
          <p:sp>
            <p:nvSpPr>
              <p:cNvPr id="436" name="Google Shape;436;p15"/>
              <p:cNvSpPr/>
              <p:nvPr/>
            </p:nvSpPr>
            <p:spPr>
              <a:xfrm rot="5400000">
                <a:off x="322263" y="2778545"/>
                <a:ext cx="323522" cy="32402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542837" y="2859897"/>
                <a:ext cx="44385" cy="162011"/>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307615" y="3353031"/>
                <a:ext cx="355250" cy="32402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469376" y="3498893"/>
                <a:ext cx="144770" cy="144994"/>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322263" y="3927344"/>
                <a:ext cx="323522" cy="32402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rot="5400000">
                <a:off x="380913" y="4008609"/>
                <a:ext cx="44385" cy="162184"/>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15"/>
          <p:cNvGrpSpPr/>
          <p:nvPr/>
        </p:nvGrpSpPr>
        <p:grpSpPr>
          <a:xfrm>
            <a:off x="725" y="0"/>
            <a:ext cx="967800" cy="896400"/>
            <a:chOff x="7572375" y="2787700"/>
            <a:chExt cx="967800" cy="896400"/>
          </a:xfrm>
        </p:grpSpPr>
        <p:sp>
          <p:nvSpPr>
            <p:cNvPr id="443" name="Google Shape;443;p15"/>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5"/>
            <p:cNvGrpSpPr/>
            <p:nvPr/>
          </p:nvGrpSpPr>
          <p:grpSpPr>
            <a:xfrm>
              <a:off x="7746107" y="2980448"/>
              <a:ext cx="620336" cy="510905"/>
              <a:chOff x="136213" y="2925650"/>
              <a:chExt cx="695366" cy="572699"/>
            </a:xfrm>
          </p:grpSpPr>
          <p:sp>
            <p:nvSpPr>
              <p:cNvPr id="445" name="Google Shape;445;p15"/>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15"/>
          <p:cNvGrpSpPr/>
          <p:nvPr/>
        </p:nvGrpSpPr>
        <p:grpSpPr>
          <a:xfrm>
            <a:off x="-25" y="896388"/>
            <a:ext cx="969300" cy="1609200"/>
            <a:chOff x="4516150" y="1805113"/>
            <a:chExt cx="969300" cy="1609200"/>
          </a:xfrm>
        </p:grpSpPr>
        <p:sp>
          <p:nvSpPr>
            <p:cNvPr id="455" name="Google Shape;455;p15"/>
            <p:cNvSpPr/>
            <p:nvPr/>
          </p:nvSpPr>
          <p:spPr>
            <a:xfrm>
              <a:off x="4516150" y="1805113"/>
              <a:ext cx="9693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2"/>
        <p:cNvGrpSpPr/>
        <p:nvPr/>
      </p:nvGrpSpPr>
      <p:grpSpPr>
        <a:xfrm>
          <a:off x="0" y="0"/>
          <a:ext cx="0" cy="0"/>
          <a:chOff x="0" y="0"/>
          <a:chExt cx="0" cy="0"/>
        </a:xfrm>
      </p:grpSpPr>
      <p:sp>
        <p:nvSpPr>
          <p:cNvPr id="463" name="Google Shape;463;p1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4" name="Google Shape;464;p16"/>
          <p:cNvSpPr txBox="1">
            <a:spLocks noGrp="1"/>
          </p:cNvSpPr>
          <p:nvPr>
            <p:ph type="subTitle" idx="1"/>
          </p:nvPr>
        </p:nvSpPr>
        <p:spPr>
          <a:xfrm>
            <a:off x="723900" y="1852600"/>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5" name="Google Shape;465;p16"/>
          <p:cNvSpPr txBox="1">
            <a:spLocks noGrp="1"/>
          </p:cNvSpPr>
          <p:nvPr>
            <p:ph type="subTitle" idx="2"/>
          </p:nvPr>
        </p:nvSpPr>
        <p:spPr>
          <a:xfrm>
            <a:off x="3121804"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6"/>
          <p:cNvSpPr txBox="1">
            <a:spLocks noGrp="1"/>
          </p:cNvSpPr>
          <p:nvPr>
            <p:ph type="subTitle" idx="3"/>
          </p:nvPr>
        </p:nvSpPr>
        <p:spPr>
          <a:xfrm>
            <a:off x="7239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6"/>
          <p:cNvSpPr txBox="1">
            <a:spLocks noGrp="1"/>
          </p:cNvSpPr>
          <p:nvPr>
            <p:ph type="subTitle" idx="4"/>
          </p:nvPr>
        </p:nvSpPr>
        <p:spPr>
          <a:xfrm>
            <a:off x="31218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6"/>
          <p:cNvSpPr txBox="1">
            <a:spLocks noGrp="1"/>
          </p:cNvSpPr>
          <p:nvPr>
            <p:ph type="subTitle" idx="5"/>
          </p:nvPr>
        </p:nvSpPr>
        <p:spPr>
          <a:xfrm>
            <a:off x="5515997"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6"/>
          <p:cNvSpPr txBox="1">
            <a:spLocks noGrp="1"/>
          </p:cNvSpPr>
          <p:nvPr>
            <p:ph type="subTitle" idx="6"/>
          </p:nvPr>
        </p:nvSpPr>
        <p:spPr>
          <a:xfrm>
            <a:off x="5515988"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6"/>
          <p:cNvSpPr txBox="1">
            <a:spLocks noGrp="1"/>
          </p:cNvSpPr>
          <p:nvPr>
            <p:ph type="subTitle" idx="7"/>
          </p:nvPr>
        </p:nvSpPr>
        <p:spPr>
          <a:xfrm>
            <a:off x="731700" y="1447277"/>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1" name="Google Shape;471;p16"/>
          <p:cNvSpPr txBox="1">
            <a:spLocks noGrp="1"/>
          </p:cNvSpPr>
          <p:nvPr>
            <p:ph type="subTitle" idx="8"/>
          </p:nvPr>
        </p:nvSpPr>
        <p:spPr>
          <a:xfrm>
            <a:off x="3125704"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2" name="Google Shape;472;p16"/>
          <p:cNvSpPr txBox="1">
            <a:spLocks noGrp="1"/>
          </p:cNvSpPr>
          <p:nvPr>
            <p:ph type="subTitle" idx="9"/>
          </p:nvPr>
        </p:nvSpPr>
        <p:spPr>
          <a:xfrm>
            <a:off x="5519897"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3" name="Google Shape;473;p16"/>
          <p:cNvSpPr txBox="1">
            <a:spLocks noGrp="1"/>
          </p:cNvSpPr>
          <p:nvPr>
            <p:ph type="subTitle" idx="13"/>
          </p:nvPr>
        </p:nvSpPr>
        <p:spPr>
          <a:xfrm>
            <a:off x="723900" y="3156575"/>
            <a:ext cx="19860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4" name="Google Shape;474;p16"/>
          <p:cNvSpPr txBox="1">
            <a:spLocks noGrp="1"/>
          </p:cNvSpPr>
          <p:nvPr>
            <p:ph type="subTitle" idx="14"/>
          </p:nvPr>
        </p:nvSpPr>
        <p:spPr>
          <a:xfrm>
            <a:off x="3125708"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5" name="Google Shape;475;p16"/>
          <p:cNvSpPr txBox="1">
            <a:spLocks noGrp="1"/>
          </p:cNvSpPr>
          <p:nvPr>
            <p:ph type="subTitle" idx="15"/>
          </p:nvPr>
        </p:nvSpPr>
        <p:spPr>
          <a:xfrm>
            <a:off x="5519897"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76" name="Google Shape;476;p16"/>
          <p:cNvGrpSpPr/>
          <p:nvPr/>
        </p:nvGrpSpPr>
        <p:grpSpPr>
          <a:xfrm>
            <a:off x="8184900" y="3347625"/>
            <a:ext cx="969300" cy="1795881"/>
            <a:chOff x="8184900" y="3347625"/>
            <a:chExt cx="969300" cy="1795881"/>
          </a:xfrm>
        </p:grpSpPr>
        <p:sp>
          <p:nvSpPr>
            <p:cNvPr id="477" name="Google Shape;477;p16"/>
            <p:cNvSpPr/>
            <p:nvPr/>
          </p:nvSpPr>
          <p:spPr>
            <a:xfrm>
              <a:off x="8184900" y="3347625"/>
              <a:ext cx="969300" cy="179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6"/>
            <p:cNvGrpSpPr/>
            <p:nvPr/>
          </p:nvGrpSpPr>
          <p:grpSpPr>
            <a:xfrm>
              <a:off x="8254401" y="3569950"/>
              <a:ext cx="830299" cy="1573556"/>
              <a:chOff x="4375775" y="2261200"/>
              <a:chExt cx="830299" cy="1573556"/>
            </a:xfrm>
          </p:grpSpPr>
          <p:sp>
            <p:nvSpPr>
              <p:cNvPr id="479" name="Google Shape;479;p16"/>
              <p:cNvSpPr/>
              <p:nvPr/>
            </p:nvSpPr>
            <p:spPr>
              <a:xfrm>
                <a:off x="4663824" y="2579975"/>
                <a:ext cx="256025" cy="1254697"/>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4546524" y="2261200"/>
                <a:ext cx="492130" cy="1067019"/>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4727852"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4822181"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4916510"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4633199"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16"/>
          <p:cNvGrpSpPr/>
          <p:nvPr/>
        </p:nvGrpSpPr>
        <p:grpSpPr>
          <a:xfrm>
            <a:off x="8186400" y="0"/>
            <a:ext cx="967800" cy="1399200"/>
            <a:chOff x="8185655" y="0"/>
            <a:chExt cx="967800" cy="1399200"/>
          </a:xfrm>
        </p:grpSpPr>
        <p:sp>
          <p:nvSpPr>
            <p:cNvPr id="490" name="Google Shape;490;p16"/>
            <p:cNvSpPr/>
            <p:nvPr/>
          </p:nvSpPr>
          <p:spPr>
            <a:xfrm>
              <a:off x="8185655" y="0"/>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16"/>
            <p:cNvGrpSpPr/>
            <p:nvPr/>
          </p:nvGrpSpPr>
          <p:grpSpPr>
            <a:xfrm>
              <a:off x="8287903" y="229802"/>
              <a:ext cx="763304" cy="1169388"/>
              <a:chOff x="8287918" y="229802"/>
              <a:chExt cx="763304" cy="1169388"/>
            </a:xfrm>
          </p:grpSpPr>
          <p:sp>
            <p:nvSpPr>
              <p:cNvPr id="492" name="Google Shape;492;p16"/>
              <p:cNvSpPr/>
              <p:nvPr/>
            </p:nvSpPr>
            <p:spPr>
              <a:xfrm>
                <a:off x="8389170" y="229802"/>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8389170" y="666534"/>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51172" y="434061"/>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8551172" y="315934"/>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8551172" y="550297"/>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8287918" y="868902"/>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8646349" y="1227333"/>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16"/>
          <p:cNvGrpSpPr/>
          <p:nvPr/>
        </p:nvGrpSpPr>
        <p:grpSpPr>
          <a:xfrm>
            <a:off x="8184900" y="1399200"/>
            <a:ext cx="969300" cy="1948200"/>
            <a:chOff x="8184900" y="1399200"/>
            <a:chExt cx="969300" cy="1948200"/>
          </a:xfrm>
        </p:grpSpPr>
        <p:sp>
          <p:nvSpPr>
            <p:cNvPr id="500" name="Google Shape;500;p16"/>
            <p:cNvSpPr/>
            <p:nvPr/>
          </p:nvSpPr>
          <p:spPr>
            <a:xfrm>
              <a:off x="8184900" y="1399200"/>
              <a:ext cx="969300" cy="194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8366485" y="1668177"/>
              <a:ext cx="607628" cy="1410247"/>
              <a:chOff x="8365747" y="1666694"/>
              <a:chExt cx="607628" cy="1410247"/>
            </a:xfrm>
          </p:grpSpPr>
          <p:grpSp>
            <p:nvGrpSpPr>
              <p:cNvPr id="502" name="Google Shape;502;p16"/>
              <p:cNvGrpSpPr/>
              <p:nvPr/>
            </p:nvGrpSpPr>
            <p:grpSpPr>
              <a:xfrm>
                <a:off x="8365747" y="1666694"/>
                <a:ext cx="607628" cy="606872"/>
                <a:chOff x="1561643" y="1630791"/>
                <a:chExt cx="838223" cy="837180"/>
              </a:xfrm>
            </p:grpSpPr>
            <p:sp>
              <p:nvSpPr>
                <p:cNvPr id="503" name="Google Shape;503;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6"/>
              <p:cNvGrpSpPr/>
              <p:nvPr/>
            </p:nvGrpSpPr>
            <p:grpSpPr>
              <a:xfrm>
                <a:off x="8365747" y="2470069"/>
                <a:ext cx="607628" cy="606872"/>
                <a:chOff x="1561643" y="1630791"/>
                <a:chExt cx="838223" cy="837180"/>
              </a:xfrm>
            </p:grpSpPr>
            <p:sp>
              <p:nvSpPr>
                <p:cNvPr id="507" name="Google Shape;507;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0" name="Google Shape;510;p16"/>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91"/>
        <p:cNvGrpSpPr/>
        <p:nvPr/>
      </p:nvGrpSpPr>
      <p:grpSpPr>
        <a:xfrm>
          <a:off x="0" y="0"/>
          <a:ext cx="0" cy="0"/>
          <a:chOff x="0" y="0"/>
          <a:chExt cx="0" cy="0"/>
        </a:xfrm>
      </p:grpSpPr>
      <p:sp>
        <p:nvSpPr>
          <p:cNvPr id="592" name="Google Shape;592;p19"/>
          <p:cNvSpPr txBox="1">
            <a:spLocks noGrp="1"/>
          </p:cNvSpPr>
          <p:nvPr>
            <p:ph type="title" hasCustomPrompt="1"/>
          </p:nvPr>
        </p:nvSpPr>
        <p:spPr>
          <a:xfrm>
            <a:off x="1324813" y="210069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3" name="Google Shape;593;p19"/>
          <p:cNvSpPr txBox="1">
            <a:spLocks noGrp="1"/>
          </p:cNvSpPr>
          <p:nvPr>
            <p:ph type="subTitle" idx="1"/>
          </p:nvPr>
        </p:nvSpPr>
        <p:spPr>
          <a:xfrm>
            <a:off x="1324813" y="272294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4" name="Google Shape;594;p19"/>
          <p:cNvSpPr txBox="1">
            <a:spLocks noGrp="1"/>
          </p:cNvSpPr>
          <p:nvPr>
            <p:ph type="title" idx="2" hasCustomPrompt="1"/>
          </p:nvPr>
        </p:nvSpPr>
        <p:spPr>
          <a:xfrm>
            <a:off x="1324813" y="696360"/>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5" name="Google Shape;595;p19"/>
          <p:cNvSpPr txBox="1">
            <a:spLocks noGrp="1"/>
          </p:cNvSpPr>
          <p:nvPr>
            <p:ph type="subTitle" idx="3"/>
          </p:nvPr>
        </p:nvSpPr>
        <p:spPr>
          <a:xfrm>
            <a:off x="1324813" y="1318899"/>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6" name="Google Shape;596;p19"/>
          <p:cNvSpPr txBox="1">
            <a:spLocks noGrp="1"/>
          </p:cNvSpPr>
          <p:nvPr>
            <p:ph type="title" idx="4" hasCustomPrompt="1"/>
          </p:nvPr>
        </p:nvSpPr>
        <p:spPr>
          <a:xfrm>
            <a:off x="1324813" y="350474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7" name="Google Shape;597;p19"/>
          <p:cNvSpPr txBox="1">
            <a:spLocks noGrp="1"/>
          </p:cNvSpPr>
          <p:nvPr>
            <p:ph type="subTitle" idx="5"/>
          </p:nvPr>
        </p:nvSpPr>
        <p:spPr>
          <a:xfrm>
            <a:off x="1324825" y="412699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98" name="Google Shape;598;p19"/>
          <p:cNvGrpSpPr/>
          <p:nvPr/>
        </p:nvGrpSpPr>
        <p:grpSpPr>
          <a:xfrm>
            <a:off x="7747946" y="126"/>
            <a:ext cx="1396052" cy="2018346"/>
            <a:chOff x="2889325" y="1571625"/>
            <a:chExt cx="967800" cy="1399200"/>
          </a:xfrm>
        </p:grpSpPr>
        <p:sp>
          <p:nvSpPr>
            <p:cNvPr id="599" name="Google Shape;599;p19"/>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9"/>
          <p:cNvGrpSpPr/>
          <p:nvPr/>
        </p:nvGrpSpPr>
        <p:grpSpPr>
          <a:xfrm>
            <a:off x="7714417" y="2018475"/>
            <a:ext cx="1429476" cy="3124992"/>
            <a:chOff x="7714417" y="2018475"/>
            <a:chExt cx="1429476" cy="3124992"/>
          </a:xfrm>
        </p:grpSpPr>
        <p:sp>
          <p:nvSpPr>
            <p:cNvPr id="608" name="Google Shape;608;p19"/>
            <p:cNvSpPr/>
            <p:nvPr/>
          </p:nvSpPr>
          <p:spPr>
            <a:xfrm>
              <a:off x="7747951" y="2018475"/>
              <a:ext cx="1395900" cy="312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9"/>
            <p:cNvGrpSpPr/>
            <p:nvPr/>
          </p:nvGrpSpPr>
          <p:grpSpPr>
            <a:xfrm>
              <a:off x="7714417" y="2166965"/>
              <a:ext cx="1429476" cy="2976502"/>
              <a:chOff x="2263475" y="3803350"/>
              <a:chExt cx="198475" cy="561350"/>
            </a:xfrm>
          </p:grpSpPr>
          <p:sp>
            <p:nvSpPr>
              <p:cNvPr id="610" name="Google Shape;610;p19"/>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59"/>
        <p:cNvGrpSpPr/>
        <p:nvPr/>
      </p:nvGrpSpPr>
      <p:grpSpPr>
        <a:xfrm>
          <a:off x="0" y="0"/>
          <a:ext cx="0" cy="0"/>
          <a:chOff x="0" y="0"/>
          <a:chExt cx="0" cy="0"/>
        </a:xfrm>
      </p:grpSpPr>
      <p:sp>
        <p:nvSpPr>
          <p:cNvPr id="660" name="Google Shape;660;p2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61" name="Google Shape;661;p21"/>
          <p:cNvGrpSpPr/>
          <p:nvPr/>
        </p:nvGrpSpPr>
        <p:grpSpPr>
          <a:xfrm>
            <a:off x="-10200" y="0"/>
            <a:ext cx="969312" cy="1609200"/>
            <a:chOff x="1462350" y="451275"/>
            <a:chExt cx="989700" cy="1609200"/>
          </a:xfrm>
        </p:grpSpPr>
        <p:sp>
          <p:nvSpPr>
            <p:cNvPr id="662" name="Google Shape;662;p21"/>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1"/>
            <p:cNvGrpSpPr/>
            <p:nvPr/>
          </p:nvGrpSpPr>
          <p:grpSpPr>
            <a:xfrm rot="5400000">
              <a:off x="1394625" y="907896"/>
              <a:ext cx="1125042" cy="695958"/>
              <a:chOff x="728133" y="1158927"/>
              <a:chExt cx="1236581" cy="764873"/>
            </a:xfrm>
          </p:grpSpPr>
          <p:sp>
            <p:nvSpPr>
              <p:cNvPr id="664" name="Google Shape;664;p2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21"/>
          <p:cNvGrpSpPr/>
          <p:nvPr/>
        </p:nvGrpSpPr>
        <p:grpSpPr>
          <a:xfrm>
            <a:off x="-10200" y="1609200"/>
            <a:ext cx="969300" cy="2409300"/>
            <a:chOff x="-10200" y="1609200"/>
            <a:chExt cx="969300" cy="2409300"/>
          </a:xfrm>
        </p:grpSpPr>
        <p:sp>
          <p:nvSpPr>
            <p:cNvPr id="671" name="Google Shape;671;p21"/>
            <p:cNvSpPr/>
            <p:nvPr/>
          </p:nvSpPr>
          <p:spPr>
            <a:xfrm>
              <a:off x="-10200" y="16092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1"/>
            <p:cNvGrpSpPr/>
            <p:nvPr/>
          </p:nvGrpSpPr>
          <p:grpSpPr>
            <a:xfrm>
              <a:off x="106868" y="1761093"/>
              <a:ext cx="735164" cy="2105525"/>
              <a:chOff x="3643703" y="415492"/>
              <a:chExt cx="1664397" cy="4766866"/>
            </a:xfrm>
          </p:grpSpPr>
          <p:sp>
            <p:nvSpPr>
              <p:cNvPr id="673" name="Google Shape;673;p2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1"/>
          <p:cNvGrpSpPr/>
          <p:nvPr/>
        </p:nvGrpSpPr>
        <p:grpSpPr>
          <a:xfrm>
            <a:off x="-10200" y="4018500"/>
            <a:ext cx="969300" cy="1125000"/>
            <a:chOff x="19200" y="4018500"/>
            <a:chExt cx="969300" cy="1125000"/>
          </a:xfrm>
        </p:grpSpPr>
        <p:sp>
          <p:nvSpPr>
            <p:cNvPr id="688" name="Google Shape;688;p21"/>
            <p:cNvSpPr/>
            <p:nvPr/>
          </p:nvSpPr>
          <p:spPr>
            <a:xfrm>
              <a:off x="19200" y="4018500"/>
              <a:ext cx="969300" cy="112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21"/>
            <p:cNvGrpSpPr/>
            <p:nvPr/>
          </p:nvGrpSpPr>
          <p:grpSpPr>
            <a:xfrm>
              <a:off x="214850" y="4166150"/>
              <a:ext cx="578000" cy="977338"/>
              <a:chOff x="3041056" y="4050075"/>
              <a:chExt cx="578000" cy="977338"/>
            </a:xfrm>
          </p:grpSpPr>
          <p:sp>
            <p:nvSpPr>
              <p:cNvPr id="690" name="Google Shape;690;p21"/>
              <p:cNvSpPr/>
              <p:nvPr/>
            </p:nvSpPr>
            <p:spPr>
              <a:xfrm>
                <a:off x="3041056" y="4050075"/>
                <a:ext cx="577997" cy="977338"/>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5"/>
        <p:cNvGrpSpPr/>
        <p:nvPr/>
      </p:nvGrpSpPr>
      <p:grpSpPr>
        <a:xfrm>
          <a:off x="0" y="0"/>
          <a:ext cx="0" cy="0"/>
          <a:chOff x="0" y="0"/>
          <a:chExt cx="0" cy="0"/>
        </a:xfrm>
      </p:grpSpPr>
      <p:grpSp>
        <p:nvGrpSpPr>
          <p:cNvPr id="706" name="Google Shape;706;p23"/>
          <p:cNvGrpSpPr/>
          <p:nvPr/>
        </p:nvGrpSpPr>
        <p:grpSpPr>
          <a:xfrm>
            <a:off x="-7131" y="2094873"/>
            <a:ext cx="967800" cy="1997589"/>
            <a:chOff x="6727650" y="821225"/>
            <a:chExt cx="967800" cy="1983900"/>
          </a:xfrm>
        </p:grpSpPr>
        <p:sp>
          <p:nvSpPr>
            <p:cNvPr id="707" name="Google Shape;707;p23"/>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23"/>
            <p:cNvGrpSpPr/>
            <p:nvPr/>
          </p:nvGrpSpPr>
          <p:grpSpPr>
            <a:xfrm>
              <a:off x="6957943" y="1093464"/>
              <a:ext cx="507213" cy="1711649"/>
              <a:chOff x="1979517" y="-173944"/>
              <a:chExt cx="1273445" cy="4297387"/>
            </a:xfrm>
          </p:grpSpPr>
          <p:sp>
            <p:nvSpPr>
              <p:cNvPr id="709" name="Google Shape;709;p23"/>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23"/>
          <p:cNvGrpSpPr/>
          <p:nvPr/>
        </p:nvGrpSpPr>
        <p:grpSpPr>
          <a:xfrm>
            <a:off x="-7141" y="3739668"/>
            <a:ext cx="967800" cy="1408854"/>
            <a:chOff x="2889325" y="1571625"/>
            <a:chExt cx="967800" cy="1399200"/>
          </a:xfrm>
        </p:grpSpPr>
        <p:sp>
          <p:nvSpPr>
            <p:cNvPr id="719" name="Google Shape;719;p23"/>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3"/>
          <p:cNvGrpSpPr/>
          <p:nvPr/>
        </p:nvGrpSpPr>
        <p:grpSpPr>
          <a:xfrm>
            <a:off x="-20336" y="-30546"/>
            <a:ext cx="981002" cy="2125365"/>
            <a:chOff x="5590977" y="821225"/>
            <a:chExt cx="981002" cy="2110800"/>
          </a:xfrm>
        </p:grpSpPr>
        <p:sp>
          <p:nvSpPr>
            <p:cNvPr id="728" name="Google Shape;728;p23"/>
            <p:cNvSpPr/>
            <p:nvPr/>
          </p:nvSpPr>
          <p:spPr>
            <a:xfrm>
              <a:off x="5603975" y="821225"/>
              <a:ext cx="967800" cy="211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3"/>
            <p:cNvGrpSpPr/>
            <p:nvPr/>
          </p:nvGrpSpPr>
          <p:grpSpPr>
            <a:xfrm>
              <a:off x="5590977" y="1001194"/>
              <a:ext cx="981002" cy="1751042"/>
              <a:chOff x="2263475" y="3803350"/>
              <a:chExt cx="198475" cy="371700"/>
            </a:xfrm>
          </p:grpSpPr>
          <p:sp>
            <p:nvSpPr>
              <p:cNvPr id="730" name="Google Shape;730;p23"/>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1" name="Google Shape;741;p23"/>
          <p:cNvSpPr/>
          <p:nvPr/>
        </p:nvSpPr>
        <p:spPr>
          <a:xfrm>
            <a:off x="843077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42"/>
        <p:cNvGrpSpPr/>
        <p:nvPr/>
      </p:nvGrpSpPr>
      <p:grpSpPr>
        <a:xfrm>
          <a:off x="0" y="0"/>
          <a:ext cx="0" cy="0"/>
          <a:chOff x="0" y="0"/>
          <a:chExt cx="0" cy="0"/>
        </a:xfrm>
      </p:grpSpPr>
      <p:grpSp>
        <p:nvGrpSpPr>
          <p:cNvPr id="743" name="Google Shape;743;p24"/>
          <p:cNvGrpSpPr/>
          <p:nvPr/>
        </p:nvGrpSpPr>
        <p:grpSpPr>
          <a:xfrm>
            <a:off x="8186375" y="0"/>
            <a:ext cx="967800" cy="1459584"/>
            <a:chOff x="7572375" y="3683925"/>
            <a:chExt cx="967800" cy="1459584"/>
          </a:xfrm>
        </p:grpSpPr>
        <p:sp>
          <p:nvSpPr>
            <p:cNvPr id="744" name="Google Shape;744;p24"/>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24"/>
            <p:cNvGrpSpPr/>
            <p:nvPr/>
          </p:nvGrpSpPr>
          <p:grpSpPr>
            <a:xfrm>
              <a:off x="7637621" y="3844568"/>
              <a:ext cx="837309" cy="1298941"/>
              <a:chOff x="7637621" y="3844568"/>
              <a:chExt cx="837309" cy="1298941"/>
            </a:xfrm>
          </p:grpSpPr>
          <p:sp>
            <p:nvSpPr>
              <p:cNvPr id="746" name="Google Shape;746;p24"/>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24"/>
          <p:cNvGrpSpPr/>
          <p:nvPr/>
        </p:nvGrpSpPr>
        <p:grpSpPr>
          <a:xfrm>
            <a:off x="8186375" y="1459575"/>
            <a:ext cx="967800" cy="2787600"/>
            <a:chOff x="7572375" y="0"/>
            <a:chExt cx="967800" cy="2787600"/>
          </a:xfrm>
        </p:grpSpPr>
        <p:sp>
          <p:nvSpPr>
            <p:cNvPr id="752" name="Google Shape;752;p24"/>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4"/>
          <p:cNvGrpSpPr/>
          <p:nvPr/>
        </p:nvGrpSpPr>
        <p:grpSpPr>
          <a:xfrm>
            <a:off x="8186375" y="4247175"/>
            <a:ext cx="967800" cy="896400"/>
            <a:chOff x="7572375" y="2787700"/>
            <a:chExt cx="967800" cy="896400"/>
          </a:xfrm>
        </p:grpSpPr>
        <p:sp>
          <p:nvSpPr>
            <p:cNvPr id="762" name="Google Shape;762;p24"/>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24"/>
            <p:cNvGrpSpPr/>
            <p:nvPr/>
          </p:nvGrpSpPr>
          <p:grpSpPr>
            <a:xfrm>
              <a:off x="7746107" y="2980448"/>
              <a:ext cx="620336" cy="510905"/>
              <a:chOff x="136213" y="2925650"/>
              <a:chExt cx="695366" cy="572699"/>
            </a:xfrm>
          </p:grpSpPr>
          <p:sp>
            <p:nvSpPr>
              <p:cNvPr id="764" name="Google Shape;764;p24"/>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2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69850" y="2571975"/>
            <a:ext cx="3972600" cy="841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800" b="0">
                <a:latin typeface="Anton"/>
                <a:ea typeface="Anton"/>
                <a:cs typeface="Anton"/>
                <a:sym typeface="Anto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269850" y="1514950"/>
            <a:ext cx="1235700" cy="10692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64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0" y="0"/>
            <a:ext cx="2694600" cy="2757000"/>
          </a:xfrm>
          <a:prstGeom prst="rect">
            <a:avLst/>
          </a:prstGeom>
          <a:noFill/>
          <a:ln>
            <a:noFill/>
          </a:ln>
        </p:spPr>
      </p:sp>
      <p:cxnSp>
        <p:nvCxnSpPr>
          <p:cNvPr id="15" name="Google Shape;15;p3"/>
          <p:cNvCxnSpPr/>
          <p:nvPr/>
        </p:nvCxnSpPr>
        <p:spPr>
          <a:xfrm rot="10800000">
            <a:off x="8531550" y="2992875"/>
            <a:ext cx="623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subTitle" idx="1"/>
          </p:nvPr>
        </p:nvSpPr>
        <p:spPr>
          <a:xfrm>
            <a:off x="4835174" y="24181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2"/>
          </p:nvPr>
        </p:nvSpPr>
        <p:spPr>
          <a:xfrm>
            <a:off x="2081900" y="24181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 name="Google Shape;59;p5"/>
          <p:cNvSpPr txBox="1">
            <a:spLocks noGrp="1"/>
          </p:cNvSpPr>
          <p:nvPr>
            <p:ph type="subTitle" idx="3"/>
          </p:nvPr>
        </p:nvSpPr>
        <p:spPr>
          <a:xfrm>
            <a:off x="2081900" y="1934878"/>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subTitle" idx="4"/>
          </p:nvPr>
        </p:nvSpPr>
        <p:spPr>
          <a:xfrm>
            <a:off x="4835175" y="1934878"/>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p:nvPr/>
        </p:nvSpPr>
        <p:spPr>
          <a:xfrm>
            <a:off x="0" y="0"/>
            <a:ext cx="9693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5"/>
          <p:cNvGrpSpPr/>
          <p:nvPr/>
        </p:nvGrpSpPr>
        <p:grpSpPr>
          <a:xfrm>
            <a:off x="69501" y="222325"/>
            <a:ext cx="830299" cy="1386772"/>
            <a:chOff x="5712026" y="3654350"/>
            <a:chExt cx="830299" cy="1386772"/>
          </a:xfrm>
        </p:grpSpPr>
        <p:sp>
          <p:nvSpPr>
            <p:cNvPr id="63" name="Google Shape;63;p5"/>
            <p:cNvSpPr/>
            <p:nvPr/>
          </p:nvSpPr>
          <p:spPr>
            <a:xfrm>
              <a:off x="6000076" y="397312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882786" y="365435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64111"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6158439"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252766"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69460"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769808" y="375816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12026" y="424446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341165" y="424446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6283490" y="375816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0" y="1609200"/>
            <a:ext cx="969300" cy="2409300"/>
            <a:chOff x="0" y="1609200"/>
            <a:chExt cx="969300" cy="2409300"/>
          </a:xfrm>
        </p:grpSpPr>
        <p:sp>
          <p:nvSpPr>
            <p:cNvPr id="74" name="Google Shape;74;p5"/>
            <p:cNvSpPr/>
            <p:nvPr/>
          </p:nvSpPr>
          <p:spPr>
            <a:xfrm>
              <a:off x="0" y="16092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117068" y="1761093"/>
              <a:ext cx="735164" cy="2105525"/>
              <a:chOff x="3643703" y="415492"/>
              <a:chExt cx="1664397" cy="4766866"/>
            </a:xfrm>
          </p:grpSpPr>
          <p:sp>
            <p:nvSpPr>
              <p:cNvPr id="76" name="Google Shape;76;p5"/>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5"/>
          <p:cNvGrpSpPr/>
          <p:nvPr/>
        </p:nvGrpSpPr>
        <p:grpSpPr>
          <a:xfrm>
            <a:off x="0" y="4018600"/>
            <a:ext cx="969300" cy="1125000"/>
            <a:chOff x="0" y="4018525"/>
            <a:chExt cx="969300" cy="1125000"/>
          </a:xfrm>
        </p:grpSpPr>
        <p:sp>
          <p:nvSpPr>
            <p:cNvPr id="91" name="Google Shape;91;p5"/>
            <p:cNvSpPr/>
            <p:nvPr/>
          </p:nvSpPr>
          <p:spPr>
            <a:xfrm>
              <a:off x="0" y="4018525"/>
              <a:ext cx="969300" cy="112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a:off x="55238" y="4134436"/>
              <a:ext cx="858824" cy="890090"/>
              <a:chOff x="65438" y="4134436"/>
              <a:chExt cx="858824" cy="890090"/>
            </a:xfrm>
          </p:grpSpPr>
          <p:grpSp>
            <p:nvGrpSpPr>
              <p:cNvPr id="93" name="Google Shape;93;p5"/>
              <p:cNvGrpSpPr/>
              <p:nvPr/>
            </p:nvGrpSpPr>
            <p:grpSpPr>
              <a:xfrm>
                <a:off x="65438" y="4134436"/>
                <a:ext cx="858824" cy="629487"/>
                <a:chOff x="65439" y="4134436"/>
                <a:chExt cx="858824" cy="629487"/>
              </a:xfrm>
            </p:grpSpPr>
            <p:sp>
              <p:nvSpPr>
                <p:cNvPr id="94" name="Google Shape;94;p5"/>
                <p:cNvSpPr/>
                <p:nvPr/>
              </p:nvSpPr>
              <p:spPr>
                <a:xfrm rot="5400000">
                  <a:off x="191433" y="41338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338555" y="42809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a:off x="248198" y="41918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5400000">
                  <a:off x="65437" y="4188622"/>
                  <a:ext cx="110569" cy="110566"/>
                </a:xfrm>
                <a:custGeom>
                  <a:avLst/>
                  <a:gdLst/>
                  <a:ahLst/>
                  <a:cxnLst/>
                  <a:rect l="l" t="t" r="r" b="b"/>
                  <a:pathLst>
                    <a:path w="1157" h="1157" extrusionOk="0">
                      <a:moveTo>
                        <a:pt x="580" y="1"/>
                      </a:moveTo>
                      <a:cubicBezTo>
                        <a:pt x="254" y="1"/>
                        <a:pt x="0" y="255"/>
                        <a:pt x="0" y="577"/>
                      </a:cubicBezTo>
                      <a:cubicBezTo>
                        <a:pt x="0" y="889"/>
                        <a:pt x="254" y="1157"/>
                        <a:pt x="580" y="1157"/>
                      </a:cubicBezTo>
                      <a:cubicBezTo>
                        <a:pt x="889" y="1157"/>
                        <a:pt x="1157" y="889"/>
                        <a:pt x="1157" y="57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814174" y="4189100"/>
                  <a:ext cx="110569" cy="109610"/>
                </a:xfrm>
                <a:custGeom>
                  <a:avLst/>
                  <a:gdLst/>
                  <a:ahLst/>
                  <a:cxnLst/>
                  <a:rect l="l" t="t" r="r" b="b"/>
                  <a:pathLst>
                    <a:path w="1157" h="1147" extrusionOk="0">
                      <a:moveTo>
                        <a:pt x="580" y="1"/>
                      </a:moveTo>
                      <a:cubicBezTo>
                        <a:pt x="254" y="1"/>
                        <a:pt x="0" y="255"/>
                        <a:pt x="0" y="567"/>
                      </a:cubicBezTo>
                      <a:cubicBezTo>
                        <a:pt x="0" y="892"/>
                        <a:pt x="254" y="1147"/>
                        <a:pt x="580" y="1147"/>
                      </a:cubicBezTo>
                      <a:cubicBezTo>
                        <a:pt x="889" y="1147"/>
                        <a:pt x="1157" y="892"/>
                        <a:pt x="1157" y="56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5"/>
              <p:cNvGrpSpPr/>
              <p:nvPr/>
            </p:nvGrpSpPr>
            <p:grpSpPr>
              <a:xfrm>
                <a:off x="136975" y="4857475"/>
                <a:ext cx="715749" cy="167051"/>
                <a:chOff x="142175" y="4857475"/>
                <a:chExt cx="715749" cy="167051"/>
              </a:xfrm>
            </p:grpSpPr>
            <p:sp>
              <p:nvSpPr>
                <p:cNvPr id="100" name="Google Shape;100;p5"/>
                <p:cNvSpPr/>
                <p:nvPr/>
              </p:nvSpPr>
              <p:spPr>
                <a:xfrm rot="5400000">
                  <a:off x="14145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5400000">
                  <a:off x="41652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5400000">
                  <a:off x="69159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6"/>
          <p:cNvGrpSpPr/>
          <p:nvPr/>
        </p:nvGrpSpPr>
        <p:grpSpPr>
          <a:xfrm>
            <a:off x="1510" y="0"/>
            <a:ext cx="967800" cy="1983900"/>
            <a:chOff x="6727650" y="821225"/>
            <a:chExt cx="967800" cy="1983900"/>
          </a:xfrm>
        </p:grpSpPr>
        <p:sp>
          <p:nvSpPr>
            <p:cNvPr id="106" name="Google Shape;106;p6"/>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6"/>
            <p:cNvGrpSpPr/>
            <p:nvPr/>
          </p:nvGrpSpPr>
          <p:grpSpPr>
            <a:xfrm>
              <a:off x="6957943" y="1093464"/>
              <a:ext cx="507213" cy="1711649"/>
              <a:chOff x="1979517" y="-173944"/>
              <a:chExt cx="1273445" cy="4297387"/>
            </a:xfrm>
          </p:grpSpPr>
          <p:sp>
            <p:nvSpPr>
              <p:cNvPr id="108" name="Google Shape;108;p6"/>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 name="Google Shape;117;p6"/>
          <p:cNvGrpSpPr/>
          <p:nvPr/>
        </p:nvGrpSpPr>
        <p:grpSpPr>
          <a:xfrm>
            <a:off x="296" y="1983892"/>
            <a:ext cx="969014" cy="1815900"/>
            <a:chOff x="-70754" y="1983892"/>
            <a:chExt cx="969014" cy="1815900"/>
          </a:xfrm>
        </p:grpSpPr>
        <p:sp>
          <p:nvSpPr>
            <p:cNvPr id="118" name="Google Shape;118;p6"/>
            <p:cNvSpPr/>
            <p:nvPr/>
          </p:nvSpPr>
          <p:spPr>
            <a:xfrm>
              <a:off x="-70740" y="1983892"/>
              <a:ext cx="969000" cy="181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6"/>
            <p:cNvGrpSpPr/>
            <p:nvPr/>
          </p:nvGrpSpPr>
          <p:grpSpPr>
            <a:xfrm>
              <a:off x="-70754" y="2094970"/>
              <a:ext cx="969014" cy="1594256"/>
              <a:chOff x="2263475" y="3803350"/>
              <a:chExt cx="198475" cy="328550"/>
            </a:xfrm>
          </p:grpSpPr>
          <p:sp>
            <p:nvSpPr>
              <p:cNvPr id="120" name="Google Shape;120;p6"/>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130;p6"/>
          <p:cNvGrpSpPr/>
          <p:nvPr/>
        </p:nvGrpSpPr>
        <p:grpSpPr>
          <a:xfrm>
            <a:off x="-2" y="3799925"/>
            <a:ext cx="969312" cy="1343700"/>
            <a:chOff x="-10950" y="3799925"/>
            <a:chExt cx="989700" cy="1343700"/>
          </a:xfrm>
        </p:grpSpPr>
        <p:sp>
          <p:nvSpPr>
            <p:cNvPr id="131" name="Google Shape;131;p6"/>
            <p:cNvSpPr/>
            <p:nvPr/>
          </p:nvSpPr>
          <p:spPr>
            <a:xfrm>
              <a:off x="-10950" y="3799925"/>
              <a:ext cx="989700" cy="134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6"/>
            <p:cNvGrpSpPr/>
            <p:nvPr/>
          </p:nvGrpSpPr>
          <p:grpSpPr>
            <a:xfrm>
              <a:off x="173732" y="3999235"/>
              <a:ext cx="620336" cy="945075"/>
              <a:chOff x="173732" y="3982448"/>
              <a:chExt cx="620336" cy="945075"/>
            </a:xfrm>
          </p:grpSpPr>
          <p:grpSp>
            <p:nvGrpSpPr>
              <p:cNvPr id="133" name="Google Shape;133;p6"/>
              <p:cNvGrpSpPr/>
              <p:nvPr/>
            </p:nvGrpSpPr>
            <p:grpSpPr>
              <a:xfrm>
                <a:off x="173732" y="3982448"/>
                <a:ext cx="620336" cy="510905"/>
                <a:chOff x="136213" y="2925650"/>
                <a:chExt cx="695366" cy="572699"/>
              </a:xfrm>
            </p:grpSpPr>
            <p:sp>
              <p:nvSpPr>
                <p:cNvPr id="134" name="Google Shape;134;p6"/>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6"/>
              <p:cNvGrpSpPr/>
              <p:nvPr/>
            </p:nvGrpSpPr>
            <p:grpSpPr>
              <a:xfrm>
                <a:off x="322137" y="4604000"/>
                <a:ext cx="323536" cy="323522"/>
                <a:chOff x="7893900" y="2094600"/>
                <a:chExt cx="323536" cy="323522"/>
              </a:xfrm>
            </p:grpSpPr>
            <p:sp>
              <p:nvSpPr>
                <p:cNvPr id="144" name="Google Shape;144;p6"/>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11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7"/>
          <p:cNvSpPr txBox="1">
            <a:spLocks noGrp="1"/>
          </p:cNvSpPr>
          <p:nvPr>
            <p:ph type="subTitle" idx="1"/>
          </p:nvPr>
        </p:nvSpPr>
        <p:spPr>
          <a:xfrm>
            <a:off x="811975" y="17234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Font typeface="Nunito Light"/>
              <a:buChar char="●"/>
              <a:defRPr>
                <a:latin typeface="Albert Sans"/>
                <a:ea typeface="Albert Sans"/>
                <a:cs typeface="Albert Sans"/>
                <a:sym typeface="Albert Sans"/>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9" name="Google Shape;149;p7"/>
          <p:cNvSpPr>
            <a:spLocks noGrp="1"/>
          </p:cNvSpPr>
          <p:nvPr>
            <p:ph type="pic" idx="2"/>
          </p:nvPr>
        </p:nvSpPr>
        <p:spPr>
          <a:xfrm>
            <a:off x="6652100" y="0"/>
            <a:ext cx="2491800" cy="3237900"/>
          </a:xfrm>
          <a:prstGeom prst="rect">
            <a:avLst/>
          </a:prstGeom>
          <a:noFill/>
          <a:ln>
            <a:noFill/>
          </a:ln>
        </p:spPr>
      </p:sp>
      <p:sp>
        <p:nvSpPr>
          <p:cNvPr id="150" name="Google Shape;150;p7"/>
          <p:cNvSpPr/>
          <p:nvPr/>
        </p:nvSpPr>
        <p:spPr>
          <a:xfrm>
            <a:off x="477425" y="1273350"/>
            <a:ext cx="235800" cy="2241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988300"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500"/>
              <a:buFont typeface="Anton"/>
              <a:buNone/>
              <a:defRPr sz="6500" b="0">
                <a:latin typeface="Anton"/>
                <a:ea typeface="Anton"/>
                <a:cs typeface="Anton"/>
                <a:sym typeface="Anto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3" name="Google Shape;153;p8"/>
          <p:cNvGrpSpPr/>
          <p:nvPr/>
        </p:nvGrpSpPr>
        <p:grpSpPr>
          <a:xfrm>
            <a:off x="6786300" y="0"/>
            <a:ext cx="2357700" cy="2754000"/>
            <a:chOff x="6786300" y="0"/>
            <a:chExt cx="2357700" cy="2754000"/>
          </a:xfrm>
        </p:grpSpPr>
        <p:sp>
          <p:nvSpPr>
            <p:cNvPr id="154" name="Google Shape;154;p8"/>
            <p:cNvSpPr/>
            <p:nvPr/>
          </p:nvSpPr>
          <p:spPr>
            <a:xfrm>
              <a:off x="6786300" y="0"/>
              <a:ext cx="2357700" cy="275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8"/>
            <p:cNvGrpSpPr/>
            <p:nvPr/>
          </p:nvGrpSpPr>
          <p:grpSpPr>
            <a:xfrm>
              <a:off x="7049393" y="263991"/>
              <a:ext cx="1831514" cy="2242936"/>
              <a:chOff x="7049393" y="583341"/>
              <a:chExt cx="1831514" cy="2242936"/>
            </a:xfrm>
          </p:grpSpPr>
          <p:sp>
            <p:nvSpPr>
              <p:cNvPr id="156" name="Google Shape;156;p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rot="5400000">
            <a:off x="7473917" y="3472967"/>
            <a:ext cx="982500" cy="2384966"/>
            <a:chOff x="5796600" y="3787"/>
            <a:chExt cx="982500" cy="2409300"/>
          </a:xfrm>
        </p:grpSpPr>
        <p:sp>
          <p:nvSpPr>
            <p:cNvPr id="193" name="Google Shape;193;p8"/>
            <p:cNvSpPr/>
            <p:nvPr/>
          </p:nvSpPr>
          <p:spPr>
            <a:xfrm>
              <a:off x="5796600" y="3787"/>
              <a:ext cx="9825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8"/>
            <p:cNvGrpSpPr/>
            <p:nvPr/>
          </p:nvGrpSpPr>
          <p:grpSpPr>
            <a:xfrm>
              <a:off x="5913668" y="155693"/>
              <a:ext cx="735164" cy="2105525"/>
              <a:chOff x="3643703" y="415492"/>
              <a:chExt cx="1664397" cy="4766866"/>
            </a:xfrm>
          </p:grpSpPr>
          <p:sp>
            <p:nvSpPr>
              <p:cNvPr id="195" name="Google Shape;195;p8"/>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8"/>
          <p:cNvGrpSpPr/>
          <p:nvPr/>
        </p:nvGrpSpPr>
        <p:grpSpPr>
          <a:xfrm rot="5400000">
            <a:off x="7242878" y="2285186"/>
            <a:ext cx="1420220" cy="2357800"/>
            <a:chOff x="1462350" y="451275"/>
            <a:chExt cx="989700" cy="1609200"/>
          </a:xfrm>
        </p:grpSpPr>
        <p:sp>
          <p:nvSpPr>
            <p:cNvPr id="210" name="Google Shape;210;p8"/>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8"/>
            <p:cNvGrpSpPr/>
            <p:nvPr/>
          </p:nvGrpSpPr>
          <p:grpSpPr>
            <a:xfrm rot="5400000">
              <a:off x="1394625" y="907896"/>
              <a:ext cx="1125042" cy="695958"/>
              <a:chOff x="728133" y="1158927"/>
              <a:chExt cx="1236581" cy="764873"/>
            </a:xfrm>
          </p:grpSpPr>
          <p:sp>
            <p:nvSpPr>
              <p:cNvPr id="212" name="Google Shape;212;p8"/>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8"/>
          <p:cNvSpPr/>
          <p:nvPr/>
        </p:nvSpPr>
        <p:spPr>
          <a:xfrm>
            <a:off x="1081375"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3557875" y="1339125"/>
            <a:ext cx="4872900" cy="1964400"/>
          </a:xfrm>
          <a:prstGeom prst="rect">
            <a:avLst/>
          </a:prstGeom>
        </p:spPr>
        <p:txBody>
          <a:bodyPr spcFirstLastPara="1" wrap="square" lIns="91425" tIns="91425" rIns="91425" bIns="91425" anchor="ctr" anchorCtr="0">
            <a:noAutofit/>
          </a:bodyPr>
          <a:lstStyle>
            <a:lvl1pPr marL="0" marR="0" lvl="0" indent="0" algn="l" rtl="0">
              <a:lnSpc>
                <a:spcPct val="80000"/>
              </a:lnSpc>
              <a:spcBef>
                <a:spcPts val="0"/>
              </a:spcBef>
              <a:spcAft>
                <a:spcPts val="0"/>
              </a:spcAft>
              <a:buSzPts val="6500"/>
              <a:buFont typeface="Anton"/>
              <a:buNone/>
              <a:defRPr sz="6500" b="0">
                <a:latin typeface="Anton"/>
                <a:ea typeface="Anton"/>
                <a:cs typeface="Anton"/>
                <a:sym typeface="Anton"/>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1" name="Google Shape;221;p9"/>
          <p:cNvSpPr txBox="1">
            <a:spLocks noGrp="1"/>
          </p:cNvSpPr>
          <p:nvPr>
            <p:ph type="subTitle" idx="1"/>
          </p:nvPr>
        </p:nvSpPr>
        <p:spPr>
          <a:xfrm>
            <a:off x="3557875" y="3303525"/>
            <a:ext cx="4872900" cy="41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9"/>
          <p:cNvSpPr/>
          <p:nvPr/>
        </p:nvSpPr>
        <p:spPr>
          <a:xfrm>
            <a:off x="3720250"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100" y="75"/>
            <a:ext cx="2011800" cy="3534300"/>
            <a:chOff x="100" y="75"/>
            <a:chExt cx="2011800" cy="3534300"/>
          </a:xfrm>
        </p:grpSpPr>
        <p:sp>
          <p:nvSpPr>
            <p:cNvPr id="224" name="Google Shape;224;p9"/>
            <p:cNvSpPr/>
            <p:nvPr/>
          </p:nvSpPr>
          <p:spPr>
            <a:xfrm>
              <a:off x="100" y="75"/>
              <a:ext cx="2011800" cy="353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94207" y="488369"/>
              <a:ext cx="1823585" cy="3045768"/>
              <a:chOff x="5712026" y="3654350"/>
              <a:chExt cx="830299" cy="1386772"/>
            </a:xfrm>
          </p:grpSpPr>
          <p:sp>
            <p:nvSpPr>
              <p:cNvPr id="226" name="Google Shape;226;p9"/>
              <p:cNvSpPr/>
              <p:nvPr/>
            </p:nvSpPr>
            <p:spPr>
              <a:xfrm>
                <a:off x="6000076" y="397312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882786" y="365435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064111"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158439"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252766"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969460"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5769808" y="375816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5712026" y="424446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341165" y="424446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283490" y="375816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9"/>
          <p:cNvGrpSpPr/>
          <p:nvPr/>
        </p:nvGrpSpPr>
        <p:grpSpPr>
          <a:xfrm rot="5400000">
            <a:off x="800735" y="2733489"/>
            <a:ext cx="1637529" cy="3239051"/>
            <a:chOff x="4876127" y="-228025"/>
            <a:chExt cx="1910100" cy="3778200"/>
          </a:xfrm>
        </p:grpSpPr>
        <p:sp>
          <p:nvSpPr>
            <p:cNvPr id="237" name="Google Shape;237;p9"/>
            <p:cNvSpPr/>
            <p:nvPr/>
          </p:nvSpPr>
          <p:spPr>
            <a:xfrm>
              <a:off x="4876127" y="-228025"/>
              <a:ext cx="1910100" cy="377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9"/>
            <p:cNvGrpSpPr/>
            <p:nvPr/>
          </p:nvGrpSpPr>
          <p:grpSpPr>
            <a:xfrm>
              <a:off x="5199864" y="212128"/>
              <a:ext cx="1262648" cy="3062808"/>
              <a:chOff x="2024147" y="239016"/>
              <a:chExt cx="1262648" cy="3062808"/>
            </a:xfrm>
          </p:grpSpPr>
          <p:sp>
            <p:nvSpPr>
              <p:cNvPr id="239" name="Google Shape;239;p9"/>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 name="Google Shape;255;p9"/>
          <p:cNvGrpSpPr/>
          <p:nvPr/>
        </p:nvGrpSpPr>
        <p:grpSpPr>
          <a:xfrm>
            <a:off x="2011941" y="-50"/>
            <a:ext cx="1227074" cy="3534398"/>
            <a:chOff x="2011941" y="-50"/>
            <a:chExt cx="1227074" cy="3534398"/>
          </a:xfrm>
        </p:grpSpPr>
        <p:sp>
          <p:nvSpPr>
            <p:cNvPr id="256" name="Google Shape;256;p9"/>
            <p:cNvSpPr/>
            <p:nvPr/>
          </p:nvSpPr>
          <p:spPr>
            <a:xfrm>
              <a:off x="2011941" y="-50"/>
              <a:ext cx="1227074" cy="353439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5400000">
              <a:off x="2419612" y="468422"/>
              <a:ext cx="410193" cy="41021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5400000">
              <a:off x="2699124" y="571415"/>
              <a:ext cx="56275" cy="205106"/>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5400000">
              <a:off x="2401036" y="1196814"/>
              <a:ext cx="450422" cy="41021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5400000">
              <a:off x="2606027" y="1381582"/>
              <a:ext cx="183554" cy="183562"/>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5400000">
              <a:off x="2419612" y="1924985"/>
              <a:ext cx="410194" cy="41021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5400000">
              <a:off x="2494128" y="2027868"/>
              <a:ext cx="56275" cy="205326"/>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5400000">
              <a:off x="2419612" y="2655685"/>
              <a:ext cx="410194" cy="410212"/>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5400000">
              <a:off x="2522600" y="2730103"/>
              <a:ext cx="205097" cy="56278"/>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sp>
        <p:nvSpPr>
          <p:cNvPr id="266" name="Google Shape;266;p10"/>
          <p:cNvSpPr>
            <a:spLocks noGrp="1"/>
          </p:cNvSpPr>
          <p:nvPr>
            <p:ph type="pic" idx="2"/>
          </p:nvPr>
        </p:nvSpPr>
        <p:spPr>
          <a:xfrm>
            <a:off x="6125" y="-3200"/>
            <a:ext cx="9144000" cy="5143500"/>
          </a:xfrm>
          <a:prstGeom prst="rect">
            <a:avLst/>
          </a:prstGeom>
          <a:noFill/>
          <a:ln>
            <a:noFill/>
          </a:ln>
        </p:spPr>
      </p:sp>
      <p:sp>
        <p:nvSpPr>
          <p:cNvPr id="267" name="Google Shape;267;p10"/>
          <p:cNvSpPr txBox="1">
            <a:spLocks noGrp="1"/>
          </p:cNvSpPr>
          <p:nvPr>
            <p:ph type="title"/>
          </p:nvPr>
        </p:nvSpPr>
        <p:spPr>
          <a:xfrm>
            <a:off x="2018525" y="3717650"/>
            <a:ext cx="6405600" cy="8694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8" name="Google Shape;268;p10"/>
          <p:cNvGrpSpPr/>
          <p:nvPr/>
        </p:nvGrpSpPr>
        <p:grpSpPr>
          <a:xfrm>
            <a:off x="12" y="-3212"/>
            <a:ext cx="1623093" cy="2694605"/>
            <a:chOff x="4516150" y="1805113"/>
            <a:chExt cx="969300" cy="1609200"/>
          </a:xfrm>
        </p:grpSpPr>
        <p:sp>
          <p:nvSpPr>
            <p:cNvPr id="269" name="Google Shape;269;p10"/>
            <p:cNvSpPr/>
            <p:nvPr/>
          </p:nvSpPr>
          <p:spPr>
            <a:xfrm>
              <a:off x="4516150" y="1805113"/>
              <a:ext cx="9693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67" y="2691416"/>
            <a:ext cx="1623012" cy="1474489"/>
            <a:chOff x="1245813" y="1945925"/>
            <a:chExt cx="1910100" cy="1604100"/>
          </a:xfrm>
        </p:grpSpPr>
        <p:sp>
          <p:nvSpPr>
            <p:cNvPr id="277" name="Google Shape;277;p10"/>
            <p:cNvSpPr/>
            <p:nvPr/>
          </p:nvSpPr>
          <p:spPr>
            <a:xfrm>
              <a:off x="1245813" y="1945925"/>
              <a:ext cx="1910100" cy="160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0"/>
          <p:cNvGrpSpPr/>
          <p:nvPr/>
        </p:nvGrpSpPr>
        <p:grpSpPr>
          <a:xfrm rot="5400000">
            <a:off x="316738" y="3843172"/>
            <a:ext cx="977626" cy="1623039"/>
            <a:chOff x="1462350" y="451275"/>
            <a:chExt cx="989700" cy="1609200"/>
          </a:xfrm>
        </p:grpSpPr>
        <p:sp>
          <p:nvSpPr>
            <p:cNvPr id="291" name="Google Shape;291;p10"/>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0"/>
            <p:cNvGrpSpPr/>
            <p:nvPr/>
          </p:nvGrpSpPr>
          <p:grpSpPr>
            <a:xfrm rot="5400000">
              <a:off x="1394625" y="907896"/>
              <a:ext cx="1125042" cy="695958"/>
              <a:chOff x="728133" y="1158927"/>
              <a:chExt cx="1236581" cy="764873"/>
            </a:xfrm>
          </p:grpSpPr>
          <p:sp>
            <p:nvSpPr>
              <p:cNvPr id="293" name="Google Shape;293;p10"/>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9"/>
        <p:cNvGrpSpPr/>
        <p:nvPr/>
      </p:nvGrpSpPr>
      <p:grpSpPr>
        <a:xfrm>
          <a:off x="0" y="0"/>
          <a:ext cx="0" cy="0"/>
          <a:chOff x="0" y="0"/>
          <a:chExt cx="0" cy="0"/>
        </a:xfrm>
      </p:grpSpPr>
      <p:sp>
        <p:nvSpPr>
          <p:cNvPr id="300" name="Google Shape;300;p11"/>
          <p:cNvSpPr txBox="1">
            <a:spLocks noGrp="1"/>
          </p:cNvSpPr>
          <p:nvPr>
            <p:ph type="title" hasCustomPrompt="1"/>
          </p:nvPr>
        </p:nvSpPr>
        <p:spPr>
          <a:xfrm>
            <a:off x="4170479" y="2100700"/>
            <a:ext cx="4260300" cy="768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9600"/>
              <a:buNone/>
              <a:defRPr sz="5100" b="0">
                <a:solidFill>
                  <a:schemeClr val="lt1"/>
                </a:solidFill>
                <a:latin typeface="Anton"/>
                <a:ea typeface="Anton"/>
                <a:cs typeface="Anton"/>
                <a:sym typeface="Anton"/>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1" name="Google Shape;301;p11"/>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02" name="Google Shape;302;p11"/>
          <p:cNvGrpSpPr/>
          <p:nvPr/>
        </p:nvGrpSpPr>
        <p:grpSpPr>
          <a:xfrm>
            <a:off x="0" y="-26425"/>
            <a:ext cx="969300" cy="2439416"/>
            <a:chOff x="5796600" y="3800"/>
            <a:chExt cx="969300" cy="2409300"/>
          </a:xfrm>
        </p:grpSpPr>
        <p:sp>
          <p:nvSpPr>
            <p:cNvPr id="303" name="Google Shape;303;p11"/>
            <p:cNvSpPr/>
            <p:nvPr/>
          </p:nvSpPr>
          <p:spPr>
            <a:xfrm>
              <a:off x="5796600" y="38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a:off x="5913668" y="155693"/>
              <a:ext cx="735164" cy="2105525"/>
              <a:chOff x="3643703" y="415492"/>
              <a:chExt cx="1664397" cy="4766866"/>
            </a:xfrm>
          </p:grpSpPr>
          <p:sp>
            <p:nvSpPr>
              <p:cNvPr id="305" name="Google Shape;305;p1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 name="Google Shape;319;p11"/>
          <p:cNvGrpSpPr/>
          <p:nvPr/>
        </p:nvGrpSpPr>
        <p:grpSpPr>
          <a:xfrm>
            <a:off x="-3" y="2413100"/>
            <a:ext cx="969312" cy="1609200"/>
            <a:chOff x="1462350" y="451275"/>
            <a:chExt cx="989700" cy="1609200"/>
          </a:xfrm>
        </p:grpSpPr>
        <p:sp>
          <p:nvSpPr>
            <p:cNvPr id="320" name="Google Shape;320;p11"/>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1"/>
            <p:cNvGrpSpPr/>
            <p:nvPr/>
          </p:nvGrpSpPr>
          <p:grpSpPr>
            <a:xfrm rot="5400000">
              <a:off x="1394625" y="907896"/>
              <a:ext cx="1125042" cy="695958"/>
              <a:chOff x="728133" y="1158927"/>
              <a:chExt cx="1236581" cy="764873"/>
            </a:xfrm>
          </p:grpSpPr>
          <p:sp>
            <p:nvSpPr>
              <p:cNvPr id="322" name="Google Shape;322;p1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8" name="Google Shape;328;p11"/>
          <p:cNvGrpSpPr/>
          <p:nvPr/>
        </p:nvGrpSpPr>
        <p:grpSpPr>
          <a:xfrm>
            <a:off x="75" y="4022300"/>
            <a:ext cx="969435" cy="1121100"/>
            <a:chOff x="5817075" y="4022300"/>
            <a:chExt cx="969435" cy="1121100"/>
          </a:xfrm>
        </p:grpSpPr>
        <p:sp>
          <p:nvSpPr>
            <p:cNvPr id="329" name="Google Shape;329;p11"/>
            <p:cNvSpPr/>
            <p:nvPr/>
          </p:nvSpPr>
          <p:spPr>
            <a:xfrm>
              <a:off x="5817075" y="4022300"/>
              <a:ext cx="969300" cy="112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11"/>
            <p:cNvGrpSpPr/>
            <p:nvPr/>
          </p:nvGrpSpPr>
          <p:grpSpPr>
            <a:xfrm>
              <a:off x="5817198" y="4163815"/>
              <a:ext cx="969312" cy="838070"/>
              <a:chOff x="5817121" y="4152128"/>
              <a:chExt cx="969312" cy="716361"/>
            </a:xfrm>
          </p:grpSpPr>
          <p:sp>
            <p:nvSpPr>
              <p:cNvPr id="331" name="Google Shape;331;p11"/>
              <p:cNvSpPr/>
              <p:nvPr/>
            </p:nvSpPr>
            <p:spPr>
              <a:xfrm>
                <a:off x="5817121" y="4764521"/>
                <a:ext cx="969312" cy="29537"/>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5817121" y="4492668"/>
                <a:ext cx="969312" cy="29537"/>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5817121" y="4220931"/>
                <a:ext cx="969312" cy="31042"/>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5817121" y="4422359"/>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5817121" y="4152128"/>
                <a:ext cx="484961" cy="168648"/>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5817121" y="4698334"/>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7" r:id="rId16"/>
    <p:sldLayoutId id="2147483669" r:id="rId17"/>
    <p:sldLayoutId id="214748367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8"/>
          <p:cNvSpPr txBox="1">
            <a:spLocks noGrp="1"/>
          </p:cNvSpPr>
          <p:nvPr>
            <p:ph type="ctrTitle"/>
          </p:nvPr>
        </p:nvSpPr>
        <p:spPr>
          <a:xfrm>
            <a:off x="870663" y="882115"/>
            <a:ext cx="3901800" cy="29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MUSIC PLAYER</a:t>
            </a:r>
            <a:endParaRPr sz="8800" dirty="0"/>
          </a:p>
        </p:txBody>
      </p:sp>
      <p:sp>
        <p:nvSpPr>
          <p:cNvPr id="786" name="Google Shape;786;p28"/>
          <p:cNvSpPr/>
          <p:nvPr/>
        </p:nvSpPr>
        <p:spPr>
          <a:xfrm>
            <a:off x="146986" y="91834"/>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293968" y="654541"/>
            <a:ext cx="85083" cy="84604"/>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311105" y="800020"/>
            <a:ext cx="84604" cy="84963"/>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90261" y="800020"/>
            <a:ext cx="84963" cy="84963"/>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707277" y="654541"/>
            <a:ext cx="84604" cy="84604"/>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8"/>
          <p:cNvGrpSpPr/>
          <p:nvPr/>
        </p:nvGrpSpPr>
        <p:grpSpPr>
          <a:xfrm>
            <a:off x="4876138" y="3550025"/>
            <a:ext cx="1910100" cy="1604100"/>
            <a:chOff x="1245813" y="1945925"/>
            <a:chExt cx="1910100" cy="1604100"/>
          </a:xfrm>
        </p:grpSpPr>
        <p:sp>
          <p:nvSpPr>
            <p:cNvPr id="792" name="Google Shape;792;p28"/>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8"/>
          <p:cNvGrpSpPr/>
          <p:nvPr/>
        </p:nvGrpSpPr>
        <p:grpSpPr>
          <a:xfrm>
            <a:off x="6786250" y="0"/>
            <a:ext cx="2357700" cy="2104200"/>
            <a:chOff x="1395975" y="848075"/>
            <a:chExt cx="2357700" cy="2104200"/>
          </a:xfrm>
        </p:grpSpPr>
        <p:sp>
          <p:nvSpPr>
            <p:cNvPr id="806" name="Google Shape;806;p28"/>
            <p:cNvSpPr/>
            <p:nvPr/>
          </p:nvSpPr>
          <p:spPr>
            <a:xfrm>
              <a:off x="1395975" y="848075"/>
              <a:ext cx="2357700" cy="210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8"/>
            <p:cNvGrpSpPr/>
            <p:nvPr/>
          </p:nvGrpSpPr>
          <p:grpSpPr>
            <a:xfrm>
              <a:off x="1816806" y="848075"/>
              <a:ext cx="1515993" cy="1871424"/>
              <a:chOff x="1816806" y="848075"/>
              <a:chExt cx="1515993" cy="1871424"/>
            </a:xfrm>
          </p:grpSpPr>
          <p:sp>
            <p:nvSpPr>
              <p:cNvPr id="808" name="Google Shape;808;p28"/>
              <p:cNvSpPr/>
              <p:nvPr/>
            </p:nvSpPr>
            <p:spPr>
              <a:xfrm>
                <a:off x="1816806" y="1351331"/>
                <a:ext cx="1515993" cy="898001"/>
              </a:xfrm>
              <a:custGeom>
                <a:avLst/>
                <a:gdLst/>
                <a:ahLst/>
                <a:cxnLst/>
                <a:rect l="l" t="t" r="r" b="b"/>
                <a:pathLst>
                  <a:path w="13833" h="8194" extrusionOk="0">
                    <a:moveTo>
                      <a:pt x="0" y="0"/>
                    </a:moveTo>
                    <a:lnTo>
                      <a:pt x="0" y="8193"/>
                    </a:lnTo>
                    <a:lnTo>
                      <a:pt x="13833" y="8193"/>
                    </a:lnTo>
                    <a:lnTo>
                      <a:pt x="13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265702" y="1967469"/>
                <a:ext cx="616348" cy="155183"/>
              </a:xfrm>
              <a:custGeom>
                <a:avLst/>
                <a:gdLst/>
                <a:ahLst/>
                <a:cxnLst/>
                <a:rect l="l" t="t" r="r" b="b"/>
                <a:pathLst>
                  <a:path w="5624" h="1416" extrusionOk="0">
                    <a:moveTo>
                      <a:pt x="1" y="1"/>
                    </a:moveTo>
                    <a:lnTo>
                      <a:pt x="1" y="1415"/>
                    </a:lnTo>
                    <a:lnTo>
                      <a:pt x="5623" y="1415"/>
                    </a:lnTo>
                    <a:lnTo>
                      <a:pt x="5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816806" y="848075"/>
                <a:ext cx="1515993" cy="503358"/>
              </a:xfrm>
              <a:custGeom>
                <a:avLst/>
                <a:gdLst/>
                <a:ahLst/>
                <a:cxnLst/>
                <a:rect l="l" t="t" r="r" b="b"/>
                <a:pathLst>
                  <a:path w="13833" h="4593" extrusionOk="0">
                    <a:moveTo>
                      <a:pt x="0" y="1"/>
                    </a:moveTo>
                    <a:lnTo>
                      <a:pt x="0" y="4592"/>
                    </a:lnTo>
                    <a:lnTo>
                      <a:pt x="13833" y="4592"/>
                    </a:lnTo>
                    <a:lnTo>
                      <a:pt x="13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8"/>
              <p:cNvGrpSpPr/>
              <p:nvPr/>
            </p:nvGrpSpPr>
            <p:grpSpPr>
              <a:xfrm>
                <a:off x="1948319" y="848075"/>
                <a:ext cx="1251437" cy="1029634"/>
                <a:chOff x="1948319" y="848075"/>
                <a:chExt cx="1251437" cy="1029634"/>
              </a:xfrm>
            </p:grpSpPr>
            <p:sp>
              <p:nvSpPr>
                <p:cNvPr id="812" name="Google Shape;812;p28"/>
                <p:cNvSpPr/>
                <p:nvPr/>
              </p:nvSpPr>
              <p:spPr>
                <a:xfrm>
                  <a:off x="2024157" y="1479885"/>
                  <a:ext cx="131621" cy="153210"/>
                </a:xfrm>
                <a:custGeom>
                  <a:avLst/>
                  <a:gdLst/>
                  <a:ahLst/>
                  <a:cxnLst/>
                  <a:rect l="l" t="t" r="r" b="b"/>
                  <a:pathLst>
                    <a:path w="1201"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265702" y="1479885"/>
                  <a:ext cx="133155" cy="153210"/>
                </a:xfrm>
                <a:custGeom>
                  <a:avLst/>
                  <a:gdLst/>
                  <a:ahLst/>
                  <a:cxnLst/>
                  <a:rect l="l" t="t" r="r" b="b"/>
                  <a:pathLst>
                    <a:path w="1215" h="1398" extrusionOk="0">
                      <a:moveTo>
                        <a:pt x="1" y="1"/>
                      </a:moveTo>
                      <a:lnTo>
                        <a:pt x="1" y="1398"/>
                      </a:lnTo>
                      <a:lnTo>
                        <a:pt x="1215" y="1398"/>
                      </a:ln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08780" y="1479885"/>
                  <a:ext cx="131621" cy="153210"/>
                </a:xfrm>
                <a:custGeom>
                  <a:avLst/>
                  <a:gdLst/>
                  <a:ahLst/>
                  <a:cxnLst/>
                  <a:rect l="l" t="t" r="r" b="b"/>
                  <a:pathLst>
                    <a:path w="1201" h="1398" extrusionOk="0">
                      <a:moveTo>
                        <a:pt x="0" y="1"/>
                      </a:moveTo>
                      <a:lnTo>
                        <a:pt x="0"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750325"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991869"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024157" y="1722965"/>
                  <a:ext cx="131621" cy="154745"/>
                </a:xfrm>
                <a:custGeom>
                  <a:avLst/>
                  <a:gdLst/>
                  <a:ahLst/>
                  <a:cxnLst/>
                  <a:rect l="l" t="t" r="r" b="b"/>
                  <a:pathLst>
                    <a:path w="1201"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65702" y="1722965"/>
                  <a:ext cx="616348" cy="154745"/>
                </a:xfrm>
                <a:custGeom>
                  <a:avLst/>
                  <a:gdLst/>
                  <a:ahLst/>
                  <a:cxnLst/>
                  <a:rect l="l" t="t" r="r" b="b"/>
                  <a:pathLst>
                    <a:path w="5624" h="1412" extrusionOk="0">
                      <a:moveTo>
                        <a:pt x="1" y="1"/>
                      </a:moveTo>
                      <a:lnTo>
                        <a:pt x="1" y="1411"/>
                      </a:lnTo>
                      <a:lnTo>
                        <a:pt x="5623" y="1411"/>
                      </a:lnTo>
                      <a:lnTo>
                        <a:pt x="5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991869" y="1722965"/>
                  <a:ext cx="131730" cy="154745"/>
                </a:xfrm>
                <a:custGeom>
                  <a:avLst/>
                  <a:gdLst/>
                  <a:ahLst/>
                  <a:cxnLst/>
                  <a:rect l="l" t="t" r="r" b="b"/>
                  <a:pathLst>
                    <a:path w="1202"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1948319" y="848075"/>
                  <a:ext cx="1251437" cy="377765"/>
                </a:xfrm>
                <a:custGeom>
                  <a:avLst/>
                  <a:gdLst/>
                  <a:ahLst/>
                  <a:cxnLst/>
                  <a:rect l="l" t="t" r="r" b="b"/>
                  <a:pathLst>
                    <a:path w="11419" h="3447" extrusionOk="0">
                      <a:moveTo>
                        <a:pt x="1" y="1"/>
                      </a:moveTo>
                      <a:lnTo>
                        <a:pt x="1" y="3446"/>
                      </a:lnTo>
                      <a:lnTo>
                        <a:pt x="11419" y="3446"/>
                      </a:lnTo>
                      <a:lnTo>
                        <a:pt x="1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8"/>
              <p:cNvSpPr/>
              <p:nvPr/>
            </p:nvSpPr>
            <p:spPr>
              <a:xfrm>
                <a:off x="1822697" y="2482082"/>
                <a:ext cx="237889" cy="23584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1920179" y="2482082"/>
                <a:ext cx="44968" cy="117922"/>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233695" y="2482082"/>
                <a:ext cx="259901" cy="237417"/>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346744" y="2499692"/>
                <a:ext cx="115879" cy="115879"/>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6670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762616" y="2599847"/>
                <a:ext cx="44496" cy="118080"/>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08902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089026" y="2577520"/>
                <a:ext cx="117922" cy="44968"/>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8"/>
          <p:cNvGrpSpPr/>
          <p:nvPr/>
        </p:nvGrpSpPr>
        <p:grpSpPr>
          <a:xfrm>
            <a:off x="6786250" y="2104200"/>
            <a:ext cx="2357700" cy="3048600"/>
            <a:chOff x="1298550" y="1047450"/>
            <a:chExt cx="2357700" cy="3048600"/>
          </a:xfrm>
        </p:grpSpPr>
        <p:sp>
          <p:nvSpPr>
            <p:cNvPr id="830" name="Google Shape;830;p28"/>
            <p:cNvSpPr/>
            <p:nvPr/>
          </p:nvSpPr>
          <p:spPr>
            <a:xfrm>
              <a:off x="1298550" y="1047450"/>
              <a:ext cx="2357700" cy="304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1561643" y="372762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247057" y="372762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1561643" y="131441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247057" y="131441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2555977" y="163079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2751924" y="182663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643053" y="171776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1741218"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1971161"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200999"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243083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2660676"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890515"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12045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741218"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971161"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200999"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3083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660676"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90515"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12045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1741218"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1971161"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200999"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43083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660676"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890515"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12045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1741218"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1971161"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200999"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43083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660676"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0515"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12045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8"/>
          <p:cNvGrpSpPr/>
          <p:nvPr/>
        </p:nvGrpSpPr>
        <p:grpSpPr>
          <a:xfrm>
            <a:off x="4876138" y="-9175"/>
            <a:ext cx="1910100" cy="3559200"/>
            <a:chOff x="4876138" y="-9175"/>
            <a:chExt cx="1910100" cy="3559200"/>
          </a:xfrm>
        </p:grpSpPr>
        <p:sp>
          <p:nvSpPr>
            <p:cNvPr id="870" name="Google Shape;870;p28"/>
            <p:cNvSpPr/>
            <p:nvPr/>
          </p:nvSpPr>
          <p:spPr>
            <a:xfrm>
              <a:off x="4876138" y="-9175"/>
              <a:ext cx="1910100" cy="355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8"/>
            <p:cNvGrpSpPr/>
            <p:nvPr/>
          </p:nvGrpSpPr>
          <p:grpSpPr>
            <a:xfrm>
              <a:off x="5199864" y="212128"/>
              <a:ext cx="1262648" cy="3062808"/>
              <a:chOff x="2024147" y="239016"/>
              <a:chExt cx="1262648" cy="3062808"/>
            </a:xfrm>
          </p:grpSpPr>
          <p:sp>
            <p:nvSpPr>
              <p:cNvPr id="872" name="Google Shape;872;p28"/>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70" name="Picture 769" descr="A sound wave with orange lines&#10;&#10;Description automatically generated">
            <a:extLst>
              <a:ext uri="{FF2B5EF4-FFF2-40B4-BE49-F238E27FC236}">
                <a16:creationId xmlns:a16="http://schemas.microsoft.com/office/drawing/2014/main" id="{E6C1B12D-332F-E775-63DE-7F58A3F968EE}"/>
              </a:ext>
            </a:extLst>
          </p:cNvPr>
          <p:cNvPicPr>
            <a:picLocks noChangeAspect="1"/>
          </p:cNvPicPr>
          <p:nvPr/>
        </p:nvPicPr>
        <p:blipFill>
          <a:blip r:embed="rId3"/>
          <a:stretch>
            <a:fillRect/>
          </a:stretch>
        </p:blipFill>
        <p:spPr>
          <a:xfrm>
            <a:off x="1330058" y="3524721"/>
            <a:ext cx="2195020" cy="6882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a:t>
            </a:r>
            <a:endParaRPr dirty="0"/>
          </a:p>
        </p:txBody>
      </p:sp>
      <p:sp>
        <p:nvSpPr>
          <p:cNvPr id="1327" name="Google Shape;1327;p41"/>
          <p:cNvSpPr txBox="1"/>
          <p:nvPr/>
        </p:nvSpPr>
        <p:spPr>
          <a:xfrm>
            <a:off x="1186861" y="1075595"/>
            <a:ext cx="7183988" cy="3622879"/>
          </a:xfrm>
          <a:prstGeom prst="rect">
            <a:avLst/>
          </a:prstGeom>
          <a:noFill/>
          <a:ln>
            <a:noFill/>
          </a:ln>
        </p:spPr>
        <p:txBody>
          <a:bodyPr spcFirstLastPara="1" wrap="square" lIns="91425" tIns="91425" rIns="91425" bIns="91425" anchor="t" anchorCtr="0">
            <a:noAutofit/>
          </a:bodyPr>
          <a:lstStyle/>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Easy to Use.</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Good Quality of Sound.</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Online and Offline Mode</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User-Friendly Interfaces.</a:t>
            </a:r>
          </a:p>
        </p:txBody>
      </p:sp>
      <p:sp>
        <p:nvSpPr>
          <p:cNvPr id="1363" name="Google Shape;1363;p41"/>
          <p:cNvSpPr/>
          <p:nvPr/>
        </p:nvSpPr>
        <p:spPr>
          <a:xfrm>
            <a:off x="3190640"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3" name="Google Shape;1083;p33"/>
          <p:cNvSpPr txBox="1">
            <a:spLocks noGrp="1"/>
          </p:cNvSpPr>
          <p:nvPr>
            <p:ph type="title"/>
          </p:nvPr>
        </p:nvSpPr>
        <p:spPr>
          <a:xfrm>
            <a:off x="3693474" y="2343979"/>
            <a:ext cx="4872900" cy="19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AGILE</a:t>
            </a:r>
            <a:br>
              <a:rPr lang="en" sz="6000" dirty="0"/>
            </a:br>
            <a:r>
              <a:rPr lang="en" sz="6000" dirty="0"/>
              <a:t>METHODOLOGY</a:t>
            </a:r>
            <a:br>
              <a:rPr lang="en" sz="6000" dirty="0"/>
            </a:br>
            <a:endParaRPr sz="6000" dirty="0"/>
          </a:p>
        </p:txBody>
      </p:sp>
      <p:pic>
        <p:nvPicPr>
          <p:cNvPr id="4" name="Picture 3">
            <a:extLst>
              <a:ext uri="{FF2B5EF4-FFF2-40B4-BE49-F238E27FC236}">
                <a16:creationId xmlns:a16="http://schemas.microsoft.com/office/drawing/2014/main" id="{2157863B-CEB2-7BF9-EB45-307B4ABE368B}"/>
              </a:ext>
            </a:extLst>
          </p:cNvPr>
          <p:cNvPicPr>
            <a:picLocks noChangeAspect="1"/>
          </p:cNvPicPr>
          <p:nvPr/>
        </p:nvPicPr>
        <p:blipFill>
          <a:blip r:embed="rId3"/>
          <a:stretch>
            <a:fillRect/>
          </a:stretch>
        </p:blipFill>
        <p:spPr>
          <a:xfrm>
            <a:off x="3316204" y="1111025"/>
            <a:ext cx="3505504" cy="1609483"/>
          </a:xfrm>
          <a:prstGeom prst="rect">
            <a:avLst/>
          </a:prstGeom>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AGILE METHODOLOGY</a:t>
            </a:r>
            <a:br>
              <a:rPr lang="en" sz="3200" dirty="0"/>
            </a:br>
            <a:endParaRPr dirty="0"/>
          </a:p>
        </p:txBody>
      </p:sp>
      <p:pic>
        <p:nvPicPr>
          <p:cNvPr id="27" name="Picture 26">
            <a:extLst>
              <a:ext uri="{FF2B5EF4-FFF2-40B4-BE49-F238E27FC236}">
                <a16:creationId xmlns:a16="http://schemas.microsoft.com/office/drawing/2014/main" id="{E35F7B72-CAA1-C2AC-3CC3-8B728CF63D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11" y="974097"/>
            <a:ext cx="6081424" cy="4705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747423" y="98255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6</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499465" y="1998589"/>
            <a:ext cx="7101990" cy="3144806"/>
          </a:xfrm>
        </p:spPr>
        <p:txBody>
          <a:bodyPr/>
          <a:lstStyle/>
          <a:p>
            <a:r>
              <a:rPr lang="en-US" sz="6000" dirty="0">
                <a:latin typeface="Anton" pitchFamily="2" charset="0"/>
              </a:rPr>
              <a:t>  USE CASE </a:t>
            </a:r>
          </a:p>
          <a:p>
            <a:r>
              <a:rPr lang="en-US" sz="6000" dirty="0">
                <a:latin typeface="Anton" pitchFamily="2" charset="0"/>
              </a:rPr>
              <a:t>  DIAGRAM </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1239744" y="691281"/>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070110" y="7167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DIAGRAM</a:t>
            </a:r>
            <a:endParaRPr dirty="0"/>
          </a:p>
        </p:txBody>
      </p:sp>
      <p:sp>
        <p:nvSpPr>
          <p:cNvPr id="1305" name="Google Shape;1305;p39"/>
          <p:cNvSpPr/>
          <p:nvPr/>
        </p:nvSpPr>
        <p:spPr>
          <a:xfrm>
            <a:off x="3912346" y="24567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23A0D324-D814-8EDF-B56E-C1B19D57E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696" y="644375"/>
            <a:ext cx="4744727" cy="4518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4170479" y="1228626"/>
            <a:ext cx="4260300" cy="1640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7</a:t>
            </a:r>
            <a:endParaRPr sz="6000" dirty="0"/>
          </a:p>
        </p:txBody>
      </p:sp>
      <p:sp>
        <p:nvSpPr>
          <p:cNvPr id="1225" name="Google Shape;1225;p38"/>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Anton" pitchFamily="2" charset="0"/>
              </a:rPr>
              <a:t>FUTURE SCOPE</a:t>
            </a:r>
            <a:endParaRPr sz="6000" dirty="0">
              <a:latin typeface="Anton" pitchFamily="2" charset="0"/>
            </a:endParaRPr>
          </a:p>
        </p:txBody>
      </p:sp>
      <p:grpSp>
        <p:nvGrpSpPr>
          <p:cNvPr id="1227" name="Google Shape;1227;p38"/>
          <p:cNvGrpSpPr/>
          <p:nvPr/>
        </p:nvGrpSpPr>
        <p:grpSpPr>
          <a:xfrm>
            <a:off x="969300" y="0"/>
            <a:ext cx="2357700" cy="3055307"/>
            <a:chOff x="6786300" y="0"/>
            <a:chExt cx="2357700" cy="3048600"/>
          </a:xfrm>
        </p:grpSpPr>
        <p:sp>
          <p:nvSpPr>
            <p:cNvPr id="1228" name="Google Shape;1228;p38"/>
            <p:cNvSpPr/>
            <p:nvPr/>
          </p:nvSpPr>
          <p:spPr>
            <a:xfrm>
              <a:off x="6786300" y="0"/>
              <a:ext cx="2357700" cy="304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9" name="Google Shape;1229;p38"/>
            <p:cNvGrpSpPr/>
            <p:nvPr/>
          </p:nvGrpSpPr>
          <p:grpSpPr>
            <a:xfrm>
              <a:off x="7049393" y="266965"/>
              <a:ext cx="1831514" cy="2559312"/>
              <a:chOff x="7049393" y="266965"/>
              <a:chExt cx="1831514" cy="2559312"/>
            </a:xfrm>
          </p:grpSpPr>
          <p:sp>
            <p:nvSpPr>
              <p:cNvPr id="1230" name="Google Shape;1230;p3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049393" y="26696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8734807" y="26696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38"/>
          <p:cNvGrpSpPr/>
          <p:nvPr/>
        </p:nvGrpSpPr>
        <p:grpSpPr>
          <a:xfrm>
            <a:off x="969300" y="3055306"/>
            <a:ext cx="2357775" cy="2088187"/>
            <a:chOff x="0" y="2756925"/>
            <a:chExt cx="2694600" cy="2386500"/>
          </a:xfrm>
        </p:grpSpPr>
        <p:sp>
          <p:nvSpPr>
            <p:cNvPr id="1269" name="Google Shape;1269;p38"/>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8"/>
            <p:cNvGrpSpPr/>
            <p:nvPr/>
          </p:nvGrpSpPr>
          <p:grpSpPr>
            <a:xfrm>
              <a:off x="350790" y="2952895"/>
              <a:ext cx="1993020" cy="1981391"/>
              <a:chOff x="350790" y="2952895"/>
              <a:chExt cx="1993020" cy="1981391"/>
            </a:xfrm>
          </p:grpSpPr>
          <p:sp>
            <p:nvSpPr>
              <p:cNvPr id="1271" name="Google Shape;1271;p38"/>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8"/>
              <p:cNvGrpSpPr/>
              <p:nvPr/>
            </p:nvGrpSpPr>
            <p:grpSpPr>
              <a:xfrm>
                <a:off x="590325" y="2952895"/>
                <a:ext cx="1162400" cy="183467"/>
                <a:chOff x="-792476" y="1789776"/>
                <a:chExt cx="3011399" cy="475303"/>
              </a:xfrm>
            </p:grpSpPr>
            <p:sp>
              <p:nvSpPr>
                <p:cNvPr id="1279" name="Google Shape;1279;p38"/>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1141;p35">
            <a:extLst>
              <a:ext uri="{FF2B5EF4-FFF2-40B4-BE49-F238E27FC236}">
                <a16:creationId xmlns:a16="http://schemas.microsoft.com/office/drawing/2014/main" id="{9D037DEC-B0AB-3603-A1AB-434DD227F8D8}"/>
              </a:ext>
            </a:extLst>
          </p:cNvPr>
          <p:cNvSpPr/>
          <p:nvPr/>
        </p:nvSpPr>
        <p:spPr>
          <a:xfrm>
            <a:off x="4260271" y="1423646"/>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2"/>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1373" name="Google Shape;1373;p42"/>
          <p:cNvSpPr txBox="1"/>
          <p:nvPr/>
        </p:nvSpPr>
        <p:spPr>
          <a:xfrm flipH="1">
            <a:off x="1227627" y="1017725"/>
            <a:ext cx="7076646" cy="3264587"/>
          </a:xfrm>
          <a:prstGeom prst="rect">
            <a:avLst/>
          </a:prstGeom>
          <a:noFill/>
          <a:ln>
            <a:noFill/>
          </a:ln>
        </p:spPr>
        <p:txBody>
          <a:bodyPr spcFirstLastPara="1" wrap="square" lIns="91425" tIns="91425" rIns="91425" bIns="91425" anchor="t" anchorCtr="0">
            <a:noAutofit/>
          </a:bodyPr>
          <a:lstStyle/>
          <a:p>
            <a:pPr marL="0" marR="0" algn="just">
              <a:lnSpc>
                <a:spcPct val="150000"/>
              </a:lnSpc>
              <a:spcBef>
                <a:spcPts val="0"/>
              </a:spcBef>
              <a:spcAft>
                <a:spcPts val="0"/>
              </a:spcAft>
            </a:pPr>
            <a:r>
              <a:rPr lang="en-US" sz="1800" dirty="0">
                <a:effectLst/>
                <a:latin typeface="Albert Sans" panose="020B0604020202020204" charset="0"/>
                <a:ea typeface="Calibri" panose="020F0502020204030204" pitchFamily="34" charset="0"/>
                <a:cs typeface="Arial" panose="020B0604020202020204" pitchFamily="34" charset="0"/>
              </a:rPr>
              <a:t>In the future, we're planning to make our music player even better by doing a few key things. First, we'll make the sound quality even nicer by using better technology. Then, we'll make it easier for you to create, change, and share playlists. You'll be able to share your favorite songs and playlists on social media too. And, to make it even easier to use, we're thinking about adding voice control so you can tell the music player what to do without touching it. These improvements will make our music player more enjoyable and user-friendly.</a:t>
            </a:r>
          </a:p>
        </p:txBody>
      </p:sp>
      <p:sp>
        <p:nvSpPr>
          <p:cNvPr id="1433" name="Google Shape;1433;p42"/>
          <p:cNvSpPr/>
          <p:nvPr/>
        </p:nvSpPr>
        <p:spPr>
          <a:xfrm>
            <a:off x="3453738"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800622" y="2262159"/>
            <a:ext cx="5289219"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latin typeface="Anton" pitchFamily="2" charset="0"/>
              </a:rPr>
              <a:t> CONCLUSION</a:t>
            </a:r>
            <a:endParaRPr sz="66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16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8"/>
          <p:cNvSpPr txBox="1">
            <a:spLocks noGrp="1"/>
          </p:cNvSpPr>
          <p:nvPr>
            <p:ph type="ctrTitle"/>
          </p:nvPr>
        </p:nvSpPr>
        <p:spPr>
          <a:xfrm>
            <a:off x="870663" y="882115"/>
            <a:ext cx="3901800" cy="291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8800" dirty="0"/>
              <a:t>THANK</a:t>
            </a:r>
            <a:br>
              <a:rPr lang="en" sz="8800" dirty="0"/>
            </a:br>
            <a:r>
              <a:rPr lang="en" sz="8800" dirty="0"/>
              <a:t>  YOU!</a:t>
            </a:r>
            <a:endParaRPr sz="8800" dirty="0"/>
          </a:p>
        </p:txBody>
      </p:sp>
      <p:sp>
        <p:nvSpPr>
          <p:cNvPr id="786" name="Google Shape;786;p28"/>
          <p:cNvSpPr/>
          <p:nvPr/>
        </p:nvSpPr>
        <p:spPr>
          <a:xfrm>
            <a:off x="146986" y="91834"/>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293968" y="654541"/>
            <a:ext cx="85083" cy="84604"/>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311105" y="800020"/>
            <a:ext cx="84604" cy="84963"/>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90261" y="800020"/>
            <a:ext cx="84963" cy="84963"/>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707277" y="654541"/>
            <a:ext cx="84604" cy="84604"/>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8"/>
          <p:cNvGrpSpPr/>
          <p:nvPr/>
        </p:nvGrpSpPr>
        <p:grpSpPr>
          <a:xfrm>
            <a:off x="4876138" y="3550025"/>
            <a:ext cx="1910100" cy="1604100"/>
            <a:chOff x="1245813" y="1945925"/>
            <a:chExt cx="1910100" cy="1604100"/>
          </a:xfrm>
        </p:grpSpPr>
        <p:sp>
          <p:nvSpPr>
            <p:cNvPr id="792" name="Google Shape;792;p28"/>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8"/>
          <p:cNvGrpSpPr/>
          <p:nvPr/>
        </p:nvGrpSpPr>
        <p:grpSpPr>
          <a:xfrm>
            <a:off x="6786250" y="0"/>
            <a:ext cx="2357700" cy="2104200"/>
            <a:chOff x="1395975" y="848075"/>
            <a:chExt cx="2357700" cy="2104200"/>
          </a:xfrm>
        </p:grpSpPr>
        <p:sp>
          <p:nvSpPr>
            <p:cNvPr id="806" name="Google Shape;806;p28"/>
            <p:cNvSpPr/>
            <p:nvPr/>
          </p:nvSpPr>
          <p:spPr>
            <a:xfrm>
              <a:off x="1395975" y="848075"/>
              <a:ext cx="2357700" cy="210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8"/>
            <p:cNvGrpSpPr/>
            <p:nvPr/>
          </p:nvGrpSpPr>
          <p:grpSpPr>
            <a:xfrm>
              <a:off x="1816806" y="848075"/>
              <a:ext cx="1515993" cy="1871424"/>
              <a:chOff x="1816806" y="848075"/>
              <a:chExt cx="1515993" cy="1871424"/>
            </a:xfrm>
          </p:grpSpPr>
          <p:sp>
            <p:nvSpPr>
              <p:cNvPr id="808" name="Google Shape;808;p28"/>
              <p:cNvSpPr/>
              <p:nvPr/>
            </p:nvSpPr>
            <p:spPr>
              <a:xfrm>
                <a:off x="1816806" y="1351331"/>
                <a:ext cx="1515993" cy="898001"/>
              </a:xfrm>
              <a:custGeom>
                <a:avLst/>
                <a:gdLst/>
                <a:ahLst/>
                <a:cxnLst/>
                <a:rect l="l" t="t" r="r" b="b"/>
                <a:pathLst>
                  <a:path w="13833" h="8194" extrusionOk="0">
                    <a:moveTo>
                      <a:pt x="0" y="0"/>
                    </a:moveTo>
                    <a:lnTo>
                      <a:pt x="0" y="8193"/>
                    </a:lnTo>
                    <a:lnTo>
                      <a:pt x="13833" y="8193"/>
                    </a:lnTo>
                    <a:lnTo>
                      <a:pt x="13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265702" y="1967469"/>
                <a:ext cx="616348" cy="155183"/>
              </a:xfrm>
              <a:custGeom>
                <a:avLst/>
                <a:gdLst/>
                <a:ahLst/>
                <a:cxnLst/>
                <a:rect l="l" t="t" r="r" b="b"/>
                <a:pathLst>
                  <a:path w="5624" h="1416" extrusionOk="0">
                    <a:moveTo>
                      <a:pt x="1" y="1"/>
                    </a:moveTo>
                    <a:lnTo>
                      <a:pt x="1" y="1415"/>
                    </a:lnTo>
                    <a:lnTo>
                      <a:pt x="5623" y="1415"/>
                    </a:lnTo>
                    <a:lnTo>
                      <a:pt x="5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816806" y="848075"/>
                <a:ext cx="1515993" cy="503358"/>
              </a:xfrm>
              <a:custGeom>
                <a:avLst/>
                <a:gdLst/>
                <a:ahLst/>
                <a:cxnLst/>
                <a:rect l="l" t="t" r="r" b="b"/>
                <a:pathLst>
                  <a:path w="13833" h="4593" extrusionOk="0">
                    <a:moveTo>
                      <a:pt x="0" y="1"/>
                    </a:moveTo>
                    <a:lnTo>
                      <a:pt x="0" y="4592"/>
                    </a:lnTo>
                    <a:lnTo>
                      <a:pt x="13833" y="4592"/>
                    </a:lnTo>
                    <a:lnTo>
                      <a:pt x="13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8"/>
              <p:cNvGrpSpPr/>
              <p:nvPr/>
            </p:nvGrpSpPr>
            <p:grpSpPr>
              <a:xfrm>
                <a:off x="1948319" y="848075"/>
                <a:ext cx="1251437" cy="1029634"/>
                <a:chOff x="1948319" y="848075"/>
                <a:chExt cx="1251437" cy="1029634"/>
              </a:xfrm>
            </p:grpSpPr>
            <p:sp>
              <p:nvSpPr>
                <p:cNvPr id="812" name="Google Shape;812;p28"/>
                <p:cNvSpPr/>
                <p:nvPr/>
              </p:nvSpPr>
              <p:spPr>
                <a:xfrm>
                  <a:off x="2024157" y="1479885"/>
                  <a:ext cx="131621" cy="153210"/>
                </a:xfrm>
                <a:custGeom>
                  <a:avLst/>
                  <a:gdLst/>
                  <a:ahLst/>
                  <a:cxnLst/>
                  <a:rect l="l" t="t" r="r" b="b"/>
                  <a:pathLst>
                    <a:path w="1201"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265702" y="1479885"/>
                  <a:ext cx="133155" cy="153210"/>
                </a:xfrm>
                <a:custGeom>
                  <a:avLst/>
                  <a:gdLst/>
                  <a:ahLst/>
                  <a:cxnLst/>
                  <a:rect l="l" t="t" r="r" b="b"/>
                  <a:pathLst>
                    <a:path w="1215" h="1398" extrusionOk="0">
                      <a:moveTo>
                        <a:pt x="1" y="1"/>
                      </a:moveTo>
                      <a:lnTo>
                        <a:pt x="1" y="1398"/>
                      </a:lnTo>
                      <a:lnTo>
                        <a:pt x="1215" y="1398"/>
                      </a:ln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08780" y="1479885"/>
                  <a:ext cx="131621" cy="153210"/>
                </a:xfrm>
                <a:custGeom>
                  <a:avLst/>
                  <a:gdLst/>
                  <a:ahLst/>
                  <a:cxnLst/>
                  <a:rect l="l" t="t" r="r" b="b"/>
                  <a:pathLst>
                    <a:path w="1201" h="1398" extrusionOk="0">
                      <a:moveTo>
                        <a:pt x="0" y="1"/>
                      </a:moveTo>
                      <a:lnTo>
                        <a:pt x="0"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750325"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991869"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024157" y="1722965"/>
                  <a:ext cx="131621" cy="154745"/>
                </a:xfrm>
                <a:custGeom>
                  <a:avLst/>
                  <a:gdLst/>
                  <a:ahLst/>
                  <a:cxnLst/>
                  <a:rect l="l" t="t" r="r" b="b"/>
                  <a:pathLst>
                    <a:path w="1201"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65702" y="1722965"/>
                  <a:ext cx="616348" cy="154745"/>
                </a:xfrm>
                <a:custGeom>
                  <a:avLst/>
                  <a:gdLst/>
                  <a:ahLst/>
                  <a:cxnLst/>
                  <a:rect l="l" t="t" r="r" b="b"/>
                  <a:pathLst>
                    <a:path w="5624" h="1412" extrusionOk="0">
                      <a:moveTo>
                        <a:pt x="1" y="1"/>
                      </a:moveTo>
                      <a:lnTo>
                        <a:pt x="1" y="1411"/>
                      </a:lnTo>
                      <a:lnTo>
                        <a:pt x="5623" y="1411"/>
                      </a:lnTo>
                      <a:lnTo>
                        <a:pt x="5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991869" y="1722965"/>
                  <a:ext cx="131730" cy="154745"/>
                </a:xfrm>
                <a:custGeom>
                  <a:avLst/>
                  <a:gdLst/>
                  <a:ahLst/>
                  <a:cxnLst/>
                  <a:rect l="l" t="t" r="r" b="b"/>
                  <a:pathLst>
                    <a:path w="1202"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1948319" y="848075"/>
                  <a:ext cx="1251437" cy="377765"/>
                </a:xfrm>
                <a:custGeom>
                  <a:avLst/>
                  <a:gdLst/>
                  <a:ahLst/>
                  <a:cxnLst/>
                  <a:rect l="l" t="t" r="r" b="b"/>
                  <a:pathLst>
                    <a:path w="11419" h="3447" extrusionOk="0">
                      <a:moveTo>
                        <a:pt x="1" y="1"/>
                      </a:moveTo>
                      <a:lnTo>
                        <a:pt x="1" y="3446"/>
                      </a:lnTo>
                      <a:lnTo>
                        <a:pt x="11419" y="3446"/>
                      </a:lnTo>
                      <a:lnTo>
                        <a:pt x="1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8"/>
              <p:cNvSpPr/>
              <p:nvPr/>
            </p:nvSpPr>
            <p:spPr>
              <a:xfrm>
                <a:off x="1822697" y="2482082"/>
                <a:ext cx="237889" cy="23584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1920179" y="2482082"/>
                <a:ext cx="44968" cy="117922"/>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233695" y="2482082"/>
                <a:ext cx="259901" cy="237417"/>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346744" y="2499692"/>
                <a:ext cx="115879" cy="115879"/>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6670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762616" y="2599847"/>
                <a:ext cx="44496" cy="118080"/>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08902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089026" y="2577520"/>
                <a:ext cx="117922" cy="44968"/>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8"/>
          <p:cNvGrpSpPr/>
          <p:nvPr/>
        </p:nvGrpSpPr>
        <p:grpSpPr>
          <a:xfrm>
            <a:off x="6786250" y="2104200"/>
            <a:ext cx="2357700" cy="3048600"/>
            <a:chOff x="1298550" y="1047450"/>
            <a:chExt cx="2357700" cy="3048600"/>
          </a:xfrm>
        </p:grpSpPr>
        <p:sp>
          <p:nvSpPr>
            <p:cNvPr id="830" name="Google Shape;830;p28"/>
            <p:cNvSpPr/>
            <p:nvPr/>
          </p:nvSpPr>
          <p:spPr>
            <a:xfrm>
              <a:off x="1298550" y="1047450"/>
              <a:ext cx="2357700" cy="304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1561643" y="372762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247057" y="372762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1561643" y="131441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247057" y="131441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2555977" y="163079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2751924" y="182663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643053" y="171776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1741218"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1971161"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200999"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243083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2660676"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890515"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12045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741218"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971161"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200999"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3083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660676"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90515"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12045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1741218"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1971161"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200999"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43083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660676"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890515"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12045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1741218"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1971161"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200999"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43083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660676"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0515"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12045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8"/>
          <p:cNvGrpSpPr/>
          <p:nvPr/>
        </p:nvGrpSpPr>
        <p:grpSpPr>
          <a:xfrm>
            <a:off x="4876138" y="-9175"/>
            <a:ext cx="1910100" cy="3559200"/>
            <a:chOff x="4876138" y="-9175"/>
            <a:chExt cx="1910100" cy="3559200"/>
          </a:xfrm>
        </p:grpSpPr>
        <p:sp>
          <p:nvSpPr>
            <p:cNvPr id="870" name="Google Shape;870;p28"/>
            <p:cNvSpPr/>
            <p:nvPr/>
          </p:nvSpPr>
          <p:spPr>
            <a:xfrm>
              <a:off x="4876138" y="-9175"/>
              <a:ext cx="1910100" cy="355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8"/>
            <p:cNvGrpSpPr/>
            <p:nvPr/>
          </p:nvGrpSpPr>
          <p:grpSpPr>
            <a:xfrm>
              <a:off x="5199864" y="212128"/>
              <a:ext cx="1262648" cy="3062808"/>
              <a:chOff x="2024147" y="239016"/>
              <a:chExt cx="1262648" cy="3062808"/>
            </a:xfrm>
          </p:grpSpPr>
          <p:sp>
            <p:nvSpPr>
              <p:cNvPr id="872" name="Google Shape;872;p28"/>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72" name="Picture 771" descr="A sound wave with orange lines&#10;&#10;Description automatically generated">
            <a:extLst>
              <a:ext uri="{FF2B5EF4-FFF2-40B4-BE49-F238E27FC236}">
                <a16:creationId xmlns:a16="http://schemas.microsoft.com/office/drawing/2014/main" id="{6DE0C059-AC44-D47C-214A-86954E928974}"/>
              </a:ext>
            </a:extLst>
          </p:cNvPr>
          <p:cNvPicPr>
            <a:picLocks noChangeAspect="1"/>
          </p:cNvPicPr>
          <p:nvPr/>
        </p:nvPicPr>
        <p:blipFill>
          <a:blip r:embed="rId3"/>
          <a:stretch>
            <a:fillRect/>
          </a:stretch>
        </p:blipFill>
        <p:spPr>
          <a:xfrm>
            <a:off x="1398104" y="3393690"/>
            <a:ext cx="2078519" cy="810049"/>
          </a:xfrm>
          <a:prstGeom prst="rect">
            <a:avLst/>
          </a:prstGeom>
        </p:spPr>
      </p:pic>
    </p:spTree>
    <p:extLst>
      <p:ext uri="{BB962C8B-B14F-4D97-AF65-F5344CB8AC3E}">
        <p14:creationId xmlns:p14="http://schemas.microsoft.com/office/powerpoint/2010/main" val="1020290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0"/>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902" name="Google Shape;902;p30"/>
          <p:cNvSpPr txBox="1">
            <a:spLocks noGrp="1"/>
          </p:cNvSpPr>
          <p:nvPr>
            <p:ph type="title" idx="2"/>
          </p:nvPr>
        </p:nvSpPr>
        <p:spPr>
          <a:xfrm>
            <a:off x="1482000" y="1367677"/>
            <a:ext cx="734700" cy="63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sp>
        <p:nvSpPr>
          <p:cNvPr id="908" name="Google Shape;908;p30"/>
          <p:cNvSpPr txBox="1">
            <a:spLocks noGrp="1"/>
          </p:cNvSpPr>
          <p:nvPr>
            <p:ph type="subTitle" idx="1"/>
          </p:nvPr>
        </p:nvSpPr>
        <p:spPr>
          <a:xfrm>
            <a:off x="1785389" y="1373729"/>
            <a:ext cx="2305500" cy="5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 Introduction</a:t>
            </a:r>
          </a:p>
        </p:txBody>
      </p:sp>
      <p:sp>
        <p:nvSpPr>
          <p:cNvPr id="914" name="Google Shape;914;p30"/>
          <p:cNvSpPr/>
          <p:nvPr/>
        </p:nvSpPr>
        <p:spPr>
          <a:xfrm>
            <a:off x="4106550"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02;p30">
            <a:extLst>
              <a:ext uri="{FF2B5EF4-FFF2-40B4-BE49-F238E27FC236}">
                <a16:creationId xmlns:a16="http://schemas.microsoft.com/office/drawing/2014/main" id="{3DC218DF-6044-FFAF-A2E1-3A00D09DAE11}"/>
              </a:ext>
            </a:extLst>
          </p:cNvPr>
          <p:cNvSpPr txBox="1">
            <a:spLocks/>
          </p:cNvSpPr>
          <p:nvPr/>
        </p:nvSpPr>
        <p:spPr>
          <a:xfrm>
            <a:off x="1482000" y="2170565"/>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2.</a:t>
            </a:r>
          </a:p>
        </p:txBody>
      </p:sp>
      <p:sp>
        <p:nvSpPr>
          <p:cNvPr id="63" name="Google Shape;908;p30">
            <a:extLst>
              <a:ext uri="{FF2B5EF4-FFF2-40B4-BE49-F238E27FC236}">
                <a16:creationId xmlns:a16="http://schemas.microsoft.com/office/drawing/2014/main" id="{9519ACAA-EA24-8B47-22DC-2C736BA6EE85}"/>
              </a:ext>
            </a:extLst>
          </p:cNvPr>
          <p:cNvSpPr txBox="1">
            <a:spLocks/>
          </p:cNvSpPr>
          <p:nvPr/>
        </p:nvSpPr>
        <p:spPr>
          <a:xfrm>
            <a:off x="1785389" y="2176617"/>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Objectives</a:t>
            </a:r>
          </a:p>
        </p:txBody>
      </p:sp>
      <p:sp>
        <p:nvSpPr>
          <p:cNvPr id="896" name="Google Shape;902;p30">
            <a:extLst>
              <a:ext uri="{FF2B5EF4-FFF2-40B4-BE49-F238E27FC236}">
                <a16:creationId xmlns:a16="http://schemas.microsoft.com/office/drawing/2014/main" id="{67241366-0545-45BA-7AFB-67D6B983A1A2}"/>
              </a:ext>
            </a:extLst>
          </p:cNvPr>
          <p:cNvSpPr txBox="1">
            <a:spLocks/>
          </p:cNvSpPr>
          <p:nvPr/>
        </p:nvSpPr>
        <p:spPr>
          <a:xfrm>
            <a:off x="1482000" y="2899449"/>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3.</a:t>
            </a:r>
          </a:p>
        </p:txBody>
      </p:sp>
      <p:sp>
        <p:nvSpPr>
          <p:cNvPr id="897" name="Google Shape;908;p30">
            <a:extLst>
              <a:ext uri="{FF2B5EF4-FFF2-40B4-BE49-F238E27FC236}">
                <a16:creationId xmlns:a16="http://schemas.microsoft.com/office/drawing/2014/main" id="{8FDDEC70-8F8B-DC4D-EA6F-F47B8F0EB785}"/>
              </a:ext>
            </a:extLst>
          </p:cNvPr>
          <p:cNvSpPr txBox="1">
            <a:spLocks/>
          </p:cNvSpPr>
          <p:nvPr/>
        </p:nvSpPr>
        <p:spPr>
          <a:xfrm>
            <a:off x="1785388" y="2905501"/>
            <a:ext cx="3002202"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Features</a:t>
            </a:r>
            <a:endParaRPr lang="en-US" sz="2400" b="0" i="0" dirty="0">
              <a:solidFill>
                <a:srgbClr val="202124"/>
              </a:solidFill>
              <a:effectLst/>
              <a:latin typeface="Google Sans"/>
            </a:endParaRPr>
          </a:p>
          <a:p>
            <a:pPr marL="0" indent="0"/>
            <a:endParaRPr lang="en-US" sz="2800" dirty="0"/>
          </a:p>
        </p:txBody>
      </p:sp>
      <p:sp>
        <p:nvSpPr>
          <p:cNvPr id="962" name="Google Shape;902;p30">
            <a:extLst>
              <a:ext uri="{FF2B5EF4-FFF2-40B4-BE49-F238E27FC236}">
                <a16:creationId xmlns:a16="http://schemas.microsoft.com/office/drawing/2014/main" id="{4A2FAE08-9A24-866E-6961-1D49F52199AA}"/>
              </a:ext>
            </a:extLst>
          </p:cNvPr>
          <p:cNvSpPr txBox="1">
            <a:spLocks/>
          </p:cNvSpPr>
          <p:nvPr/>
        </p:nvSpPr>
        <p:spPr>
          <a:xfrm>
            <a:off x="1482000" y="3622281"/>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4.</a:t>
            </a:r>
          </a:p>
        </p:txBody>
      </p:sp>
      <p:sp>
        <p:nvSpPr>
          <p:cNvPr id="963" name="Google Shape;908;p30">
            <a:extLst>
              <a:ext uri="{FF2B5EF4-FFF2-40B4-BE49-F238E27FC236}">
                <a16:creationId xmlns:a16="http://schemas.microsoft.com/office/drawing/2014/main" id="{1DEC1005-1801-6743-686E-FC5723A106BC}"/>
              </a:ext>
            </a:extLst>
          </p:cNvPr>
          <p:cNvSpPr txBox="1">
            <a:spLocks/>
          </p:cNvSpPr>
          <p:nvPr/>
        </p:nvSpPr>
        <p:spPr>
          <a:xfrm>
            <a:off x="1785388" y="3628333"/>
            <a:ext cx="3002201"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Advantages</a:t>
            </a:r>
          </a:p>
        </p:txBody>
      </p:sp>
      <p:sp>
        <p:nvSpPr>
          <p:cNvPr id="966" name="Google Shape;902;p30">
            <a:extLst>
              <a:ext uri="{FF2B5EF4-FFF2-40B4-BE49-F238E27FC236}">
                <a16:creationId xmlns:a16="http://schemas.microsoft.com/office/drawing/2014/main" id="{8B67527B-19F4-A9B1-B000-12DFFE1661BC}"/>
              </a:ext>
            </a:extLst>
          </p:cNvPr>
          <p:cNvSpPr txBox="1">
            <a:spLocks/>
          </p:cNvSpPr>
          <p:nvPr/>
        </p:nvSpPr>
        <p:spPr>
          <a:xfrm>
            <a:off x="5541044" y="1378185"/>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5.</a:t>
            </a:r>
          </a:p>
        </p:txBody>
      </p:sp>
      <p:sp>
        <p:nvSpPr>
          <p:cNvPr id="967" name="Google Shape;908;p30">
            <a:extLst>
              <a:ext uri="{FF2B5EF4-FFF2-40B4-BE49-F238E27FC236}">
                <a16:creationId xmlns:a16="http://schemas.microsoft.com/office/drawing/2014/main" id="{C665E8CD-8780-E073-8AEF-EE810EBCAFE7}"/>
              </a:ext>
            </a:extLst>
          </p:cNvPr>
          <p:cNvSpPr txBox="1">
            <a:spLocks/>
          </p:cNvSpPr>
          <p:nvPr/>
        </p:nvSpPr>
        <p:spPr>
          <a:xfrm>
            <a:off x="5844432" y="1384237"/>
            <a:ext cx="3114037"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Agile Methodology</a:t>
            </a:r>
            <a:endParaRPr lang="en-US" sz="2400" b="0" i="0" dirty="0">
              <a:solidFill>
                <a:srgbClr val="202124"/>
              </a:solidFill>
              <a:effectLst/>
              <a:latin typeface="Google Sans"/>
            </a:endParaRPr>
          </a:p>
          <a:p>
            <a:pPr marL="0" indent="0"/>
            <a:endParaRPr lang="en-US" sz="2800" dirty="0"/>
          </a:p>
        </p:txBody>
      </p:sp>
      <p:sp>
        <p:nvSpPr>
          <p:cNvPr id="968" name="Google Shape;902;p30">
            <a:extLst>
              <a:ext uri="{FF2B5EF4-FFF2-40B4-BE49-F238E27FC236}">
                <a16:creationId xmlns:a16="http://schemas.microsoft.com/office/drawing/2014/main" id="{1CFDCD62-EBB5-E2E0-4563-8152D95B60A2}"/>
              </a:ext>
            </a:extLst>
          </p:cNvPr>
          <p:cNvSpPr txBox="1">
            <a:spLocks/>
          </p:cNvSpPr>
          <p:nvPr/>
        </p:nvSpPr>
        <p:spPr>
          <a:xfrm>
            <a:off x="5541044" y="2183487"/>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6.</a:t>
            </a:r>
          </a:p>
        </p:txBody>
      </p:sp>
      <p:sp>
        <p:nvSpPr>
          <p:cNvPr id="969" name="Google Shape;908;p30">
            <a:extLst>
              <a:ext uri="{FF2B5EF4-FFF2-40B4-BE49-F238E27FC236}">
                <a16:creationId xmlns:a16="http://schemas.microsoft.com/office/drawing/2014/main" id="{83899AAE-DF18-9C54-EF91-C97AFE9A1199}"/>
              </a:ext>
            </a:extLst>
          </p:cNvPr>
          <p:cNvSpPr txBox="1">
            <a:spLocks/>
          </p:cNvSpPr>
          <p:nvPr/>
        </p:nvSpPr>
        <p:spPr>
          <a:xfrm>
            <a:off x="5844432" y="2189539"/>
            <a:ext cx="2981515"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Use Case Diagram</a:t>
            </a:r>
          </a:p>
          <a:p>
            <a:pPr marL="0" indent="0"/>
            <a:endParaRPr lang="en-US" sz="2800" dirty="0"/>
          </a:p>
        </p:txBody>
      </p:sp>
      <p:sp>
        <p:nvSpPr>
          <p:cNvPr id="974" name="Google Shape;902;p30">
            <a:extLst>
              <a:ext uri="{FF2B5EF4-FFF2-40B4-BE49-F238E27FC236}">
                <a16:creationId xmlns:a16="http://schemas.microsoft.com/office/drawing/2014/main" id="{26386FA1-E9D5-B4D0-0D98-CE5E8037A2DF}"/>
              </a:ext>
            </a:extLst>
          </p:cNvPr>
          <p:cNvSpPr txBox="1">
            <a:spLocks/>
          </p:cNvSpPr>
          <p:nvPr/>
        </p:nvSpPr>
        <p:spPr>
          <a:xfrm>
            <a:off x="5541044" y="2922358"/>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7.</a:t>
            </a:r>
          </a:p>
        </p:txBody>
      </p:sp>
      <p:sp>
        <p:nvSpPr>
          <p:cNvPr id="975" name="Google Shape;908;p30">
            <a:extLst>
              <a:ext uri="{FF2B5EF4-FFF2-40B4-BE49-F238E27FC236}">
                <a16:creationId xmlns:a16="http://schemas.microsoft.com/office/drawing/2014/main" id="{9FA25EC8-57F9-5307-719E-BC0E196C17EE}"/>
              </a:ext>
            </a:extLst>
          </p:cNvPr>
          <p:cNvSpPr txBox="1">
            <a:spLocks/>
          </p:cNvSpPr>
          <p:nvPr/>
        </p:nvSpPr>
        <p:spPr>
          <a:xfrm>
            <a:off x="5844433" y="2928410"/>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Future Scope</a:t>
            </a:r>
          </a:p>
        </p:txBody>
      </p:sp>
      <p:sp>
        <p:nvSpPr>
          <p:cNvPr id="980" name="Google Shape;902;p30">
            <a:extLst>
              <a:ext uri="{FF2B5EF4-FFF2-40B4-BE49-F238E27FC236}">
                <a16:creationId xmlns:a16="http://schemas.microsoft.com/office/drawing/2014/main" id="{FCE09812-8D28-83BE-47B3-AA714818F66D}"/>
              </a:ext>
            </a:extLst>
          </p:cNvPr>
          <p:cNvSpPr txBox="1">
            <a:spLocks/>
          </p:cNvSpPr>
          <p:nvPr/>
        </p:nvSpPr>
        <p:spPr>
          <a:xfrm>
            <a:off x="5531005" y="3624162"/>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8.</a:t>
            </a:r>
          </a:p>
        </p:txBody>
      </p:sp>
      <p:sp>
        <p:nvSpPr>
          <p:cNvPr id="981" name="Google Shape;908;p30">
            <a:extLst>
              <a:ext uri="{FF2B5EF4-FFF2-40B4-BE49-F238E27FC236}">
                <a16:creationId xmlns:a16="http://schemas.microsoft.com/office/drawing/2014/main" id="{8A7E2741-D34B-B3B1-911A-FE07BBA99F5A}"/>
              </a:ext>
            </a:extLst>
          </p:cNvPr>
          <p:cNvSpPr txBox="1">
            <a:spLocks/>
          </p:cNvSpPr>
          <p:nvPr/>
        </p:nvSpPr>
        <p:spPr>
          <a:xfrm>
            <a:off x="5834394" y="3630214"/>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32"/>
          <p:cNvSpPr txBox="1">
            <a:spLocks noGrp="1"/>
          </p:cNvSpPr>
          <p:nvPr>
            <p:ph type="title"/>
          </p:nvPr>
        </p:nvSpPr>
        <p:spPr>
          <a:xfrm>
            <a:off x="4269850" y="2545603"/>
            <a:ext cx="397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22" name="Google Shape;1022;p32"/>
          <p:cNvSpPr txBox="1">
            <a:spLocks noGrp="1"/>
          </p:cNvSpPr>
          <p:nvPr>
            <p:ph type="title" idx="2"/>
          </p:nvPr>
        </p:nvSpPr>
        <p:spPr>
          <a:xfrm>
            <a:off x="4269850" y="1514950"/>
            <a:ext cx="1235700" cy="10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1</a:t>
            </a:r>
            <a:endParaRPr dirty="0"/>
          </a:p>
        </p:txBody>
      </p:sp>
      <p:pic>
        <p:nvPicPr>
          <p:cNvPr id="1023" name="Google Shape;1023;p32"/>
          <p:cNvPicPr preferRelativeResize="0">
            <a:picLocks noGrp="1"/>
          </p:cNvPicPr>
          <p:nvPr>
            <p:ph type="pic" idx="3"/>
          </p:nvPr>
        </p:nvPicPr>
        <p:blipFill rotWithShape="1">
          <a:blip r:embed="rId3">
            <a:alphaModFix/>
          </a:blip>
          <a:srcRect l="2150" r="107"/>
          <a:stretch/>
        </p:blipFill>
        <p:spPr>
          <a:xfrm>
            <a:off x="0" y="0"/>
            <a:ext cx="2694600" cy="2756936"/>
          </a:xfrm>
          <a:prstGeom prst="rect">
            <a:avLst/>
          </a:prstGeom>
        </p:spPr>
      </p:pic>
      <p:sp>
        <p:nvSpPr>
          <p:cNvPr id="1024" name="Google Shape;1024;p32"/>
          <p:cNvSpPr/>
          <p:nvPr/>
        </p:nvSpPr>
        <p:spPr>
          <a:xfrm>
            <a:off x="4531800" y="1115350"/>
            <a:ext cx="340200" cy="323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32"/>
          <p:cNvGrpSpPr/>
          <p:nvPr/>
        </p:nvGrpSpPr>
        <p:grpSpPr>
          <a:xfrm>
            <a:off x="2694591" y="0"/>
            <a:ext cx="1299932" cy="3962613"/>
            <a:chOff x="2680816" y="-1925"/>
            <a:chExt cx="1299932" cy="3962613"/>
          </a:xfrm>
        </p:grpSpPr>
        <p:sp>
          <p:nvSpPr>
            <p:cNvPr id="1026" name="Google Shape;1026;p32"/>
            <p:cNvSpPr/>
            <p:nvPr/>
          </p:nvSpPr>
          <p:spPr>
            <a:xfrm>
              <a:off x="2680832" y="-1925"/>
              <a:ext cx="1299900" cy="396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32"/>
            <p:cNvGrpSpPr/>
            <p:nvPr/>
          </p:nvGrpSpPr>
          <p:grpSpPr>
            <a:xfrm>
              <a:off x="2680816" y="284070"/>
              <a:ext cx="1299932" cy="3676618"/>
              <a:chOff x="2263475" y="3803350"/>
              <a:chExt cx="198475" cy="561350"/>
            </a:xfrm>
          </p:grpSpPr>
          <p:sp>
            <p:nvSpPr>
              <p:cNvPr id="1028" name="Google Shape;1028;p32"/>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4" name="Google Shape;1044;p32"/>
          <p:cNvGrpSpPr/>
          <p:nvPr/>
        </p:nvGrpSpPr>
        <p:grpSpPr>
          <a:xfrm>
            <a:off x="2680781" y="3958975"/>
            <a:ext cx="1313679" cy="1184400"/>
            <a:chOff x="2680832" y="3958975"/>
            <a:chExt cx="1299900" cy="1184400"/>
          </a:xfrm>
        </p:grpSpPr>
        <p:sp>
          <p:nvSpPr>
            <p:cNvPr id="1045" name="Google Shape;1045;p32"/>
            <p:cNvSpPr/>
            <p:nvPr/>
          </p:nvSpPr>
          <p:spPr>
            <a:xfrm>
              <a:off x="2680832" y="3958975"/>
              <a:ext cx="1299900" cy="118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32"/>
            <p:cNvGrpSpPr/>
            <p:nvPr/>
          </p:nvGrpSpPr>
          <p:grpSpPr>
            <a:xfrm>
              <a:off x="2828632" y="4050076"/>
              <a:ext cx="1004027" cy="1092456"/>
              <a:chOff x="2828632" y="4050076"/>
              <a:chExt cx="1004027" cy="1092456"/>
            </a:xfrm>
          </p:grpSpPr>
          <p:sp>
            <p:nvSpPr>
              <p:cNvPr id="1047" name="Google Shape;1047;p32"/>
              <p:cNvSpPr/>
              <p:nvPr/>
            </p:nvSpPr>
            <p:spPr>
              <a:xfrm>
                <a:off x="2828632" y="4524620"/>
                <a:ext cx="1004027" cy="142191"/>
              </a:xfrm>
              <a:custGeom>
                <a:avLst/>
                <a:gdLst/>
                <a:ahLst/>
                <a:cxnLst/>
                <a:rect l="l" t="t" r="r" b="b"/>
                <a:pathLst>
                  <a:path w="11093" h="1571" extrusionOk="0">
                    <a:moveTo>
                      <a:pt x="1" y="1"/>
                    </a:moveTo>
                    <a:lnTo>
                      <a:pt x="1" y="1571"/>
                    </a:lnTo>
                    <a:lnTo>
                      <a:pt x="11093" y="1571"/>
                    </a:lnTo>
                    <a:lnTo>
                      <a:pt x="1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9" name="Google Shape;1059;p32"/>
          <p:cNvGrpSpPr/>
          <p:nvPr/>
        </p:nvGrpSpPr>
        <p:grpSpPr>
          <a:xfrm>
            <a:off x="0" y="2756925"/>
            <a:ext cx="2694600" cy="2386500"/>
            <a:chOff x="0" y="2756925"/>
            <a:chExt cx="2694600" cy="2386500"/>
          </a:xfrm>
        </p:grpSpPr>
        <p:sp>
          <p:nvSpPr>
            <p:cNvPr id="1060" name="Google Shape;1060;p32"/>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32"/>
            <p:cNvGrpSpPr/>
            <p:nvPr/>
          </p:nvGrpSpPr>
          <p:grpSpPr>
            <a:xfrm>
              <a:off x="350790" y="2952895"/>
              <a:ext cx="1993020" cy="1981391"/>
              <a:chOff x="350790" y="2952895"/>
              <a:chExt cx="1993020" cy="1981391"/>
            </a:xfrm>
          </p:grpSpPr>
          <p:sp>
            <p:nvSpPr>
              <p:cNvPr id="1062" name="Google Shape;1062;p32"/>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32"/>
              <p:cNvGrpSpPr/>
              <p:nvPr/>
            </p:nvGrpSpPr>
            <p:grpSpPr>
              <a:xfrm>
                <a:off x="590325" y="2952895"/>
                <a:ext cx="1162400" cy="183467"/>
                <a:chOff x="-792476" y="1789776"/>
                <a:chExt cx="3011399" cy="475303"/>
              </a:xfrm>
            </p:grpSpPr>
            <p:sp>
              <p:nvSpPr>
                <p:cNvPr id="1070" name="Google Shape;1070;p32"/>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34"/>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111" name="Google Shape;1111;p34"/>
          <p:cNvSpPr txBox="1">
            <a:spLocks noGrp="1"/>
          </p:cNvSpPr>
          <p:nvPr>
            <p:ph type="subTitle" idx="3"/>
          </p:nvPr>
        </p:nvSpPr>
        <p:spPr>
          <a:xfrm>
            <a:off x="720000" y="951878"/>
            <a:ext cx="6841149" cy="2861839"/>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000" dirty="0"/>
              <a:t>Our Music Player Project, a digital solution designed to make your music experience more enjoyable and convenient. It's like having your favorite music collection at your fingertips, with easy-to-use features that help you find, listen to, and share your cherished songs. Join us as we explore what makes our music player special and how it can enhance your musical journey. Let's dive into the world of music together!"</a:t>
            </a:r>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966" name="Google Shape;966;p31"/>
          <p:cNvPicPr preferRelativeResize="0">
            <a:picLocks noGrp="1"/>
          </p:cNvPicPr>
          <p:nvPr>
            <p:ph type="pic" idx="2"/>
          </p:nvPr>
        </p:nvPicPr>
        <p:blipFill rotWithShape="1">
          <a:blip r:embed="rId3">
            <a:alphaModFix/>
          </a:blip>
          <a:srcRect t="1402" b="11994"/>
          <a:stretch/>
        </p:blipFill>
        <p:spPr>
          <a:xfrm>
            <a:off x="6652100" y="0"/>
            <a:ext cx="2491900" cy="3237975"/>
          </a:xfrm>
          <a:prstGeom prst="rect">
            <a:avLst/>
          </a:prstGeom>
        </p:spPr>
      </p:pic>
      <p:grpSp>
        <p:nvGrpSpPr>
          <p:cNvPr id="967" name="Google Shape;967;p31"/>
          <p:cNvGrpSpPr/>
          <p:nvPr/>
        </p:nvGrpSpPr>
        <p:grpSpPr>
          <a:xfrm>
            <a:off x="5662400" y="2413200"/>
            <a:ext cx="989700" cy="2730675"/>
            <a:chOff x="5662400" y="2413200"/>
            <a:chExt cx="989700" cy="2730675"/>
          </a:xfrm>
        </p:grpSpPr>
        <p:sp>
          <p:nvSpPr>
            <p:cNvPr id="968" name="Google Shape;968;p31"/>
            <p:cNvSpPr/>
            <p:nvPr/>
          </p:nvSpPr>
          <p:spPr>
            <a:xfrm>
              <a:off x="5662400" y="2413200"/>
              <a:ext cx="989700" cy="273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31"/>
            <p:cNvGrpSpPr/>
            <p:nvPr/>
          </p:nvGrpSpPr>
          <p:grpSpPr>
            <a:xfrm>
              <a:off x="5662400" y="2543028"/>
              <a:ext cx="989696" cy="2600847"/>
              <a:chOff x="2263475" y="3803350"/>
              <a:chExt cx="198475" cy="561350"/>
            </a:xfrm>
          </p:grpSpPr>
          <p:sp>
            <p:nvSpPr>
              <p:cNvPr id="970" name="Google Shape;970;p31"/>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6" name="Google Shape;986;p31"/>
          <p:cNvGrpSpPr/>
          <p:nvPr/>
        </p:nvGrpSpPr>
        <p:grpSpPr>
          <a:xfrm>
            <a:off x="5662400" y="3900"/>
            <a:ext cx="989700" cy="2409300"/>
            <a:chOff x="5662400" y="3800"/>
            <a:chExt cx="989700" cy="2409300"/>
          </a:xfrm>
        </p:grpSpPr>
        <p:sp>
          <p:nvSpPr>
            <p:cNvPr id="987" name="Google Shape;987;p31"/>
            <p:cNvSpPr/>
            <p:nvPr/>
          </p:nvSpPr>
          <p:spPr>
            <a:xfrm>
              <a:off x="5662400" y="3800"/>
              <a:ext cx="9897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31"/>
            <p:cNvGrpSpPr/>
            <p:nvPr/>
          </p:nvGrpSpPr>
          <p:grpSpPr>
            <a:xfrm>
              <a:off x="5789665" y="155693"/>
              <a:ext cx="735164" cy="2105525"/>
              <a:chOff x="3643703" y="415492"/>
              <a:chExt cx="1664397" cy="4766866"/>
            </a:xfrm>
          </p:grpSpPr>
          <p:sp>
            <p:nvSpPr>
              <p:cNvPr id="989" name="Google Shape;989;p3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3" name="Google Shape;1003;p31"/>
          <p:cNvGrpSpPr/>
          <p:nvPr/>
        </p:nvGrpSpPr>
        <p:grpSpPr>
          <a:xfrm>
            <a:off x="6652100" y="3237975"/>
            <a:ext cx="2491800" cy="1905600"/>
            <a:chOff x="6652100" y="3237975"/>
            <a:chExt cx="2491800" cy="1905600"/>
          </a:xfrm>
        </p:grpSpPr>
        <p:sp>
          <p:nvSpPr>
            <p:cNvPr id="1004" name="Google Shape;1004;p31"/>
            <p:cNvSpPr/>
            <p:nvPr/>
          </p:nvSpPr>
          <p:spPr>
            <a:xfrm>
              <a:off x="6652100" y="3237975"/>
              <a:ext cx="2491800" cy="190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1"/>
            <p:cNvGrpSpPr/>
            <p:nvPr/>
          </p:nvGrpSpPr>
          <p:grpSpPr>
            <a:xfrm>
              <a:off x="6946084" y="3490014"/>
              <a:ext cx="1903831" cy="1401522"/>
              <a:chOff x="6986276" y="3490014"/>
              <a:chExt cx="1903831" cy="1401522"/>
            </a:xfrm>
          </p:grpSpPr>
          <p:sp>
            <p:nvSpPr>
              <p:cNvPr id="1006" name="Google Shape;1006;p31"/>
              <p:cNvSpPr/>
              <p:nvPr/>
            </p:nvSpPr>
            <p:spPr>
              <a:xfrm>
                <a:off x="6986276" y="3490014"/>
                <a:ext cx="1903831" cy="1401522"/>
              </a:xfrm>
              <a:custGeom>
                <a:avLst/>
                <a:gdLst/>
                <a:ahLst/>
                <a:cxnLst/>
                <a:rect l="l" t="t" r="r" b="b"/>
                <a:pathLst>
                  <a:path w="15912" h="11714" extrusionOk="0">
                    <a:moveTo>
                      <a:pt x="0" y="1"/>
                    </a:moveTo>
                    <a:lnTo>
                      <a:pt x="0" y="11713"/>
                    </a:lnTo>
                    <a:lnTo>
                      <a:pt x="15911" y="11713"/>
                    </a:lnTo>
                    <a:lnTo>
                      <a:pt x="1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7075892" y="3795946"/>
                <a:ext cx="788118" cy="789657"/>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7260150" y="3980199"/>
                <a:ext cx="419604" cy="421270"/>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7146963" y="3868571"/>
                <a:ext cx="645977" cy="644408"/>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8012373" y="3795946"/>
                <a:ext cx="787998" cy="789657"/>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8196989" y="3980199"/>
                <a:ext cx="419245" cy="421270"/>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8083324" y="3868571"/>
                <a:ext cx="646096" cy="644408"/>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7143733" y="4604148"/>
                <a:ext cx="138432" cy="138429"/>
              </a:xfrm>
              <a:custGeom>
                <a:avLst/>
                <a:gdLst/>
                <a:ahLst/>
                <a:cxnLst/>
                <a:rect l="l" t="t" r="r" b="b"/>
                <a:pathLst>
                  <a:path w="1157" h="1157" extrusionOk="0">
                    <a:moveTo>
                      <a:pt x="580" y="1"/>
                    </a:moveTo>
                    <a:cubicBezTo>
                      <a:pt x="254" y="1"/>
                      <a:pt x="0" y="255"/>
                      <a:pt x="0" y="577"/>
                    </a:cubicBezTo>
                    <a:cubicBezTo>
                      <a:pt x="0" y="889"/>
                      <a:pt x="254" y="1157"/>
                      <a:pt x="580" y="1157"/>
                    </a:cubicBezTo>
                    <a:cubicBezTo>
                      <a:pt x="889" y="1157"/>
                      <a:pt x="1157" y="889"/>
                      <a:pt x="1157" y="57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8594219" y="4604148"/>
                <a:ext cx="138432" cy="138429"/>
              </a:xfrm>
              <a:custGeom>
                <a:avLst/>
                <a:gdLst/>
                <a:ahLst/>
                <a:cxnLst/>
                <a:rect l="l" t="t" r="r" b="b"/>
                <a:pathLst>
                  <a:path w="1157" h="1157" extrusionOk="0">
                    <a:moveTo>
                      <a:pt x="580" y="1"/>
                    </a:moveTo>
                    <a:cubicBezTo>
                      <a:pt x="268" y="1"/>
                      <a:pt x="0" y="255"/>
                      <a:pt x="0" y="577"/>
                    </a:cubicBezTo>
                    <a:cubicBezTo>
                      <a:pt x="0" y="889"/>
                      <a:pt x="268" y="1157"/>
                      <a:pt x="580" y="1157"/>
                    </a:cubicBezTo>
                    <a:cubicBezTo>
                      <a:pt x="902" y="1157"/>
                      <a:pt x="1157" y="889"/>
                      <a:pt x="1157" y="57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7143733" y="3667328"/>
                <a:ext cx="138432" cy="137233"/>
              </a:xfrm>
              <a:custGeom>
                <a:avLst/>
                <a:gdLst/>
                <a:ahLst/>
                <a:cxnLst/>
                <a:rect l="l" t="t" r="r" b="b"/>
                <a:pathLst>
                  <a:path w="1157" h="1147" extrusionOk="0">
                    <a:moveTo>
                      <a:pt x="580" y="1"/>
                    </a:moveTo>
                    <a:cubicBezTo>
                      <a:pt x="254" y="1"/>
                      <a:pt x="0" y="255"/>
                      <a:pt x="0" y="567"/>
                    </a:cubicBezTo>
                    <a:cubicBezTo>
                      <a:pt x="0" y="892"/>
                      <a:pt x="254" y="1147"/>
                      <a:pt x="580" y="1147"/>
                    </a:cubicBezTo>
                    <a:cubicBezTo>
                      <a:pt x="889" y="1147"/>
                      <a:pt x="1157" y="892"/>
                      <a:pt x="1157" y="56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8594219" y="3667328"/>
                <a:ext cx="138432" cy="137233"/>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Title 9">
            <a:extLst>
              <a:ext uri="{FF2B5EF4-FFF2-40B4-BE49-F238E27FC236}">
                <a16:creationId xmlns:a16="http://schemas.microsoft.com/office/drawing/2014/main" id="{4E43D755-DE5E-3CA9-7DCC-B9E5C0FCF6CB}"/>
              </a:ext>
            </a:extLst>
          </p:cNvPr>
          <p:cNvSpPr>
            <a:spLocks noGrp="1"/>
          </p:cNvSpPr>
          <p:nvPr>
            <p:ph type="title"/>
          </p:nvPr>
        </p:nvSpPr>
        <p:spPr>
          <a:xfrm>
            <a:off x="483268" y="2055104"/>
            <a:ext cx="4575303" cy="1516310"/>
          </a:xfrm>
        </p:spPr>
        <p:txBody>
          <a:bodyPr/>
          <a:lstStyle/>
          <a:p>
            <a:r>
              <a:rPr lang="en-US" sz="6000" dirty="0"/>
              <a:t>OBJECTIVES</a:t>
            </a:r>
          </a:p>
        </p:txBody>
      </p:sp>
      <p:pic>
        <p:nvPicPr>
          <p:cNvPr id="18" name="Picture 17">
            <a:extLst>
              <a:ext uri="{FF2B5EF4-FFF2-40B4-BE49-F238E27FC236}">
                <a16:creationId xmlns:a16="http://schemas.microsoft.com/office/drawing/2014/main" id="{4672EE4F-1ADA-25D4-9AFC-3E3A058D9320}"/>
              </a:ext>
            </a:extLst>
          </p:cNvPr>
          <p:cNvPicPr>
            <a:picLocks noChangeAspect="1"/>
          </p:cNvPicPr>
          <p:nvPr/>
        </p:nvPicPr>
        <p:blipFill>
          <a:blip r:embed="rId4"/>
          <a:stretch>
            <a:fillRect/>
          </a:stretch>
        </p:blipFill>
        <p:spPr>
          <a:xfrm>
            <a:off x="166037" y="1302488"/>
            <a:ext cx="1444877" cy="17131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7" name="Google Shape;1127;p3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OBJECTIVES</a:t>
            </a:r>
            <a:endParaRPr dirty="0"/>
          </a:p>
        </p:txBody>
      </p:sp>
      <p:sp>
        <p:nvSpPr>
          <p:cNvPr id="1141" name="Google Shape;1141;p35"/>
          <p:cNvSpPr/>
          <p:nvPr/>
        </p:nvSpPr>
        <p:spPr>
          <a:xfrm>
            <a:off x="3166571"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a16="http://schemas.microsoft.com/office/drawing/2014/main" id="{7181301C-A64E-7D90-E478-14DD8A0787E3}"/>
              </a:ext>
            </a:extLst>
          </p:cNvPr>
          <p:cNvSpPr txBox="1"/>
          <p:nvPr/>
        </p:nvSpPr>
        <p:spPr>
          <a:xfrm>
            <a:off x="1413066" y="1147120"/>
            <a:ext cx="7017834" cy="3734356"/>
          </a:xfrm>
          <a:prstGeom prst="rect">
            <a:avLst/>
          </a:prstGeom>
          <a:noFill/>
        </p:spPr>
        <p:txBody>
          <a:bodyPr wrap="square">
            <a:spAutoFit/>
          </a:bodyPr>
          <a:lstStyle/>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provide a user-friendly search .</a:t>
            </a: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maintain records of music tracks and their details.</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provide comprehensive song information, enhancing the listening experience.</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seamlessly log daily music interactions, ensuring accessibility and clarity.</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maintain organized records of songs, artists, albums, and playlists.</a:t>
            </a:r>
            <a:endParaRPr lang="en-US" dirty="0">
              <a:effectLst/>
              <a:latin typeface="Albert Sans" panose="020B0604020202020204" charset="0"/>
              <a:ea typeface="Calibri" panose="020F0502020204030204" pitchFamily="34" charset="0"/>
              <a:cs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4170479" y="1228626"/>
            <a:ext cx="4260300" cy="1640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3</a:t>
            </a:r>
            <a:endParaRPr sz="6000" dirty="0"/>
          </a:p>
        </p:txBody>
      </p:sp>
      <p:sp>
        <p:nvSpPr>
          <p:cNvPr id="1225" name="Google Shape;1225;p38"/>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Anton" pitchFamily="2" charset="0"/>
              </a:rPr>
              <a:t>FEATURES</a:t>
            </a:r>
            <a:endParaRPr sz="6000" dirty="0">
              <a:latin typeface="Anton" pitchFamily="2" charset="0"/>
            </a:endParaRPr>
          </a:p>
        </p:txBody>
      </p:sp>
      <p:grpSp>
        <p:nvGrpSpPr>
          <p:cNvPr id="1227" name="Google Shape;1227;p38"/>
          <p:cNvGrpSpPr/>
          <p:nvPr/>
        </p:nvGrpSpPr>
        <p:grpSpPr>
          <a:xfrm>
            <a:off x="969300" y="0"/>
            <a:ext cx="2357700" cy="3055307"/>
            <a:chOff x="6786300" y="0"/>
            <a:chExt cx="2357700" cy="3048600"/>
          </a:xfrm>
        </p:grpSpPr>
        <p:sp>
          <p:nvSpPr>
            <p:cNvPr id="1228" name="Google Shape;1228;p38"/>
            <p:cNvSpPr/>
            <p:nvPr/>
          </p:nvSpPr>
          <p:spPr>
            <a:xfrm>
              <a:off x="6786300" y="0"/>
              <a:ext cx="2357700" cy="304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9" name="Google Shape;1229;p38"/>
            <p:cNvGrpSpPr/>
            <p:nvPr/>
          </p:nvGrpSpPr>
          <p:grpSpPr>
            <a:xfrm>
              <a:off x="7049393" y="266965"/>
              <a:ext cx="1831514" cy="2559312"/>
              <a:chOff x="7049393" y="266965"/>
              <a:chExt cx="1831514" cy="2559312"/>
            </a:xfrm>
          </p:grpSpPr>
          <p:sp>
            <p:nvSpPr>
              <p:cNvPr id="1230" name="Google Shape;1230;p3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049393" y="26696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8734807" y="26696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38"/>
          <p:cNvGrpSpPr/>
          <p:nvPr/>
        </p:nvGrpSpPr>
        <p:grpSpPr>
          <a:xfrm>
            <a:off x="969300" y="3055306"/>
            <a:ext cx="2357775" cy="2088187"/>
            <a:chOff x="0" y="2756925"/>
            <a:chExt cx="2694600" cy="2386500"/>
          </a:xfrm>
        </p:grpSpPr>
        <p:sp>
          <p:nvSpPr>
            <p:cNvPr id="1269" name="Google Shape;1269;p38"/>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8"/>
            <p:cNvGrpSpPr/>
            <p:nvPr/>
          </p:nvGrpSpPr>
          <p:grpSpPr>
            <a:xfrm>
              <a:off x="350790" y="2952895"/>
              <a:ext cx="1993020" cy="1981391"/>
              <a:chOff x="350790" y="2952895"/>
              <a:chExt cx="1993020" cy="1981391"/>
            </a:xfrm>
          </p:grpSpPr>
          <p:sp>
            <p:nvSpPr>
              <p:cNvPr id="1271" name="Google Shape;1271;p38"/>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8"/>
              <p:cNvGrpSpPr/>
              <p:nvPr/>
            </p:nvGrpSpPr>
            <p:grpSpPr>
              <a:xfrm>
                <a:off x="590325" y="2952895"/>
                <a:ext cx="1162400" cy="183467"/>
                <a:chOff x="-792476" y="1789776"/>
                <a:chExt cx="3011399" cy="475303"/>
              </a:xfrm>
            </p:grpSpPr>
            <p:sp>
              <p:nvSpPr>
                <p:cNvPr id="1279" name="Google Shape;1279;p38"/>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1141;p35">
            <a:extLst>
              <a:ext uri="{FF2B5EF4-FFF2-40B4-BE49-F238E27FC236}">
                <a16:creationId xmlns:a16="http://schemas.microsoft.com/office/drawing/2014/main" id="{9D037DEC-B0AB-3603-A1AB-434DD227F8D8}"/>
              </a:ext>
            </a:extLst>
          </p:cNvPr>
          <p:cNvSpPr/>
          <p:nvPr/>
        </p:nvSpPr>
        <p:spPr>
          <a:xfrm>
            <a:off x="4260271" y="1423646"/>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7" name="Google Shape;1127;p3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1129" name="Google Shape;1129;p35"/>
          <p:cNvSpPr txBox="1">
            <a:spLocks noGrp="1"/>
          </p:cNvSpPr>
          <p:nvPr>
            <p:ph type="subTitle" idx="2"/>
          </p:nvPr>
        </p:nvSpPr>
        <p:spPr>
          <a:xfrm>
            <a:off x="1179619" y="1191724"/>
            <a:ext cx="7696751" cy="3789153"/>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Login and Register</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Playback Controls</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Playlist Creation</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a:t>Searching Song</a:t>
            </a:r>
            <a:endParaRPr lang="en-US" sz="2400" dirty="0"/>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Background Playback</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Radio and Streaming</a:t>
            </a:r>
          </a:p>
        </p:txBody>
      </p:sp>
      <p:sp>
        <p:nvSpPr>
          <p:cNvPr id="1141" name="Google Shape;1141;p35"/>
          <p:cNvSpPr/>
          <p:nvPr/>
        </p:nvSpPr>
        <p:spPr>
          <a:xfrm>
            <a:off x="2765127"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7823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516849" y="137736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4</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398977" y="2409180"/>
            <a:ext cx="7101990" cy="3144806"/>
          </a:xfrm>
        </p:spPr>
        <p:txBody>
          <a:bodyPr/>
          <a:lstStyle/>
          <a:p>
            <a:r>
              <a:rPr lang="en-US" sz="6000" dirty="0">
                <a:latin typeface="Anton" pitchFamily="2" charset="0"/>
              </a:rPr>
              <a:t>  ADVANTAGES</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942378" y="1034234"/>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9746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Music Record Pitch Deck by Slidesgo">
  <a:themeElements>
    <a:clrScheme name="Simple Light">
      <a:dk1>
        <a:srgbClr val="102830"/>
      </a:dk1>
      <a:lt1>
        <a:srgbClr val="FF6464"/>
      </a:lt1>
      <a:dk2>
        <a:srgbClr val="FFF7E2"/>
      </a:dk2>
      <a:lt2>
        <a:srgbClr val="F6E09F"/>
      </a:lt2>
      <a:accent1>
        <a:srgbClr val="BF3F3F"/>
      </a:accent1>
      <a:accent2>
        <a:srgbClr val="CCCCCC"/>
      </a:accent2>
      <a:accent3>
        <a:srgbClr val="FFFFFF"/>
      </a:accent3>
      <a:accent4>
        <a:srgbClr val="FFFFFF"/>
      </a:accent4>
      <a:accent5>
        <a:srgbClr val="FFFFFF"/>
      </a:accent5>
      <a:accent6>
        <a:srgbClr val="FFFFFF"/>
      </a:accent6>
      <a:hlink>
        <a:srgbClr val="1028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352</Words>
  <Application>Microsoft Office PowerPoint</Application>
  <PresentationFormat>On-screen Show (16:9)</PresentationFormat>
  <Paragraphs>59</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Google Sans</vt:lpstr>
      <vt:lpstr>Anton</vt:lpstr>
      <vt:lpstr>Bebas Neue</vt:lpstr>
      <vt:lpstr>Nunito Light</vt:lpstr>
      <vt:lpstr>PT Sans</vt:lpstr>
      <vt:lpstr>Arial</vt:lpstr>
      <vt:lpstr>Anaheim</vt:lpstr>
      <vt:lpstr>Albert Sans</vt:lpstr>
      <vt:lpstr>Music Record Pitch Deck by Slidesgo</vt:lpstr>
      <vt:lpstr>MUSIC PLAYER</vt:lpstr>
      <vt:lpstr>TABLE OF CONTENTS</vt:lpstr>
      <vt:lpstr>INTRODUCTION</vt:lpstr>
      <vt:lpstr>INTRODUCTION</vt:lpstr>
      <vt:lpstr>OBJECTIVES</vt:lpstr>
      <vt:lpstr> OBJECTIVES</vt:lpstr>
      <vt:lpstr>3</vt:lpstr>
      <vt:lpstr>FEATURES</vt:lpstr>
      <vt:lpstr>  4</vt:lpstr>
      <vt:lpstr>ADVANTAGES</vt:lpstr>
      <vt:lpstr>AGILE METHODOLOGY </vt:lpstr>
      <vt:lpstr>AGILE METHODOLOGY </vt:lpstr>
      <vt:lpstr>  6</vt:lpstr>
      <vt:lpstr>USE CASE DIAGRAM</vt:lpstr>
      <vt:lpstr>7</vt:lpstr>
      <vt:lpstr>FUTURE SCOPE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cp:lastModifiedBy>LENOVO</cp:lastModifiedBy>
  <cp:revision>34</cp:revision>
  <dcterms:modified xsi:type="dcterms:W3CDTF">2023-09-17T07:38:32Z</dcterms:modified>
</cp:coreProperties>
</file>