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4"/>
  </p:notesMasterIdLst>
  <p:sldIdLst>
    <p:sldId id="256" r:id="rId2"/>
    <p:sldId id="258" r:id="rId3"/>
    <p:sldId id="260" r:id="rId4"/>
    <p:sldId id="262" r:id="rId5"/>
    <p:sldId id="259" r:id="rId6"/>
    <p:sldId id="263" r:id="rId7"/>
    <p:sldId id="266" r:id="rId8"/>
    <p:sldId id="297" r:id="rId9"/>
    <p:sldId id="298" r:id="rId10"/>
    <p:sldId id="269" r:id="rId11"/>
    <p:sldId id="308" r:id="rId12"/>
    <p:sldId id="307" r:id="rId13"/>
    <p:sldId id="309" r:id="rId14"/>
    <p:sldId id="304" r:id="rId15"/>
    <p:sldId id="261" r:id="rId16"/>
    <p:sldId id="264" r:id="rId17"/>
    <p:sldId id="265" r:id="rId18"/>
    <p:sldId id="267" r:id="rId19"/>
    <p:sldId id="300" r:id="rId20"/>
    <p:sldId id="270" r:id="rId21"/>
    <p:sldId id="301" r:id="rId22"/>
    <p:sldId id="303" r:id="rId23"/>
  </p:sldIdLst>
  <p:sldSz cx="9144000" cy="5143500" type="screen16x9"/>
  <p:notesSz cx="6858000" cy="9144000"/>
  <p:embeddedFontLst>
    <p:embeddedFont>
      <p:font typeface="Albert Sans" panose="020B0604020202020204" charset="0"/>
      <p:regular r:id="rId25"/>
      <p:bold r:id="rId26"/>
      <p:italic r:id="rId27"/>
      <p:boldItalic r:id="rId28"/>
    </p:embeddedFont>
    <p:embeddedFont>
      <p:font typeface="Anaheim" panose="020B0604020202020204" charset="0"/>
      <p:regular r:id="rId29"/>
    </p:embeddedFont>
    <p:embeddedFont>
      <p:font typeface="Anton" pitchFamily="2" charset="0"/>
      <p:regular r:id="rId30"/>
    </p:embeddedFont>
    <p:embeddedFont>
      <p:font typeface="Bebas Neue" panose="020B0606020202050201" pitchFamily="34" charset="0"/>
      <p:regular r:id="rId31"/>
    </p:embeddedFont>
    <p:embeddedFont>
      <p:font typeface="Nunito Light" pitchFamily="2" charset="0"/>
      <p:regular r:id="rId32"/>
      <p:italic r:id="rId33"/>
    </p:embeddedFont>
    <p:embeddedFont>
      <p:font typeface="PT Sans" panose="020B0503020203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BD094A-626C-436A-BC71-A96715257630}">
  <a:tblStyle styleId="{55BD094A-626C-436A-BC71-A967152576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22C8416-BF8C-4FFF-84F4-06D84B2B1EA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15" d="100"/>
          <a:sy n="115" d="100"/>
        </p:scale>
        <p:origin x="475"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780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409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67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6" name="Google Shape;1366;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462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56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9" name="Google Shape;101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1055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30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1250" y="1175588"/>
            <a:ext cx="3901800" cy="29166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6600" b="0">
                <a:latin typeface="Anton"/>
                <a:ea typeface="Anton"/>
                <a:cs typeface="Anton"/>
                <a:sym typeface="Anton"/>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1250" y="3949313"/>
            <a:ext cx="3901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33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38"/>
        <p:cNvGrpSpPr/>
        <p:nvPr/>
      </p:nvGrpSpPr>
      <p:grpSpPr>
        <a:xfrm>
          <a:off x="0" y="0"/>
          <a:ext cx="0" cy="0"/>
          <a:chOff x="0" y="0"/>
          <a:chExt cx="0" cy="0"/>
        </a:xfrm>
      </p:grpSpPr>
      <p:sp>
        <p:nvSpPr>
          <p:cNvPr id="339" name="Google Shape;339;p13"/>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0" name="Google Shape;340;p13"/>
          <p:cNvSpPr txBox="1">
            <a:spLocks noGrp="1"/>
          </p:cNvSpPr>
          <p:nvPr>
            <p:ph type="title" idx="2" hasCustomPrompt="1"/>
          </p:nvPr>
        </p:nvSpPr>
        <p:spPr>
          <a:xfrm>
            <a:off x="1482000" y="1367677"/>
            <a:ext cx="734700" cy="635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1" name="Google Shape;341;p13"/>
          <p:cNvSpPr txBox="1">
            <a:spLocks noGrp="1"/>
          </p:cNvSpPr>
          <p:nvPr>
            <p:ph type="title" idx="3" hasCustomPrompt="1"/>
          </p:nvPr>
        </p:nvSpPr>
        <p:spPr>
          <a:xfrm>
            <a:off x="1482000" y="2953348"/>
            <a:ext cx="734700" cy="635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2" name="Google Shape;342;p13"/>
          <p:cNvSpPr txBox="1">
            <a:spLocks noGrp="1"/>
          </p:cNvSpPr>
          <p:nvPr>
            <p:ph type="title" idx="4" hasCustomPrompt="1"/>
          </p:nvPr>
        </p:nvSpPr>
        <p:spPr>
          <a:xfrm>
            <a:off x="3800275" y="1367677"/>
            <a:ext cx="734700" cy="635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3" name="Google Shape;343;p13"/>
          <p:cNvSpPr txBox="1">
            <a:spLocks noGrp="1"/>
          </p:cNvSpPr>
          <p:nvPr>
            <p:ph type="title" idx="5" hasCustomPrompt="1"/>
          </p:nvPr>
        </p:nvSpPr>
        <p:spPr>
          <a:xfrm>
            <a:off x="3800275" y="2953348"/>
            <a:ext cx="734700" cy="635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4" name="Google Shape;344;p13"/>
          <p:cNvSpPr txBox="1">
            <a:spLocks noGrp="1"/>
          </p:cNvSpPr>
          <p:nvPr>
            <p:ph type="title" idx="6" hasCustomPrompt="1"/>
          </p:nvPr>
        </p:nvSpPr>
        <p:spPr>
          <a:xfrm>
            <a:off x="6118550" y="1367677"/>
            <a:ext cx="734700" cy="635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5" name="Google Shape;345;p13"/>
          <p:cNvSpPr txBox="1">
            <a:spLocks noGrp="1"/>
          </p:cNvSpPr>
          <p:nvPr>
            <p:ph type="title" idx="7" hasCustomPrompt="1"/>
          </p:nvPr>
        </p:nvSpPr>
        <p:spPr>
          <a:xfrm>
            <a:off x="6118550" y="2953348"/>
            <a:ext cx="734700" cy="635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6" name="Google Shape;346;p13"/>
          <p:cNvSpPr txBox="1">
            <a:spLocks noGrp="1"/>
          </p:cNvSpPr>
          <p:nvPr>
            <p:ph type="subTitle" idx="1"/>
          </p:nvPr>
        </p:nvSpPr>
        <p:spPr>
          <a:xfrm>
            <a:off x="1482000" y="1912475"/>
            <a:ext cx="2305500" cy="51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7" name="Google Shape;347;p13"/>
          <p:cNvSpPr txBox="1">
            <a:spLocks noGrp="1"/>
          </p:cNvSpPr>
          <p:nvPr>
            <p:ph type="subTitle" idx="8"/>
          </p:nvPr>
        </p:nvSpPr>
        <p:spPr>
          <a:xfrm>
            <a:off x="3800275" y="1912475"/>
            <a:ext cx="2305500" cy="51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8" name="Google Shape;348;p13"/>
          <p:cNvSpPr txBox="1">
            <a:spLocks noGrp="1"/>
          </p:cNvSpPr>
          <p:nvPr>
            <p:ph type="subTitle" idx="9"/>
          </p:nvPr>
        </p:nvSpPr>
        <p:spPr>
          <a:xfrm>
            <a:off x="6118550" y="1912475"/>
            <a:ext cx="2305500" cy="51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9" name="Google Shape;349;p13"/>
          <p:cNvSpPr txBox="1">
            <a:spLocks noGrp="1"/>
          </p:cNvSpPr>
          <p:nvPr>
            <p:ph type="subTitle" idx="13"/>
          </p:nvPr>
        </p:nvSpPr>
        <p:spPr>
          <a:xfrm>
            <a:off x="1482000" y="3498350"/>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0" name="Google Shape;350;p13"/>
          <p:cNvSpPr txBox="1">
            <a:spLocks noGrp="1"/>
          </p:cNvSpPr>
          <p:nvPr>
            <p:ph type="subTitle" idx="14"/>
          </p:nvPr>
        </p:nvSpPr>
        <p:spPr>
          <a:xfrm>
            <a:off x="3800275" y="3498350"/>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1" name="Google Shape;351;p13"/>
          <p:cNvSpPr txBox="1">
            <a:spLocks noGrp="1"/>
          </p:cNvSpPr>
          <p:nvPr>
            <p:ph type="subTitle" idx="15"/>
          </p:nvPr>
        </p:nvSpPr>
        <p:spPr>
          <a:xfrm>
            <a:off x="6118550" y="3498350"/>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52" name="Google Shape;352;p13"/>
          <p:cNvGrpSpPr/>
          <p:nvPr/>
        </p:nvGrpSpPr>
        <p:grpSpPr>
          <a:xfrm>
            <a:off x="0" y="3683925"/>
            <a:ext cx="967800" cy="1459584"/>
            <a:chOff x="7572375" y="3683925"/>
            <a:chExt cx="967800" cy="1459584"/>
          </a:xfrm>
        </p:grpSpPr>
        <p:sp>
          <p:nvSpPr>
            <p:cNvPr id="353" name="Google Shape;353;p13"/>
            <p:cNvSpPr/>
            <p:nvPr/>
          </p:nvSpPr>
          <p:spPr>
            <a:xfrm>
              <a:off x="7572375" y="3683925"/>
              <a:ext cx="967800" cy="145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13"/>
            <p:cNvGrpSpPr/>
            <p:nvPr/>
          </p:nvGrpSpPr>
          <p:grpSpPr>
            <a:xfrm>
              <a:off x="7637621" y="3844568"/>
              <a:ext cx="837309" cy="1298941"/>
              <a:chOff x="7637621" y="3844568"/>
              <a:chExt cx="837309" cy="1298941"/>
            </a:xfrm>
          </p:grpSpPr>
          <p:sp>
            <p:nvSpPr>
              <p:cNvPr id="355" name="Google Shape;355;p13"/>
              <p:cNvSpPr/>
              <p:nvPr/>
            </p:nvSpPr>
            <p:spPr>
              <a:xfrm>
                <a:off x="7637621" y="3844568"/>
                <a:ext cx="837309" cy="1298941"/>
              </a:xfrm>
              <a:custGeom>
                <a:avLst/>
                <a:gdLst/>
                <a:ahLst/>
                <a:cxnLst/>
                <a:rect l="l" t="t" r="r" b="b"/>
                <a:pathLst>
                  <a:path w="11066" h="17167" extrusionOk="0">
                    <a:moveTo>
                      <a:pt x="3337" y="0"/>
                    </a:moveTo>
                    <a:lnTo>
                      <a:pt x="0" y="17166"/>
                    </a:lnTo>
                    <a:lnTo>
                      <a:pt x="11065" y="17166"/>
                    </a:lnTo>
                    <a:lnTo>
                      <a:pt x="77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7787437" y="3929994"/>
                <a:ext cx="537600" cy="835039"/>
              </a:xfrm>
              <a:custGeom>
                <a:avLst/>
                <a:gdLst/>
                <a:ahLst/>
                <a:cxnLst/>
                <a:rect l="l" t="t" r="r" b="b"/>
                <a:pathLst>
                  <a:path w="7105" h="11036" extrusionOk="0">
                    <a:moveTo>
                      <a:pt x="2134" y="1"/>
                    </a:moveTo>
                    <a:lnTo>
                      <a:pt x="1" y="11035"/>
                    </a:lnTo>
                    <a:lnTo>
                      <a:pt x="7105" y="11035"/>
                    </a:lnTo>
                    <a:lnTo>
                      <a:pt x="49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8045077" y="3929994"/>
                <a:ext cx="21338" cy="835039"/>
              </a:xfrm>
              <a:custGeom>
                <a:avLst/>
                <a:gdLst/>
                <a:ahLst/>
                <a:cxnLst/>
                <a:rect l="l" t="t" r="r" b="b"/>
                <a:pathLst>
                  <a:path w="282" h="11036" extrusionOk="0">
                    <a:moveTo>
                      <a:pt x="0" y="1"/>
                    </a:moveTo>
                    <a:lnTo>
                      <a:pt x="0" y="11035"/>
                    </a:lnTo>
                    <a:lnTo>
                      <a:pt x="282" y="11035"/>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7709200" y="3861744"/>
                <a:ext cx="357214" cy="907602"/>
              </a:xfrm>
              <a:custGeom>
                <a:avLst/>
                <a:gdLst/>
                <a:ahLst/>
                <a:cxnLst/>
                <a:rect l="l" t="t" r="r" b="b"/>
                <a:pathLst>
                  <a:path w="4721" h="11995" extrusionOk="0">
                    <a:moveTo>
                      <a:pt x="255" y="1"/>
                    </a:moveTo>
                    <a:lnTo>
                      <a:pt x="0" y="99"/>
                    </a:lnTo>
                    <a:lnTo>
                      <a:pt x="4453" y="11995"/>
                    </a:lnTo>
                    <a:lnTo>
                      <a:pt x="4721" y="11897"/>
                    </a:lnTo>
                    <a:lnTo>
                      <a:pt x="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7813088" y="4841908"/>
                <a:ext cx="486299" cy="216099"/>
              </a:xfrm>
              <a:custGeom>
                <a:avLst/>
                <a:gdLst/>
                <a:ahLst/>
                <a:cxnLst/>
                <a:rect l="l" t="t" r="r" b="b"/>
                <a:pathLst>
                  <a:path w="6427" h="2856" extrusionOk="0">
                    <a:moveTo>
                      <a:pt x="6145" y="286"/>
                    </a:moveTo>
                    <a:lnTo>
                      <a:pt x="6145" y="2575"/>
                    </a:lnTo>
                    <a:lnTo>
                      <a:pt x="282" y="2575"/>
                    </a:lnTo>
                    <a:lnTo>
                      <a:pt x="282" y="286"/>
                    </a:lnTo>
                    <a:close/>
                    <a:moveTo>
                      <a:pt x="1" y="1"/>
                    </a:moveTo>
                    <a:lnTo>
                      <a:pt x="1" y="2856"/>
                    </a:lnTo>
                    <a:lnTo>
                      <a:pt x="6427" y="2856"/>
                    </a:lnTo>
                    <a:lnTo>
                      <a:pt x="64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0" name="Google Shape;360;p13"/>
          <p:cNvGrpSpPr/>
          <p:nvPr/>
        </p:nvGrpSpPr>
        <p:grpSpPr>
          <a:xfrm>
            <a:off x="0" y="0"/>
            <a:ext cx="967800" cy="2787600"/>
            <a:chOff x="7572375" y="0"/>
            <a:chExt cx="967800" cy="2787600"/>
          </a:xfrm>
        </p:grpSpPr>
        <p:sp>
          <p:nvSpPr>
            <p:cNvPr id="361" name="Google Shape;361;p13"/>
            <p:cNvSpPr/>
            <p:nvPr/>
          </p:nvSpPr>
          <p:spPr>
            <a:xfrm>
              <a:off x="7572375" y="0"/>
              <a:ext cx="967800" cy="2787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rot="5400000">
              <a:off x="7893907" y="369487"/>
              <a:ext cx="323522" cy="323536"/>
            </a:xfrm>
            <a:custGeom>
              <a:avLst/>
              <a:gdLst/>
              <a:ahLst/>
              <a:cxnLst/>
              <a:rect l="l" t="t" r="r" b="b"/>
              <a:pathLst>
                <a:path w="1866" h="1866" extrusionOk="0">
                  <a:moveTo>
                    <a:pt x="933" y="0"/>
                  </a:moveTo>
                  <a:cubicBezTo>
                    <a:pt x="411" y="0"/>
                    <a:pt x="1" y="410"/>
                    <a:pt x="1" y="933"/>
                  </a:cubicBezTo>
                  <a:cubicBezTo>
                    <a:pt x="1" y="1441"/>
                    <a:pt x="411" y="1865"/>
                    <a:pt x="933" y="1865"/>
                  </a:cubicBezTo>
                  <a:cubicBezTo>
                    <a:pt x="1442" y="1865"/>
                    <a:pt x="1866" y="1441"/>
                    <a:pt x="1866" y="933"/>
                  </a:cubicBezTo>
                  <a:cubicBezTo>
                    <a:pt x="1866" y="410"/>
                    <a:pt x="144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rot="5400000">
              <a:off x="8114360" y="450718"/>
              <a:ext cx="44385" cy="161768"/>
            </a:xfrm>
            <a:custGeom>
              <a:avLst/>
              <a:gdLst/>
              <a:ahLst/>
              <a:cxnLst/>
              <a:rect l="l" t="t" r="r" b="b"/>
              <a:pathLst>
                <a:path w="256" h="933" extrusionOk="0">
                  <a:moveTo>
                    <a:pt x="1" y="0"/>
                  </a:moveTo>
                  <a:lnTo>
                    <a:pt x="1" y="933"/>
                  </a:lnTo>
                  <a:lnTo>
                    <a:pt x="255" y="933"/>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rot="5400000">
              <a:off x="7879257" y="943973"/>
              <a:ext cx="355250" cy="323536"/>
            </a:xfrm>
            <a:custGeom>
              <a:avLst/>
              <a:gdLst/>
              <a:ahLst/>
              <a:cxnLst/>
              <a:rect l="l" t="t" r="r" b="b"/>
              <a:pathLst>
                <a:path w="2049" h="1866" extrusionOk="0">
                  <a:moveTo>
                    <a:pt x="1026" y="0"/>
                  </a:moveTo>
                  <a:cubicBezTo>
                    <a:pt x="789" y="0"/>
                    <a:pt x="553" y="92"/>
                    <a:pt x="370" y="275"/>
                  </a:cubicBezTo>
                  <a:cubicBezTo>
                    <a:pt x="0" y="641"/>
                    <a:pt x="0" y="1235"/>
                    <a:pt x="370" y="1591"/>
                  </a:cubicBezTo>
                  <a:cubicBezTo>
                    <a:pt x="553" y="1774"/>
                    <a:pt x="789" y="1865"/>
                    <a:pt x="1026" y="1865"/>
                  </a:cubicBezTo>
                  <a:cubicBezTo>
                    <a:pt x="1263" y="1865"/>
                    <a:pt x="1499" y="1774"/>
                    <a:pt x="1682" y="1591"/>
                  </a:cubicBezTo>
                  <a:cubicBezTo>
                    <a:pt x="2048" y="1235"/>
                    <a:pt x="2048" y="641"/>
                    <a:pt x="1682" y="275"/>
                  </a:cubicBezTo>
                  <a:cubicBezTo>
                    <a:pt x="1499" y="92"/>
                    <a:pt x="1263" y="0"/>
                    <a:pt x="10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rot="5400000">
              <a:off x="8040934" y="1089701"/>
              <a:ext cx="144770" cy="144776"/>
            </a:xfrm>
            <a:custGeom>
              <a:avLst/>
              <a:gdLst/>
              <a:ahLst/>
              <a:cxnLst/>
              <a:rect l="l" t="t" r="r" b="b"/>
              <a:pathLst>
                <a:path w="835" h="835" extrusionOk="0">
                  <a:moveTo>
                    <a:pt x="665" y="0"/>
                  </a:moveTo>
                  <a:lnTo>
                    <a:pt x="1" y="651"/>
                  </a:lnTo>
                  <a:lnTo>
                    <a:pt x="184" y="834"/>
                  </a:lnTo>
                  <a:lnTo>
                    <a:pt x="835" y="183"/>
                  </a:lnTo>
                  <a:lnTo>
                    <a:pt x="6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rot="5400000">
              <a:off x="7893907" y="1518286"/>
              <a:ext cx="323522" cy="323536"/>
            </a:xfrm>
            <a:custGeom>
              <a:avLst/>
              <a:gdLst/>
              <a:ahLst/>
              <a:cxnLst/>
              <a:rect l="l" t="t" r="r" b="b"/>
              <a:pathLst>
                <a:path w="1866" h="1866" extrusionOk="0">
                  <a:moveTo>
                    <a:pt x="933" y="0"/>
                  </a:moveTo>
                  <a:cubicBezTo>
                    <a:pt x="425" y="0"/>
                    <a:pt x="1" y="410"/>
                    <a:pt x="1" y="933"/>
                  </a:cubicBezTo>
                  <a:cubicBezTo>
                    <a:pt x="1" y="1441"/>
                    <a:pt x="425" y="1865"/>
                    <a:pt x="933" y="1865"/>
                  </a:cubicBezTo>
                  <a:cubicBezTo>
                    <a:pt x="1459" y="1865"/>
                    <a:pt x="1866" y="1441"/>
                    <a:pt x="1866" y="933"/>
                  </a:cubicBezTo>
                  <a:cubicBezTo>
                    <a:pt x="1866" y="410"/>
                    <a:pt x="1459"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rot="5400000">
              <a:off x="7952678" y="1599431"/>
              <a:ext cx="44385" cy="161942"/>
            </a:xfrm>
            <a:custGeom>
              <a:avLst/>
              <a:gdLst/>
              <a:ahLst/>
              <a:cxnLst/>
              <a:rect l="l" t="t" r="r" b="b"/>
              <a:pathLst>
                <a:path w="256" h="934" extrusionOk="0">
                  <a:moveTo>
                    <a:pt x="1" y="1"/>
                  </a:moveTo>
                  <a:lnTo>
                    <a:pt x="1" y="933"/>
                  </a:lnTo>
                  <a:lnTo>
                    <a:pt x="255" y="933"/>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rot="5400000">
              <a:off x="7893907" y="2094593"/>
              <a:ext cx="323522" cy="323536"/>
            </a:xfrm>
            <a:custGeom>
              <a:avLst/>
              <a:gdLst/>
              <a:ahLst/>
              <a:cxnLst/>
              <a:rect l="l" t="t" r="r" b="b"/>
              <a:pathLst>
                <a:path w="1866" h="1866" extrusionOk="0">
                  <a:moveTo>
                    <a:pt x="933" y="0"/>
                  </a:moveTo>
                  <a:cubicBezTo>
                    <a:pt x="424" y="0"/>
                    <a:pt x="0" y="410"/>
                    <a:pt x="0" y="933"/>
                  </a:cubicBezTo>
                  <a:cubicBezTo>
                    <a:pt x="0" y="1441"/>
                    <a:pt x="424" y="1865"/>
                    <a:pt x="933" y="1865"/>
                  </a:cubicBezTo>
                  <a:cubicBezTo>
                    <a:pt x="1441" y="1865"/>
                    <a:pt x="1865" y="1441"/>
                    <a:pt x="1865" y="933"/>
                  </a:cubicBezTo>
                  <a:cubicBezTo>
                    <a:pt x="1865" y="410"/>
                    <a:pt x="1441"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rot="5400000">
              <a:off x="7975134" y="2153288"/>
              <a:ext cx="161761" cy="44387"/>
            </a:xfrm>
            <a:custGeom>
              <a:avLst/>
              <a:gdLst/>
              <a:ahLst/>
              <a:cxnLst/>
              <a:rect l="l" t="t" r="r" b="b"/>
              <a:pathLst>
                <a:path w="933" h="256" extrusionOk="0">
                  <a:moveTo>
                    <a:pt x="0" y="1"/>
                  </a:moveTo>
                  <a:lnTo>
                    <a:pt x="0" y="255"/>
                  </a:lnTo>
                  <a:lnTo>
                    <a:pt x="933" y="255"/>
                  </a:lnTo>
                  <a:lnTo>
                    <a:pt x="9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13"/>
          <p:cNvGrpSpPr/>
          <p:nvPr/>
        </p:nvGrpSpPr>
        <p:grpSpPr>
          <a:xfrm>
            <a:off x="0" y="2787700"/>
            <a:ext cx="967800" cy="896400"/>
            <a:chOff x="7572375" y="2787700"/>
            <a:chExt cx="967800" cy="896400"/>
          </a:xfrm>
        </p:grpSpPr>
        <p:sp>
          <p:nvSpPr>
            <p:cNvPr id="371" name="Google Shape;371;p13"/>
            <p:cNvSpPr/>
            <p:nvPr/>
          </p:nvSpPr>
          <p:spPr>
            <a:xfrm>
              <a:off x="7572375" y="2787700"/>
              <a:ext cx="967800" cy="896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13"/>
            <p:cNvGrpSpPr/>
            <p:nvPr/>
          </p:nvGrpSpPr>
          <p:grpSpPr>
            <a:xfrm>
              <a:off x="7746107" y="2980448"/>
              <a:ext cx="620336" cy="510905"/>
              <a:chOff x="136213" y="2925650"/>
              <a:chExt cx="695366" cy="572699"/>
            </a:xfrm>
          </p:grpSpPr>
          <p:sp>
            <p:nvSpPr>
              <p:cNvPr id="373" name="Google Shape;373;p13"/>
              <p:cNvSpPr/>
              <p:nvPr/>
            </p:nvSpPr>
            <p:spPr>
              <a:xfrm>
                <a:off x="676729" y="3355961"/>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407337" y="3355961"/>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136213" y="3355961"/>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676729" y="3141401"/>
                <a:ext cx="154850" cy="142713"/>
              </a:xfrm>
              <a:custGeom>
                <a:avLst/>
                <a:gdLst/>
                <a:ahLst/>
                <a:cxnLst/>
                <a:rect l="l" t="t" r="r" b="b"/>
                <a:pathLst>
                  <a:path w="1429" h="1317" extrusionOk="0">
                    <a:moveTo>
                      <a:pt x="0" y="1"/>
                    </a:moveTo>
                    <a:lnTo>
                      <a:pt x="0" y="1316"/>
                    </a:lnTo>
                    <a:lnTo>
                      <a:pt x="1428" y="1316"/>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407337" y="3141401"/>
                <a:ext cx="153008" cy="142713"/>
              </a:xfrm>
              <a:custGeom>
                <a:avLst/>
                <a:gdLst/>
                <a:ahLst/>
                <a:cxnLst/>
                <a:rect l="l" t="t" r="r" b="b"/>
                <a:pathLst>
                  <a:path w="1412" h="1317" extrusionOk="0">
                    <a:moveTo>
                      <a:pt x="1" y="1"/>
                    </a:moveTo>
                    <a:lnTo>
                      <a:pt x="1" y="1316"/>
                    </a:lnTo>
                    <a:lnTo>
                      <a:pt x="1412" y="1316"/>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136213" y="3141401"/>
                <a:ext cx="154742" cy="142713"/>
              </a:xfrm>
              <a:custGeom>
                <a:avLst/>
                <a:gdLst/>
                <a:ahLst/>
                <a:cxnLst/>
                <a:rect l="l" t="t" r="r" b="b"/>
                <a:pathLst>
                  <a:path w="1428" h="1317" extrusionOk="0">
                    <a:moveTo>
                      <a:pt x="0" y="1"/>
                    </a:moveTo>
                    <a:lnTo>
                      <a:pt x="0" y="1316"/>
                    </a:lnTo>
                    <a:lnTo>
                      <a:pt x="1428" y="1316"/>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676729" y="2925650"/>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407337" y="2925650"/>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136213" y="2925650"/>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82"/>
        <p:cNvGrpSpPr/>
        <p:nvPr/>
      </p:nvGrpSpPr>
      <p:grpSpPr>
        <a:xfrm>
          <a:off x="0" y="0"/>
          <a:ext cx="0" cy="0"/>
          <a:chOff x="0" y="0"/>
          <a:chExt cx="0" cy="0"/>
        </a:xfrm>
      </p:grpSpPr>
      <p:grpSp>
        <p:nvGrpSpPr>
          <p:cNvPr id="383" name="Google Shape;383;p14"/>
          <p:cNvGrpSpPr/>
          <p:nvPr/>
        </p:nvGrpSpPr>
        <p:grpSpPr>
          <a:xfrm>
            <a:off x="8196062" y="0"/>
            <a:ext cx="968885" cy="1399200"/>
            <a:chOff x="2889325" y="1571625"/>
            <a:chExt cx="894300" cy="1399200"/>
          </a:xfrm>
        </p:grpSpPr>
        <p:sp>
          <p:nvSpPr>
            <p:cNvPr id="384" name="Google Shape;384;p14"/>
            <p:cNvSpPr/>
            <p:nvPr/>
          </p:nvSpPr>
          <p:spPr>
            <a:xfrm>
              <a:off x="2889325" y="1571625"/>
              <a:ext cx="894300" cy="139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3092840" y="1801427"/>
              <a:ext cx="559045" cy="917612"/>
            </a:xfrm>
            <a:custGeom>
              <a:avLst/>
              <a:gdLst/>
              <a:ahLst/>
              <a:cxnLst/>
              <a:rect l="l" t="t" r="r" b="b"/>
              <a:pathLst>
                <a:path w="4141" h="6797" extrusionOk="0">
                  <a:moveTo>
                    <a:pt x="2076" y="1"/>
                  </a:moveTo>
                  <a:cubicBezTo>
                    <a:pt x="933" y="1"/>
                    <a:pt x="0" y="933"/>
                    <a:pt x="0" y="2079"/>
                  </a:cubicBezTo>
                  <a:lnTo>
                    <a:pt x="0" y="4735"/>
                  </a:lnTo>
                  <a:cubicBezTo>
                    <a:pt x="0" y="5877"/>
                    <a:pt x="933" y="6796"/>
                    <a:pt x="2076" y="6796"/>
                  </a:cubicBezTo>
                  <a:cubicBezTo>
                    <a:pt x="3222" y="6796"/>
                    <a:pt x="4141" y="5877"/>
                    <a:pt x="4141" y="4735"/>
                  </a:cubicBezTo>
                  <a:lnTo>
                    <a:pt x="4141" y="2079"/>
                  </a:lnTo>
                  <a:cubicBezTo>
                    <a:pt x="4141" y="933"/>
                    <a:pt x="3222" y="1"/>
                    <a:pt x="2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3092840" y="2238159"/>
              <a:ext cx="559045" cy="45901"/>
            </a:xfrm>
            <a:custGeom>
              <a:avLst/>
              <a:gdLst/>
              <a:ahLst/>
              <a:cxnLst/>
              <a:rect l="l" t="t" r="r" b="b"/>
              <a:pathLst>
                <a:path w="4141" h="340" extrusionOk="0">
                  <a:moveTo>
                    <a:pt x="0" y="1"/>
                  </a:moveTo>
                  <a:lnTo>
                    <a:pt x="0" y="340"/>
                  </a:lnTo>
                  <a:lnTo>
                    <a:pt x="4141" y="340"/>
                  </a:lnTo>
                  <a:lnTo>
                    <a:pt x="41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3254843" y="2005686"/>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3254843" y="1887559"/>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3254843" y="2121922"/>
              <a:ext cx="235039" cy="45901"/>
            </a:xfrm>
            <a:custGeom>
              <a:avLst/>
              <a:gdLst/>
              <a:ahLst/>
              <a:cxnLst/>
              <a:rect l="l" t="t" r="r" b="b"/>
              <a:pathLst>
                <a:path w="1741" h="340" extrusionOk="0">
                  <a:moveTo>
                    <a:pt x="1" y="0"/>
                  </a:moveTo>
                  <a:lnTo>
                    <a:pt x="1" y="340"/>
                  </a:lnTo>
                  <a:lnTo>
                    <a:pt x="1740" y="340"/>
                  </a:lnTo>
                  <a:lnTo>
                    <a:pt x="17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2991588" y="2440527"/>
              <a:ext cx="763304" cy="381517"/>
            </a:xfrm>
            <a:custGeom>
              <a:avLst/>
              <a:gdLst/>
              <a:ahLst/>
              <a:cxnLst/>
              <a:rect l="l" t="t" r="r" b="b"/>
              <a:pathLst>
                <a:path w="5654" h="2826" extrusionOk="0">
                  <a:moveTo>
                    <a:pt x="1" y="1"/>
                  </a:moveTo>
                  <a:cubicBezTo>
                    <a:pt x="1" y="1554"/>
                    <a:pt x="1259" y="2825"/>
                    <a:pt x="2826" y="2825"/>
                  </a:cubicBezTo>
                  <a:cubicBezTo>
                    <a:pt x="4382" y="2825"/>
                    <a:pt x="5654" y="1554"/>
                    <a:pt x="5654" y="1"/>
                  </a:cubicBezTo>
                  <a:lnTo>
                    <a:pt x="5315" y="1"/>
                  </a:lnTo>
                  <a:cubicBezTo>
                    <a:pt x="5315" y="1371"/>
                    <a:pt x="4199" y="2486"/>
                    <a:pt x="2826" y="2486"/>
                  </a:cubicBezTo>
                  <a:cubicBezTo>
                    <a:pt x="1456" y="2486"/>
                    <a:pt x="340" y="137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3350020" y="2798958"/>
              <a:ext cx="46036" cy="171858"/>
            </a:xfrm>
            <a:custGeom>
              <a:avLst/>
              <a:gdLst/>
              <a:ahLst/>
              <a:cxnLst/>
              <a:rect l="l" t="t" r="r" b="b"/>
              <a:pathLst>
                <a:path w="341" h="1273" extrusionOk="0">
                  <a:moveTo>
                    <a:pt x="1" y="1"/>
                  </a:moveTo>
                  <a:lnTo>
                    <a:pt x="1" y="1273"/>
                  </a:lnTo>
                  <a:lnTo>
                    <a:pt x="340" y="1273"/>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14"/>
          <p:cNvGrpSpPr/>
          <p:nvPr/>
        </p:nvGrpSpPr>
        <p:grpSpPr>
          <a:xfrm>
            <a:off x="8196031" y="1399200"/>
            <a:ext cx="968916" cy="1609200"/>
            <a:chOff x="1462350" y="451275"/>
            <a:chExt cx="989700" cy="1609200"/>
          </a:xfrm>
        </p:grpSpPr>
        <p:sp>
          <p:nvSpPr>
            <p:cNvPr id="393" name="Google Shape;393;p14"/>
            <p:cNvSpPr/>
            <p:nvPr/>
          </p:nvSpPr>
          <p:spPr>
            <a:xfrm>
              <a:off x="1462350" y="451275"/>
              <a:ext cx="989700" cy="160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14"/>
            <p:cNvGrpSpPr/>
            <p:nvPr/>
          </p:nvGrpSpPr>
          <p:grpSpPr>
            <a:xfrm rot="5400000">
              <a:off x="1394625" y="907896"/>
              <a:ext cx="1125042" cy="695958"/>
              <a:chOff x="728133" y="1158927"/>
              <a:chExt cx="1236581" cy="764873"/>
            </a:xfrm>
          </p:grpSpPr>
          <p:sp>
            <p:nvSpPr>
              <p:cNvPr id="395" name="Google Shape;395;p14"/>
              <p:cNvSpPr/>
              <p:nvPr/>
            </p:nvSpPr>
            <p:spPr>
              <a:xfrm>
                <a:off x="728133" y="1158927"/>
                <a:ext cx="1236581" cy="764873"/>
              </a:xfrm>
              <a:custGeom>
                <a:avLst/>
                <a:gdLst/>
                <a:ahLst/>
                <a:cxnLst/>
                <a:rect l="l" t="t" r="r" b="b"/>
                <a:pathLst>
                  <a:path w="12633" h="7814" extrusionOk="0">
                    <a:moveTo>
                      <a:pt x="1" y="1"/>
                    </a:moveTo>
                    <a:lnTo>
                      <a:pt x="1" y="7814"/>
                    </a:lnTo>
                    <a:lnTo>
                      <a:pt x="12633" y="7814"/>
                    </a:lnTo>
                    <a:lnTo>
                      <a:pt x="126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1057416" y="1723230"/>
                <a:ext cx="579675" cy="182653"/>
              </a:xfrm>
              <a:custGeom>
                <a:avLst/>
                <a:gdLst/>
                <a:ahLst/>
                <a:cxnLst/>
                <a:rect l="l" t="t" r="r" b="b"/>
                <a:pathLst>
                  <a:path w="5922" h="1866" extrusionOk="0">
                    <a:moveTo>
                      <a:pt x="581" y="0"/>
                    </a:moveTo>
                    <a:lnTo>
                      <a:pt x="1" y="1866"/>
                    </a:lnTo>
                    <a:lnTo>
                      <a:pt x="5922" y="1866"/>
                    </a:lnTo>
                    <a:lnTo>
                      <a:pt x="5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728133" y="1866924"/>
                <a:ext cx="1236581" cy="56871"/>
              </a:xfrm>
              <a:custGeom>
                <a:avLst/>
                <a:gdLst/>
                <a:ahLst/>
                <a:cxnLst/>
                <a:rect l="l" t="t" r="r" b="b"/>
                <a:pathLst>
                  <a:path w="12633" h="581" extrusionOk="0">
                    <a:moveTo>
                      <a:pt x="1" y="1"/>
                    </a:moveTo>
                    <a:lnTo>
                      <a:pt x="1" y="581"/>
                    </a:lnTo>
                    <a:lnTo>
                      <a:pt x="12633" y="581"/>
                    </a:lnTo>
                    <a:lnTo>
                      <a:pt x="12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876232" y="1346767"/>
                <a:ext cx="942143" cy="325468"/>
              </a:xfrm>
              <a:custGeom>
                <a:avLst/>
                <a:gdLst/>
                <a:ahLst/>
                <a:cxnLst/>
                <a:rect l="l" t="t" r="r" b="b"/>
                <a:pathLst>
                  <a:path w="9625" h="3325" extrusionOk="0">
                    <a:moveTo>
                      <a:pt x="919" y="1"/>
                    </a:moveTo>
                    <a:cubicBezTo>
                      <a:pt x="410" y="1"/>
                      <a:pt x="0" y="411"/>
                      <a:pt x="0" y="920"/>
                    </a:cubicBezTo>
                    <a:lnTo>
                      <a:pt x="0" y="2405"/>
                    </a:lnTo>
                    <a:cubicBezTo>
                      <a:pt x="0" y="2914"/>
                      <a:pt x="410" y="3324"/>
                      <a:pt x="919" y="3324"/>
                    </a:cubicBezTo>
                    <a:lnTo>
                      <a:pt x="8705" y="3324"/>
                    </a:lnTo>
                    <a:cubicBezTo>
                      <a:pt x="9200" y="3324"/>
                      <a:pt x="9624" y="2914"/>
                      <a:pt x="9624" y="2405"/>
                    </a:cubicBezTo>
                    <a:lnTo>
                      <a:pt x="9624" y="920"/>
                    </a:lnTo>
                    <a:cubicBezTo>
                      <a:pt x="9624" y="411"/>
                      <a:pt x="9200" y="1"/>
                      <a:pt x="8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953854" y="1413230"/>
                <a:ext cx="192344" cy="192638"/>
              </a:xfrm>
              <a:custGeom>
                <a:avLst/>
                <a:gdLst/>
                <a:ahLst/>
                <a:cxnLst/>
                <a:rect l="l" t="t" r="r" b="b"/>
                <a:pathLst>
                  <a:path w="1965" h="1968" extrusionOk="0">
                    <a:moveTo>
                      <a:pt x="974" y="0"/>
                    </a:moveTo>
                    <a:cubicBezTo>
                      <a:pt x="438" y="0"/>
                      <a:pt x="1" y="441"/>
                      <a:pt x="1" y="990"/>
                    </a:cubicBezTo>
                    <a:cubicBezTo>
                      <a:pt x="1" y="1526"/>
                      <a:pt x="438" y="1967"/>
                      <a:pt x="974" y="1967"/>
                    </a:cubicBezTo>
                    <a:cubicBezTo>
                      <a:pt x="1527" y="1967"/>
                      <a:pt x="1964" y="1526"/>
                      <a:pt x="1964" y="990"/>
                    </a:cubicBezTo>
                    <a:cubicBezTo>
                      <a:pt x="1964" y="441"/>
                      <a:pt x="1527" y="0"/>
                      <a:pt x="9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4"/>
              <p:cNvSpPr/>
              <p:nvPr/>
            </p:nvSpPr>
            <p:spPr>
              <a:xfrm>
                <a:off x="1548403" y="1413230"/>
                <a:ext cx="192246" cy="192638"/>
              </a:xfrm>
              <a:custGeom>
                <a:avLst/>
                <a:gdLst/>
                <a:ahLst/>
                <a:cxnLst/>
                <a:rect l="l" t="t" r="r" b="b"/>
                <a:pathLst>
                  <a:path w="1964" h="1968" extrusionOk="0">
                    <a:moveTo>
                      <a:pt x="977" y="0"/>
                    </a:moveTo>
                    <a:cubicBezTo>
                      <a:pt x="438" y="0"/>
                      <a:pt x="0" y="441"/>
                      <a:pt x="0" y="990"/>
                    </a:cubicBezTo>
                    <a:cubicBezTo>
                      <a:pt x="0" y="1526"/>
                      <a:pt x="438" y="1967"/>
                      <a:pt x="977" y="1967"/>
                    </a:cubicBezTo>
                    <a:cubicBezTo>
                      <a:pt x="1526" y="1967"/>
                      <a:pt x="1964" y="1526"/>
                      <a:pt x="1964" y="990"/>
                    </a:cubicBezTo>
                    <a:cubicBezTo>
                      <a:pt x="1964" y="441"/>
                      <a:pt x="1526" y="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14"/>
          <p:cNvGrpSpPr/>
          <p:nvPr/>
        </p:nvGrpSpPr>
        <p:grpSpPr>
          <a:xfrm>
            <a:off x="8195981" y="3008400"/>
            <a:ext cx="968966" cy="2135100"/>
            <a:chOff x="8195375" y="3008400"/>
            <a:chExt cx="989750" cy="2135100"/>
          </a:xfrm>
        </p:grpSpPr>
        <p:sp>
          <p:nvSpPr>
            <p:cNvPr id="402" name="Google Shape;402;p14"/>
            <p:cNvSpPr/>
            <p:nvPr/>
          </p:nvSpPr>
          <p:spPr>
            <a:xfrm>
              <a:off x="8195425" y="3008400"/>
              <a:ext cx="989700" cy="213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14"/>
            <p:cNvGrpSpPr/>
            <p:nvPr/>
          </p:nvGrpSpPr>
          <p:grpSpPr>
            <a:xfrm>
              <a:off x="8195375" y="3156080"/>
              <a:ext cx="989696" cy="1839729"/>
              <a:chOff x="2263475" y="3803350"/>
              <a:chExt cx="198475" cy="371700"/>
            </a:xfrm>
          </p:grpSpPr>
          <p:sp>
            <p:nvSpPr>
              <p:cNvPr id="404" name="Google Shape;404;p14"/>
              <p:cNvSpPr/>
              <p:nvPr/>
            </p:nvSpPr>
            <p:spPr>
              <a:xfrm>
                <a:off x="2263475" y="4168650"/>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4"/>
              <p:cNvSpPr/>
              <p:nvPr/>
            </p:nvSpPr>
            <p:spPr>
              <a:xfrm>
                <a:off x="2263475" y="4052425"/>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4"/>
              <p:cNvSpPr/>
              <p:nvPr/>
            </p:nvSpPr>
            <p:spPr>
              <a:xfrm>
                <a:off x="2263475" y="4110325"/>
                <a:ext cx="198475" cy="6725"/>
              </a:xfrm>
              <a:custGeom>
                <a:avLst/>
                <a:gdLst/>
                <a:ahLst/>
                <a:cxnLst/>
                <a:rect l="l" t="t" r="r" b="b"/>
                <a:pathLst>
                  <a:path w="7939" h="269" extrusionOk="0">
                    <a:moveTo>
                      <a:pt x="0" y="1"/>
                    </a:moveTo>
                    <a:lnTo>
                      <a:pt x="0" y="269"/>
                    </a:lnTo>
                    <a:lnTo>
                      <a:pt x="7939" y="269"/>
                    </a:lnTo>
                    <a:lnTo>
                      <a:pt x="79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p:nvPr/>
            </p:nvSpPr>
            <p:spPr>
              <a:xfrm>
                <a:off x="2263475" y="3935525"/>
                <a:ext cx="198475" cy="6375"/>
              </a:xfrm>
              <a:custGeom>
                <a:avLst/>
                <a:gdLst/>
                <a:ahLst/>
                <a:cxnLst/>
                <a:rect l="l" t="t" r="r" b="b"/>
                <a:pathLst>
                  <a:path w="7939" h="255" extrusionOk="0">
                    <a:moveTo>
                      <a:pt x="0" y="0"/>
                    </a:moveTo>
                    <a:lnTo>
                      <a:pt x="0" y="255"/>
                    </a:lnTo>
                    <a:lnTo>
                      <a:pt x="7939" y="255"/>
                    </a:lnTo>
                    <a:lnTo>
                      <a:pt x="79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2263475" y="3993775"/>
                <a:ext cx="198475" cy="6375"/>
              </a:xfrm>
              <a:custGeom>
                <a:avLst/>
                <a:gdLst/>
                <a:ahLst/>
                <a:cxnLst/>
                <a:rect l="l" t="t" r="r" b="b"/>
                <a:pathLst>
                  <a:path w="7939" h="255" extrusionOk="0">
                    <a:moveTo>
                      <a:pt x="0" y="0"/>
                    </a:moveTo>
                    <a:lnTo>
                      <a:pt x="0" y="254"/>
                    </a:lnTo>
                    <a:lnTo>
                      <a:pt x="7939" y="254"/>
                    </a:lnTo>
                    <a:lnTo>
                      <a:pt x="79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2263475" y="387685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a:off x="2263475" y="3818200"/>
                <a:ext cx="198475" cy="6700"/>
              </a:xfrm>
              <a:custGeom>
                <a:avLst/>
                <a:gdLst/>
                <a:ahLst/>
                <a:cxnLst/>
                <a:rect l="l" t="t" r="r" b="b"/>
                <a:pathLst>
                  <a:path w="7939" h="268" extrusionOk="0">
                    <a:moveTo>
                      <a:pt x="0" y="0"/>
                    </a:moveTo>
                    <a:lnTo>
                      <a:pt x="0" y="268"/>
                    </a:lnTo>
                    <a:lnTo>
                      <a:pt x="7939" y="268"/>
                    </a:lnTo>
                    <a:lnTo>
                      <a:pt x="79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4"/>
              <p:cNvSpPr/>
              <p:nvPr/>
            </p:nvSpPr>
            <p:spPr>
              <a:xfrm>
                <a:off x="2263475" y="4095500"/>
                <a:ext cx="99300" cy="36400"/>
              </a:xfrm>
              <a:custGeom>
                <a:avLst/>
                <a:gdLst/>
                <a:ahLst/>
                <a:cxnLst/>
                <a:rect l="l" t="t" r="r" b="b"/>
                <a:pathLst>
                  <a:path w="3972" h="1456" extrusionOk="0">
                    <a:moveTo>
                      <a:pt x="0" y="0"/>
                    </a:moveTo>
                    <a:lnTo>
                      <a:pt x="0" y="1455"/>
                    </a:lnTo>
                    <a:lnTo>
                      <a:pt x="3971" y="1455"/>
                    </a:lnTo>
                    <a:lnTo>
                      <a:pt x="3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4"/>
              <p:cNvSpPr/>
              <p:nvPr/>
            </p:nvSpPr>
            <p:spPr>
              <a:xfrm>
                <a:off x="2263475" y="40372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4"/>
              <p:cNvSpPr/>
              <p:nvPr/>
            </p:nvSpPr>
            <p:spPr>
              <a:xfrm>
                <a:off x="2263475" y="3861675"/>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4"/>
              <p:cNvSpPr/>
              <p:nvPr/>
            </p:nvSpPr>
            <p:spPr>
              <a:xfrm>
                <a:off x="2263475" y="3803350"/>
                <a:ext cx="99300" cy="36400"/>
              </a:xfrm>
              <a:custGeom>
                <a:avLst/>
                <a:gdLst/>
                <a:ahLst/>
                <a:cxnLst/>
                <a:rect l="l" t="t" r="r" b="b"/>
                <a:pathLst>
                  <a:path w="3972" h="1456" extrusionOk="0">
                    <a:moveTo>
                      <a:pt x="0" y="1"/>
                    </a:moveTo>
                    <a:lnTo>
                      <a:pt x="0" y="1455"/>
                    </a:lnTo>
                    <a:lnTo>
                      <a:pt x="3971" y="1455"/>
                    </a:lnTo>
                    <a:lnTo>
                      <a:pt x="39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5" name="Google Shape;415;p14"/>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6" name="Google Shape;416;p14"/>
          <p:cNvSpPr txBox="1">
            <a:spLocks noGrp="1"/>
          </p:cNvSpPr>
          <p:nvPr>
            <p:ph type="subTitle" idx="1"/>
          </p:nvPr>
        </p:nvSpPr>
        <p:spPr>
          <a:xfrm>
            <a:off x="937625" y="243127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7" name="Google Shape;417;p14"/>
          <p:cNvSpPr txBox="1">
            <a:spLocks noGrp="1"/>
          </p:cNvSpPr>
          <p:nvPr>
            <p:ph type="subTitle" idx="2"/>
          </p:nvPr>
        </p:nvSpPr>
        <p:spPr>
          <a:xfrm>
            <a:off x="3255747" y="243127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8" name="Google Shape;418;p14"/>
          <p:cNvSpPr txBox="1">
            <a:spLocks noGrp="1"/>
          </p:cNvSpPr>
          <p:nvPr>
            <p:ph type="subTitle" idx="3"/>
          </p:nvPr>
        </p:nvSpPr>
        <p:spPr>
          <a:xfrm>
            <a:off x="5573875" y="243127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9" name="Google Shape;419;p14"/>
          <p:cNvSpPr txBox="1">
            <a:spLocks noGrp="1"/>
          </p:cNvSpPr>
          <p:nvPr>
            <p:ph type="subTitle" idx="4"/>
          </p:nvPr>
        </p:nvSpPr>
        <p:spPr>
          <a:xfrm>
            <a:off x="937625" y="1933076"/>
            <a:ext cx="21753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0" name="Google Shape;420;p14"/>
          <p:cNvSpPr txBox="1">
            <a:spLocks noGrp="1"/>
          </p:cNvSpPr>
          <p:nvPr>
            <p:ph type="subTitle" idx="5"/>
          </p:nvPr>
        </p:nvSpPr>
        <p:spPr>
          <a:xfrm>
            <a:off x="3255750" y="1933076"/>
            <a:ext cx="21753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1" name="Google Shape;421;p14"/>
          <p:cNvSpPr txBox="1">
            <a:spLocks noGrp="1"/>
          </p:cNvSpPr>
          <p:nvPr>
            <p:ph type="subTitle" idx="6"/>
          </p:nvPr>
        </p:nvSpPr>
        <p:spPr>
          <a:xfrm>
            <a:off x="5573875" y="1933076"/>
            <a:ext cx="21753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2" name="Google Shape;422;p14"/>
          <p:cNvSpPr/>
          <p:nvPr/>
        </p:nvSpPr>
        <p:spPr>
          <a:xfrm>
            <a:off x="476825" y="619050"/>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23"/>
        <p:cNvGrpSpPr/>
        <p:nvPr/>
      </p:nvGrpSpPr>
      <p:grpSpPr>
        <a:xfrm>
          <a:off x="0" y="0"/>
          <a:ext cx="0" cy="0"/>
          <a:chOff x="0" y="0"/>
          <a:chExt cx="0" cy="0"/>
        </a:xfrm>
      </p:grpSpPr>
      <p:sp>
        <p:nvSpPr>
          <p:cNvPr id="424" name="Google Shape;424;p15"/>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5" name="Google Shape;425;p15"/>
          <p:cNvSpPr txBox="1">
            <a:spLocks noGrp="1"/>
          </p:cNvSpPr>
          <p:nvPr>
            <p:ph type="subTitle" idx="1"/>
          </p:nvPr>
        </p:nvSpPr>
        <p:spPr>
          <a:xfrm>
            <a:off x="1980824" y="18346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6" name="Google Shape;426;p15"/>
          <p:cNvSpPr txBox="1">
            <a:spLocks noGrp="1"/>
          </p:cNvSpPr>
          <p:nvPr>
            <p:ph type="subTitle" idx="2"/>
          </p:nvPr>
        </p:nvSpPr>
        <p:spPr>
          <a:xfrm>
            <a:off x="5350176" y="18346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7" name="Google Shape;427;p15"/>
          <p:cNvSpPr txBox="1">
            <a:spLocks noGrp="1"/>
          </p:cNvSpPr>
          <p:nvPr>
            <p:ph type="subTitle" idx="3"/>
          </p:nvPr>
        </p:nvSpPr>
        <p:spPr>
          <a:xfrm>
            <a:off x="1980824" y="347675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8" name="Google Shape;428;p15"/>
          <p:cNvSpPr txBox="1">
            <a:spLocks noGrp="1"/>
          </p:cNvSpPr>
          <p:nvPr>
            <p:ph type="subTitle" idx="4"/>
          </p:nvPr>
        </p:nvSpPr>
        <p:spPr>
          <a:xfrm>
            <a:off x="5350176" y="347675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9" name="Google Shape;429;p15"/>
          <p:cNvSpPr txBox="1">
            <a:spLocks noGrp="1"/>
          </p:cNvSpPr>
          <p:nvPr>
            <p:ph type="subTitle" idx="5"/>
          </p:nvPr>
        </p:nvSpPr>
        <p:spPr>
          <a:xfrm>
            <a:off x="1980825" y="1374075"/>
            <a:ext cx="2811000" cy="530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0" name="Google Shape;430;p15"/>
          <p:cNvSpPr txBox="1">
            <a:spLocks noGrp="1"/>
          </p:cNvSpPr>
          <p:nvPr>
            <p:ph type="subTitle" idx="6"/>
          </p:nvPr>
        </p:nvSpPr>
        <p:spPr>
          <a:xfrm>
            <a:off x="1980825" y="3016175"/>
            <a:ext cx="2811000" cy="530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1" name="Google Shape;431;p15"/>
          <p:cNvSpPr txBox="1">
            <a:spLocks noGrp="1"/>
          </p:cNvSpPr>
          <p:nvPr>
            <p:ph type="subTitle" idx="7"/>
          </p:nvPr>
        </p:nvSpPr>
        <p:spPr>
          <a:xfrm>
            <a:off x="5350150" y="1374075"/>
            <a:ext cx="2811000" cy="530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2" name="Google Shape;432;p15"/>
          <p:cNvSpPr txBox="1">
            <a:spLocks noGrp="1"/>
          </p:cNvSpPr>
          <p:nvPr>
            <p:ph type="subTitle" idx="8"/>
          </p:nvPr>
        </p:nvSpPr>
        <p:spPr>
          <a:xfrm>
            <a:off x="5350150" y="3016175"/>
            <a:ext cx="2811000" cy="530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433" name="Google Shape;433;p15"/>
          <p:cNvGrpSpPr/>
          <p:nvPr/>
        </p:nvGrpSpPr>
        <p:grpSpPr>
          <a:xfrm>
            <a:off x="0" y="2505600"/>
            <a:ext cx="969300" cy="2637900"/>
            <a:chOff x="0" y="2505600"/>
            <a:chExt cx="969300" cy="2637900"/>
          </a:xfrm>
        </p:grpSpPr>
        <p:sp>
          <p:nvSpPr>
            <p:cNvPr id="434" name="Google Shape;434;p15"/>
            <p:cNvSpPr/>
            <p:nvPr/>
          </p:nvSpPr>
          <p:spPr>
            <a:xfrm>
              <a:off x="0" y="2505600"/>
              <a:ext cx="969300" cy="2637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15"/>
            <p:cNvGrpSpPr/>
            <p:nvPr/>
          </p:nvGrpSpPr>
          <p:grpSpPr>
            <a:xfrm>
              <a:off x="274964" y="2875275"/>
              <a:ext cx="419361" cy="1898559"/>
              <a:chOff x="322014" y="2778794"/>
              <a:chExt cx="325237" cy="1472322"/>
            </a:xfrm>
          </p:grpSpPr>
          <p:sp>
            <p:nvSpPr>
              <p:cNvPr id="436" name="Google Shape;436;p15"/>
              <p:cNvSpPr/>
              <p:nvPr/>
            </p:nvSpPr>
            <p:spPr>
              <a:xfrm rot="5400000">
                <a:off x="322263" y="2778545"/>
                <a:ext cx="323522" cy="324022"/>
              </a:xfrm>
              <a:custGeom>
                <a:avLst/>
                <a:gdLst/>
                <a:ahLst/>
                <a:cxnLst/>
                <a:rect l="l" t="t" r="r" b="b"/>
                <a:pathLst>
                  <a:path w="1866" h="1866" extrusionOk="0">
                    <a:moveTo>
                      <a:pt x="933" y="0"/>
                    </a:moveTo>
                    <a:cubicBezTo>
                      <a:pt x="411" y="0"/>
                      <a:pt x="1" y="410"/>
                      <a:pt x="1" y="933"/>
                    </a:cubicBezTo>
                    <a:cubicBezTo>
                      <a:pt x="1" y="1441"/>
                      <a:pt x="411" y="1865"/>
                      <a:pt x="933" y="1865"/>
                    </a:cubicBezTo>
                    <a:cubicBezTo>
                      <a:pt x="1442" y="1865"/>
                      <a:pt x="1866" y="1441"/>
                      <a:pt x="1866" y="933"/>
                    </a:cubicBezTo>
                    <a:cubicBezTo>
                      <a:pt x="1866" y="410"/>
                      <a:pt x="144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rot="5400000">
                <a:off x="542837" y="2859897"/>
                <a:ext cx="44385" cy="162011"/>
              </a:xfrm>
              <a:custGeom>
                <a:avLst/>
                <a:gdLst/>
                <a:ahLst/>
                <a:cxnLst/>
                <a:rect l="l" t="t" r="r" b="b"/>
                <a:pathLst>
                  <a:path w="256" h="933" extrusionOk="0">
                    <a:moveTo>
                      <a:pt x="1" y="0"/>
                    </a:moveTo>
                    <a:lnTo>
                      <a:pt x="1" y="933"/>
                    </a:lnTo>
                    <a:lnTo>
                      <a:pt x="255" y="933"/>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rot="5400000">
                <a:off x="307615" y="3353031"/>
                <a:ext cx="355250" cy="324022"/>
              </a:xfrm>
              <a:custGeom>
                <a:avLst/>
                <a:gdLst/>
                <a:ahLst/>
                <a:cxnLst/>
                <a:rect l="l" t="t" r="r" b="b"/>
                <a:pathLst>
                  <a:path w="2049" h="1866" extrusionOk="0">
                    <a:moveTo>
                      <a:pt x="1026" y="0"/>
                    </a:moveTo>
                    <a:cubicBezTo>
                      <a:pt x="789" y="0"/>
                      <a:pt x="553" y="92"/>
                      <a:pt x="370" y="275"/>
                    </a:cubicBezTo>
                    <a:cubicBezTo>
                      <a:pt x="0" y="641"/>
                      <a:pt x="0" y="1235"/>
                      <a:pt x="370" y="1591"/>
                    </a:cubicBezTo>
                    <a:cubicBezTo>
                      <a:pt x="553" y="1774"/>
                      <a:pt x="789" y="1865"/>
                      <a:pt x="1026" y="1865"/>
                    </a:cubicBezTo>
                    <a:cubicBezTo>
                      <a:pt x="1263" y="1865"/>
                      <a:pt x="1499" y="1774"/>
                      <a:pt x="1682" y="1591"/>
                    </a:cubicBezTo>
                    <a:cubicBezTo>
                      <a:pt x="2048" y="1235"/>
                      <a:pt x="2048" y="641"/>
                      <a:pt x="1682" y="275"/>
                    </a:cubicBezTo>
                    <a:cubicBezTo>
                      <a:pt x="1499" y="92"/>
                      <a:pt x="1263" y="0"/>
                      <a:pt x="10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rot="5400000">
                <a:off x="469376" y="3498893"/>
                <a:ext cx="144770" cy="144994"/>
              </a:xfrm>
              <a:custGeom>
                <a:avLst/>
                <a:gdLst/>
                <a:ahLst/>
                <a:cxnLst/>
                <a:rect l="l" t="t" r="r" b="b"/>
                <a:pathLst>
                  <a:path w="835" h="835" extrusionOk="0">
                    <a:moveTo>
                      <a:pt x="665" y="0"/>
                    </a:moveTo>
                    <a:lnTo>
                      <a:pt x="1" y="651"/>
                    </a:lnTo>
                    <a:lnTo>
                      <a:pt x="184" y="834"/>
                    </a:lnTo>
                    <a:lnTo>
                      <a:pt x="835" y="183"/>
                    </a:lnTo>
                    <a:lnTo>
                      <a:pt x="6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rot="5400000">
                <a:off x="322263" y="3927344"/>
                <a:ext cx="323522" cy="324022"/>
              </a:xfrm>
              <a:custGeom>
                <a:avLst/>
                <a:gdLst/>
                <a:ahLst/>
                <a:cxnLst/>
                <a:rect l="l" t="t" r="r" b="b"/>
                <a:pathLst>
                  <a:path w="1866" h="1866" extrusionOk="0">
                    <a:moveTo>
                      <a:pt x="933" y="0"/>
                    </a:moveTo>
                    <a:cubicBezTo>
                      <a:pt x="425" y="0"/>
                      <a:pt x="1" y="410"/>
                      <a:pt x="1" y="933"/>
                    </a:cubicBezTo>
                    <a:cubicBezTo>
                      <a:pt x="1" y="1441"/>
                      <a:pt x="425" y="1865"/>
                      <a:pt x="933" y="1865"/>
                    </a:cubicBezTo>
                    <a:cubicBezTo>
                      <a:pt x="1459" y="1865"/>
                      <a:pt x="1866" y="1441"/>
                      <a:pt x="1866" y="933"/>
                    </a:cubicBezTo>
                    <a:cubicBezTo>
                      <a:pt x="1866" y="410"/>
                      <a:pt x="1459"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5"/>
              <p:cNvSpPr/>
              <p:nvPr/>
            </p:nvSpPr>
            <p:spPr>
              <a:xfrm rot="5400000">
                <a:off x="380913" y="4008609"/>
                <a:ext cx="44385" cy="162184"/>
              </a:xfrm>
              <a:custGeom>
                <a:avLst/>
                <a:gdLst/>
                <a:ahLst/>
                <a:cxnLst/>
                <a:rect l="l" t="t" r="r" b="b"/>
                <a:pathLst>
                  <a:path w="256" h="934" extrusionOk="0">
                    <a:moveTo>
                      <a:pt x="1" y="1"/>
                    </a:moveTo>
                    <a:lnTo>
                      <a:pt x="1" y="933"/>
                    </a:lnTo>
                    <a:lnTo>
                      <a:pt x="255" y="933"/>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2" name="Google Shape;442;p15"/>
          <p:cNvGrpSpPr/>
          <p:nvPr/>
        </p:nvGrpSpPr>
        <p:grpSpPr>
          <a:xfrm>
            <a:off x="725" y="0"/>
            <a:ext cx="967800" cy="896400"/>
            <a:chOff x="7572375" y="2787700"/>
            <a:chExt cx="967800" cy="896400"/>
          </a:xfrm>
        </p:grpSpPr>
        <p:sp>
          <p:nvSpPr>
            <p:cNvPr id="443" name="Google Shape;443;p15"/>
            <p:cNvSpPr/>
            <p:nvPr/>
          </p:nvSpPr>
          <p:spPr>
            <a:xfrm>
              <a:off x="7572375" y="2787700"/>
              <a:ext cx="967800" cy="896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5"/>
            <p:cNvGrpSpPr/>
            <p:nvPr/>
          </p:nvGrpSpPr>
          <p:grpSpPr>
            <a:xfrm>
              <a:off x="7746107" y="2980448"/>
              <a:ext cx="620336" cy="510905"/>
              <a:chOff x="136213" y="2925650"/>
              <a:chExt cx="695366" cy="572699"/>
            </a:xfrm>
          </p:grpSpPr>
          <p:sp>
            <p:nvSpPr>
              <p:cNvPr id="445" name="Google Shape;445;p15"/>
              <p:cNvSpPr/>
              <p:nvPr/>
            </p:nvSpPr>
            <p:spPr>
              <a:xfrm>
                <a:off x="676729" y="3355961"/>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a:off x="407337" y="3355961"/>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a:off x="136213" y="3355961"/>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676729" y="3141401"/>
                <a:ext cx="154850" cy="142713"/>
              </a:xfrm>
              <a:custGeom>
                <a:avLst/>
                <a:gdLst/>
                <a:ahLst/>
                <a:cxnLst/>
                <a:rect l="l" t="t" r="r" b="b"/>
                <a:pathLst>
                  <a:path w="1429" h="1317" extrusionOk="0">
                    <a:moveTo>
                      <a:pt x="0" y="1"/>
                    </a:moveTo>
                    <a:lnTo>
                      <a:pt x="0" y="1316"/>
                    </a:lnTo>
                    <a:lnTo>
                      <a:pt x="1428" y="1316"/>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5"/>
              <p:cNvSpPr/>
              <p:nvPr/>
            </p:nvSpPr>
            <p:spPr>
              <a:xfrm>
                <a:off x="407337" y="3141401"/>
                <a:ext cx="153008" cy="142713"/>
              </a:xfrm>
              <a:custGeom>
                <a:avLst/>
                <a:gdLst/>
                <a:ahLst/>
                <a:cxnLst/>
                <a:rect l="l" t="t" r="r" b="b"/>
                <a:pathLst>
                  <a:path w="1412" h="1317" extrusionOk="0">
                    <a:moveTo>
                      <a:pt x="1" y="1"/>
                    </a:moveTo>
                    <a:lnTo>
                      <a:pt x="1" y="1316"/>
                    </a:lnTo>
                    <a:lnTo>
                      <a:pt x="1412" y="1316"/>
                    </a:lnTo>
                    <a:lnTo>
                      <a:pt x="1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a:off x="136213" y="3141401"/>
                <a:ext cx="154742" cy="142713"/>
              </a:xfrm>
              <a:custGeom>
                <a:avLst/>
                <a:gdLst/>
                <a:ahLst/>
                <a:cxnLst/>
                <a:rect l="l" t="t" r="r" b="b"/>
                <a:pathLst>
                  <a:path w="1428" h="1317" extrusionOk="0">
                    <a:moveTo>
                      <a:pt x="0" y="1"/>
                    </a:moveTo>
                    <a:lnTo>
                      <a:pt x="0" y="1316"/>
                    </a:lnTo>
                    <a:lnTo>
                      <a:pt x="1428" y="1316"/>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5"/>
              <p:cNvSpPr/>
              <p:nvPr/>
            </p:nvSpPr>
            <p:spPr>
              <a:xfrm>
                <a:off x="676729" y="2925650"/>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a:off x="407337" y="2925650"/>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a:off x="136213" y="2925650"/>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4" name="Google Shape;454;p15"/>
          <p:cNvGrpSpPr/>
          <p:nvPr/>
        </p:nvGrpSpPr>
        <p:grpSpPr>
          <a:xfrm>
            <a:off x="-25" y="896388"/>
            <a:ext cx="969300" cy="1609200"/>
            <a:chOff x="4516150" y="1805113"/>
            <a:chExt cx="969300" cy="1609200"/>
          </a:xfrm>
        </p:grpSpPr>
        <p:sp>
          <p:nvSpPr>
            <p:cNvPr id="455" name="Google Shape;455;p15"/>
            <p:cNvSpPr/>
            <p:nvPr/>
          </p:nvSpPr>
          <p:spPr>
            <a:xfrm>
              <a:off x="4516150" y="1805113"/>
              <a:ext cx="969300" cy="160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5"/>
            <p:cNvSpPr/>
            <p:nvPr/>
          </p:nvSpPr>
          <p:spPr>
            <a:xfrm rot="5400000">
              <a:off x="4686057" y="1920423"/>
              <a:ext cx="629487" cy="630713"/>
            </a:xfrm>
            <a:custGeom>
              <a:avLst/>
              <a:gdLst/>
              <a:ahLst/>
              <a:cxnLst/>
              <a:rect l="l" t="t" r="r" b="b"/>
              <a:pathLst>
                <a:path w="6587" h="6600" extrusionOk="0">
                  <a:moveTo>
                    <a:pt x="3294" y="1"/>
                  </a:moveTo>
                  <a:cubicBezTo>
                    <a:pt x="1469" y="1"/>
                    <a:pt x="1" y="1482"/>
                    <a:pt x="1" y="3307"/>
                  </a:cubicBezTo>
                  <a:cubicBezTo>
                    <a:pt x="1" y="5114"/>
                    <a:pt x="1469" y="6600"/>
                    <a:pt x="3294" y="6600"/>
                  </a:cubicBezTo>
                  <a:cubicBezTo>
                    <a:pt x="5115" y="6600"/>
                    <a:pt x="6586" y="5114"/>
                    <a:pt x="6586" y="3307"/>
                  </a:cubicBezTo>
                  <a:cubicBezTo>
                    <a:pt x="6586" y="1482"/>
                    <a:pt x="5115" y="1"/>
                    <a:pt x="3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5"/>
            <p:cNvSpPr/>
            <p:nvPr/>
          </p:nvSpPr>
          <p:spPr>
            <a:xfrm rot="5400000">
              <a:off x="4833227" y="2067541"/>
              <a:ext cx="335146" cy="336476"/>
            </a:xfrm>
            <a:custGeom>
              <a:avLst/>
              <a:gdLst/>
              <a:ahLst/>
              <a:cxnLst/>
              <a:rect l="l" t="t" r="r" b="b"/>
              <a:pathLst>
                <a:path w="3507" h="3521" extrusionOk="0">
                  <a:moveTo>
                    <a:pt x="1754" y="0"/>
                  </a:moveTo>
                  <a:cubicBezTo>
                    <a:pt x="794" y="0"/>
                    <a:pt x="0" y="790"/>
                    <a:pt x="0" y="1767"/>
                  </a:cubicBezTo>
                  <a:cubicBezTo>
                    <a:pt x="0" y="2727"/>
                    <a:pt x="794" y="3520"/>
                    <a:pt x="1754" y="3520"/>
                  </a:cubicBezTo>
                  <a:cubicBezTo>
                    <a:pt x="2727" y="3520"/>
                    <a:pt x="3507" y="2727"/>
                    <a:pt x="3507" y="1767"/>
                  </a:cubicBezTo>
                  <a:cubicBezTo>
                    <a:pt x="3507" y="790"/>
                    <a:pt x="2727"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rot="5400000">
              <a:off x="4742822" y="1978429"/>
              <a:ext cx="515955" cy="514700"/>
            </a:xfrm>
            <a:custGeom>
              <a:avLst/>
              <a:gdLst/>
              <a:ahLst/>
              <a:cxnLst/>
              <a:rect l="l" t="t" r="r" b="b"/>
              <a:pathLst>
                <a:path w="5399" h="5386" extrusionOk="0">
                  <a:moveTo>
                    <a:pt x="2700" y="340"/>
                  </a:moveTo>
                  <a:cubicBezTo>
                    <a:pt x="3998" y="340"/>
                    <a:pt x="5060" y="1401"/>
                    <a:pt x="5060" y="2700"/>
                  </a:cubicBezTo>
                  <a:cubicBezTo>
                    <a:pt x="5060" y="3999"/>
                    <a:pt x="3998" y="5046"/>
                    <a:pt x="2700" y="5046"/>
                  </a:cubicBezTo>
                  <a:cubicBezTo>
                    <a:pt x="1401" y="5046"/>
                    <a:pt x="339" y="3999"/>
                    <a:pt x="339" y="2700"/>
                  </a:cubicBezTo>
                  <a:cubicBezTo>
                    <a:pt x="339" y="1401"/>
                    <a:pt x="1401" y="340"/>
                    <a:pt x="2700" y="340"/>
                  </a:cubicBezTo>
                  <a:close/>
                  <a:moveTo>
                    <a:pt x="2700" y="1"/>
                  </a:moveTo>
                  <a:cubicBezTo>
                    <a:pt x="1214" y="1"/>
                    <a:pt x="0" y="1201"/>
                    <a:pt x="0" y="2700"/>
                  </a:cubicBezTo>
                  <a:cubicBezTo>
                    <a:pt x="0" y="4182"/>
                    <a:pt x="1214" y="5386"/>
                    <a:pt x="2700" y="5386"/>
                  </a:cubicBezTo>
                  <a:cubicBezTo>
                    <a:pt x="4182" y="5386"/>
                    <a:pt x="5399" y="4182"/>
                    <a:pt x="5399" y="2700"/>
                  </a:cubicBezTo>
                  <a:cubicBezTo>
                    <a:pt x="5399" y="1201"/>
                    <a:pt x="4182"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5"/>
            <p:cNvSpPr/>
            <p:nvPr/>
          </p:nvSpPr>
          <p:spPr>
            <a:xfrm rot="5400000">
              <a:off x="4686104" y="2668360"/>
              <a:ext cx="629391" cy="630713"/>
            </a:xfrm>
            <a:custGeom>
              <a:avLst/>
              <a:gdLst/>
              <a:ahLst/>
              <a:cxnLst/>
              <a:rect l="l" t="t" r="r" b="b"/>
              <a:pathLst>
                <a:path w="6586" h="6600" extrusionOk="0">
                  <a:moveTo>
                    <a:pt x="3293" y="1"/>
                  </a:moveTo>
                  <a:cubicBezTo>
                    <a:pt x="1472" y="1"/>
                    <a:pt x="0" y="1482"/>
                    <a:pt x="0" y="3307"/>
                  </a:cubicBezTo>
                  <a:cubicBezTo>
                    <a:pt x="0" y="5114"/>
                    <a:pt x="1472" y="6600"/>
                    <a:pt x="3293" y="6600"/>
                  </a:cubicBezTo>
                  <a:cubicBezTo>
                    <a:pt x="5118" y="6600"/>
                    <a:pt x="6586" y="5114"/>
                    <a:pt x="6586" y="3307"/>
                  </a:cubicBezTo>
                  <a:cubicBezTo>
                    <a:pt x="6586" y="1482"/>
                    <a:pt x="5118" y="1"/>
                    <a:pt x="3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5"/>
            <p:cNvSpPr/>
            <p:nvPr/>
          </p:nvSpPr>
          <p:spPr>
            <a:xfrm rot="5400000">
              <a:off x="4833370" y="2815670"/>
              <a:ext cx="334860" cy="336476"/>
            </a:xfrm>
            <a:custGeom>
              <a:avLst/>
              <a:gdLst/>
              <a:ahLst/>
              <a:cxnLst/>
              <a:rect l="l" t="t" r="r" b="b"/>
              <a:pathLst>
                <a:path w="3504" h="3521" extrusionOk="0">
                  <a:moveTo>
                    <a:pt x="1750" y="0"/>
                  </a:moveTo>
                  <a:cubicBezTo>
                    <a:pt x="777" y="0"/>
                    <a:pt x="0" y="790"/>
                    <a:pt x="0" y="1767"/>
                  </a:cubicBezTo>
                  <a:cubicBezTo>
                    <a:pt x="0" y="2727"/>
                    <a:pt x="777" y="3520"/>
                    <a:pt x="1750" y="3520"/>
                  </a:cubicBezTo>
                  <a:cubicBezTo>
                    <a:pt x="2713" y="3520"/>
                    <a:pt x="3503" y="2727"/>
                    <a:pt x="3503" y="1767"/>
                  </a:cubicBezTo>
                  <a:cubicBezTo>
                    <a:pt x="3503" y="790"/>
                    <a:pt x="2713" y="0"/>
                    <a:pt x="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rot="5400000">
              <a:off x="4742775" y="2726367"/>
              <a:ext cx="516051" cy="514700"/>
            </a:xfrm>
            <a:custGeom>
              <a:avLst/>
              <a:gdLst/>
              <a:ahLst/>
              <a:cxnLst/>
              <a:rect l="l" t="t" r="r" b="b"/>
              <a:pathLst>
                <a:path w="5400" h="5386" extrusionOk="0">
                  <a:moveTo>
                    <a:pt x="2700" y="340"/>
                  </a:moveTo>
                  <a:cubicBezTo>
                    <a:pt x="4002" y="340"/>
                    <a:pt x="5060" y="1401"/>
                    <a:pt x="5060" y="2700"/>
                  </a:cubicBezTo>
                  <a:cubicBezTo>
                    <a:pt x="5060" y="3999"/>
                    <a:pt x="4002" y="5046"/>
                    <a:pt x="2700" y="5046"/>
                  </a:cubicBezTo>
                  <a:cubicBezTo>
                    <a:pt x="1401" y="5046"/>
                    <a:pt x="340" y="3999"/>
                    <a:pt x="340" y="2700"/>
                  </a:cubicBezTo>
                  <a:cubicBezTo>
                    <a:pt x="340" y="1401"/>
                    <a:pt x="1401" y="340"/>
                    <a:pt x="2700" y="340"/>
                  </a:cubicBezTo>
                  <a:close/>
                  <a:moveTo>
                    <a:pt x="2700" y="1"/>
                  </a:moveTo>
                  <a:cubicBezTo>
                    <a:pt x="1218" y="1"/>
                    <a:pt x="1" y="1201"/>
                    <a:pt x="1" y="2700"/>
                  </a:cubicBezTo>
                  <a:cubicBezTo>
                    <a:pt x="1" y="4182"/>
                    <a:pt x="1218" y="5386"/>
                    <a:pt x="2700" y="5386"/>
                  </a:cubicBezTo>
                  <a:cubicBezTo>
                    <a:pt x="4186" y="5386"/>
                    <a:pt x="5400" y="4182"/>
                    <a:pt x="5400" y="2700"/>
                  </a:cubicBezTo>
                  <a:cubicBezTo>
                    <a:pt x="5400" y="1201"/>
                    <a:pt x="4186"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62"/>
        <p:cNvGrpSpPr/>
        <p:nvPr/>
      </p:nvGrpSpPr>
      <p:grpSpPr>
        <a:xfrm>
          <a:off x="0" y="0"/>
          <a:ext cx="0" cy="0"/>
          <a:chOff x="0" y="0"/>
          <a:chExt cx="0" cy="0"/>
        </a:xfrm>
      </p:grpSpPr>
      <p:sp>
        <p:nvSpPr>
          <p:cNvPr id="463" name="Google Shape;463;p16"/>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4" name="Google Shape;464;p16"/>
          <p:cNvSpPr txBox="1">
            <a:spLocks noGrp="1"/>
          </p:cNvSpPr>
          <p:nvPr>
            <p:ph type="subTitle" idx="1"/>
          </p:nvPr>
        </p:nvSpPr>
        <p:spPr>
          <a:xfrm>
            <a:off x="723900" y="1852600"/>
            <a:ext cx="1986000" cy="8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5" name="Google Shape;465;p16"/>
          <p:cNvSpPr txBox="1">
            <a:spLocks noGrp="1"/>
          </p:cNvSpPr>
          <p:nvPr>
            <p:ph type="subTitle" idx="2"/>
          </p:nvPr>
        </p:nvSpPr>
        <p:spPr>
          <a:xfrm>
            <a:off x="3121804" y="1852608"/>
            <a:ext cx="1986000" cy="8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6" name="Google Shape;466;p16"/>
          <p:cNvSpPr txBox="1">
            <a:spLocks noGrp="1"/>
          </p:cNvSpPr>
          <p:nvPr>
            <p:ph type="subTitle" idx="3"/>
          </p:nvPr>
        </p:nvSpPr>
        <p:spPr>
          <a:xfrm>
            <a:off x="723900" y="35650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7" name="Google Shape;467;p16"/>
          <p:cNvSpPr txBox="1">
            <a:spLocks noGrp="1"/>
          </p:cNvSpPr>
          <p:nvPr>
            <p:ph type="subTitle" idx="4"/>
          </p:nvPr>
        </p:nvSpPr>
        <p:spPr>
          <a:xfrm>
            <a:off x="3121800" y="35650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8" name="Google Shape;468;p16"/>
          <p:cNvSpPr txBox="1">
            <a:spLocks noGrp="1"/>
          </p:cNvSpPr>
          <p:nvPr>
            <p:ph type="subTitle" idx="5"/>
          </p:nvPr>
        </p:nvSpPr>
        <p:spPr>
          <a:xfrm>
            <a:off x="5515997" y="1852608"/>
            <a:ext cx="1986000" cy="8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16"/>
          <p:cNvSpPr txBox="1">
            <a:spLocks noGrp="1"/>
          </p:cNvSpPr>
          <p:nvPr>
            <p:ph type="subTitle" idx="6"/>
          </p:nvPr>
        </p:nvSpPr>
        <p:spPr>
          <a:xfrm>
            <a:off x="5515988" y="35650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16"/>
          <p:cNvSpPr txBox="1">
            <a:spLocks noGrp="1"/>
          </p:cNvSpPr>
          <p:nvPr>
            <p:ph type="subTitle" idx="7"/>
          </p:nvPr>
        </p:nvSpPr>
        <p:spPr>
          <a:xfrm>
            <a:off x="731700" y="1447277"/>
            <a:ext cx="1978200" cy="494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1" name="Google Shape;471;p16"/>
          <p:cNvSpPr txBox="1">
            <a:spLocks noGrp="1"/>
          </p:cNvSpPr>
          <p:nvPr>
            <p:ph type="subTitle" idx="8"/>
          </p:nvPr>
        </p:nvSpPr>
        <p:spPr>
          <a:xfrm>
            <a:off x="3125704" y="1447284"/>
            <a:ext cx="1978200" cy="494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2" name="Google Shape;472;p16"/>
          <p:cNvSpPr txBox="1">
            <a:spLocks noGrp="1"/>
          </p:cNvSpPr>
          <p:nvPr>
            <p:ph type="subTitle" idx="9"/>
          </p:nvPr>
        </p:nvSpPr>
        <p:spPr>
          <a:xfrm>
            <a:off x="5519897" y="1447284"/>
            <a:ext cx="1978200" cy="494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3" name="Google Shape;473;p16"/>
          <p:cNvSpPr txBox="1">
            <a:spLocks noGrp="1"/>
          </p:cNvSpPr>
          <p:nvPr>
            <p:ph type="subTitle" idx="13"/>
          </p:nvPr>
        </p:nvSpPr>
        <p:spPr>
          <a:xfrm>
            <a:off x="723900" y="3156575"/>
            <a:ext cx="1986000" cy="494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4" name="Google Shape;474;p16"/>
          <p:cNvSpPr txBox="1">
            <a:spLocks noGrp="1"/>
          </p:cNvSpPr>
          <p:nvPr>
            <p:ph type="subTitle" idx="14"/>
          </p:nvPr>
        </p:nvSpPr>
        <p:spPr>
          <a:xfrm>
            <a:off x="3125708" y="3156575"/>
            <a:ext cx="1978200" cy="494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5" name="Google Shape;475;p16"/>
          <p:cNvSpPr txBox="1">
            <a:spLocks noGrp="1"/>
          </p:cNvSpPr>
          <p:nvPr>
            <p:ph type="subTitle" idx="15"/>
          </p:nvPr>
        </p:nvSpPr>
        <p:spPr>
          <a:xfrm>
            <a:off x="5519897" y="3156575"/>
            <a:ext cx="1978200" cy="494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476" name="Google Shape;476;p16"/>
          <p:cNvGrpSpPr/>
          <p:nvPr/>
        </p:nvGrpSpPr>
        <p:grpSpPr>
          <a:xfrm>
            <a:off x="8184900" y="3347625"/>
            <a:ext cx="969300" cy="1795881"/>
            <a:chOff x="8184900" y="3347625"/>
            <a:chExt cx="969300" cy="1795881"/>
          </a:xfrm>
        </p:grpSpPr>
        <p:sp>
          <p:nvSpPr>
            <p:cNvPr id="477" name="Google Shape;477;p16"/>
            <p:cNvSpPr/>
            <p:nvPr/>
          </p:nvSpPr>
          <p:spPr>
            <a:xfrm>
              <a:off x="8184900" y="3347625"/>
              <a:ext cx="969300" cy="179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 name="Google Shape;478;p16"/>
            <p:cNvGrpSpPr/>
            <p:nvPr/>
          </p:nvGrpSpPr>
          <p:grpSpPr>
            <a:xfrm>
              <a:off x="8254401" y="3569950"/>
              <a:ext cx="830299" cy="1573556"/>
              <a:chOff x="4375775" y="2261200"/>
              <a:chExt cx="830299" cy="1573556"/>
            </a:xfrm>
          </p:grpSpPr>
          <p:sp>
            <p:nvSpPr>
              <p:cNvPr id="479" name="Google Shape;479;p16"/>
              <p:cNvSpPr/>
              <p:nvPr/>
            </p:nvSpPr>
            <p:spPr>
              <a:xfrm>
                <a:off x="4663824" y="2579975"/>
                <a:ext cx="256025" cy="1254697"/>
              </a:xfrm>
              <a:custGeom>
                <a:avLst/>
                <a:gdLst/>
                <a:ahLst/>
                <a:cxnLst/>
                <a:rect l="l" t="t" r="r" b="b"/>
                <a:pathLst>
                  <a:path w="2375" h="9907" extrusionOk="0">
                    <a:moveTo>
                      <a:pt x="1" y="1"/>
                    </a:moveTo>
                    <a:lnTo>
                      <a:pt x="1" y="9906"/>
                    </a:lnTo>
                    <a:lnTo>
                      <a:pt x="2375" y="9906"/>
                    </a:lnTo>
                    <a:lnTo>
                      <a:pt x="2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6"/>
              <p:cNvSpPr/>
              <p:nvPr/>
            </p:nvSpPr>
            <p:spPr>
              <a:xfrm>
                <a:off x="4546524" y="2261200"/>
                <a:ext cx="492130" cy="1067019"/>
              </a:xfrm>
              <a:custGeom>
                <a:avLst/>
                <a:gdLst/>
                <a:ahLst/>
                <a:cxnLst/>
                <a:rect l="l" t="t" r="r" b="b"/>
                <a:pathLst>
                  <a:path w="4565" h="8723" extrusionOk="0">
                    <a:moveTo>
                      <a:pt x="2281" y="0"/>
                    </a:moveTo>
                    <a:cubicBezTo>
                      <a:pt x="1627" y="0"/>
                      <a:pt x="974" y="416"/>
                      <a:pt x="875" y="1249"/>
                    </a:cubicBezTo>
                    <a:lnTo>
                      <a:pt x="0" y="8723"/>
                    </a:lnTo>
                    <a:lnTo>
                      <a:pt x="4565" y="8723"/>
                    </a:lnTo>
                    <a:lnTo>
                      <a:pt x="3687" y="1249"/>
                    </a:lnTo>
                    <a:cubicBezTo>
                      <a:pt x="3588" y="416"/>
                      <a:pt x="2935" y="0"/>
                      <a:pt x="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6"/>
              <p:cNvSpPr/>
              <p:nvPr/>
            </p:nvSpPr>
            <p:spPr>
              <a:xfrm>
                <a:off x="4727852" y="2483215"/>
                <a:ext cx="36654" cy="1351541"/>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6"/>
              <p:cNvSpPr/>
              <p:nvPr/>
            </p:nvSpPr>
            <p:spPr>
              <a:xfrm>
                <a:off x="4822181" y="2483215"/>
                <a:ext cx="36654" cy="1351541"/>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6"/>
              <p:cNvSpPr/>
              <p:nvPr/>
            </p:nvSpPr>
            <p:spPr>
              <a:xfrm>
                <a:off x="4916510" y="2483215"/>
                <a:ext cx="36654" cy="1351541"/>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6"/>
              <p:cNvSpPr/>
              <p:nvPr/>
            </p:nvSpPr>
            <p:spPr>
              <a:xfrm>
                <a:off x="4633199" y="2483215"/>
                <a:ext cx="36654" cy="1351541"/>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6"/>
              <p:cNvSpPr/>
              <p:nvPr/>
            </p:nvSpPr>
            <p:spPr>
              <a:xfrm>
                <a:off x="4433557" y="2365014"/>
                <a:ext cx="201159" cy="183264"/>
              </a:xfrm>
              <a:custGeom>
                <a:avLst/>
                <a:gdLst/>
                <a:ahLst/>
                <a:cxnLst/>
                <a:rect l="l" t="t" r="r" b="b"/>
                <a:pathLst>
                  <a:path w="1866" h="1700" extrusionOk="0">
                    <a:moveTo>
                      <a:pt x="933" y="1"/>
                    </a:moveTo>
                    <a:cubicBezTo>
                      <a:pt x="715" y="1"/>
                      <a:pt x="496" y="82"/>
                      <a:pt x="326" y="245"/>
                    </a:cubicBezTo>
                    <a:cubicBezTo>
                      <a:pt x="1" y="584"/>
                      <a:pt x="1" y="1120"/>
                      <a:pt x="326" y="1446"/>
                    </a:cubicBezTo>
                    <a:cubicBezTo>
                      <a:pt x="496" y="1615"/>
                      <a:pt x="715" y="1700"/>
                      <a:pt x="933" y="1700"/>
                    </a:cubicBezTo>
                    <a:cubicBezTo>
                      <a:pt x="1150" y="1700"/>
                      <a:pt x="1365" y="1615"/>
                      <a:pt x="1527" y="1446"/>
                    </a:cubicBezTo>
                    <a:cubicBezTo>
                      <a:pt x="1866" y="1120"/>
                      <a:pt x="1866" y="584"/>
                      <a:pt x="1527" y="245"/>
                    </a:cubicBezTo>
                    <a:cubicBezTo>
                      <a:pt x="1365" y="82"/>
                      <a:pt x="1150"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6"/>
              <p:cNvSpPr/>
              <p:nvPr/>
            </p:nvSpPr>
            <p:spPr>
              <a:xfrm>
                <a:off x="4375775" y="2851312"/>
                <a:ext cx="201159" cy="184342"/>
              </a:xfrm>
              <a:custGeom>
                <a:avLst/>
                <a:gdLst/>
                <a:ahLst/>
                <a:cxnLst/>
                <a:rect l="l" t="t" r="r" b="b"/>
                <a:pathLst>
                  <a:path w="1866" h="1710" extrusionOk="0">
                    <a:moveTo>
                      <a:pt x="933" y="0"/>
                    </a:moveTo>
                    <a:cubicBezTo>
                      <a:pt x="715" y="0"/>
                      <a:pt x="496" y="85"/>
                      <a:pt x="326" y="254"/>
                    </a:cubicBezTo>
                    <a:cubicBezTo>
                      <a:pt x="1" y="580"/>
                      <a:pt x="1" y="1129"/>
                      <a:pt x="326" y="1455"/>
                    </a:cubicBezTo>
                    <a:cubicBezTo>
                      <a:pt x="496" y="1624"/>
                      <a:pt x="715" y="1709"/>
                      <a:pt x="933" y="1709"/>
                    </a:cubicBezTo>
                    <a:cubicBezTo>
                      <a:pt x="1152" y="1709"/>
                      <a:pt x="1371" y="1624"/>
                      <a:pt x="1540" y="1455"/>
                    </a:cubicBezTo>
                    <a:cubicBezTo>
                      <a:pt x="1866" y="1129"/>
                      <a:pt x="1866" y="580"/>
                      <a:pt x="1540" y="254"/>
                    </a:cubicBezTo>
                    <a:cubicBezTo>
                      <a:pt x="1371" y="85"/>
                      <a:pt x="1152"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6"/>
              <p:cNvSpPr/>
              <p:nvPr/>
            </p:nvSpPr>
            <p:spPr>
              <a:xfrm>
                <a:off x="5004914" y="2851312"/>
                <a:ext cx="201159" cy="184342"/>
              </a:xfrm>
              <a:custGeom>
                <a:avLst/>
                <a:gdLst/>
                <a:ahLst/>
                <a:cxnLst/>
                <a:rect l="l" t="t" r="r" b="b"/>
                <a:pathLst>
                  <a:path w="1866" h="1710" extrusionOk="0">
                    <a:moveTo>
                      <a:pt x="932" y="0"/>
                    </a:moveTo>
                    <a:cubicBezTo>
                      <a:pt x="715" y="0"/>
                      <a:pt x="496" y="85"/>
                      <a:pt x="326" y="254"/>
                    </a:cubicBezTo>
                    <a:cubicBezTo>
                      <a:pt x="1" y="580"/>
                      <a:pt x="1" y="1129"/>
                      <a:pt x="326" y="1455"/>
                    </a:cubicBezTo>
                    <a:cubicBezTo>
                      <a:pt x="496" y="1624"/>
                      <a:pt x="715" y="1709"/>
                      <a:pt x="932" y="1709"/>
                    </a:cubicBezTo>
                    <a:cubicBezTo>
                      <a:pt x="1149" y="1709"/>
                      <a:pt x="1364" y="1624"/>
                      <a:pt x="1527" y="1455"/>
                    </a:cubicBezTo>
                    <a:cubicBezTo>
                      <a:pt x="1866" y="1129"/>
                      <a:pt x="1866" y="580"/>
                      <a:pt x="1527" y="254"/>
                    </a:cubicBezTo>
                    <a:cubicBezTo>
                      <a:pt x="1364" y="85"/>
                      <a:pt x="1149"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6"/>
              <p:cNvSpPr/>
              <p:nvPr/>
            </p:nvSpPr>
            <p:spPr>
              <a:xfrm>
                <a:off x="4947240" y="2365014"/>
                <a:ext cx="201159" cy="183264"/>
              </a:xfrm>
              <a:custGeom>
                <a:avLst/>
                <a:gdLst/>
                <a:ahLst/>
                <a:cxnLst/>
                <a:rect l="l" t="t" r="r" b="b"/>
                <a:pathLst>
                  <a:path w="1866" h="1700" extrusionOk="0">
                    <a:moveTo>
                      <a:pt x="933" y="1"/>
                    </a:moveTo>
                    <a:cubicBezTo>
                      <a:pt x="716" y="1"/>
                      <a:pt x="500" y="82"/>
                      <a:pt x="339" y="245"/>
                    </a:cubicBezTo>
                    <a:cubicBezTo>
                      <a:pt x="0" y="584"/>
                      <a:pt x="0" y="1120"/>
                      <a:pt x="339" y="1446"/>
                    </a:cubicBezTo>
                    <a:cubicBezTo>
                      <a:pt x="500" y="1615"/>
                      <a:pt x="716" y="1700"/>
                      <a:pt x="933" y="1700"/>
                    </a:cubicBezTo>
                    <a:cubicBezTo>
                      <a:pt x="1150" y="1700"/>
                      <a:pt x="1370" y="1615"/>
                      <a:pt x="1540" y="1446"/>
                    </a:cubicBezTo>
                    <a:cubicBezTo>
                      <a:pt x="1865" y="1120"/>
                      <a:pt x="1865" y="584"/>
                      <a:pt x="1540" y="245"/>
                    </a:cubicBezTo>
                    <a:cubicBezTo>
                      <a:pt x="1370" y="82"/>
                      <a:pt x="1150"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9" name="Google Shape;489;p16"/>
          <p:cNvGrpSpPr/>
          <p:nvPr/>
        </p:nvGrpSpPr>
        <p:grpSpPr>
          <a:xfrm>
            <a:off x="8186400" y="0"/>
            <a:ext cx="967800" cy="1399200"/>
            <a:chOff x="8185655" y="0"/>
            <a:chExt cx="967800" cy="1399200"/>
          </a:xfrm>
        </p:grpSpPr>
        <p:sp>
          <p:nvSpPr>
            <p:cNvPr id="490" name="Google Shape;490;p16"/>
            <p:cNvSpPr/>
            <p:nvPr/>
          </p:nvSpPr>
          <p:spPr>
            <a:xfrm>
              <a:off x="8185655" y="0"/>
              <a:ext cx="967800" cy="139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16"/>
            <p:cNvGrpSpPr/>
            <p:nvPr/>
          </p:nvGrpSpPr>
          <p:grpSpPr>
            <a:xfrm>
              <a:off x="8287903" y="229802"/>
              <a:ext cx="763304" cy="1169388"/>
              <a:chOff x="8287918" y="229802"/>
              <a:chExt cx="763304" cy="1169388"/>
            </a:xfrm>
          </p:grpSpPr>
          <p:sp>
            <p:nvSpPr>
              <p:cNvPr id="492" name="Google Shape;492;p16"/>
              <p:cNvSpPr/>
              <p:nvPr/>
            </p:nvSpPr>
            <p:spPr>
              <a:xfrm>
                <a:off x="8389170" y="229802"/>
                <a:ext cx="559045" cy="917612"/>
              </a:xfrm>
              <a:custGeom>
                <a:avLst/>
                <a:gdLst/>
                <a:ahLst/>
                <a:cxnLst/>
                <a:rect l="l" t="t" r="r" b="b"/>
                <a:pathLst>
                  <a:path w="4141" h="6797" extrusionOk="0">
                    <a:moveTo>
                      <a:pt x="2076" y="1"/>
                    </a:moveTo>
                    <a:cubicBezTo>
                      <a:pt x="933" y="1"/>
                      <a:pt x="0" y="933"/>
                      <a:pt x="0" y="2079"/>
                    </a:cubicBezTo>
                    <a:lnTo>
                      <a:pt x="0" y="4735"/>
                    </a:lnTo>
                    <a:cubicBezTo>
                      <a:pt x="0" y="5877"/>
                      <a:pt x="933" y="6796"/>
                      <a:pt x="2076" y="6796"/>
                    </a:cubicBezTo>
                    <a:cubicBezTo>
                      <a:pt x="3222" y="6796"/>
                      <a:pt x="4141" y="5877"/>
                      <a:pt x="4141" y="4735"/>
                    </a:cubicBezTo>
                    <a:lnTo>
                      <a:pt x="4141" y="2079"/>
                    </a:lnTo>
                    <a:cubicBezTo>
                      <a:pt x="4141" y="933"/>
                      <a:pt x="3222" y="1"/>
                      <a:pt x="2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6"/>
              <p:cNvSpPr/>
              <p:nvPr/>
            </p:nvSpPr>
            <p:spPr>
              <a:xfrm>
                <a:off x="8389170" y="666534"/>
                <a:ext cx="559045" cy="45901"/>
              </a:xfrm>
              <a:custGeom>
                <a:avLst/>
                <a:gdLst/>
                <a:ahLst/>
                <a:cxnLst/>
                <a:rect l="l" t="t" r="r" b="b"/>
                <a:pathLst>
                  <a:path w="4141" h="340" extrusionOk="0">
                    <a:moveTo>
                      <a:pt x="0" y="1"/>
                    </a:moveTo>
                    <a:lnTo>
                      <a:pt x="0" y="340"/>
                    </a:lnTo>
                    <a:lnTo>
                      <a:pt x="4141" y="340"/>
                    </a:lnTo>
                    <a:lnTo>
                      <a:pt x="4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6"/>
              <p:cNvSpPr/>
              <p:nvPr/>
            </p:nvSpPr>
            <p:spPr>
              <a:xfrm>
                <a:off x="8551172" y="434061"/>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6"/>
              <p:cNvSpPr/>
              <p:nvPr/>
            </p:nvSpPr>
            <p:spPr>
              <a:xfrm>
                <a:off x="8551172" y="315934"/>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6"/>
              <p:cNvSpPr/>
              <p:nvPr/>
            </p:nvSpPr>
            <p:spPr>
              <a:xfrm>
                <a:off x="8551172" y="550297"/>
                <a:ext cx="235039" cy="45901"/>
              </a:xfrm>
              <a:custGeom>
                <a:avLst/>
                <a:gdLst/>
                <a:ahLst/>
                <a:cxnLst/>
                <a:rect l="l" t="t" r="r" b="b"/>
                <a:pathLst>
                  <a:path w="1741" h="340" extrusionOk="0">
                    <a:moveTo>
                      <a:pt x="1" y="0"/>
                    </a:moveTo>
                    <a:lnTo>
                      <a:pt x="1" y="340"/>
                    </a:lnTo>
                    <a:lnTo>
                      <a:pt x="1740" y="340"/>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6"/>
              <p:cNvSpPr/>
              <p:nvPr/>
            </p:nvSpPr>
            <p:spPr>
              <a:xfrm>
                <a:off x="8287918" y="868902"/>
                <a:ext cx="763304" cy="381517"/>
              </a:xfrm>
              <a:custGeom>
                <a:avLst/>
                <a:gdLst/>
                <a:ahLst/>
                <a:cxnLst/>
                <a:rect l="l" t="t" r="r" b="b"/>
                <a:pathLst>
                  <a:path w="5654" h="2826" extrusionOk="0">
                    <a:moveTo>
                      <a:pt x="1" y="1"/>
                    </a:moveTo>
                    <a:cubicBezTo>
                      <a:pt x="1" y="1554"/>
                      <a:pt x="1259" y="2825"/>
                      <a:pt x="2826" y="2825"/>
                    </a:cubicBezTo>
                    <a:cubicBezTo>
                      <a:pt x="4382" y="2825"/>
                      <a:pt x="5654" y="1554"/>
                      <a:pt x="5654" y="1"/>
                    </a:cubicBezTo>
                    <a:lnTo>
                      <a:pt x="5315" y="1"/>
                    </a:lnTo>
                    <a:cubicBezTo>
                      <a:pt x="5315" y="1371"/>
                      <a:pt x="4199" y="2486"/>
                      <a:pt x="2826" y="2486"/>
                    </a:cubicBezTo>
                    <a:cubicBezTo>
                      <a:pt x="1456" y="2486"/>
                      <a:pt x="340" y="137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6"/>
              <p:cNvSpPr/>
              <p:nvPr/>
            </p:nvSpPr>
            <p:spPr>
              <a:xfrm>
                <a:off x="8646349" y="1227333"/>
                <a:ext cx="46036" cy="171858"/>
              </a:xfrm>
              <a:custGeom>
                <a:avLst/>
                <a:gdLst/>
                <a:ahLst/>
                <a:cxnLst/>
                <a:rect l="l" t="t" r="r" b="b"/>
                <a:pathLst>
                  <a:path w="341" h="1273" extrusionOk="0">
                    <a:moveTo>
                      <a:pt x="1" y="1"/>
                    </a:moveTo>
                    <a:lnTo>
                      <a:pt x="1" y="1273"/>
                    </a:lnTo>
                    <a:lnTo>
                      <a:pt x="340" y="1273"/>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9" name="Google Shape;499;p16"/>
          <p:cNvGrpSpPr/>
          <p:nvPr/>
        </p:nvGrpSpPr>
        <p:grpSpPr>
          <a:xfrm>
            <a:off x="8184900" y="1399200"/>
            <a:ext cx="969300" cy="1948200"/>
            <a:chOff x="8184900" y="1399200"/>
            <a:chExt cx="969300" cy="1948200"/>
          </a:xfrm>
        </p:grpSpPr>
        <p:sp>
          <p:nvSpPr>
            <p:cNvPr id="500" name="Google Shape;500;p16"/>
            <p:cNvSpPr/>
            <p:nvPr/>
          </p:nvSpPr>
          <p:spPr>
            <a:xfrm>
              <a:off x="8184900" y="1399200"/>
              <a:ext cx="969300" cy="194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16"/>
            <p:cNvGrpSpPr/>
            <p:nvPr/>
          </p:nvGrpSpPr>
          <p:grpSpPr>
            <a:xfrm>
              <a:off x="8366485" y="1668177"/>
              <a:ext cx="607628" cy="1410247"/>
              <a:chOff x="8365747" y="1666694"/>
              <a:chExt cx="607628" cy="1410247"/>
            </a:xfrm>
          </p:grpSpPr>
          <p:grpSp>
            <p:nvGrpSpPr>
              <p:cNvPr id="502" name="Google Shape;502;p16"/>
              <p:cNvGrpSpPr/>
              <p:nvPr/>
            </p:nvGrpSpPr>
            <p:grpSpPr>
              <a:xfrm>
                <a:off x="8365747" y="1666694"/>
                <a:ext cx="607628" cy="606872"/>
                <a:chOff x="1561643" y="1630791"/>
                <a:chExt cx="838223" cy="837180"/>
              </a:xfrm>
            </p:grpSpPr>
            <p:sp>
              <p:nvSpPr>
                <p:cNvPr id="503" name="Google Shape;503;p16"/>
                <p:cNvSpPr/>
                <p:nvPr/>
              </p:nvSpPr>
              <p:spPr>
                <a:xfrm>
                  <a:off x="1561643" y="1630791"/>
                  <a:ext cx="838223" cy="837180"/>
                </a:xfrm>
                <a:custGeom>
                  <a:avLst/>
                  <a:gdLst/>
                  <a:ahLst/>
                  <a:cxnLst/>
                  <a:rect l="l" t="t" r="r" b="b"/>
                  <a:pathLst>
                    <a:path w="8038" h="8028" extrusionOk="0">
                      <a:moveTo>
                        <a:pt x="4025" y="0"/>
                      </a:moveTo>
                      <a:cubicBezTo>
                        <a:pt x="1808" y="0"/>
                        <a:pt x="0" y="1794"/>
                        <a:pt x="0" y="4015"/>
                      </a:cubicBezTo>
                      <a:cubicBezTo>
                        <a:pt x="0" y="6233"/>
                        <a:pt x="1808" y="8027"/>
                        <a:pt x="4025" y="8027"/>
                      </a:cubicBezTo>
                      <a:cubicBezTo>
                        <a:pt x="6243" y="8027"/>
                        <a:pt x="8037" y="6233"/>
                        <a:pt x="8037" y="4015"/>
                      </a:cubicBezTo>
                      <a:cubicBezTo>
                        <a:pt x="8037" y="1794"/>
                        <a:pt x="6243"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6"/>
                <p:cNvSpPr/>
                <p:nvPr/>
              </p:nvSpPr>
              <p:spPr>
                <a:xfrm>
                  <a:off x="1757486" y="1826633"/>
                  <a:ext cx="446433" cy="446746"/>
                </a:xfrm>
                <a:custGeom>
                  <a:avLst/>
                  <a:gdLst/>
                  <a:ahLst/>
                  <a:cxnLst/>
                  <a:rect l="l" t="t" r="r" b="b"/>
                  <a:pathLst>
                    <a:path w="4281" h="4284" extrusionOk="0">
                      <a:moveTo>
                        <a:pt x="2147" y="1"/>
                      </a:moveTo>
                      <a:cubicBezTo>
                        <a:pt x="961" y="1"/>
                        <a:pt x="1" y="964"/>
                        <a:pt x="1" y="2137"/>
                      </a:cubicBezTo>
                      <a:cubicBezTo>
                        <a:pt x="1" y="3324"/>
                        <a:pt x="961" y="4284"/>
                        <a:pt x="2147" y="4284"/>
                      </a:cubicBezTo>
                      <a:cubicBezTo>
                        <a:pt x="3321" y="4284"/>
                        <a:pt x="4280" y="3324"/>
                        <a:pt x="4280" y="2137"/>
                      </a:cubicBezTo>
                      <a:cubicBezTo>
                        <a:pt x="4280" y="964"/>
                        <a:pt x="3321"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6"/>
                <p:cNvSpPr/>
                <p:nvPr/>
              </p:nvSpPr>
              <p:spPr>
                <a:xfrm>
                  <a:off x="1649971" y="1717762"/>
                  <a:ext cx="663237" cy="663132"/>
                </a:xfrm>
                <a:custGeom>
                  <a:avLst/>
                  <a:gdLst/>
                  <a:ahLst/>
                  <a:cxnLst/>
                  <a:rect l="l" t="t" r="r" b="b"/>
                  <a:pathLst>
                    <a:path w="6360" h="6359" extrusionOk="0">
                      <a:moveTo>
                        <a:pt x="3178" y="197"/>
                      </a:moveTo>
                      <a:cubicBezTo>
                        <a:pt x="4816" y="197"/>
                        <a:pt x="6159" y="1540"/>
                        <a:pt x="6159" y="3181"/>
                      </a:cubicBezTo>
                      <a:cubicBezTo>
                        <a:pt x="6159" y="4833"/>
                        <a:pt x="4816" y="6162"/>
                        <a:pt x="3178" y="6162"/>
                      </a:cubicBezTo>
                      <a:cubicBezTo>
                        <a:pt x="1527" y="6162"/>
                        <a:pt x="198" y="4833"/>
                        <a:pt x="198" y="3181"/>
                      </a:cubicBezTo>
                      <a:cubicBezTo>
                        <a:pt x="198" y="1540"/>
                        <a:pt x="1527" y="197"/>
                        <a:pt x="3178" y="197"/>
                      </a:cubicBezTo>
                      <a:close/>
                      <a:moveTo>
                        <a:pt x="3178" y="1"/>
                      </a:moveTo>
                      <a:cubicBezTo>
                        <a:pt x="1425" y="1"/>
                        <a:pt x="1" y="1428"/>
                        <a:pt x="1" y="3181"/>
                      </a:cubicBezTo>
                      <a:cubicBezTo>
                        <a:pt x="1" y="4931"/>
                        <a:pt x="1425" y="6359"/>
                        <a:pt x="3178" y="6359"/>
                      </a:cubicBezTo>
                      <a:cubicBezTo>
                        <a:pt x="4932" y="6359"/>
                        <a:pt x="6359" y="4931"/>
                        <a:pt x="6359" y="3181"/>
                      </a:cubicBezTo>
                      <a:cubicBezTo>
                        <a:pt x="6359" y="1428"/>
                        <a:pt x="4932"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6"/>
              <p:cNvGrpSpPr/>
              <p:nvPr/>
            </p:nvGrpSpPr>
            <p:grpSpPr>
              <a:xfrm>
                <a:off x="8365747" y="2470069"/>
                <a:ext cx="607628" cy="606872"/>
                <a:chOff x="1561643" y="1630791"/>
                <a:chExt cx="838223" cy="837180"/>
              </a:xfrm>
            </p:grpSpPr>
            <p:sp>
              <p:nvSpPr>
                <p:cNvPr id="507" name="Google Shape;507;p16"/>
                <p:cNvSpPr/>
                <p:nvPr/>
              </p:nvSpPr>
              <p:spPr>
                <a:xfrm>
                  <a:off x="1561643" y="1630791"/>
                  <a:ext cx="838223" cy="837180"/>
                </a:xfrm>
                <a:custGeom>
                  <a:avLst/>
                  <a:gdLst/>
                  <a:ahLst/>
                  <a:cxnLst/>
                  <a:rect l="l" t="t" r="r" b="b"/>
                  <a:pathLst>
                    <a:path w="8038" h="8028" extrusionOk="0">
                      <a:moveTo>
                        <a:pt x="4025" y="0"/>
                      </a:moveTo>
                      <a:cubicBezTo>
                        <a:pt x="1808" y="0"/>
                        <a:pt x="0" y="1794"/>
                        <a:pt x="0" y="4015"/>
                      </a:cubicBezTo>
                      <a:cubicBezTo>
                        <a:pt x="0" y="6233"/>
                        <a:pt x="1808" y="8027"/>
                        <a:pt x="4025" y="8027"/>
                      </a:cubicBezTo>
                      <a:cubicBezTo>
                        <a:pt x="6243" y="8027"/>
                        <a:pt x="8037" y="6233"/>
                        <a:pt x="8037" y="4015"/>
                      </a:cubicBezTo>
                      <a:cubicBezTo>
                        <a:pt x="8037" y="1794"/>
                        <a:pt x="6243" y="0"/>
                        <a:pt x="4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6"/>
                <p:cNvSpPr/>
                <p:nvPr/>
              </p:nvSpPr>
              <p:spPr>
                <a:xfrm>
                  <a:off x="1757486" y="1826633"/>
                  <a:ext cx="446433" cy="446746"/>
                </a:xfrm>
                <a:custGeom>
                  <a:avLst/>
                  <a:gdLst/>
                  <a:ahLst/>
                  <a:cxnLst/>
                  <a:rect l="l" t="t" r="r" b="b"/>
                  <a:pathLst>
                    <a:path w="4281" h="4284" extrusionOk="0">
                      <a:moveTo>
                        <a:pt x="2147" y="1"/>
                      </a:moveTo>
                      <a:cubicBezTo>
                        <a:pt x="961" y="1"/>
                        <a:pt x="1" y="964"/>
                        <a:pt x="1" y="2137"/>
                      </a:cubicBezTo>
                      <a:cubicBezTo>
                        <a:pt x="1" y="3324"/>
                        <a:pt x="961" y="4284"/>
                        <a:pt x="2147" y="4284"/>
                      </a:cubicBezTo>
                      <a:cubicBezTo>
                        <a:pt x="3321" y="4284"/>
                        <a:pt x="4280" y="3324"/>
                        <a:pt x="4280" y="2137"/>
                      </a:cubicBezTo>
                      <a:cubicBezTo>
                        <a:pt x="4280" y="964"/>
                        <a:pt x="3321"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6"/>
                <p:cNvSpPr/>
                <p:nvPr/>
              </p:nvSpPr>
              <p:spPr>
                <a:xfrm>
                  <a:off x="1649971" y="1717762"/>
                  <a:ext cx="663237" cy="663132"/>
                </a:xfrm>
                <a:custGeom>
                  <a:avLst/>
                  <a:gdLst/>
                  <a:ahLst/>
                  <a:cxnLst/>
                  <a:rect l="l" t="t" r="r" b="b"/>
                  <a:pathLst>
                    <a:path w="6360" h="6359" extrusionOk="0">
                      <a:moveTo>
                        <a:pt x="3178" y="197"/>
                      </a:moveTo>
                      <a:cubicBezTo>
                        <a:pt x="4816" y="197"/>
                        <a:pt x="6159" y="1540"/>
                        <a:pt x="6159" y="3181"/>
                      </a:cubicBezTo>
                      <a:cubicBezTo>
                        <a:pt x="6159" y="4833"/>
                        <a:pt x="4816" y="6162"/>
                        <a:pt x="3178" y="6162"/>
                      </a:cubicBezTo>
                      <a:cubicBezTo>
                        <a:pt x="1527" y="6162"/>
                        <a:pt x="198" y="4833"/>
                        <a:pt x="198" y="3181"/>
                      </a:cubicBezTo>
                      <a:cubicBezTo>
                        <a:pt x="198" y="1540"/>
                        <a:pt x="1527" y="197"/>
                        <a:pt x="3178" y="197"/>
                      </a:cubicBezTo>
                      <a:close/>
                      <a:moveTo>
                        <a:pt x="3178" y="1"/>
                      </a:moveTo>
                      <a:cubicBezTo>
                        <a:pt x="1425" y="1"/>
                        <a:pt x="1" y="1428"/>
                        <a:pt x="1" y="3181"/>
                      </a:cubicBezTo>
                      <a:cubicBezTo>
                        <a:pt x="1" y="4931"/>
                        <a:pt x="1425" y="6359"/>
                        <a:pt x="3178" y="6359"/>
                      </a:cubicBezTo>
                      <a:cubicBezTo>
                        <a:pt x="4932" y="6359"/>
                        <a:pt x="6359" y="4931"/>
                        <a:pt x="6359" y="3181"/>
                      </a:cubicBezTo>
                      <a:cubicBezTo>
                        <a:pt x="6359" y="1428"/>
                        <a:pt x="4932"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10" name="Google Shape;510;p16"/>
          <p:cNvSpPr/>
          <p:nvPr/>
        </p:nvSpPr>
        <p:spPr>
          <a:xfrm>
            <a:off x="476825" y="619050"/>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591"/>
        <p:cNvGrpSpPr/>
        <p:nvPr/>
      </p:nvGrpSpPr>
      <p:grpSpPr>
        <a:xfrm>
          <a:off x="0" y="0"/>
          <a:ext cx="0" cy="0"/>
          <a:chOff x="0" y="0"/>
          <a:chExt cx="0" cy="0"/>
        </a:xfrm>
      </p:grpSpPr>
      <p:sp>
        <p:nvSpPr>
          <p:cNvPr id="592" name="Google Shape;592;p19"/>
          <p:cNvSpPr txBox="1">
            <a:spLocks noGrp="1"/>
          </p:cNvSpPr>
          <p:nvPr>
            <p:ph type="title" hasCustomPrompt="1"/>
          </p:nvPr>
        </p:nvSpPr>
        <p:spPr>
          <a:xfrm>
            <a:off x="1324813" y="2100696"/>
            <a:ext cx="3492600" cy="768900"/>
          </a:xfrm>
          <a:prstGeom prst="rect">
            <a:avLst/>
          </a:prstGeom>
          <a:noFill/>
        </p:spPr>
        <p:txBody>
          <a:bodyPr spcFirstLastPara="1" wrap="square" lIns="91425" tIns="91425" rIns="91425" bIns="91425" anchor="b" anchorCtr="0">
            <a:noAutofit/>
          </a:bodyPr>
          <a:lstStyle>
            <a:lvl1pPr lvl="0" rtl="0">
              <a:lnSpc>
                <a:spcPct val="90000"/>
              </a:lnSpc>
              <a:spcBef>
                <a:spcPts val="0"/>
              </a:spcBef>
              <a:spcAft>
                <a:spcPts val="0"/>
              </a:spcAft>
              <a:buClr>
                <a:schemeClr val="lt1"/>
              </a:buClr>
              <a:buSzPts val="6000"/>
              <a:buNone/>
              <a:defRPr sz="5100" b="0">
                <a:solidFill>
                  <a:schemeClr val="lt1"/>
                </a:solidFill>
                <a:latin typeface="Anton"/>
                <a:ea typeface="Anton"/>
                <a:cs typeface="Anton"/>
                <a:sym typeface="Anton"/>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93" name="Google Shape;593;p19"/>
          <p:cNvSpPr txBox="1">
            <a:spLocks noGrp="1"/>
          </p:cNvSpPr>
          <p:nvPr>
            <p:ph type="subTitle" idx="1"/>
          </p:nvPr>
        </p:nvSpPr>
        <p:spPr>
          <a:xfrm>
            <a:off x="1324813" y="2722947"/>
            <a:ext cx="3492600" cy="40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400">
                <a:solidFill>
                  <a:schemeClr val="dk1"/>
                </a:solidFill>
                <a:latin typeface="Albert Sans"/>
                <a:ea typeface="Albert Sans"/>
                <a:cs typeface="Albert Sans"/>
                <a:sym typeface="Albert Sans"/>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94" name="Google Shape;594;p19"/>
          <p:cNvSpPr txBox="1">
            <a:spLocks noGrp="1"/>
          </p:cNvSpPr>
          <p:nvPr>
            <p:ph type="title" idx="2" hasCustomPrompt="1"/>
          </p:nvPr>
        </p:nvSpPr>
        <p:spPr>
          <a:xfrm>
            <a:off x="1324813" y="696360"/>
            <a:ext cx="3492600" cy="768900"/>
          </a:xfrm>
          <a:prstGeom prst="rect">
            <a:avLst/>
          </a:prstGeom>
          <a:noFill/>
        </p:spPr>
        <p:txBody>
          <a:bodyPr spcFirstLastPara="1" wrap="square" lIns="91425" tIns="91425" rIns="91425" bIns="91425" anchor="b" anchorCtr="0">
            <a:noAutofit/>
          </a:bodyPr>
          <a:lstStyle>
            <a:lvl1pPr lvl="0" rtl="0">
              <a:lnSpc>
                <a:spcPct val="90000"/>
              </a:lnSpc>
              <a:spcBef>
                <a:spcPts val="0"/>
              </a:spcBef>
              <a:spcAft>
                <a:spcPts val="0"/>
              </a:spcAft>
              <a:buClr>
                <a:schemeClr val="lt1"/>
              </a:buClr>
              <a:buSzPts val="6000"/>
              <a:buNone/>
              <a:defRPr sz="5100" b="0">
                <a:solidFill>
                  <a:schemeClr val="lt1"/>
                </a:solidFill>
                <a:latin typeface="Anton"/>
                <a:ea typeface="Anton"/>
                <a:cs typeface="Anton"/>
                <a:sym typeface="Anton"/>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95" name="Google Shape;595;p19"/>
          <p:cNvSpPr txBox="1">
            <a:spLocks noGrp="1"/>
          </p:cNvSpPr>
          <p:nvPr>
            <p:ph type="subTitle" idx="3"/>
          </p:nvPr>
        </p:nvSpPr>
        <p:spPr>
          <a:xfrm>
            <a:off x="1324813" y="1318899"/>
            <a:ext cx="3492600" cy="40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400">
                <a:solidFill>
                  <a:schemeClr val="dk1"/>
                </a:solidFill>
                <a:latin typeface="Albert Sans"/>
                <a:ea typeface="Albert Sans"/>
                <a:cs typeface="Albert Sans"/>
                <a:sym typeface="Albert Sans"/>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96" name="Google Shape;596;p19"/>
          <p:cNvSpPr txBox="1">
            <a:spLocks noGrp="1"/>
          </p:cNvSpPr>
          <p:nvPr>
            <p:ph type="title" idx="4" hasCustomPrompt="1"/>
          </p:nvPr>
        </p:nvSpPr>
        <p:spPr>
          <a:xfrm>
            <a:off x="1324813" y="3504746"/>
            <a:ext cx="3492600" cy="768900"/>
          </a:xfrm>
          <a:prstGeom prst="rect">
            <a:avLst/>
          </a:prstGeom>
          <a:noFill/>
        </p:spPr>
        <p:txBody>
          <a:bodyPr spcFirstLastPara="1" wrap="square" lIns="91425" tIns="91425" rIns="91425" bIns="91425" anchor="b" anchorCtr="0">
            <a:noAutofit/>
          </a:bodyPr>
          <a:lstStyle>
            <a:lvl1pPr lvl="0" rtl="0">
              <a:lnSpc>
                <a:spcPct val="90000"/>
              </a:lnSpc>
              <a:spcBef>
                <a:spcPts val="0"/>
              </a:spcBef>
              <a:spcAft>
                <a:spcPts val="0"/>
              </a:spcAft>
              <a:buClr>
                <a:schemeClr val="lt1"/>
              </a:buClr>
              <a:buSzPts val="6000"/>
              <a:buNone/>
              <a:defRPr sz="5100" b="0">
                <a:solidFill>
                  <a:schemeClr val="lt1"/>
                </a:solidFill>
                <a:latin typeface="Anton"/>
                <a:ea typeface="Anton"/>
                <a:cs typeface="Anton"/>
                <a:sym typeface="Anton"/>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97" name="Google Shape;597;p19"/>
          <p:cNvSpPr txBox="1">
            <a:spLocks noGrp="1"/>
          </p:cNvSpPr>
          <p:nvPr>
            <p:ph type="subTitle" idx="5"/>
          </p:nvPr>
        </p:nvSpPr>
        <p:spPr>
          <a:xfrm>
            <a:off x="1324825" y="4126997"/>
            <a:ext cx="3492600" cy="40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400">
                <a:solidFill>
                  <a:schemeClr val="dk1"/>
                </a:solidFill>
                <a:latin typeface="Albert Sans"/>
                <a:ea typeface="Albert Sans"/>
                <a:cs typeface="Albert Sans"/>
                <a:sym typeface="Albert Sans"/>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grpSp>
        <p:nvGrpSpPr>
          <p:cNvPr id="598" name="Google Shape;598;p19"/>
          <p:cNvGrpSpPr/>
          <p:nvPr/>
        </p:nvGrpSpPr>
        <p:grpSpPr>
          <a:xfrm>
            <a:off x="7747946" y="126"/>
            <a:ext cx="1396052" cy="2018346"/>
            <a:chOff x="2889325" y="1571625"/>
            <a:chExt cx="967800" cy="1399200"/>
          </a:xfrm>
        </p:grpSpPr>
        <p:sp>
          <p:nvSpPr>
            <p:cNvPr id="599" name="Google Shape;599;p19"/>
            <p:cNvSpPr/>
            <p:nvPr/>
          </p:nvSpPr>
          <p:spPr>
            <a:xfrm>
              <a:off x="2889325" y="1571625"/>
              <a:ext cx="967800" cy="139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9"/>
            <p:cNvSpPr/>
            <p:nvPr/>
          </p:nvSpPr>
          <p:spPr>
            <a:xfrm>
              <a:off x="3092840" y="1801427"/>
              <a:ext cx="559045" cy="917612"/>
            </a:xfrm>
            <a:custGeom>
              <a:avLst/>
              <a:gdLst/>
              <a:ahLst/>
              <a:cxnLst/>
              <a:rect l="l" t="t" r="r" b="b"/>
              <a:pathLst>
                <a:path w="4141" h="6797" extrusionOk="0">
                  <a:moveTo>
                    <a:pt x="2076" y="1"/>
                  </a:moveTo>
                  <a:cubicBezTo>
                    <a:pt x="933" y="1"/>
                    <a:pt x="0" y="933"/>
                    <a:pt x="0" y="2079"/>
                  </a:cubicBezTo>
                  <a:lnTo>
                    <a:pt x="0" y="4735"/>
                  </a:lnTo>
                  <a:cubicBezTo>
                    <a:pt x="0" y="5877"/>
                    <a:pt x="933" y="6796"/>
                    <a:pt x="2076" y="6796"/>
                  </a:cubicBezTo>
                  <a:cubicBezTo>
                    <a:pt x="3222" y="6796"/>
                    <a:pt x="4141" y="5877"/>
                    <a:pt x="4141" y="4735"/>
                  </a:cubicBezTo>
                  <a:lnTo>
                    <a:pt x="4141" y="2079"/>
                  </a:lnTo>
                  <a:cubicBezTo>
                    <a:pt x="4141" y="933"/>
                    <a:pt x="3222" y="1"/>
                    <a:pt x="2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9"/>
            <p:cNvSpPr/>
            <p:nvPr/>
          </p:nvSpPr>
          <p:spPr>
            <a:xfrm>
              <a:off x="3092840" y="2238159"/>
              <a:ext cx="559045" cy="45901"/>
            </a:xfrm>
            <a:custGeom>
              <a:avLst/>
              <a:gdLst/>
              <a:ahLst/>
              <a:cxnLst/>
              <a:rect l="l" t="t" r="r" b="b"/>
              <a:pathLst>
                <a:path w="4141" h="340" extrusionOk="0">
                  <a:moveTo>
                    <a:pt x="0" y="1"/>
                  </a:moveTo>
                  <a:lnTo>
                    <a:pt x="0" y="340"/>
                  </a:lnTo>
                  <a:lnTo>
                    <a:pt x="4141" y="340"/>
                  </a:lnTo>
                  <a:lnTo>
                    <a:pt x="4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9"/>
            <p:cNvSpPr/>
            <p:nvPr/>
          </p:nvSpPr>
          <p:spPr>
            <a:xfrm>
              <a:off x="3254843" y="2005686"/>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9"/>
            <p:cNvSpPr/>
            <p:nvPr/>
          </p:nvSpPr>
          <p:spPr>
            <a:xfrm>
              <a:off x="3254843" y="1887559"/>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9"/>
            <p:cNvSpPr/>
            <p:nvPr/>
          </p:nvSpPr>
          <p:spPr>
            <a:xfrm>
              <a:off x="3254843" y="2121922"/>
              <a:ext cx="235039" cy="45901"/>
            </a:xfrm>
            <a:custGeom>
              <a:avLst/>
              <a:gdLst/>
              <a:ahLst/>
              <a:cxnLst/>
              <a:rect l="l" t="t" r="r" b="b"/>
              <a:pathLst>
                <a:path w="1741" h="340" extrusionOk="0">
                  <a:moveTo>
                    <a:pt x="1" y="0"/>
                  </a:moveTo>
                  <a:lnTo>
                    <a:pt x="1" y="340"/>
                  </a:lnTo>
                  <a:lnTo>
                    <a:pt x="1740" y="340"/>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9"/>
            <p:cNvSpPr/>
            <p:nvPr/>
          </p:nvSpPr>
          <p:spPr>
            <a:xfrm>
              <a:off x="2991588" y="2440527"/>
              <a:ext cx="763304" cy="381517"/>
            </a:xfrm>
            <a:custGeom>
              <a:avLst/>
              <a:gdLst/>
              <a:ahLst/>
              <a:cxnLst/>
              <a:rect l="l" t="t" r="r" b="b"/>
              <a:pathLst>
                <a:path w="5654" h="2826" extrusionOk="0">
                  <a:moveTo>
                    <a:pt x="1" y="1"/>
                  </a:moveTo>
                  <a:cubicBezTo>
                    <a:pt x="1" y="1554"/>
                    <a:pt x="1259" y="2825"/>
                    <a:pt x="2826" y="2825"/>
                  </a:cubicBezTo>
                  <a:cubicBezTo>
                    <a:pt x="4382" y="2825"/>
                    <a:pt x="5654" y="1554"/>
                    <a:pt x="5654" y="1"/>
                  </a:cubicBezTo>
                  <a:lnTo>
                    <a:pt x="5315" y="1"/>
                  </a:lnTo>
                  <a:cubicBezTo>
                    <a:pt x="5315" y="1371"/>
                    <a:pt x="4199" y="2486"/>
                    <a:pt x="2826" y="2486"/>
                  </a:cubicBezTo>
                  <a:cubicBezTo>
                    <a:pt x="1456" y="2486"/>
                    <a:pt x="340" y="137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9"/>
            <p:cNvSpPr/>
            <p:nvPr/>
          </p:nvSpPr>
          <p:spPr>
            <a:xfrm>
              <a:off x="3350020" y="2798958"/>
              <a:ext cx="46036" cy="171858"/>
            </a:xfrm>
            <a:custGeom>
              <a:avLst/>
              <a:gdLst/>
              <a:ahLst/>
              <a:cxnLst/>
              <a:rect l="l" t="t" r="r" b="b"/>
              <a:pathLst>
                <a:path w="341" h="1273" extrusionOk="0">
                  <a:moveTo>
                    <a:pt x="1" y="1"/>
                  </a:moveTo>
                  <a:lnTo>
                    <a:pt x="1" y="1273"/>
                  </a:lnTo>
                  <a:lnTo>
                    <a:pt x="340" y="1273"/>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19"/>
          <p:cNvGrpSpPr/>
          <p:nvPr/>
        </p:nvGrpSpPr>
        <p:grpSpPr>
          <a:xfrm>
            <a:off x="7714417" y="2018475"/>
            <a:ext cx="1429476" cy="3124992"/>
            <a:chOff x="7714417" y="2018475"/>
            <a:chExt cx="1429476" cy="3124992"/>
          </a:xfrm>
        </p:grpSpPr>
        <p:sp>
          <p:nvSpPr>
            <p:cNvPr id="608" name="Google Shape;608;p19"/>
            <p:cNvSpPr/>
            <p:nvPr/>
          </p:nvSpPr>
          <p:spPr>
            <a:xfrm>
              <a:off x="7747951" y="2018475"/>
              <a:ext cx="1395900" cy="3124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9"/>
            <p:cNvGrpSpPr/>
            <p:nvPr/>
          </p:nvGrpSpPr>
          <p:grpSpPr>
            <a:xfrm>
              <a:off x="7714417" y="2166965"/>
              <a:ext cx="1429476" cy="2976502"/>
              <a:chOff x="2263475" y="3803350"/>
              <a:chExt cx="198475" cy="561350"/>
            </a:xfrm>
          </p:grpSpPr>
          <p:sp>
            <p:nvSpPr>
              <p:cNvPr id="610" name="Google Shape;610;p19"/>
              <p:cNvSpPr/>
              <p:nvPr/>
            </p:nvSpPr>
            <p:spPr>
              <a:xfrm>
                <a:off x="2263475" y="428480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9"/>
              <p:cNvSpPr/>
              <p:nvPr/>
            </p:nvSpPr>
            <p:spPr>
              <a:xfrm>
                <a:off x="2263475" y="4343125"/>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9"/>
              <p:cNvSpPr/>
              <p:nvPr/>
            </p:nvSpPr>
            <p:spPr>
              <a:xfrm>
                <a:off x="2263475" y="4168650"/>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9"/>
              <p:cNvSpPr/>
              <p:nvPr/>
            </p:nvSpPr>
            <p:spPr>
              <a:xfrm>
                <a:off x="2263475" y="422690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9"/>
              <p:cNvSpPr/>
              <p:nvPr/>
            </p:nvSpPr>
            <p:spPr>
              <a:xfrm>
                <a:off x="2263475" y="4052425"/>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9"/>
              <p:cNvSpPr/>
              <p:nvPr/>
            </p:nvSpPr>
            <p:spPr>
              <a:xfrm>
                <a:off x="2263475" y="4110325"/>
                <a:ext cx="198475" cy="6725"/>
              </a:xfrm>
              <a:custGeom>
                <a:avLst/>
                <a:gdLst/>
                <a:ahLst/>
                <a:cxnLst/>
                <a:rect l="l" t="t" r="r" b="b"/>
                <a:pathLst>
                  <a:path w="7939" h="269" extrusionOk="0">
                    <a:moveTo>
                      <a:pt x="0" y="1"/>
                    </a:moveTo>
                    <a:lnTo>
                      <a:pt x="0" y="269"/>
                    </a:lnTo>
                    <a:lnTo>
                      <a:pt x="7939" y="269"/>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9"/>
              <p:cNvSpPr/>
              <p:nvPr/>
            </p:nvSpPr>
            <p:spPr>
              <a:xfrm>
                <a:off x="2263475" y="3935525"/>
                <a:ext cx="198475" cy="6375"/>
              </a:xfrm>
              <a:custGeom>
                <a:avLst/>
                <a:gdLst/>
                <a:ahLst/>
                <a:cxnLst/>
                <a:rect l="l" t="t" r="r" b="b"/>
                <a:pathLst>
                  <a:path w="7939" h="255" extrusionOk="0">
                    <a:moveTo>
                      <a:pt x="0" y="0"/>
                    </a:moveTo>
                    <a:lnTo>
                      <a:pt x="0" y="255"/>
                    </a:lnTo>
                    <a:lnTo>
                      <a:pt x="7939" y="255"/>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9"/>
              <p:cNvSpPr/>
              <p:nvPr/>
            </p:nvSpPr>
            <p:spPr>
              <a:xfrm>
                <a:off x="2263475" y="3993775"/>
                <a:ext cx="198475" cy="6375"/>
              </a:xfrm>
              <a:custGeom>
                <a:avLst/>
                <a:gdLst/>
                <a:ahLst/>
                <a:cxnLst/>
                <a:rect l="l" t="t" r="r" b="b"/>
                <a:pathLst>
                  <a:path w="7939" h="255" extrusionOk="0">
                    <a:moveTo>
                      <a:pt x="0" y="0"/>
                    </a:moveTo>
                    <a:lnTo>
                      <a:pt x="0" y="254"/>
                    </a:lnTo>
                    <a:lnTo>
                      <a:pt x="7939" y="254"/>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9"/>
              <p:cNvSpPr/>
              <p:nvPr/>
            </p:nvSpPr>
            <p:spPr>
              <a:xfrm>
                <a:off x="2263475" y="387685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9"/>
              <p:cNvSpPr/>
              <p:nvPr/>
            </p:nvSpPr>
            <p:spPr>
              <a:xfrm>
                <a:off x="2263475" y="3818200"/>
                <a:ext cx="198475" cy="6700"/>
              </a:xfrm>
              <a:custGeom>
                <a:avLst/>
                <a:gdLst/>
                <a:ahLst/>
                <a:cxnLst/>
                <a:rect l="l" t="t" r="r" b="b"/>
                <a:pathLst>
                  <a:path w="7939" h="268" extrusionOk="0">
                    <a:moveTo>
                      <a:pt x="0" y="0"/>
                    </a:moveTo>
                    <a:lnTo>
                      <a:pt x="0" y="268"/>
                    </a:lnTo>
                    <a:lnTo>
                      <a:pt x="7939" y="268"/>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9"/>
              <p:cNvSpPr/>
              <p:nvPr/>
            </p:nvSpPr>
            <p:spPr>
              <a:xfrm>
                <a:off x="2263475" y="4327950"/>
                <a:ext cx="99300" cy="36750"/>
              </a:xfrm>
              <a:custGeom>
                <a:avLst/>
                <a:gdLst/>
                <a:ahLst/>
                <a:cxnLst/>
                <a:rect l="l" t="t" r="r" b="b"/>
                <a:pathLst>
                  <a:path w="3972" h="1470"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9"/>
              <p:cNvSpPr/>
              <p:nvPr/>
            </p:nvSpPr>
            <p:spPr>
              <a:xfrm>
                <a:off x="2263475" y="42689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9"/>
              <p:cNvSpPr/>
              <p:nvPr/>
            </p:nvSpPr>
            <p:spPr>
              <a:xfrm>
                <a:off x="2263475" y="4095500"/>
                <a:ext cx="99300" cy="36400"/>
              </a:xfrm>
              <a:custGeom>
                <a:avLst/>
                <a:gdLst/>
                <a:ahLst/>
                <a:cxnLst/>
                <a:rect l="l" t="t" r="r" b="b"/>
                <a:pathLst>
                  <a:path w="3972" h="1456" extrusionOk="0">
                    <a:moveTo>
                      <a:pt x="0" y="0"/>
                    </a:moveTo>
                    <a:lnTo>
                      <a:pt x="0" y="1455"/>
                    </a:lnTo>
                    <a:lnTo>
                      <a:pt x="3971" y="1455"/>
                    </a:lnTo>
                    <a:lnTo>
                      <a:pt x="39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9"/>
              <p:cNvSpPr/>
              <p:nvPr/>
            </p:nvSpPr>
            <p:spPr>
              <a:xfrm>
                <a:off x="2263475" y="40372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9"/>
              <p:cNvSpPr/>
              <p:nvPr/>
            </p:nvSpPr>
            <p:spPr>
              <a:xfrm>
                <a:off x="2263475" y="3861675"/>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9"/>
              <p:cNvSpPr/>
              <p:nvPr/>
            </p:nvSpPr>
            <p:spPr>
              <a:xfrm>
                <a:off x="2263475" y="3803350"/>
                <a:ext cx="99300" cy="36400"/>
              </a:xfrm>
              <a:custGeom>
                <a:avLst/>
                <a:gdLst/>
                <a:ahLst/>
                <a:cxnLst/>
                <a:rect l="l" t="t" r="r" b="b"/>
                <a:pathLst>
                  <a:path w="3972" h="1456" extrusionOk="0">
                    <a:moveTo>
                      <a:pt x="0" y="1"/>
                    </a:moveTo>
                    <a:lnTo>
                      <a:pt x="0" y="1455"/>
                    </a:lnTo>
                    <a:lnTo>
                      <a:pt x="3971" y="1455"/>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659"/>
        <p:cNvGrpSpPr/>
        <p:nvPr/>
      </p:nvGrpSpPr>
      <p:grpSpPr>
        <a:xfrm>
          <a:off x="0" y="0"/>
          <a:ext cx="0" cy="0"/>
          <a:chOff x="0" y="0"/>
          <a:chExt cx="0" cy="0"/>
        </a:xfrm>
      </p:grpSpPr>
      <p:sp>
        <p:nvSpPr>
          <p:cNvPr id="660" name="Google Shape;660;p2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61" name="Google Shape;661;p21"/>
          <p:cNvGrpSpPr/>
          <p:nvPr/>
        </p:nvGrpSpPr>
        <p:grpSpPr>
          <a:xfrm>
            <a:off x="-10200" y="0"/>
            <a:ext cx="969312" cy="1609200"/>
            <a:chOff x="1462350" y="451275"/>
            <a:chExt cx="989700" cy="1609200"/>
          </a:xfrm>
        </p:grpSpPr>
        <p:sp>
          <p:nvSpPr>
            <p:cNvPr id="662" name="Google Shape;662;p21"/>
            <p:cNvSpPr/>
            <p:nvPr/>
          </p:nvSpPr>
          <p:spPr>
            <a:xfrm>
              <a:off x="1462350" y="451275"/>
              <a:ext cx="989700" cy="160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21"/>
            <p:cNvGrpSpPr/>
            <p:nvPr/>
          </p:nvGrpSpPr>
          <p:grpSpPr>
            <a:xfrm rot="5400000">
              <a:off x="1394625" y="907896"/>
              <a:ext cx="1125042" cy="695958"/>
              <a:chOff x="728133" y="1158927"/>
              <a:chExt cx="1236581" cy="764873"/>
            </a:xfrm>
          </p:grpSpPr>
          <p:sp>
            <p:nvSpPr>
              <p:cNvPr id="664" name="Google Shape;664;p21"/>
              <p:cNvSpPr/>
              <p:nvPr/>
            </p:nvSpPr>
            <p:spPr>
              <a:xfrm>
                <a:off x="728133" y="1158927"/>
                <a:ext cx="1236581" cy="764873"/>
              </a:xfrm>
              <a:custGeom>
                <a:avLst/>
                <a:gdLst/>
                <a:ahLst/>
                <a:cxnLst/>
                <a:rect l="l" t="t" r="r" b="b"/>
                <a:pathLst>
                  <a:path w="12633" h="7814" extrusionOk="0">
                    <a:moveTo>
                      <a:pt x="1" y="1"/>
                    </a:moveTo>
                    <a:lnTo>
                      <a:pt x="1" y="7814"/>
                    </a:lnTo>
                    <a:lnTo>
                      <a:pt x="12633" y="7814"/>
                    </a:lnTo>
                    <a:lnTo>
                      <a:pt x="126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1057416" y="1723230"/>
                <a:ext cx="579675" cy="182653"/>
              </a:xfrm>
              <a:custGeom>
                <a:avLst/>
                <a:gdLst/>
                <a:ahLst/>
                <a:cxnLst/>
                <a:rect l="l" t="t" r="r" b="b"/>
                <a:pathLst>
                  <a:path w="5922" h="1866" extrusionOk="0">
                    <a:moveTo>
                      <a:pt x="581" y="0"/>
                    </a:moveTo>
                    <a:lnTo>
                      <a:pt x="1" y="1866"/>
                    </a:lnTo>
                    <a:lnTo>
                      <a:pt x="5922" y="1866"/>
                    </a:lnTo>
                    <a:lnTo>
                      <a:pt x="5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728133" y="1866924"/>
                <a:ext cx="1236581" cy="56871"/>
              </a:xfrm>
              <a:custGeom>
                <a:avLst/>
                <a:gdLst/>
                <a:ahLst/>
                <a:cxnLst/>
                <a:rect l="l" t="t" r="r" b="b"/>
                <a:pathLst>
                  <a:path w="12633" h="581" extrusionOk="0">
                    <a:moveTo>
                      <a:pt x="1" y="1"/>
                    </a:moveTo>
                    <a:lnTo>
                      <a:pt x="1" y="581"/>
                    </a:lnTo>
                    <a:lnTo>
                      <a:pt x="12633" y="581"/>
                    </a:lnTo>
                    <a:lnTo>
                      <a:pt x="12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876232" y="1346767"/>
                <a:ext cx="942143" cy="325468"/>
              </a:xfrm>
              <a:custGeom>
                <a:avLst/>
                <a:gdLst/>
                <a:ahLst/>
                <a:cxnLst/>
                <a:rect l="l" t="t" r="r" b="b"/>
                <a:pathLst>
                  <a:path w="9625" h="3325" extrusionOk="0">
                    <a:moveTo>
                      <a:pt x="919" y="1"/>
                    </a:moveTo>
                    <a:cubicBezTo>
                      <a:pt x="410" y="1"/>
                      <a:pt x="0" y="411"/>
                      <a:pt x="0" y="920"/>
                    </a:cubicBezTo>
                    <a:lnTo>
                      <a:pt x="0" y="2405"/>
                    </a:lnTo>
                    <a:cubicBezTo>
                      <a:pt x="0" y="2914"/>
                      <a:pt x="410" y="3324"/>
                      <a:pt x="919" y="3324"/>
                    </a:cubicBezTo>
                    <a:lnTo>
                      <a:pt x="8705" y="3324"/>
                    </a:lnTo>
                    <a:cubicBezTo>
                      <a:pt x="9200" y="3324"/>
                      <a:pt x="9624" y="2914"/>
                      <a:pt x="9624" y="2405"/>
                    </a:cubicBezTo>
                    <a:lnTo>
                      <a:pt x="9624" y="920"/>
                    </a:lnTo>
                    <a:cubicBezTo>
                      <a:pt x="9624" y="411"/>
                      <a:pt x="9200" y="1"/>
                      <a:pt x="8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953854" y="1413230"/>
                <a:ext cx="192344" cy="192638"/>
              </a:xfrm>
              <a:custGeom>
                <a:avLst/>
                <a:gdLst/>
                <a:ahLst/>
                <a:cxnLst/>
                <a:rect l="l" t="t" r="r" b="b"/>
                <a:pathLst>
                  <a:path w="1965" h="1968" extrusionOk="0">
                    <a:moveTo>
                      <a:pt x="974" y="0"/>
                    </a:moveTo>
                    <a:cubicBezTo>
                      <a:pt x="438" y="0"/>
                      <a:pt x="1" y="441"/>
                      <a:pt x="1" y="990"/>
                    </a:cubicBezTo>
                    <a:cubicBezTo>
                      <a:pt x="1" y="1526"/>
                      <a:pt x="438" y="1967"/>
                      <a:pt x="974" y="1967"/>
                    </a:cubicBezTo>
                    <a:cubicBezTo>
                      <a:pt x="1527" y="1967"/>
                      <a:pt x="1964" y="1526"/>
                      <a:pt x="1964" y="990"/>
                    </a:cubicBezTo>
                    <a:cubicBezTo>
                      <a:pt x="1964" y="441"/>
                      <a:pt x="1527" y="0"/>
                      <a:pt x="9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1548403" y="1413230"/>
                <a:ext cx="192246" cy="192638"/>
              </a:xfrm>
              <a:custGeom>
                <a:avLst/>
                <a:gdLst/>
                <a:ahLst/>
                <a:cxnLst/>
                <a:rect l="l" t="t" r="r" b="b"/>
                <a:pathLst>
                  <a:path w="1964" h="1968" extrusionOk="0">
                    <a:moveTo>
                      <a:pt x="977" y="0"/>
                    </a:moveTo>
                    <a:cubicBezTo>
                      <a:pt x="438" y="0"/>
                      <a:pt x="0" y="441"/>
                      <a:pt x="0" y="990"/>
                    </a:cubicBezTo>
                    <a:cubicBezTo>
                      <a:pt x="0" y="1526"/>
                      <a:pt x="438" y="1967"/>
                      <a:pt x="977" y="1967"/>
                    </a:cubicBezTo>
                    <a:cubicBezTo>
                      <a:pt x="1526" y="1967"/>
                      <a:pt x="1964" y="1526"/>
                      <a:pt x="1964" y="990"/>
                    </a:cubicBezTo>
                    <a:cubicBezTo>
                      <a:pt x="1964" y="441"/>
                      <a:pt x="1526" y="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0" name="Google Shape;670;p21"/>
          <p:cNvGrpSpPr/>
          <p:nvPr/>
        </p:nvGrpSpPr>
        <p:grpSpPr>
          <a:xfrm>
            <a:off x="-10200" y="1609200"/>
            <a:ext cx="969300" cy="2409300"/>
            <a:chOff x="-10200" y="1609200"/>
            <a:chExt cx="969300" cy="2409300"/>
          </a:xfrm>
        </p:grpSpPr>
        <p:sp>
          <p:nvSpPr>
            <p:cNvPr id="671" name="Google Shape;671;p21"/>
            <p:cNvSpPr/>
            <p:nvPr/>
          </p:nvSpPr>
          <p:spPr>
            <a:xfrm>
              <a:off x="-10200" y="1609200"/>
              <a:ext cx="969300" cy="240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21"/>
            <p:cNvGrpSpPr/>
            <p:nvPr/>
          </p:nvGrpSpPr>
          <p:grpSpPr>
            <a:xfrm>
              <a:off x="106868" y="1761093"/>
              <a:ext cx="735164" cy="2105525"/>
              <a:chOff x="3643703" y="415492"/>
              <a:chExt cx="1664397" cy="4766866"/>
            </a:xfrm>
          </p:grpSpPr>
          <p:sp>
            <p:nvSpPr>
              <p:cNvPr id="673" name="Google Shape;673;p21"/>
              <p:cNvSpPr/>
              <p:nvPr/>
            </p:nvSpPr>
            <p:spPr>
              <a:xfrm>
                <a:off x="3643703" y="2888811"/>
                <a:ext cx="1664397" cy="2293547"/>
              </a:xfrm>
              <a:custGeom>
                <a:avLst/>
                <a:gdLst/>
                <a:ahLst/>
                <a:cxnLst/>
                <a:rect l="l" t="t" r="r" b="b"/>
                <a:pathLst>
                  <a:path w="14185" h="19547" extrusionOk="0">
                    <a:moveTo>
                      <a:pt x="6890" y="1"/>
                    </a:moveTo>
                    <a:cubicBezTo>
                      <a:pt x="6395" y="269"/>
                      <a:pt x="5418" y="794"/>
                      <a:pt x="5418" y="794"/>
                    </a:cubicBezTo>
                    <a:lnTo>
                      <a:pt x="162" y="18554"/>
                    </a:lnTo>
                    <a:cubicBezTo>
                      <a:pt x="0" y="19113"/>
                      <a:pt x="453" y="19547"/>
                      <a:pt x="919" y="19547"/>
                    </a:cubicBezTo>
                    <a:cubicBezTo>
                      <a:pt x="1136" y="19547"/>
                      <a:pt x="1356" y="19452"/>
                      <a:pt x="1518" y="19232"/>
                    </a:cubicBezTo>
                    <a:cubicBezTo>
                      <a:pt x="3017" y="17211"/>
                      <a:pt x="5730" y="13694"/>
                      <a:pt x="7087" y="11927"/>
                    </a:cubicBezTo>
                    <a:cubicBezTo>
                      <a:pt x="8443" y="13694"/>
                      <a:pt x="11169" y="17211"/>
                      <a:pt x="12655" y="19232"/>
                    </a:cubicBezTo>
                    <a:cubicBezTo>
                      <a:pt x="12821" y="19452"/>
                      <a:pt x="13045" y="19547"/>
                      <a:pt x="13264" y="19547"/>
                    </a:cubicBezTo>
                    <a:cubicBezTo>
                      <a:pt x="13734" y="19547"/>
                      <a:pt x="14185" y="19113"/>
                      <a:pt x="14011" y="18554"/>
                    </a:cubicBezTo>
                    <a:lnTo>
                      <a:pt x="8769" y="794"/>
                    </a:lnTo>
                    <a:cubicBezTo>
                      <a:pt x="8769" y="794"/>
                      <a:pt x="7778" y="269"/>
                      <a:pt x="7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1"/>
              <p:cNvSpPr/>
              <p:nvPr/>
            </p:nvSpPr>
            <p:spPr>
              <a:xfrm>
                <a:off x="4279426" y="3636474"/>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4279426" y="3306643"/>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p:nvPr/>
            </p:nvSpPr>
            <p:spPr>
              <a:xfrm>
                <a:off x="4279426" y="3966774"/>
                <a:ext cx="393190" cy="167202"/>
              </a:xfrm>
              <a:custGeom>
                <a:avLst/>
                <a:gdLst/>
                <a:ahLst/>
                <a:cxnLst/>
                <a:rect l="l" t="t" r="r" b="b"/>
                <a:pathLst>
                  <a:path w="3351" h="1425" extrusionOk="0">
                    <a:moveTo>
                      <a:pt x="0" y="0"/>
                    </a:moveTo>
                    <a:lnTo>
                      <a:pt x="0" y="1425"/>
                    </a:lnTo>
                    <a:lnTo>
                      <a:pt x="3351" y="1425"/>
                    </a:lnTo>
                    <a:lnTo>
                      <a:pt x="33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4390777" y="627634"/>
                <a:ext cx="170840" cy="2616218"/>
              </a:xfrm>
              <a:custGeom>
                <a:avLst/>
                <a:gdLst/>
                <a:ahLst/>
                <a:cxnLst/>
                <a:rect l="l" t="t" r="r" b="b"/>
                <a:pathLst>
                  <a:path w="1456" h="22297" extrusionOk="0">
                    <a:moveTo>
                      <a:pt x="1" y="0"/>
                    </a:moveTo>
                    <a:lnTo>
                      <a:pt x="1" y="22297"/>
                    </a:lnTo>
                    <a:lnTo>
                      <a:pt x="1455" y="22297"/>
                    </a:lnTo>
                    <a:lnTo>
                      <a:pt x="14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4312749" y="415492"/>
                <a:ext cx="326895" cy="624809"/>
              </a:xfrm>
              <a:custGeom>
                <a:avLst/>
                <a:gdLst/>
                <a:ahLst/>
                <a:cxnLst/>
                <a:rect l="l" t="t" r="r" b="b"/>
                <a:pathLst>
                  <a:path w="2786" h="5325" extrusionOk="0">
                    <a:moveTo>
                      <a:pt x="1391" y="1"/>
                    </a:moveTo>
                    <a:cubicBezTo>
                      <a:pt x="992" y="1"/>
                      <a:pt x="593" y="255"/>
                      <a:pt x="537" y="764"/>
                    </a:cubicBezTo>
                    <a:lnTo>
                      <a:pt x="1" y="5325"/>
                    </a:lnTo>
                    <a:lnTo>
                      <a:pt x="2785" y="5325"/>
                    </a:lnTo>
                    <a:lnTo>
                      <a:pt x="2246" y="764"/>
                    </a:lnTo>
                    <a:cubicBezTo>
                      <a:pt x="2190" y="255"/>
                      <a:pt x="1791" y="1"/>
                      <a:pt x="1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4425391"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4488283" y="544795"/>
                <a:ext cx="39894" cy="3422075"/>
              </a:xfrm>
              <a:custGeom>
                <a:avLst/>
                <a:gdLst/>
                <a:ahLst/>
                <a:cxnLst/>
                <a:rect l="l" t="t" r="r" b="b"/>
                <a:pathLst>
                  <a:path w="340" h="29165" extrusionOk="0">
                    <a:moveTo>
                      <a:pt x="0" y="1"/>
                    </a:moveTo>
                    <a:lnTo>
                      <a:pt x="0"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4550001" y="544795"/>
                <a:ext cx="39894" cy="3422075"/>
              </a:xfrm>
              <a:custGeom>
                <a:avLst/>
                <a:gdLst/>
                <a:ahLst/>
                <a:cxnLst/>
                <a:rect l="l" t="t" r="r" b="b"/>
                <a:pathLst>
                  <a:path w="340" h="29165" extrusionOk="0">
                    <a:moveTo>
                      <a:pt x="0" y="1"/>
                    </a:moveTo>
                    <a:lnTo>
                      <a:pt x="0" y="29164"/>
                    </a:lnTo>
                    <a:lnTo>
                      <a:pt x="339" y="29164"/>
                    </a:lnTo>
                    <a:lnTo>
                      <a:pt x="3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a:off x="4362499"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1"/>
              <p:cNvSpPr/>
              <p:nvPr/>
            </p:nvSpPr>
            <p:spPr>
              <a:xfrm>
                <a:off x="4581330" y="480026"/>
                <a:ext cx="129538" cy="130946"/>
              </a:xfrm>
              <a:custGeom>
                <a:avLst/>
                <a:gdLst/>
                <a:ahLst/>
                <a:cxnLst/>
                <a:rect l="l" t="t" r="r" b="b"/>
                <a:pathLst>
                  <a:path w="1104" h="1116" extrusionOk="0">
                    <a:moveTo>
                      <a:pt x="550" y="0"/>
                    </a:moveTo>
                    <a:cubicBezTo>
                      <a:pt x="242" y="0"/>
                      <a:pt x="1" y="241"/>
                      <a:pt x="1" y="553"/>
                    </a:cubicBezTo>
                    <a:cubicBezTo>
                      <a:pt x="1" y="862"/>
                      <a:pt x="242" y="1116"/>
                      <a:pt x="550" y="1116"/>
                    </a:cubicBezTo>
                    <a:cubicBezTo>
                      <a:pt x="862" y="1116"/>
                      <a:pt x="1103" y="862"/>
                      <a:pt x="1103" y="553"/>
                    </a:cubicBezTo>
                    <a:cubicBezTo>
                      <a:pt x="1103" y="241"/>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1"/>
              <p:cNvSpPr/>
              <p:nvPr/>
            </p:nvSpPr>
            <p:spPr>
              <a:xfrm>
                <a:off x="4619581" y="803521"/>
                <a:ext cx="129421" cy="130946"/>
              </a:xfrm>
              <a:custGeom>
                <a:avLst/>
                <a:gdLst/>
                <a:ahLst/>
                <a:cxnLst/>
                <a:rect l="l" t="t" r="r" b="b"/>
                <a:pathLst>
                  <a:path w="1103" h="1116" extrusionOk="0">
                    <a:moveTo>
                      <a:pt x="550" y="0"/>
                    </a:moveTo>
                    <a:cubicBezTo>
                      <a:pt x="238" y="0"/>
                      <a:pt x="1" y="254"/>
                      <a:pt x="1" y="563"/>
                    </a:cubicBezTo>
                    <a:cubicBezTo>
                      <a:pt x="1" y="861"/>
                      <a:pt x="238" y="1116"/>
                      <a:pt x="550" y="1116"/>
                    </a:cubicBezTo>
                    <a:cubicBezTo>
                      <a:pt x="862" y="1116"/>
                      <a:pt x="1103" y="861"/>
                      <a:pt x="1103" y="563"/>
                    </a:cubicBezTo>
                    <a:cubicBezTo>
                      <a:pt x="1103" y="254"/>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p:nvPr/>
            </p:nvSpPr>
            <p:spPr>
              <a:xfrm>
                <a:off x="4238006" y="480026"/>
                <a:ext cx="131063" cy="130946"/>
              </a:xfrm>
              <a:custGeom>
                <a:avLst/>
                <a:gdLst/>
                <a:ahLst/>
                <a:cxnLst/>
                <a:rect l="l" t="t" r="r" b="b"/>
                <a:pathLst>
                  <a:path w="1117" h="1116" extrusionOk="0">
                    <a:moveTo>
                      <a:pt x="567" y="0"/>
                    </a:moveTo>
                    <a:cubicBezTo>
                      <a:pt x="255" y="0"/>
                      <a:pt x="0" y="241"/>
                      <a:pt x="0" y="553"/>
                    </a:cubicBezTo>
                    <a:cubicBezTo>
                      <a:pt x="0" y="862"/>
                      <a:pt x="255" y="1116"/>
                      <a:pt x="567" y="1116"/>
                    </a:cubicBezTo>
                    <a:cubicBezTo>
                      <a:pt x="862" y="1116"/>
                      <a:pt x="1116" y="862"/>
                      <a:pt x="1116" y="553"/>
                    </a:cubicBezTo>
                    <a:cubicBezTo>
                      <a:pt x="1116" y="241"/>
                      <a:pt x="862"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1"/>
              <p:cNvSpPr/>
              <p:nvPr/>
            </p:nvSpPr>
            <p:spPr>
              <a:xfrm>
                <a:off x="4199755" y="803521"/>
                <a:ext cx="131415" cy="130946"/>
              </a:xfrm>
              <a:custGeom>
                <a:avLst/>
                <a:gdLst/>
                <a:ahLst/>
                <a:cxnLst/>
                <a:rect l="l" t="t" r="r" b="b"/>
                <a:pathLst>
                  <a:path w="1120" h="1116" extrusionOk="0">
                    <a:moveTo>
                      <a:pt x="567" y="0"/>
                    </a:moveTo>
                    <a:cubicBezTo>
                      <a:pt x="255" y="0"/>
                      <a:pt x="1" y="254"/>
                      <a:pt x="1" y="563"/>
                    </a:cubicBezTo>
                    <a:cubicBezTo>
                      <a:pt x="1" y="861"/>
                      <a:pt x="255" y="1116"/>
                      <a:pt x="567" y="1116"/>
                    </a:cubicBezTo>
                    <a:cubicBezTo>
                      <a:pt x="866" y="1116"/>
                      <a:pt x="1120" y="861"/>
                      <a:pt x="1120" y="563"/>
                    </a:cubicBezTo>
                    <a:cubicBezTo>
                      <a:pt x="1120" y="254"/>
                      <a:pt x="866"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7" name="Google Shape;687;p21"/>
          <p:cNvGrpSpPr/>
          <p:nvPr/>
        </p:nvGrpSpPr>
        <p:grpSpPr>
          <a:xfrm>
            <a:off x="-10200" y="4018500"/>
            <a:ext cx="969300" cy="1125000"/>
            <a:chOff x="19200" y="4018500"/>
            <a:chExt cx="969300" cy="1125000"/>
          </a:xfrm>
        </p:grpSpPr>
        <p:sp>
          <p:nvSpPr>
            <p:cNvPr id="688" name="Google Shape;688;p21"/>
            <p:cNvSpPr/>
            <p:nvPr/>
          </p:nvSpPr>
          <p:spPr>
            <a:xfrm>
              <a:off x="19200" y="4018500"/>
              <a:ext cx="969300" cy="112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9" name="Google Shape;689;p21"/>
            <p:cNvGrpSpPr/>
            <p:nvPr/>
          </p:nvGrpSpPr>
          <p:grpSpPr>
            <a:xfrm>
              <a:off x="214850" y="4166150"/>
              <a:ext cx="578000" cy="977338"/>
              <a:chOff x="3041056" y="4050075"/>
              <a:chExt cx="578000" cy="977338"/>
            </a:xfrm>
          </p:grpSpPr>
          <p:sp>
            <p:nvSpPr>
              <p:cNvPr id="690" name="Google Shape;690;p21"/>
              <p:cNvSpPr/>
              <p:nvPr/>
            </p:nvSpPr>
            <p:spPr>
              <a:xfrm>
                <a:off x="3041056" y="4050075"/>
                <a:ext cx="577997" cy="977338"/>
              </a:xfrm>
              <a:custGeom>
                <a:avLst/>
                <a:gdLst/>
                <a:ahLst/>
                <a:cxnLst/>
                <a:rect l="l" t="t" r="r" b="b"/>
                <a:pathLst>
                  <a:path w="6386" h="12070" extrusionOk="0">
                    <a:moveTo>
                      <a:pt x="0" y="1"/>
                    </a:moveTo>
                    <a:lnTo>
                      <a:pt x="0" y="12070"/>
                    </a:lnTo>
                    <a:lnTo>
                      <a:pt x="6386" y="12070"/>
                    </a:lnTo>
                    <a:lnTo>
                      <a:pt x="6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3111295" y="4142215"/>
                <a:ext cx="142191" cy="143368"/>
              </a:xfrm>
              <a:custGeom>
                <a:avLst/>
                <a:gdLst/>
                <a:ahLst/>
                <a:cxnLst/>
                <a:rect l="l" t="t" r="r" b="b"/>
                <a:pathLst>
                  <a:path w="1571" h="1584" extrusionOk="0">
                    <a:moveTo>
                      <a:pt x="777" y="0"/>
                    </a:moveTo>
                    <a:cubicBezTo>
                      <a:pt x="353" y="0"/>
                      <a:pt x="1" y="353"/>
                      <a:pt x="1" y="794"/>
                    </a:cubicBezTo>
                    <a:cubicBezTo>
                      <a:pt x="1" y="1231"/>
                      <a:pt x="353" y="1584"/>
                      <a:pt x="777" y="1584"/>
                    </a:cubicBezTo>
                    <a:cubicBezTo>
                      <a:pt x="1215" y="1584"/>
                      <a:pt x="1571" y="1231"/>
                      <a:pt x="1571" y="794"/>
                    </a:cubicBezTo>
                    <a:cubicBezTo>
                      <a:pt x="1571" y="353"/>
                      <a:pt x="1215"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3166235" y="4142215"/>
                <a:ext cx="30773" cy="71865"/>
              </a:xfrm>
              <a:custGeom>
                <a:avLst/>
                <a:gdLst/>
                <a:ahLst/>
                <a:cxnLst/>
                <a:rect l="l" t="t" r="r" b="b"/>
                <a:pathLst>
                  <a:path w="340" h="794" extrusionOk="0">
                    <a:moveTo>
                      <a:pt x="1" y="0"/>
                    </a:moveTo>
                    <a:lnTo>
                      <a:pt x="1" y="794"/>
                    </a:lnTo>
                    <a:lnTo>
                      <a:pt x="340" y="794"/>
                    </a:lnTo>
                    <a:lnTo>
                      <a:pt x="3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3400475" y="4142849"/>
                <a:ext cx="155949" cy="142191"/>
              </a:xfrm>
              <a:custGeom>
                <a:avLst/>
                <a:gdLst/>
                <a:ahLst/>
                <a:cxnLst/>
                <a:rect l="l" t="t" r="r" b="b"/>
                <a:pathLst>
                  <a:path w="1723" h="1571" extrusionOk="0">
                    <a:moveTo>
                      <a:pt x="863" y="0"/>
                    </a:moveTo>
                    <a:cubicBezTo>
                      <a:pt x="660" y="0"/>
                      <a:pt x="458" y="78"/>
                      <a:pt x="309" y="234"/>
                    </a:cubicBezTo>
                    <a:cubicBezTo>
                      <a:pt x="0" y="532"/>
                      <a:pt x="0" y="1041"/>
                      <a:pt x="309" y="1336"/>
                    </a:cubicBezTo>
                    <a:cubicBezTo>
                      <a:pt x="458" y="1492"/>
                      <a:pt x="660" y="1570"/>
                      <a:pt x="863" y="1570"/>
                    </a:cubicBezTo>
                    <a:cubicBezTo>
                      <a:pt x="1067" y="1570"/>
                      <a:pt x="1272" y="1492"/>
                      <a:pt x="1428" y="1336"/>
                    </a:cubicBezTo>
                    <a:cubicBezTo>
                      <a:pt x="1723" y="1041"/>
                      <a:pt x="1723" y="532"/>
                      <a:pt x="1428" y="234"/>
                    </a:cubicBezTo>
                    <a:cubicBezTo>
                      <a:pt x="1272" y="78"/>
                      <a:pt x="1067"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3468267" y="4152624"/>
                <a:ext cx="71593" cy="72861"/>
              </a:xfrm>
              <a:custGeom>
                <a:avLst/>
                <a:gdLst/>
                <a:ahLst/>
                <a:cxnLst/>
                <a:rect l="l" t="t" r="r" b="b"/>
                <a:pathLst>
                  <a:path w="791" h="805" extrusionOk="0">
                    <a:moveTo>
                      <a:pt x="550" y="1"/>
                    </a:moveTo>
                    <a:lnTo>
                      <a:pt x="1" y="563"/>
                    </a:lnTo>
                    <a:lnTo>
                      <a:pt x="238" y="804"/>
                    </a:lnTo>
                    <a:lnTo>
                      <a:pt x="791" y="238"/>
                    </a:lnTo>
                    <a:lnTo>
                      <a:pt x="5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1"/>
              <p:cNvSpPr/>
              <p:nvPr/>
            </p:nvSpPr>
            <p:spPr>
              <a:xfrm>
                <a:off x="3258374" y="4293186"/>
                <a:ext cx="143368" cy="143458"/>
              </a:xfrm>
              <a:custGeom>
                <a:avLst/>
                <a:gdLst/>
                <a:ahLst/>
                <a:cxnLst/>
                <a:rect l="l" t="t" r="r" b="b"/>
                <a:pathLst>
                  <a:path w="1584" h="1585" extrusionOk="0">
                    <a:moveTo>
                      <a:pt x="794" y="1"/>
                    </a:moveTo>
                    <a:cubicBezTo>
                      <a:pt x="353" y="1"/>
                      <a:pt x="0" y="353"/>
                      <a:pt x="0" y="791"/>
                    </a:cubicBezTo>
                    <a:cubicBezTo>
                      <a:pt x="0" y="1228"/>
                      <a:pt x="353" y="1584"/>
                      <a:pt x="794" y="1584"/>
                    </a:cubicBezTo>
                    <a:cubicBezTo>
                      <a:pt x="1231" y="1584"/>
                      <a:pt x="1584" y="1228"/>
                      <a:pt x="1584" y="791"/>
                    </a:cubicBezTo>
                    <a:cubicBezTo>
                      <a:pt x="1584" y="353"/>
                      <a:pt x="1231"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1"/>
              <p:cNvSpPr/>
              <p:nvPr/>
            </p:nvSpPr>
            <p:spPr>
              <a:xfrm>
                <a:off x="3314852" y="4364689"/>
                <a:ext cx="30773" cy="71955"/>
              </a:xfrm>
              <a:custGeom>
                <a:avLst/>
                <a:gdLst/>
                <a:ahLst/>
                <a:cxnLst/>
                <a:rect l="l" t="t" r="r" b="b"/>
                <a:pathLst>
                  <a:path w="340" h="795" extrusionOk="0">
                    <a:moveTo>
                      <a:pt x="0" y="1"/>
                    </a:moveTo>
                    <a:lnTo>
                      <a:pt x="0" y="794"/>
                    </a:lnTo>
                    <a:lnTo>
                      <a:pt x="339" y="794"/>
                    </a:lnTo>
                    <a:lnTo>
                      <a:pt x="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1"/>
              <p:cNvSpPr/>
              <p:nvPr/>
            </p:nvSpPr>
            <p:spPr>
              <a:xfrm>
                <a:off x="3041059" y="4580827"/>
                <a:ext cx="577997" cy="30773"/>
              </a:xfrm>
              <a:custGeom>
                <a:avLst/>
                <a:gdLst/>
                <a:ahLst/>
                <a:cxnLst/>
                <a:rect l="l" t="t" r="r" b="b"/>
                <a:pathLst>
                  <a:path w="6386" h="340" extrusionOk="0">
                    <a:moveTo>
                      <a:pt x="0" y="0"/>
                    </a:moveTo>
                    <a:lnTo>
                      <a:pt x="0" y="339"/>
                    </a:lnTo>
                    <a:lnTo>
                      <a:pt x="6386" y="339"/>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1"/>
              <p:cNvSpPr/>
              <p:nvPr/>
            </p:nvSpPr>
            <p:spPr>
              <a:xfrm>
                <a:off x="3041059" y="4716411"/>
                <a:ext cx="577997" cy="30864"/>
              </a:xfrm>
              <a:custGeom>
                <a:avLst/>
                <a:gdLst/>
                <a:ahLst/>
                <a:cxnLst/>
                <a:rect l="l" t="t" r="r" b="b"/>
                <a:pathLst>
                  <a:path w="6386" h="341"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1"/>
              <p:cNvSpPr/>
              <p:nvPr/>
            </p:nvSpPr>
            <p:spPr>
              <a:xfrm>
                <a:off x="3041059" y="4853352"/>
                <a:ext cx="577997" cy="30773"/>
              </a:xfrm>
              <a:custGeom>
                <a:avLst/>
                <a:gdLst/>
                <a:ahLst/>
                <a:cxnLst/>
                <a:rect l="l" t="t" r="r" b="b"/>
                <a:pathLst>
                  <a:path w="6386" h="340" extrusionOk="0">
                    <a:moveTo>
                      <a:pt x="0" y="0"/>
                    </a:moveTo>
                    <a:lnTo>
                      <a:pt x="0" y="340"/>
                    </a:lnTo>
                    <a:lnTo>
                      <a:pt x="6386" y="340"/>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1"/>
              <p:cNvSpPr/>
              <p:nvPr/>
            </p:nvSpPr>
            <p:spPr>
              <a:xfrm>
                <a:off x="3041059" y="4990203"/>
                <a:ext cx="577997" cy="30773"/>
              </a:xfrm>
              <a:custGeom>
                <a:avLst/>
                <a:gdLst/>
                <a:ahLst/>
                <a:cxnLst/>
                <a:rect l="l" t="t" r="r" b="b"/>
                <a:pathLst>
                  <a:path w="6386" h="340"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05"/>
        <p:cNvGrpSpPr/>
        <p:nvPr/>
      </p:nvGrpSpPr>
      <p:grpSpPr>
        <a:xfrm>
          <a:off x="0" y="0"/>
          <a:ext cx="0" cy="0"/>
          <a:chOff x="0" y="0"/>
          <a:chExt cx="0" cy="0"/>
        </a:xfrm>
      </p:grpSpPr>
      <p:grpSp>
        <p:nvGrpSpPr>
          <p:cNvPr id="706" name="Google Shape;706;p23"/>
          <p:cNvGrpSpPr/>
          <p:nvPr/>
        </p:nvGrpSpPr>
        <p:grpSpPr>
          <a:xfrm>
            <a:off x="-7131" y="2094873"/>
            <a:ext cx="967800" cy="1997589"/>
            <a:chOff x="6727650" y="821225"/>
            <a:chExt cx="967800" cy="1983900"/>
          </a:xfrm>
        </p:grpSpPr>
        <p:sp>
          <p:nvSpPr>
            <p:cNvPr id="707" name="Google Shape;707;p23"/>
            <p:cNvSpPr/>
            <p:nvPr/>
          </p:nvSpPr>
          <p:spPr>
            <a:xfrm>
              <a:off x="6727650" y="821225"/>
              <a:ext cx="967800" cy="198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23"/>
            <p:cNvGrpSpPr/>
            <p:nvPr/>
          </p:nvGrpSpPr>
          <p:grpSpPr>
            <a:xfrm>
              <a:off x="6957943" y="1093464"/>
              <a:ext cx="507213" cy="1711649"/>
              <a:chOff x="1979517" y="-173944"/>
              <a:chExt cx="1273445" cy="4297387"/>
            </a:xfrm>
          </p:grpSpPr>
          <p:sp>
            <p:nvSpPr>
              <p:cNvPr id="709" name="Google Shape;709;p23"/>
              <p:cNvSpPr/>
              <p:nvPr/>
            </p:nvSpPr>
            <p:spPr>
              <a:xfrm rot="-5400000">
                <a:off x="1449841" y="355732"/>
                <a:ext cx="2332796" cy="1273445"/>
              </a:xfrm>
              <a:custGeom>
                <a:avLst/>
                <a:gdLst/>
                <a:ahLst/>
                <a:cxnLst/>
                <a:rect l="l" t="t" r="r" b="b"/>
                <a:pathLst>
                  <a:path w="11290" h="6163" extrusionOk="0">
                    <a:moveTo>
                      <a:pt x="5440" y="1"/>
                    </a:moveTo>
                    <a:lnTo>
                      <a:pt x="1" y="1330"/>
                    </a:lnTo>
                    <a:lnTo>
                      <a:pt x="1" y="4677"/>
                    </a:lnTo>
                    <a:lnTo>
                      <a:pt x="5440" y="6162"/>
                    </a:lnTo>
                    <a:lnTo>
                      <a:pt x="11290" y="6162"/>
                    </a:lnTo>
                    <a:lnTo>
                      <a:pt x="112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rot="-5400000">
                <a:off x="2470052" y="488905"/>
                <a:ext cx="292374" cy="694475"/>
              </a:xfrm>
              <a:custGeom>
                <a:avLst/>
                <a:gdLst/>
                <a:ahLst/>
                <a:cxnLst/>
                <a:rect l="l" t="t" r="r" b="b"/>
                <a:pathLst>
                  <a:path w="1415" h="3361" extrusionOk="0">
                    <a:moveTo>
                      <a:pt x="0" y="0"/>
                    </a:moveTo>
                    <a:lnTo>
                      <a:pt x="0" y="3361"/>
                    </a:lnTo>
                    <a:lnTo>
                      <a:pt x="1414" y="3361"/>
                    </a:lnTo>
                    <a:lnTo>
                      <a:pt x="1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3"/>
              <p:cNvSpPr/>
              <p:nvPr/>
            </p:nvSpPr>
            <p:spPr>
              <a:xfrm rot="-5400000">
                <a:off x="2470466" y="1070141"/>
                <a:ext cx="291548" cy="694475"/>
              </a:xfrm>
              <a:custGeom>
                <a:avLst/>
                <a:gdLst/>
                <a:ahLst/>
                <a:cxnLst/>
                <a:rect l="l" t="t" r="r" b="b"/>
                <a:pathLst>
                  <a:path w="1411" h="3361" extrusionOk="0">
                    <a:moveTo>
                      <a:pt x="0" y="0"/>
                    </a:moveTo>
                    <a:lnTo>
                      <a:pt x="0" y="3361"/>
                    </a:lnTo>
                    <a:lnTo>
                      <a:pt x="1411" y="3361"/>
                    </a:lnTo>
                    <a:lnTo>
                      <a:pt x="14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3"/>
              <p:cNvSpPr/>
              <p:nvPr/>
            </p:nvSpPr>
            <p:spPr>
              <a:xfrm rot="-5400000">
                <a:off x="2468606" y="-93364"/>
                <a:ext cx="295267" cy="694475"/>
              </a:xfrm>
              <a:custGeom>
                <a:avLst/>
                <a:gdLst/>
                <a:ahLst/>
                <a:cxnLst/>
                <a:rect l="l" t="t" r="r" b="b"/>
                <a:pathLst>
                  <a:path w="1429" h="3361" extrusionOk="0">
                    <a:moveTo>
                      <a:pt x="1" y="0"/>
                    </a:moveTo>
                    <a:lnTo>
                      <a:pt x="1" y="3361"/>
                    </a:lnTo>
                    <a:lnTo>
                      <a:pt x="1428" y="3361"/>
                    </a:lnTo>
                    <a:lnTo>
                      <a:pt x="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rot="-5400000">
                <a:off x="1393226" y="2748662"/>
                <a:ext cx="2448920" cy="300643"/>
              </a:xfrm>
              <a:custGeom>
                <a:avLst/>
                <a:gdLst/>
                <a:ahLst/>
                <a:cxnLst/>
                <a:rect l="l" t="t" r="r" b="b"/>
                <a:pathLst>
                  <a:path w="11852" h="1455" extrusionOk="0">
                    <a:moveTo>
                      <a:pt x="0" y="0"/>
                    </a:moveTo>
                    <a:lnTo>
                      <a:pt x="0" y="1455"/>
                    </a:lnTo>
                    <a:lnTo>
                      <a:pt x="11852" y="1455"/>
                    </a:lnTo>
                    <a:lnTo>
                      <a:pt x="11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rot="-5400000">
                <a:off x="810544" y="2233134"/>
                <a:ext cx="3722143" cy="58476"/>
              </a:xfrm>
              <a:custGeom>
                <a:avLst/>
                <a:gdLst/>
                <a:ahLst/>
                <a:cxnLst/>
                <a:rect l="l" t="t" r="r" b="b"/>
                <a:pathLst>
                  <a:path w="18014" h="283" extrusionOk="0">
                    <a:moveTo>
                      <a:pt x="0" y="1"/>
                    </a:moveTo>
                    <a:lnTo>
                      <a:pt x="0" y="282"/>
                    </a:lnTo>
                    <a:lnTo>
                      <a:pt x="18014" y="282"/>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rot="-5400000">
                <a:off x="699895" y="2233237"/>
                <a:ext cx="3722143" cy="58269"/>
              </a:xfrm>
              <a:custGeom>
                <a:avLst/>
                <a:gdLst/>
                <a:ahLst/>
                <a:cxnLst/>
                <a:rect l="l" t="t" r="r" b="b"/>
                <a:pathLst>
                  <a:path w="18014" h="282" extrusionOk="0">
                    <a:moveTo>
                      <a:pt x="0" y="0"/>
                    </a:moveTo>
                    <a:lnTo>
                      <a:pt x="0" y="282"/>
                    </a:lnTo>
                    <a:lnTo>
                      <a:pt x="18014" y="282"/>
                    </a:lnTo>
                    <a:lnTo>
                      <a:pt x="180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rot="-5400000">
                <a:off x="588730" y="2232824"/>
                <a:ext cx="3722143" cy="59095"/>
              </a:xfrm>
              <a:custGeom>
                <a:avLst/>
                <a:gdLst/>
                <a:ahLst/>
                <a:cxnLst/>
                <a:rect l="l" t="t" r="r" b="b"/>
                <a:pathLst>
                  <a:path w="18014" h="286" extrusionOk="0">
                    <a:moveTo>
                      <a:pt x="0" y="1"/>
                    </a:moveTo>
                    <a:lnTo>
                      <a:pt x="0" y="286"/>
                    </a:lnTo>
                    <a:lnTo>
                      <a:pt x="18014" y="286"/>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rot="-5400000">
                <a:off x="921607" y="2232824"/>
                <a:ext cx="3722143" cy="59095"/>
              </a:xfrm>
              <a:custGeom>
                <a:avLst/>
                <a:gdLst/>
                <a:ahLst/>
                <a:cxnLst/>
                <a:rect l="l" t="t" r="r" b="b"/>
                <a:pathLst>
                  <a:path w="18014" h="286" extrusionOk="0">
                    <a:moveTo>
                      <a:pt x="0" y="1"/>
                    </a:moveTo>
                    <a:lnTo>
                      <a:pt x="0" y="285"/>
                    </a:lnTo>
                    <a:lnTo>
                      <a:pt x="18014" y="285"/>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8" name="Google Shape;718;p23"/>
          <p:cNvGrpSpPr/>
          <p:nvPr/>
        </p:nvGrpSpPr>
        <p:grpSpPr>
          <a:xfrm>
            <a:off x="-7141" y="3739668"/>
            <a:ext cx="967800" cy="1408854"/>
            <a:chOff x="2889325" y="1571625"/>
            <a:chExt cx="967800" cy="1399200"/>
          </a:xfrm>
        </p:grpSpPr>
        <p:sp>
          <p:nvSpPr>
            <p:cNvPr id="719" name="Google Shape;719;p23"/>
            <p:cNvSpPr/>
            <p:nvPr/>
          </p:nvSpPr>
          <p:spPr>
            <a:xfrm>
              <a:off x="2889325" y="1571625"/>
              <a:ext cx="967800" cy="139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3"/>
            <p:cNvSpPr/>
            <p:nvPr/>
          </p:nvSpPr>
          <p:spPr>
            <a:xfrm>
              <a:off x="3092840" y="1801427"/>
              <a:ext cx="559045" cy="917612"/>
            </a:xfrm>
            <a:custGeom>
              <a:avLst/>
              <a:gdLst/>
              <a:ahLst/>
              <a:cxnLst/>
              <a:rect l="l" t="t" r="r" b="b"/>
              <a:pathLst>
                <a:path w="4141" h="6797" extrusionOk="0">
                  <a:moveTo>
                    <a:pt x="2076" y="1"/>
                  </a:moveTo>
                  <a:cubicBezTo>
                    <a:pt x="933" y="1"/>
                    <a:pt x="0" y="933"/>
                    <a:pt x="0" y="2079"/>
                  </a:cubicBezTo>
                  <a:lnTo>
                    <a:pt x="0" y="4735"/>
                  </a:lnTo>
                  <a:cubicBezTo>
                    <a:pt x="0" y="5877"/>
                    <a:pt x="933" y="6796"/>
                    <a:pt x="2076" y="6796"/>
                  </a:cubicBezTo>
                  <a:cubicBezTo>
                    <a:pt x="3222" y="6796"/>
                    <a:pt x="4141" y="5877"/>
                    <a:pt x="4141" y="4735"/>
                  </a:cubicBezTo>
                  <a:lnTo>
                    <a:pt x="4141" y="2079"/>
                  </a:lnTo>
                  <a:cubicBezTo>
                    <a:pt x="4141" y="933"/>
                    <a:pt x="3222" y="1"/>
                    <a:pt x="2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3"/>
            <p:cNvSpPr/>
            <p:nvPr/>
          </p:nvSpPr>
          <p:spPr>
            <a:xfrm>
              <a:off x="3092840" y="2238159"/>
              <a:ext cx="559045" cy="45901"/>
            </a:xfrm>
            <a:custGeom>
              <a:avLst/>
              <a:gdLst/>
              <a:ahLst/>
              <a:cxnLst/>
              <a:rect l="l" t="t" r="r" b="b"/>
              <a:pathLst>
                <a:path w="4141" h="340" extrusionOk="0">
                  <a:moveTo>
                    <a:pt x="0" y="1"/>
                  </a:moveTo>
                  <a:lnTo>
                    <a:pt x="0" y="340"/>
                  </a:lnTo>
                  <a:lnTo>
                    <a:pt x="4141" y="340"/>
                  </a:lnTo>
                  <a:lnTo>
                    <a:pt x="4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3"/>
            <p:cNvSpPr/>
            <p:nvPr/>
          </p:nvSpPr>
          <p:spPr>
            <a:xfrm>
              <a:off x="3254843" y="2005686"/>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3"/>
            <p:cNvSpPr/>
            <p:nvPr/>
          </p:nvSpPr>
          <p:spPr>
            <a:xfrm>
              <a:off x="3254843" y="1887559"/>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3"/>
            <p:cNvSpPr/>
            <p:nvPr/>
          </p:nvSpPr>
          <p:spPr>
            <a:xfrm>
              <a:off x="3254843" y="2121922"/>
              <a:ext cx="235039" cy="45901"/>
            </a:xfrm>
            <a:custGeom>
              <a:avLst/>
              <a:gdLst/>
              <a:ahLst/>
              <a:cxnLst/>
              <a:rect l="l" t="t" r="r" b="b"/>
              <a:pathLst>
                <a:path w="1741" h="340" extrusionOk="0">
                  <a:moveTo>
                    <a:pt x="1" y="0"/>
                  </a:moveTo>
                  <a:lnTo>
                    <a:pt x="1" y="340"/>
                  </a:lnTo>
                  <a:lnTo>
                    <a:pt x="1740" y="340"/>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3"/>
            <p:cNvSpPr/>
            <p:nvPr/>
          </p:nvSpPr>
          <p:spPr>
            <a:xfrm>
              <a:off x="2991588" y="2440527"/>
              <a:ext cx="763304" cy="381517"/>
            </a:xfrm>
            <a:custGeom>
              <a:avLst/>
              <a:gdLst/>
              <a:ahLst/>
              <a:cxnLst/>
              <a:rect l="l" t="t" r="r" b="b"/>
              <a:pathLst>
                <a:path w="5654" h="2826" extrusionOk="0">
                  <a:moveTo>
                    <a:pt x="1" y="1"/>
                  </a:moveTo>
                  <a:cubicBezTo>
                    <a:pt x="1" y="1554"/>
                    <a:pt x="1259" y="2825"/>
                    <a:pt x="2826" y="2825"/>
                  </a:cubicBezTo>
                  <a:cubicBezTo>
                    <a:pt x="4382" y="2825"/>
                    <a:pt x="5654" y="1554"/>
                    <a:pt x="5654" y="1"/>
                  </a:cubicBezTo>
                  <a:lnTo>
                    <a:pt x="5315" y="1"/>
                  </a:lnTo>
                  <a:cubicBezTo>
                    <a:pt x="5315" y="1371"/>
                    <a:pt x="4199" y="2486"/>
                    <a:pt x="2826" y="2486"/>
                  </a:cubicBezTo>
                  <a:cubicBezTo>
                    <a:pt x="1456" y="2486"/>
                    <a:pt x="340" y="137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3"/>
            <p:cNvSpPr/>
            <p:nvPr/>
          </p:nvSpPr>
          <p:spPr>
            <a:xfrm>
              <a:off x="3350020" y="2798958"/>
              <a:ext cx="46036" cy="171858"/>
            </a:xfrm>
            <a:custGeom>
              <a:avLst/>
              <a:gdLst/>
              <a:ahLst/>
              <a:cxnLst/>
              <a:rect l="l" t="t" r="r" b="b"/>
              <a:pathLst>
                <a:path w="341" h="1273" extrusionOk="0">
                  <a:moveTo>
                    <a:pt x="1" y="1"/>
                  </a:moveTo>
                  <a:lnTo>
                    <a:pt x="1" y="1273"/>
                  </a:lnTo>
                  <a:lnTo>
                    <a:pt x="340" y="1273"/>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3"/>
          <p:cNvGrpSpPr/>
          <p:nvPr/>
        </p:nvGrpSpPr>
        <p:grpSpPr>
          <a:xfrm>
            <a:off x="-20336" y="-30546"/>
            <a:ext cx="981002" cy="2125365"/>
            <a:chOff x="5590977" y="821225"/>
            <a:chExt cx="981002" cy="2110800"/>
          </a:xfrm>
        </p:grpSpPr>
        <p:sp>
          <p:nvSpPr>
            <p:cNvPr id="728" name="Google Shape;728;p23"/>
            <p:cNvSpPr/>
            <p:nvPr/>
          </p:nvSpPr>
          <p:spPr>
            <a:xfrm>
              <a:off x="5603975" y="821225"/>
              <a:ext cx="967800" cy="2110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9" name="Google Shape;729;p23"/>
            <p:cNvGrpSpPr/>
            <p:nvPr/>
          </p:nvGrpSpPr>
          <p:grpSpPr>
            <a:xfrm>
              <a:off x="5590977" y="1001194"/>
              <a:ext cx="981002" cy="1751042"/>
              <a:chOff x="2263475" y="3803350"/>
              <a:chExt cx="198475" cy="371700"/>
            </a:xfrm>
          </p:grpSpPr>
          <p:sp>
            <p:nvSpPr>
              <p:cNvPr id="730" name="Google Shape;730;p23"/>
              <p:cNvSpPr/>
              <p:nvPr/>
            </p:nvSpPr>
            <p:spPr>
              <a:xfrm>
                <a:off x="2263475" y="4168650"/>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3"/>
              <p:cNvSpPr/>
              <p:nvPr/>
            </p:nvSpPr>
            <p:spPr>
              <a:xfrm>
                <a:off x="2263475" y="4052425"/>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3"/>
              <p:cNvSpPr/>
              <p:nvPr/>
            </p:nvSpPr>
            <p:spPr>
              <a:xfrm>
                <a:off x="2263475" y="4110325"/>
                <a:ext cx="198475" cy="6725"/>
              </a:xfrm>
              <a:custGeom>
                <a:avLst/>
                <a:gdLst/>
                <a:ahLst/>
                <a:cxnLst/>
                <a:rect l="l" t="t" r="r" b="b"/>
                <a:pathLst>
                  <a:path w="7939" h="269" extrusionOk="0">
                    <a:moveTo>
                      <a:pt x="0" y="1"/>
                    </a:moveTo>
                    <a:lnTo>
                      <a:pt x="0" y="269"/>
                    </a:lnTo>
                    <a:lnTo>
                      <a:pt x="7939" y="269"/>
                    </a:lnTo>
                    <a:lnTo>
                      <a:pt x="79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3"/>
              <p:cNvSpPr/>
              <p:nvPr/>
            </p:nvSpPr>
            <p:spPr>
              <a:xfrm>
                <a:off x="2263475" y="3935525"/>
                <a:ext cx="198475" cy="6375"/>
              </a:xfrm>
              <a:custGeom>
                <a:avLst/>
                <a:gdLst/>
                <a:ahLst/>
                <a:cxnLst/>
                <a:rect l="l" t="t" r="r" b="b"/>
                <a:pathLst>
                  <a:path w="7939" h="255" extrusionOk="0">
                    <a:moveTo>
                      <a:pt x="0" y="0"/>
                    </a:moveTo>
                    <a:lnTo>
                      <a:pt x="0" y="255"/>
                    </a:lnTo>
                    <a:lnTo>
                      <a:pt x="7939" y="255"/>
                    </a:lnTo>
                    <a:lnTo>
                      <a:pt x="79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3"/>
              <p:cNvSpPr/>
              <p:nvPr/>
            </p:nvSpPr>
            <p:spPr>
              <a:xfrm>
                <a:off x="2263475" y="3993775"/>
                <a:ext cx="198475" cy="6375"/>
              </a:xfrm>
              <a:custGeom>
                <a:avLst/>
                <a:gdLst/>
                <a:ahLst/>
                <a:cxnLst/>
                <a:rect l="l" t="t" r="r" b="b"/>
                <a:pathLst>
                  <a:path w="7939" h="255" extrusionOk="0">
                    <a:moveTo>
                      <a:pt x="0" y="0"/>
                    </a:moveTo>
                    <a:lnTo>
                      <a:pt x="0" y="254"/>
                    </a:lnTo>
                    <a:lnTo>
                      <a:pt x="7939" y="254"/>
                    </a:lnTo>
                    <a:lnTo>
                      <a:pt x="79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3"/>
              <p:cNvSpPr/>
              <p:nvPr/>
            </p:nvSpPr>
            <p:spPr>
              <a:xfrm>
                <a:off x="2263475" y="387685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3"/>
              <p:cNvSpPr/>
              <p:nvPr/>
            </p:nvSpPr>
            <p:spPr>
              <a:xfrm>
                <a:off x="2263475" y="3818200"/>
                <a:ext cx="198475" cy="6700"/>
              </a:xfrm>
              <a:custGeom>
                <a:avLst/>
                <a:gdLst/>
                <a:ahLst/>
                <a:cxnLst/>
                <a:rect l="l" t="t" r="r" b="b"/>
                <a:pathLst>
                  <a:path w="7939" h="268" extrusionOk="0">
                    <a:moveTo>
                      <a:pt x="0" y="0"/>
                    </a:moveTo>
                    <a:lnTo>
                      <a:pt x="0" y="268"/>
                    </a:lnTo>
                    <a:lnTo>
                      <a:pt x="7939" y="268"/>
                    </a:lnTo>
                    <a:lnTo>
                      <a:pt x="79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3"/>
              <p:cNvSpPr/>
              <p:nvPr/>
            </p:nvSpPr>
            <p:spPr>
              <a:xfrm>
                <a:off x="2263475" y="4095500"/>
                <a:ext cx="99300" cy="36400"/>
              </a:xfrm>
              <a:custGeom>
                <a:avLst/>
                <a:gdLst/>
                <a:ahLst/>
                <a:cxnLst/>
                <a:rect l="l" t="t" r="r" b="b"/>
                <a:pathLst>
                  <a:path w="3972" h="1456" extrusionOk="0">
                    <a:moveTo>
                      <a:pt x="0" y="0"/>
                    </a:moveTo>
                    <a:lnTo>
                      <a:pt x="0" y="1455"/>
                    </a:lnTo>
                    <a:lnTo>
                      <a:pt x="3971" y="1455"/>
                    </a:lnTo>
                    <a:lnTo>
                      <a:pt x="39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3"/>
              <p:cNvSpPr/>
              <p:nvPr/>
            </p:nvSpPr>
            <p:spPr>
              <a:xfrm>
                <a:off x="2263475" y="40372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3"/>
              <p:cNvSpPr/>
              <p:nvPr/>
            </p:nvSpPr>
            <p:spPr>
              <a:xfrm>
                <a:off x="2263475" y="3861675"/>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3"/>
              <p:cNvSpPr/>
              <p:nvPr/>
            </p:nvSpPr>
            <p:spPr>
              <a:xfrm>
                <a:off x="2263475" y="3803350"/>
                <a:ext cx="99300" cy="36400"/>
              </a:xfrm>
              <a:custGeom>
                <a:avLst/>
                <a:gdLst/>
                <a:ahLst/>
                <a:cxnLst/>
                <a:rect l="l" t="t" r="r" b="b"/>
                <a:pathLst>
                  <a:path w="3972" h="1456" extrusionOk="0">
                    <a:moveTo>
                      <a:pt x="0" y="1"/>
                    </a:moveTo>
                    <a:lnTo>
                      <a:pt x="0" y="1455"/>
                    </a:lnTo>
                    <a:lnTo>
                      <a:pt x="3971" y="1455"/>
                    </a:lnTo>
                    <a:lnTo>
                      <a:pt x="3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1" name="Google Shape;741;p23"/>
          <p:cNvSpPr/>
          <p:nvPr/>
        </p:nvSpPr>
        <p:spPr>
          <a:xfrm>
            <a:off x="8430775" y="619050"/>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42"/>
        <p:cNvGrpSpPr/>
        <p:nvPr/>
      </p:nvGrpSpPr>
      <p:grpSpPr>
        <a:xfrm>
          <a:off x="0" y="0"/>
          <a:ext cx="0" cy="0"/>
          <a:chOff x="0" y="0"/>
          <a:chExt cx="0" cy="0"/>
        </a:xfrm>
      </p:grpSpPr>
      <p:grpSp>
        <p:nvGrpSpPr>
          <p:cNvPr id="743" name="Google Shape;743;p24"/>
          <p:cNvGrpSpPr/>
          <p:nvPr/>
        </p:nvGrpSpPr>
        <p:grpSpPr>
          <a:xfrm>
            <a:off x="8186375" y="0"/>
            <a:ext cx="967800" cy="1459584"/>
            <a:chOff x="7572375" y="3683925"/>
            <a:chExt cx="967800" cy="1459584"/>
          </a:xfrm>
        </p:grpSpPr>
        <p:sp>
          <p:nvSpPr>
            <p:cNvPr id="744" name="Google Shape;744;p24"/>
            <p:cNvSpPr/>
            <p:nvPr/>
          </p:nvSpPr>
          <p:spPr>
            <a:xfrm>
              <a:off x="7572375" y="3683925"/>
              <a:ext cx="967800" cy="145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5" name="Google Shape;745;p24"/>
            <p:cNvGrpSpPr/>
            <p:nvPr/>
          </p:nvGrpSpPr>
          <p:grpSpPr>
            <a:xfrm>
              <a:off x="7637621" y="3844568"/>
              <a:ext cx="837309" cy="1298941"/>
              <a:chOff x="7637621" y="3844568"/>
              <a:chExt cx="837309" cy="1298941"/>
            </a:xfrm>
          </p:grpSpPr>
          <p:sp>
            <p:nvSpPr>
              <p:cNvPr id="746" name="Google Shape;746;p24"/>
              <p:cNvSpPr/>
              <p:nvPr/>
            </p:nvSpPr>
            <p:spPr>
              <a:xfrm>
                <a:off x="7637621" y="3844568"/>
                <a:ext cx="837309" cy="1298941"/>
              </a:xfrm>
              <a:custGeom>
                <a:avLst/>
                <a:gdLst/>
                <a:ahLst/>
                <a:cxnLst/>
                <a:rect l="l" t="t" r="r" b="b"/>
                <a:pathLst>
                  <a:path w="11066" h="17167" extrusionOk="0">
                    <a:moveTo>
                      <a:pt x="3337" y="0"/>
                    </a:moveTo>
                    <a:lnTo>
                      <a:pt x="0" y="17166"/>
                    </a:lnTo>
                    <a:lnTo>
                      <a:pt x="11065" y="17166"/>
                    </a:lnTo>
                    <a:lnTo>
                      <a:pt x="77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787437" y="3929994"/>
                <a:ext cx="537600" cy="835039"/>
              </a:xfrm>
              <a:custGeom>
                <a:avLst/>
                <a:gdLst/>
                <a:ahLst/>
                <a:cxnLst/>
                <a:rect l="l" t="t" r="r" b="b"/>
                <a:pathLst>
                  <a:path w="7105" h="11036" extrusionOk="0">
                    <a:moveTo>
                      <a:pt x="2134" y="1"/>
                    </a:moveTo>
                    <a:lnTo>
                      <a:pt x="1" y="11035"/>
                    </a:lnTo>
                    <a:lnTo>
                      <a:pt x="7105" y="11035"/>
                    </a:lnTo>
                    <a:lnTo>
                      <a:pt x="49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8045077" y="3929994"/>
                <a:ext cx="21338" cy="835039"/>
              </a:xfrm>
              <a:custGeom>
                <a:avLst/>
                <a:gdLst/>
                <a:ahLst/>
                <a:cxnLst/>
                <a:rect l="l" t="t" r="r" b="b"/>
                <a:pathLst>
                  <a:path w="282" h="11036" extrusionOk="0">
                    <a:moveTo>
                      <a:pt x="0" y="1"/>
                    </a:moveTo>
                    <a:lnTo>
                      <a:pt x="0" y="11035"/>
                    </a:lnTo>
                    <a:lnTo>
                      <a:pt x="282" y="11035"/>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709200" y="3861744"/>
                <a:ext cx="357214" cy="907602"/>
              </a:xfrm>
              <a:custGeom>
                <a:avLst/>
                <a:gdLst/>
                <a:ahLst/>
                <a:cxnLst/>
                <a:rect l="l" t="t" r="r" b="b"/>
                <a:pathLst>
                  <a:path w="4721" h="11995" extrusionOk="0">
                    <a:moveTo>
                      <a:pt x="255" y="1"/>
                    </a:moveTo>
                    <a:lnTo>
                      <a:pt x="0" y="99"/>
                    </a:lnTo>
                    <a:lnTo>
                      <a:pt x="4453" y="11995"/>
                    </a:lnTo>
                    <a:lnTo>
                      <a:pt x="4721" y="11897"/>
                    </a:lnTo>
                    <a:lnTo>
                      <a:pt x="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813088" y="4841908"/>
                <a:ext cx="486299" cy="216099"/>
              </a:xfrm>
              <a:custGeom>
                <a:avLst/>
                <a:gdLst/>
                <a:ahLst/>
                <a:cxnLst/>
                <a:rect l="l" t="t" r="r" b="b"/>
                <a:pathLst>
                  <a:path w="6427" h="2856" extrusionOk="0">
                    <a:moveTo>
                      <a:pt x="6145" y="286"/>
                    </a:moveTo>
                    <a:lnTo>
                      <a:pt x="6145" y="2575"/>
                    </a:lnTo>
                    <a:lnTo>
                      <a:pt x="282" y="2575"/>
                    </a:lnTo>
                    <a:lnTo>
                      <a:pt x="282" y="286"/>
                    </a:lnTo>
                    <a:close/>
                    <a:moveTo>
                      <a:pt x="1" y="1"/>
                    </a:moveTo>
                    <a:lnTo>
                      <a:pt x="1" y="2856"/>
                    </a:lnTo>
                    <a:lnTo>
                      <a:pt x="6427" y="2856"/>
                    </a:lnTo>
                    <a:lnTo>
                      <a:pt x="64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1" name="Google Shape;751;p24"/>
          <p:cNvGrpSpPr/>
          <p:nvPr/>
        </p:nvGrpSpPr>
        <p:grpSpPr>
          <a:xfrm>
            <a:off x="8186375" y="1459575"/>
            <a:ext cx="967800" cy="2787600"/>
            <a:chOff x="7572375" y="0"/>
            <a:chExt cx="967800" cy="2787600"/>
          </a:xfrm>
        </p:grpSpPr>
        <p:sp>
          <p:nvSpPr>
            <p:cNvPr id="752" name="Google Shape;752;p24"/>
            <p:cNvSpPr/>
            <p:nvPr/>
          </p:nvSpPr>
          <p:spPr>
            <a:xfrm>
              <a:off x="7572375" y="0"/>
              <a:ext cx="967800" cy="2787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rot="5400000">
              <a:off x="7893907" y="369487"/>
              <a:ext cx="323522" cy="323536"/>
            </a:xfrm>
            <a:custGeom>
              <a:avLst/>
              <a:gdLst/>
              <a:ahLst/>
              <a:cxnLst/>
              <a:rect l="l" t="t" r="r" b="b"/>
              <a:pathLst>
                <a:path w="1866" h="1866" extrusionOk="0">
                  <a:moveTo>
                    <a:pt x="933" y="0"/>
                  </a:moveTo>
                  <a:cubicBezTo>
                    <a:pt x="411" y="0"/>
                    <a:pt x="1" y="410"/>
                    <a:pt x="1" y="933"/>
                  </a:cubicBezTo>
                  <a:cubicBezTo>
                    <a:pt x="1" y="1441"/>
                    <a:pt x="411" y="1865"/>
                    <a:pt x="933" y="1865"/>
                  </a:cubicBezTo>
                  <a:cubicBezTo>
                    <a:pt x="1442" y="1865"/>
                    <a:pt x="1866" y="1441"/>
                    <a:pt x="1866" y="933"/>
                  </a:cubicBezTo>
                  <a:cubicBezTo>
                    <a:pt x="1866" y="410"/>
                    <a:pt x="144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rot="5400000">
              <a:off x="8114360" y="450718"/>
              <a:ext cx="44385" cy="161768"/>
            </a:xfrm>
            <a:custGeom>
              <a:avLst/>
              <a:gdLst/>
              <a:ahLst/>
              <a:cxnLst/>
              <a:rect l="l" t="t" r="r" b="b"/>
              <a:pathLst>
                <a:path w="256" h="933" extrusionOk="0">
                  <a:moveTo>
                    <a:pt x="1" y="0"/>
                  </a:moveTo>
                  <a:lnTo>
                    <a:pt x="1" y="933"/>
                  </a:lnTo>
                  <a:lnTo>
                    <a:pt x="255" y="933"/>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rot="5400000">
              <a:off x="7879257" y="943973"/>
              <a:ext cx="355250" cy="323536"/>
            </a:xfrm>
            <a:custGeom>
              <a:avLst/>
              <a:gdLst/>
              <a:ahLst/>
              <a:cxnLst/>
              <a:rect l="l" t="t" r="r" b="b"/>
              <a:pathLst>
                <a:path w="2049" h="1866" extrusionOk="0">
                  <a:moveTo>
                    <a:pt x="1026" y="0"/>
                  </a:moveTo>
                  <a:cubicBezTo>
                    <a:pt x="789" y="0"/>
                    <a:pt x="553" y="92"/>
                    <a:pt x="370" y="275"/>
                  </a:cubicBezTo>
                  <a:cubicBezTo>
                    <a:pt x="0" y="641"/>
                    <a:pt x="0" y="1235"/>
                    <a:pt x="370" y="1591"/>
                  </a:cubicBezTo>
                  <a:cubicBezTo>
                    <a:pt x="553" y="1774"/>
                    <a:pt x="789" y="1865"/>
                    <a:pt x="1026" y="1865"/>
                  </a:cubicBezTo>
                  <a:cubicBezTo>
                    <a:pt x="1263" y="1865"/>
                    <a:pt x="1499" y="1774"/>
                    <a:pt x="1682" y="1591"/>
                  </a:cubicBezTo>
                  <a:cubicBezTo>
                    <a:pt x="2048" y="1235"/>
                    <a:pt x="2048" y="641"/>
                    <a:pt x="1682" y="275"/>
                  </a:cubicBezTo>
                  <a:cubicBezTo>
                    <a:pt x="1499" y="92"/>
                    <a:pt x="1263" y="0"/>
                    <a:pt x="10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rot="5400000">
              <a:off x="8040934" y="1089701"/>
              <a:ext cx="144770" cy="144776"/>
            </a:xfrm>
            <a:custGeom>
              <a:avLst/>
              <a:gdLst/>
              <a:ahLst/>
              <a:cxnLst/>
              <a:rect l="l" t="t" r="r" b="b"/>
              <a:pathLst>
                <a:path w="835" h="835" extrusionOk="0">
                  <a:moveTo>
                    <a:pt x="665" y="0"/>
                  </a:moveTo>
                  <a:lnTo>
                    <a:pt x="1" y="651"/>
                  </a:lnTo>
                  <a:lnTo>
                    <a:pt x="184" y="834"/>
                  </a:lnTo>
                  <a:lnTo>
                    <a:pt x="835" y="183"/>
                  </a:lnTo>
                  <a:lnTo>
                    <a:pt x="6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rot="5400000">
              <a:off x="7893907" y="1518286"/>
              <a:ext cx="323522" cy="323536"/>
            </a:xfrm>
            <a:custGeom>
              <a:avLst/>
              <a:gdLst/>
              <a:ahLst/>
              <a:cxnLst/>
              <a:rect l="l" t="t" r="r" b="b"/>
              <a:pathLst>
                <a:path w="1866" h="1866" extrusionOk="0">
                  <a:moveTo>
                    <a:pt x="933" y="0"/>
                  </a:moveTo>
                  <a:cubicBezTo>
                    <a:pt x="425" y="0"/>
                    <a:pt x="1" y="410"/>
                    <a:pt x="1" y="933"/>
                  </a:cubicBezTo>
                  <a:cubicBezTo>
                    <a:pt x="1" y="1441"/>
                    <a:pt x="425" y="1865"/>
                    <a:pt x="933" y="1865"/>
                  </a:cubicBezTo>
                  <a:cubicBezTo>
                    <a:pt x="1459" y="1865"/>
                    <a:pt x="1866" y="1441"/>
                    <a:pt x="1866" y="933"/>
                  </a:cubicBezTo>
                  <a:cubicBezTo>
                    <a:pt x="1866" y="410"/>
                    <a:pt x="1459"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rot="5400000">
              <a:off x="7952678" y="1599431"/>
              <a:ext cx="44385" cy="161942"/>
            </a:xfrm>
            <a:custGeom>
              <a:avLst/>
              <a:gdLst/>
              <a:ahLst/>
              <a:cxnLst/>
              <a:rect l="l" t="t" r="r" b="b"/>
              <a:pathLst>
                <a:path w="256" h="934" extrusionOk="0">
                  <a:moveTo>
                    <a:pt x="1" y="1"/>
                  </a:moveTo>
                  <a:lnTo>
                    <a:pt x="1" y="933"/>
                  </a:lnTo>
                  <a:lnTo>
                    <a:pt x="255" y="933"/>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rot="5400000">
              <a:off x="7893907" y="2094593"/>
              <a:ext cx="323522" cy="323536"/>
            </a:xfrm>
            <a:custGeom>
              <a:avLst/>
              <a:gdLst/>
              <a:ahLst/>
              <a:cxnLst/>
              <a:rect l="l" t="t" r="r" b="b"/>
              <a:pathLst>
                <a:path w="1866" h="1866" extrusionOk="0">
                  <a:moveTo>
                    <a:pt x="933" y="0"/>
                  </a:moveTo>
                  <a:cubicBezTo>
                    <a:pt x="424" y="0"/>
                    <a:pt x="0" y="410"/>
                    <a:pt x="0" y="933"/>
                  </a:cubicBezTo>
                  <a:cubicBezTo>
                    <a:pt x="0" y="1441"/>
                    <a:pt x="424" y="1865"/>
                    <a:pt x="933" y="1865"/>
                  </a:cubicBezTo>
                  <a:cubicBezTo>
                    <a:pt x="1441" y="1865"/>
                    <a:pt x="1865" y="1441"/>
                    <a:pt x="1865" y="933"/>
                  </a:cubicBezTo>
                  <a:cubicBezTo>
                    <a:pt x="1865" y="410"/>
                    <a:pt x="1441"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rot="5400000">
              <a:off x="7975134" y="2153288"/>
              <a:ext cx="161761" cy="44387"/>
            </a:xfrm>
            <a:custGeom>
              <a:avLst/>
              <a:gdLst/>
              <a:ahLst/>
              <a:cxnLst/>
              <a:rect l="l" t="t" r="r" b="b"/>
              <a:pathLst>
                <a:path w="933" h="256" extrusionOk="0">
                  <a:moveTo>
                    <a:pt x="0" y="1"/>
                  </a:moveTo>
                  <a:lnTo>
                    <a:pt x="0" y="255"/>
                  </a:lnTo>
                  <a:lnTo>
                    <a:pt x="933" y="255"/>
                  </a:lnTo>
                  <a:lnTo>
                    <a:pt x="9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24"/>
          <p:cNvGrpSpPr/>
          <p:nvPr/>
        </p:nvGrpSpPr>
        <p:grpSpPr>
          <a:xfrm>
            <a:off x="8186375" y="4247175"/>
            <a:ext cx="967800" cy="896400"/>
            <a:chOff x="7572375" y="2787700"/>
            <a:chExt cx="967800" cy="896400"/>
          </a:xfrm>
        </p:grpSpPr>
        <p:sp>
          <p:nvSpPr>
            <p:cNvPr id="762" name="Google Shape;762;p24"/>
            <p:cNvSpPr/>
            <p:nvPr/>
          </p:nvSpPr>
          <p:spPr>
            <a:xfrm>
              <a:off x="7572375" y="2787700"/>
              <a:ext cx="967800" cy="896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3" name="Google Shape;763;p24"/>
            <p:cNvGrpSpPr/>
            <p:nvPr/>
          </p:nvGrpSpPr>
          <p:grpSpPr>
            <a:xfrm>
              <a:off x="7746107" y="2980448"/>
              <a:ext cx="620336" cy="510905"/>
              <a:chOff x="136213" y="2925650"/>
              <a:chExt cx="695366" cy="572699"/>
            </a:xfrm>
          </p:grpSpPr>
          <p:sp>
            <p:nvSpPr>
              <p:cNvPr id="764" name="Google Shape;764;p24"/>
              <p:cNvSpPr/>
              <p:nvPr/>
            </p:nvSpPr>
            <p:spPr>
              <a:xfrm>
                <a:off x="676729" y="3355961"/>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407337" y="3355961"/>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136213" y="3355961"/>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676729" y="3141401"/>
                <a:ext cx="154850" cy="142713"/>
              </a:xfrm>
              <a:custGeom>
                <a:avLst/>
                <a:gdLst/>
                <a:ahLst/>
                <a:cxnLst/>
                <a:rect l="l" t="t" r="r" b="b"/>
                <a:pathLst>
                  <a:path w="1429" h="1317" extrusionOk="0">
                    <a:moveTo>
                      <a:pt x="0" y="1"/>
                    </a:moveTo>
                    <a:lnTo>
                      <a:pt x="0" y="1316"/>
                    </a:lnTo>
                    <a:lnTo>
                      <a:pt x="1428" y="1316"/>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407337" y="3141401"/>
                <a:ext cx="153008" cy="142713"/>
              </a:xfrm>
              <a:custGeom>
                <a:avLst/>
                <a:gdLst/>
                <a:ahLst/>
                <a:cxnLst/>
                <a:rect l="l" t="t" r="r" b="b"/>
                <a:pathLst>
                  <a:path w="1412" h="1317" extrusionOk="0">
                    <a:moveTo>
                      <a:pt x="1" y="1"/>
                    </a:moveTo>
                    <a:lnTo>
                      <a:pt x="1" y="1316"/>
                    </a:lnTo>
                    <a:lnTo>
                      <a:pt x="1412" y="1316"/>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136213" y="3141401"/>
                <a:ext cx="154742" cy="142713"/>
              </a:xfrm>
              <a:custGeom>
                <a:avLst/>
                <a:gdLst/>
                <a:ahLst/>
                <a:cxnLst/>
                <a:rect l="l" t="t" r="r" b="b"/>
                <a:pathLst>
                  <a:path w="1428" h="1317" extrusionOk="0">
                    <a:moveTo>
                      <a:pt x="0" y="1"/>
                    </a:moveTo>
                    <a:lnTo>
                      <a:pt x="0" y="1316"/>
                    </a:lnTo>
                    <a:lnTo>
                      <a:pt x="1428" y="1316"/>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76729" y="2925650"/>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407337" y="2925650"/>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136213" y="2925650"/>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3" name="Google Shape;773;p24"/>
          <p:cNvSpPr/>
          <p:nvPr/>
        </p:nvSpPr>
        <p:spPr>
          <a:xfrm>
            <a:off x="476825" y="619050"/>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69850" y="2571975"/>
            <a:ext cx="3972600" cy="8418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3600"/>
              <a:buNone/>
              <a:defRPr sz="5800" b="0">
                <a:latin typeface="Anton"/>
                <a:ea typeface="Anton"/>
                <a:cs typeface="Anton"/>
                <a:sym typeface="Anton"/>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269850" y="1514950"/>
            <a:ext cx="1235700" cy="1069200"/>
          </a:xfrm>
          <a:prstGeom prst="rect">
            <a:avLst/>
          </a:prstGeom>
          <a:noFill/>
        </p:spPr>
        <p:txBody>
          <a:bodyPr spcFirstLastPara="1" wrap="square" lIns="91425" tIns="91425" rIns="91425" bIns="91425" anchor="b" anchorCtr="0">
            <a:noAutofit/>
          </a:bodyPr>
          <a:lstStyle>
            <a:lvl1pPr lvl="0" rtl="0">
              <a:lnSpc>
                <a:spcPct val="90000"/>
              </a:lnSpc>
              <a:spcBef>
                <a:spcPts val="0"/>
              </a:spcBef>
              <a:spcAft>
                <a:spcPts val="0"/>
              </a:spcAft>
              <a:buClr>
                <a:schemeClr val="lt1"/>
              </a:buClr>
              <a:buSzPts val="6000"/>
              <a:buNone/>
              <a:defRPr sz="6400" b="0">
                <a:solidFill>
                  <a:schemeClr val="lt1"/>
                </a:solidFill>
                <a:latin typeface="Anton"/>
                <a:ea typeface="Anton"/>
                <a:cs typeface="Anton"/>
                <a:sym typeface="Anton"/>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a:spLocks noGrp="1"/>
          </p:cNvSpPr>
          <p:nvPr>
            <p:ph type="pic" idx="3"/>
          </p:nvPr>
        </p:nvSpPr>
        <p:spPr>
          <a:xfrm>
            <a:off x="0" y="0"/>
            <a:ext cx="2694600" cy="2757000"/>
          </a:xfrm>
          <a:prstGeom prst="rect">
            <a:avLst/>
          </a:prstGeom>
          <a:noFill/>
          <a:ln>
            <a:noFill/>
          </a:ln>
        </p:spPr>
      </p:sp>
      <p:cxnSp>
        <p:nvCxnSpPr>
          <p:cNvPr id="15" name="Google Shape;15;p3"/>
          <p:cNvCxnSpPr/>
          <p:nvPr/>
        </p:nvCxnSpPr>
        <p:spPr>
          <a:xfrm rot="10800000">
            <a:off x="8531550" y="2992875"/>
            <a:ext cx="6234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5"/>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 name="Google Shape;57;p5"/>
          <p:cNvSpPr txBox="1">
            <a:spLocks noGrp="1"/>
          </p:cNvSpPr>
          <p:nvPr>
            <p:ph type="subTitle" idx="1"/>
          </p:nvPr>
        </p:nvSpPr>
        <p:spPr>
          <a:xfrm>
            <a:off x="4835174" y="2418124"/>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 name="Google Shape;58;p5"/>
          <p:cNvSpPr txBox="1">
            <a:spLocks noGrp="1"/>
          </p:cNvSpPr>
          <p:nvPr>
            <p:ph type="subTitle" idx="2"/>
          </p:nvPr>
        </p:nvSpPr>
        <p:spPr>
          <a:xfrm>
            <a:off x="2081900" y="2418124"/>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9" name="Google Shape;59;p5"/>
          <p:cNvSpPr txBox="1">
            <a:spLocks noGrp="1"/>
          </p:cNvSpPr>
          <p:nvPr>
            <p:ph type="subTitle" idx="3"/>
          </p:nvPr>
        </p:nvSpPr>
        <p:spPr>
          <a:xfrm>
            <a:off x="2081900" y="1934878"/>
            <a:ext cx="2505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 name="Google Shape;60;p5"/>
          <p:cNvSpPr txBox="1">
            <a:spLocks noGrp="1"/>
          </p:cNvSpPr>
          <p:nvPr>
            <p:ph type="subTitle" idx="4"/>
          </p:nvPr>
        </p:nvSpPr>
        <p:spPr>
          <a:xfrm>
            <a:off x="4835175" y="1934878"/>
            <a:ext cx="2505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5"/>
          <p:cNvSpPr/>
          <p:nvPr/>
        </p:nvSpPr>
        <p:spPr>
          <a:xfrm>
            <a:off x="0" y="0"/>
            <a:ext cx="969300" cy="160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5"/>
          <p:cNvGrpSpPr/>
          <p:nvPr/>
        </p:nvGrpSpPr>
        <p:grpSpPr>
          <a:xfrm>
            <a:off x="69501" y="222325"/>
            <a:ext cx="830299" cy="1386772"/>
            <a:chOff x="5712026" y="3654350"/>
            <a:chExt cx="830299" cy="1386772"/>
          </a:xfrm>
        </p:grpSpPr>
        <p:sp>
          <p:nvSpPr>
            <p:cNvPr id="63" name="Google Shape;63;p5"/>
            <p:cNvSpPr/>
            <p:nvPr/>
          </p:nvSpPr>
          <p:spPr>
            <a:xfrm>
              <a:off x="6000076" y="3973123"/>
              <a:ext cx="256031" cy="1067999"/>
            </a:xfrm>
            <a:custGeom>
              <a:avLst/>
              <a:gdLst/>
              <a:ahLst/>
              <a:cxnLst/>
              <a:rect l="l" t="t" r="r" b="b"/>
              <a:pathLst>
                <a:path w="2375" h="9907" extrusionOk="0">
                  <a:moveTo>
                    <a:pt x="1" y="1"/>
                  </a:moveTo>
                  <a:lnTo>
                    <a:pt x="1" y="9906"/>
                  </a:lnTo>
                  <a:lnTo>
                    <a:pt x="2375" y="9906"/>
                  </a:lnTo>
                  <a:lnTo>
                    <a:pt x="23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5882786" y="3654350"/>
              <a:ext cx="492118" cy="940361"/>
            </a:xfrm>
            <a:custGeom>
              <a:avLst/>
              <a:gdLst/>
              <a:ahLst/>
              <a:cxnLst/>
              <a:rect l="l" t="t" r="r" b="b"/>
              <a:pathLst>
                <a:path w="4565" h="8723" extrusionOk="0">
                  <a:moveTo>
                    <a:pt x="2281" y="0"/>
                  </a:moveTo>
                  <a:cubicBezTo>
                    <a:pt x="1627" y="0"/>
                    <a:pt x="974" y="416"/>
                    <a:pt x="875" y="1249"/>
                  </a:cubicBezTo>
                  <a:lnTo>
                    <a:pt x="0" y="8723"/>
                  </a:lnTo>
                  <a:lnTo>
                    <a:pt x="4565" y="8723"/>
                  </a:lnTo>
                  <a:lnTo>
                    <a:pt x="3687" y="1249"/>
                  </a:lnTo>
                  <a:cubicBezTo>
                    <a:pt x="3588" y="416"/>
                    <a:pt x="2935" y="0"/>
                    <a:pt x="2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6064111"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6158439"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6252766"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969460"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5769808" y="3758164"/>
              <a:ext cx="201159" cy="183264"/>
            </a:xfrm>
            <a:custGeom>
              <a:avLst/>
              <a:gdLst/>
              <a:ahLst/>
              <a:cxnLst/>
              <a:rect l="l" t="t" r="r" b="b"/>
              <a:pathLst>
                <a:path w="1866" h="1700" extrusionOk="0">
                  <a:moveTo>
                    <a:pt x="933" y="1"/>
                  </a:moveTo>
                  <a:cubicBezTo>
                    <a:pt x="715" y="1"/>
                    <a:pt x="496" y="82"/>
                    <a:pt x="326" y="245"/>
                  </a:cubicBezTo>
                  <a:cubicBezTo>
                    <a:pt x="1" y="584"/>
                    <a:pt x="1" y="1120"/>
                    <a:pt x="326" y="1446"/>
                  </a:cubicBezTo>
                  <a:cubicBezTo>
                    <a:pt x="496" y="1615"/>
                    <a:pt x="715" y="1700"/>
                    <a:pt x="933" y="1700"/>
                  </a:cubicBezTo>
                  <a:cubicBezTo>
                    <a:pt x="1150" y="1700"/>
                    <a:pt x="1365" y="1615"/>
                    <a:pt x="1527" y="1446"/>
                  </a:cubicBezTo>
                  <a:cubicBezTo>
                    <a:pt x="1866" y="1120"/>
                    <a:pt x="1866" y="584"/>
                    <a:pt x="1527" y="245"/>
                  </a:cubicBezTo>
                  <a:cubicBezTo>
                    <a:pt x="1365" y="82"/>
                    <a:pt x="1150"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5712026" y="4244462"/>
              <a:ext cx="201159" cy="184342"/>
            </a:xfrm>
            <a:custGeom>
              <a:avLst/>
              <a:gdLst/>
              <a:ahLst/>
              <a:cxnLst/>
              <a:rect l="l" t="t" r="r" b="b"/>
              <a:pathLst>
                <a:path w="1866" h="1710" extrusionOk="0">
                  <a:moveTo>
                    <a:pt x="933" y="0"/>
                  </a:moveTo>
                  <a:cubicBezTo>
                    <a:pt x="715" y="0"/>
                    <a:pt x="496" y="85"/>
                    <a:pt x="326" y="254"/>
                  </a:cubicBezTo>
                  <a:cubicBezTo>
                    <a:pt x="1" y="580"/>
                    <a:pt x="1" y="1129"/>
                    <a:pt x="326" y="1455"/>
                  </a:cubicBezTo>
                  <a:cubicBezTo>
                    <a:pt x="496" y="1624"/>
                    <a:pt x="715" y="1709"/>
                    <a:pt x="933" y="1709"/>
                  </a:cubicBezTo>
                  <a:cubicBezTo>
                    <a:pt x="1152" y="1709"/>
                    <a:pt x="1371" y="1624"/>
                    <a:pt x="1540" y="1455"/>
                  </a:cubicBezTo>
                  <a:cubicBezTo>
                    <a:pt x="1866" y="1129"/>
                    <a:pt x="1866" y="580"/>
                    <a:pt x="1540" y="254"/>
                  </a:cubicBezTo>
                  <a:cubicBezTo>
                    <a:pt x="1371" y="85"/>
                    <a:pt x="1152"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341165" y="4244462"/>
              <a:ext cx="201159" cy="184342"/>
            </a:xfrm>
            <a:custGeom>
              <a:avLst/>
              <a:gdLst/>
              <a:ahLst/>
              <a:cxnLst/>
              <a:rect l="l" t="t" r="r" b="b"/>
              <a:pathLst>
                <a:path w="1866" h="1710" extrusionOk="0">
                  <a:moveTo>
                    <a:pt x="932" y="0"/>
                  </a:moveTo>
                  <a:cubicBezTo>
                    <a:pt x="715" y="0"/>
                    <a:pt x="496" y="85"/>
                    <a:pt x="326" y="254"/>
                  </a:cubicBezTo>
                  <a:cubicBezTo>
                    <a:pt x="1" y="580"/>
                    <a:pt x="1" y="1129"/>
                    <a:pt x="326" y="1455"/>
                  </a:cubicBezTo>
                  <a:cubicBezTo>
                    <a:pt x="496" y="1624"/>
                    <a:pt x="715" y="1709"/>
                    <a:pt x="932" y="1709"/>
                  </a:cubicBezTo>
                  <a:cubicBezTo>
                    <a:pt x="1149" y="1709"/>
                    <a:pt x="1364" y="1624"/>
                    <a:pt x="1527" y="1455"/>
                  </a:cubicBezTo>
                  <a:cubicBezTo>
                    <a:pt x="1866" y="1129"/>
                    <a:pt x="1866" y="580"/>
                    <a:pt x="1527" y="254"/>
                  </a:cubicBezTo>
                  <a:cubicBezTo>
                    <a:pt x="1364" y="85"/>
                    <a:pt x="1149"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6283490" y="3758164"/>
              <a:ext cx="201159" cy="183264"/>
            </a:xfrm>
            <a:custGeom>
              <a:avLst/>
              <a:gdLst/>
              <a:ahLst/>
              <a:cxnLst/>
              <a:rect l="l" t="t" r="r" b="b"/>
              <a:pathLst>
                <a:path w="1866" h="1700" extrusionOk="0">
                  <a:moveTo>
                    <a:pt x="933" y="1"/>
                  </a:moveTo>
                  <a:cubicBezTo>
                    <a:pt x="716" y="1"/>
                    <a:pt x="500" y="82"/>
                    <a:pt x="339" y="245"/>
                  </a:cubicBezTo>
                  <a:cubicBezTo>
                    <a:pt x="0" y="584"/>
                    <a:pt x="0" y="1120"/>
                    <a:pt x="339" y="1446"/>
                  </a:cubicBezTo>
                  <a:cubicBezTo>
                    <a:pt x="500" y="1615"/>
                    <a:pt x="716" y="1700"/>
                    <a:pt x="933" y="1700"/>
                  </a:cubicBezTo>
                  <a:cubicBezTo>
                    <a:pt x="1150" y="1700"/>
                    <a:pt x="1370" y="1615"/>
                    <a:pt x="1540" y="1446"/>
                  </a:cubicBezTo>
                  <a:cubicBezTo>
                    <a:pt x="1865" y="1120"/>
                    <a:pt x="1865" y="584"/>
                    <a:pt x="1540" y="245"/>
                  </a:cubicBezTo>
                  <a:cubicBezTo>
                    <a:pt x="1370" y="82"/>
                    <a:pt x="1150"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5"/>
          <p:cNvGrpSpPr/>
          <p:nvPr/>
        </p:nvGrpSpPr>
        <p:grpSpPr>
          <a:xfrm>
            <a:off x="0" y="1609200"/>
            <a:ext cx="969300" cy="2409300"/>
            <a:chOff x="0" y="1609200"/>
            <a:chExt cx="969300" cy="2409300"/>
          </a:xfrm>
        </p:grpSpPr>
        <p:sp>
          <p:nvSpPr>
            <p:cNvPr id="74" name="Google Shape;74;p5"/>
            <p:cNvSpPr/>
            <p:nvPr/>
          </p:nvSpPr>
          <p:spPr>
            <a:xfrm>
              <a:off x="0" y="1609200"/>
              <a:ext cx="969300" cy="240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a:off x="117068" y="1761093"/>
              <a:ext cx="735164" cy="2105525"/>
              <a:chOff x="3643703" y="415492"/>
              <a:chExt cx="1664397" cy="4766866"/>
            </a:xfrm>
          </p:grpSpPr>
          <p:sp>
            <p:nvSpPr>
              <p:cNvPr id="76" name="Google Shape;76;p5"/>
              <p:cNvSpPr/>
              <p:nvPr/>
            </p:nvSpPr>
            <p:spPr>
              <a:xfrm>
                <a:off x="3643703" y="2888811"/>
                <a:ext cx="1664397" cy="2293547"/>
              </a:xfrm>
              <a:custGeom>
                <a:avLst/>
                <a:gdLst/>
                <a:ahLst/>
                <a:cxnLst/>
                <a:rect l="l" t="t" r="r" b="b"/>
                <a:pathLst>
                  <a:path w="14185" h="19547" extrusionOk="0">
                    <a:moveTo>
                      <a:pt x="6890" y="1"/>
                    </a:moveTo>
                    <a:cubicBezTo>
                      <a:pt x="6395" y="269"/>
                      <a:pt x="5418" y="794"/>
                      <a:pt x="5418" y="794"/>
                    </a:cubicBezTo>
                    <a:lnTo>
                      <a:pt x="162" y="18554"/>
                    </a:lnTo>
                    <a:cubicBezTo>
                      <a:pt x="0" y="19113"/>
                      <a:pt x="453" y="19547"/>
                      <a:pt x="919" y="19547"/>
                    </a:cubicBezTo>
                    <a:cubicBezTo>
                      <a:pt x="1136" y="19547"/>
                      <a:pt x="1356" y="19452"/>
                      <a:pt x="1518" y="19232"/>
                    </a:cubicBezTo>
                    <a:cubicBezTo>
                      <a:pt x="3017" y="17211"/>
                      <a:pt x="5730" y="13694"/>
                      <a:pt x="7087" y="11927"/>
                    </a:cubicBezTo>
                    <a:cubicBezTo>
                      <a:pt x="8443" y="13694"/>
                      <a:pt x="11169" y="17211"/>
                      <a:pt x="12655" y="19232"/>
                    </a:cubicBezTo>
                    <a:cubicBezTo>
                      <a:pt x="12821" y="19452"/>
                      <a:pt x="13045" y="19547"/>
                      <a:pt x="13264" y="19547"/>
                    </a:cubicBezTo>
                    <a:cubicBezTo>
                      <a:pt x="13734" y="19547"/>
                      <a:pt x="14185" y="19113"/>
                      <a:pt x="14011" y="18554"/>
                    </a:cubicBezTo>
                    <a:lnTo>
                      <a:pt x="8769" y="794"/>
                    </a:lnTo>
                    <a:cubicBezTo>
                      <a:pt x="8769" y="794"/>
                      <a:pt x="7778" y="269"/>
                      <a:pt x="7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279426" y="3636474"/>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4279426" y="3306643"/>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4279426" y="3966774"/>
                <a:ext cx="393190" cy="167202"/>
              </a:xfrm>
              <a:custGeom>
                <a:avLst/>
                <a:gdLst/>
                <a:ahLst/>
                <a:cxnLst/>
                <a:rect l="l" t="t" r="r" b="b"/>
                <a:pathLst>
                  <a:path w="3351" h="1425" extrusionOk="0">
                    <a:moveTo>
                      <a:pt x="0" y="0"/>
                    </a:moveTo>
                    <a:lnTo>
                      <a:pt x="0" y="1425"/>
                    </a:lnTo>
                    <a:lnTo>
                      <a:pt x="3351" y="1425"/>
                    </a:lnTo>
                    <a:lnTo>
                      <a:pt x="33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4390777" y="627634"/>
                <a:ext cx="170840" cy="2616218"/>
              </a:xfrm>
              <a:custGeom>
                <a:avLst/>
                <a:gdLst/>
                <a:ahLst/>
                <a:cxnLst/>
                <a:rect l="l" t="t" r="r" b="b"/>
                <a:pathLst>
                  <a:path w="1456" h="22297" extrusionOk="0">
                    <a:moveTo>
                      <a:pt x="1" y="0"/>
                    </a:moveTo>
                    <a:lnTo>
                      <a:pt x="1" y="22297"/>
                    </a:lnTo>
                    <a:lnTo>
                      <a:pt x="1455" y="22297"/>
                    </a:lnTo>
                    <a:lnTo>
                      <a:pt x="14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4312749" y="415492"/>
                <a:ext cx="326895" cy="624809"/>
              </a:xfrm>
              <a:custGeom>
                <a:avLst/>
                <a:gdLst/>
                <a:ahLst/>
                <a:cxnLst/>
                <a:rect l="l" t="t" r="r" b="b"/>
                <a:pathLst>
                  <a:path w="2786" h="5325" extrusionOk="0">
                    <a:moveTo>
                      <a:pt x="1391" y="1"/>
                    </a:moveTo>
                    <a:cubicBezTo>
                      <a:pt x="992" y="1"/>
                      <a:pt x="593" y="255"/>
                      <a:pt x="537" y="764"/>
                    </a:cubicBezTo>
                    <a:lnTo>
                      <a:pt x="1" y="5325"/>
                    </a:lnTo>
                    <a:lnTo>
                      <a:pt x="2785" y="5325"/>
                    </a:lnTo>
                    <a:lnTo>
                      <a:pt x="2246" y="764"/>
                    </a:lnTo>
                    <a:cubicBezTo>
                      <a:pt x="2190" y="255"/>
                      <a:pt x="1791" y="1"/>
                      <a:pt x="1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4425391"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4488283" y="544795"/>
                <a:ext cx="39894" cy="3422075"/>
              </a:xfrm>
              <a:custGeom>
                <a:avLst/>
                <a:gdLst/>
                <a:ahLst/>
                <a:cxnLst/>
                <a:rect l="l" t="t" r="r" b="b"/>
                <a:pathLst>
                  <a:path w="340" h="29165" extrusionOk="0">
                    <a:moveTo>
                      <a:pt x="0" y="1"/>
                    </a:moveTo>
                    <a:lnTo>
                      <a:pt x="0"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4550001" y="544795"/>
                <a:ext cx="39894" cy="3422075"/>
              </a:xfrm>
              <a:custGeom>
                <a:avLst/>
                <a:gdLst/>
                <a:ahLst/>
                <a:cxnLst/>
                <a:rect l="l" t="t" r="r" b="b"/>
                <a:pathLst>
                  <a:path w="340" h="29165" extrusionOk="0">
                    <a:moveTo>
                      <a:pt x="0" y="1"/>
                    </a:moveTo>
                    <a:lnTo>
                      <a:pt x="0" y="29164"/>
                    </a:lnTo>
                    <a:lnTo>
                      <a:pt x="339" y="29164"/>
                    </a:lnTo>
                    <a:lnTo>
                      <a:pt x="3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4362499"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4581330" y="480026"/>
                <a:ext cx="129538" cy="130946"/>
              </a:xfrm>
              <a:custGeom>
                <a:avLst/>
                <a:gdLst/>
                <a:ahLst/>
                <a:cxnLst/>
                <a:rect l="l" t="t" r="r" b="b"/>
                <a:pathLst>
                  <a:path w="1104" h="1116" extrusionOk="0">
                    <a:moveTo>
                      <a:pt x="550" y="0"/>
                    </a:moveTo>
                    <a:cubicBezTo>
                      <a:pt x="242" y="0"/>
                      <a:pt x="1" y="241"/>
                      <a:pt x="1" y="553"/>
                    </a:cubicBezTo>
                    <a:cubicBezTo>
                      <a:pt x="1" y="862"/>
                      <a:pt x="242" y="1116"/>
                      <a:pt x="550" y="1116"/>
                    </a:cubicBezTo>
                    <a:cubicBezTo>
                      <a:pt x="862" y="1116"/>
                      <a:pt x="1103" y="862"/>
                      <a:pt x="1103" y="553"/>
                    </a:cubicBezTo>
                    <a:cubicBezTo>
                      <a:pt x="1103" y="241"/>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4619581" y="803521"/>
                <a:ext cx="129421" cy="130946"/>
              </a:xfrm>
              <a:custGeom>
                <a:avLst/>
                <a:gdLst/>
                <a:ahLst/>
                <a:cxnLst/>
                <a:rect l="l" t="t" r="r" b="b"/>
                <a:pathLst>
                  <a:path w="1103" h="1116" extrusionOk="0">
                    <a:moveTo>
                      <a:pt x="550" y="0"/>
                    </a:moveTo>
                    <a:cubicBezTo>
                      <a:pt x="238" y="0"/>
                      <a:pt x="1" y="254"/>
                      <a:pt x="1" y="563"/>
                    </a:cubicBezTo>
                    <a:cubicBezTo>
                      <a:pt x="1" y="861"/>
                      <a:pt x="238" y="1116"/>
                      <a:pt x="550" y="1116"/>
                    </a:cubicBezTo>
                    <a:cubicBezTo>
                      <a:pt x="862" y="1116"/>
                      <a:pt x="1103" y="861"/>
                      <a:pt x="1103" y="563"/>
                    </a:cubicBezTo>
                    <a:cubicBezTo>
                      <a:pt x="1103" y="254"/>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4238006" y="480026"/>
                <a:ext cx="131063" cy="130946"/>
              </a:xfrm>
              <a:custGeom>
                <a:avLst/>
                <a:gdLst/>
                <a:ahLst/>
                <a:cxnLst/>
                <a:rect l="l" t="t" r="r" b="b"/>
                <a:pathLst>
                  <a:path w="1117" h="1116" extrusionOk="0">
                    <a:moveTo>
                      <a:pt x="567" y="0"/>
                    </a:moveTo>
                    <a:cubicBezTo>
                      <a:pt x="255" y="0"/>
                      <a:pt x="0" y="241"/>
                      <a:pt x="0" y="553"/>
                    </a:cubicBezTo>
                    <a:cubicBezTo>
                      <a:pt x="0" y="862"/>
                      <a:pt x="255" y="1116"/>
                      <a:pt x="567" y="1116"/>
                    </a:cubicBezTo>
                    <a:cubicBezTo>
                      <a:pt x="862" y="1116"/>
                      <a:pt x="1116" y="862"/>
                      <a:pt x="1116" y="553"/>
                    </a:cubicBezTo>
                    <a:cubicBezTo>
                      <a:pt x="1116" y="241"/>
                      <a:pt x="862"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4199755" y="803521"/>
                <a:ext cx="131415" cy="130946"/>
              </a:xfrm>
              <a:custGeom>
                <a:avLst/>
                <a:gdLst/>
                <a:ahLst/>
                <a:cxnLst/>
                <a:rect l="l" t="t" r="r" b="b"/>
                <a:pathLst>
                  <a:path w="1120" h="1116" extrusionOk="0">
                    <a:moveTo>
                      <a:pt x="567" y="0"/>
                    </a:moveTo>
                    <a:cubicBezTo>
                      <a:pt x="255" y="0"/>
                      <a:pt x="1" y="254"/>
                      <a:pt x="1" y="563"/>
                    </a:cubicBezTo>
                    <a:cubicBezTo>
                      <a:pt x="1" y="861"/>
                      <a:pt x="255" y="1116"/>
                      <a:pt x="567" y="1116"/>
                    </a:cubicBezTo>
                    <a:cubicBezTo>
                      <a:pt x="866" y="1116"/>
                      <a:pt x="1120" y="861"/>
                      <a:pt x="1120" y="563"/>
                    </a:cubicBezTo>
                    <a:cubicBezTo>
                      <a:pt x="1120" y="254"/>
                      <a:pt x="866"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 name="Google Shape;90;p5"/>
          <p:cNvGrpSpPr/>
          <p:nvPr/>
        </p:nvGrpSpPr>
        <p:grpSpPr>
          <a:xfrm>
            <a:off x="0" y="4018600"/>
            <a:ext cx="969300" cy="1125000"/>
            <a:chOff x="0" y="4018525"/>
            <a:chExt cx="969300" cy="1125000"/>
          </a:xfrm>
        </p:grpSpPr>
        <p:sp>
          <p:nvSpPr>
            <p:cNvPr id="91" name="Google Shape;91;p5"/>
            <p:cNvSpPr/>
            <p:nvPr/>
          </p:nvSpPr>
          <p:spPr>
            <a:xfrm>
              <a:off x="0" y="4018525"/>
              <a:ext cx="969300" cy="112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5"/>
            <p:cNvGrpSpPr/>
            <p:nvPr/>
          </p:nvGrpSpPr>
          <p:grpSpPr>
            <a:xfrm>
              <a:off x="55238" y="4134436"/>
              <a:ext cx="858824" cy="890090"/>
              <a:chOff x="65438" y="4134436"/>
              <a:chExt cx="858824" cy="890090"/>
            </a:xfrm>
          </p:grpSpPr>
          <p:grpSp>
            <p:nvGrpSpPr>
              <p:cNvPr id="93" name="Google Shape;93;p5"/>
              <p:cNvGrpSpPr/>
              <p:nvPr/>
            </p:nvGrpSpPr>
            <p:grpSpPr>
              <a:xfrm>
                <a:off x="65438" y="4134436"/>
                <a:ext cx="858824" cy="629487"/>
                <a:chOff x="65439" y="4134436"/>
                <a:chExt cx="858824" cy="629487"/>
              </a:xfrm>
            </p:grpSpPr>
            <p:sp>
              <p:nvSpPr>
                <p:cNvPr id="94" name="Google Shape;94;p5"/>
                <p:cNvSpPr/>
                <p:nvPr/>
              </p:nvSpPr>
              <p:spPr>
                <a:xfrm rot="5400000">
                  <a:off x="191433" y="4133823"/>
                  <a:ext cx="629487" cy="630713"/>
                </a:xfrm>
                <a:custGeom>
                  <a:avLst/>
                  <a:gdLst/>
                  <a:ahLst/>
                  <a:cxnLst/>
                  <a:rect l="l" t="t" r="r" b="b"/>
                  <a:pathLst>
                    <a:path w="6587" h="6600" extrusionOk="0">
                      <a:moveTo>
                        <a:pt x="3294" y="1"/>
                      </a:moveTo>
                      <a:cubicBezTo>
                        <a:pt x="1469" y="1"/>
                        <a:pt x="1" y="1482"/>
                        <a:pt x="1" y="3307"/>
                      </a:cubicBezTo>
                      <a:cubicBezTo>
                        <a:pt x="1" y="5114"/>
                        <a:pt x="1469" y="6600"/>
                        <a:pt x="3294" y="6600"/>
                      </a:cubicBezTo>
                      <a:cubicBezTo>
                        <a:pt x="5115" y="6600"/>
                        <a:pt x="6586" y="5114"/>
                        <a:pt x="6586" y="3307"/>
                      </a:cubicBezTo>
                      <a:cubicBezTo>
                        <a:pt x="6586" y="1482"/>
                        <a:pt x="5115" y="1"/>
                        <a:pt x="3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5400000">
                  <a:off x="338555" y="4280941"/>
                  <a:ext cx="335146" cy="336476"/>
                </a:xfrm>
                <a:custGeom>
                  <a:avLst/>
                  <a:gdLst/>
                  <a:ahLst/>
                  <a:cxnLst/>
                  <a:rect l="l" t="t" r="r" b="b"/>
                  <a:pathLst>
                    <a:path w="3507" h="3521" extrusionOk="0">
                      <a:moveTo>
                        <a:pt x="1754" y="0"/>
                      </a:moveTo>
                      <a:cubicBezTo>
                        <a:pt x="794" y="0"/>
                        <a:pt x="0" y="790"/>
                        <a:pt x="0" y="1767"/>
                      </a:cubicBezTo>
                      <a:cubicBezTo>
                        <a:pt x="0" y="2727"/>
                        <a:pt x="794" y="3520"/>
                        <a:pt x="1754" y="3520"/>
                      </a:cubicBezTo>
                      <a:cubicBezTo>
                        <a:pt x="2727" y="3520"/>
                        <a:pt x="3507" y="2727"/>
                        <a:pt x="3507" y="1767"/>
                      </a:cubicBezTo>
                      <a:cubicBezTo>
                        <a:pt x="3507" y="790"/>
                        <a:pt x="2727"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rot="5400000">
                  <a:off x="248198" y="4191829"/>
                  <a:ext cx="515955" cy="514700"/>
                </a:xfrm>
                <a:custGeom>
                  <a:avLst/>
                  <a:gdLst/>
                  <a:ahLst/>
                  <a:cxnLst/>
                  <a:rect l="l" t="t" r="r" b="b"/>
                  <a:pathLst>
                    <a:path w="5399" h="5386" extrusionOk="0">
                      <a:moveTo>
                        <a:pt x="2700" y="340"/>
                      </a:moveTo>
                      <a:cubicBezTo>
                        <a:pt x="3998" y="340"/>
                        <a:pt x="5060" y="1401"/>
                        <a:pt x="5060" y="2700"/>
                      </a:cubicBezTo>
                      <a:cubicBezTo>
                        <a:pt x="5060" y="3999"/>
                        <a:pt x="3998" y="5046"/>
                        <a:pt x="2700" y="5046"/>
                      </a:cubicBezTo>
                      <a:cubicBezTo>
                        <a:pt x="1401" y="5046"/>
                        <a:pt x="339" y="3999"/>
                        <a:pt x="339" y="2700"/>
                      </a:cubicBezTo>
                      <a:cubicBezTo>
                        <a:pt x="339" y="1401"/>
                        <a:pt x="1401" y="340"/>
                        <a:pt x="2700" y="340"/>
                      </a:cubicBezTo>
                      <a:close/>
                      <a:moveTo>
                        <a:pt x="2700" y="1"/>
                      </a:moveTo>
                      <a:cubicBezTo>
                        <a:pt x="1214" y="1"/>
                        <a:pt x="0" y="1201"/>
                        <a:pt x="0" y="2700"/>
                      </a:cubicBezTo>
                      <a:cubicBezTo>
                        <a:pt x="0" y="4182"/>
                        <a:pt x="1214" y="5386"/>
                        <a:pt x="2700" y="5386"/>
                      </a:cubicBezTo>
                      <a:cubicBezTo>
                        <a:pt x="4182" y="5386"/>
                        <a:pt x="5399" y="4182"/>
                        <a:pt x="5399" y="2700"/>
                      </a:cubicBezTo>
                      <a:cubicBezTo>
                        <a:pt x="5399" y="1201"/>
                        <a:pt x="4182"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rot="5400000">
                  <a:off x="65437" y="4188622"/>
                  <a:ext cx="110569" cy="110566"/>
                </a:xfrm>
                <a:custGeom>
                  <a:avLst/>
                  <a:gdLst/>
                  <a:ahLst/>
                  <a:cxnLst/>
                  <a:rect l="l" t="t" r="r" b="b"/>
                  <a:pathLst>
                    <a:path w="1157" h="1157" extrusionOk="0">
                      <a:moveTo>
                        <a:pt x="580" y="1"/>
                      </a:moveTo>
                      <a:cubicBezTo>
                        <a:pt x="254" y="1"/>
                        <a:pt x="0" y="255"/>
                        <a:pt x="0" y="577"/>
                      </a:cubicBezTo>
                      <a:cubicBezTo>
                        <a:pt x="0" y="889"/>
                        <a:pt x="254" y="1157"/>
                        <a:pt x="580" y="1157"/>
                      </a:cubicBezTo>
                      <a:cubicBezTo>
                        <a:pt x="889" y="1157"/>
                        <a:pt x="1157" y="889"/>
                        <a:pt x="1157" y="577"/>
                      </a:cubicBezTo>
                      <a:cubicBezTo>
                        <a:pt x="1157" y="255"/>
                        <a:pt x="889"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814174" y="4189100"/>
                  <a:ext cx="110569" cy="109610"/>
                </a:xfrm>
                <a:custGeom>
                  <a:avLst/>
                  <a:gdLst/>
                  <a:ahLst/>
                  <a:cxnLst/>
                  <a:rect l="l" t="t" r="r" b="b"/>
                  <a:pathLst>
                    <a:path w="1157" h="1147" extrusionOk="0">
                      <a:moveTo>
                        <a:pt x="580" y="1"/>
                      </a:moveTo>
                      <a:cubicBezTo>
                        <a:pt x="254" y="1"/>
                        <a:pt x="0" y="255"/>
                        <a:pt x="0" y="567"/>
                      </a:cubicBezTo>
                      <a:cubicBezTo>
                        <a:pt x="0" y="892"/>
                        <a:pt x="254" y="1147"/>
                        <a:pt x="580" y="1147"/>
                      </a:cubicBezTo>
                      <a:cubicBezTo>
                        <a:pt x="889" y="1147"/>
                        <a:pt x="1157" y="892"/>
                        <a:pt x="1157" y="567"/>
                      </a:cubicBezTo>
                      <a:cubicBezTo>
                        <a:pt x="1157" y="255"/>
                        <a:pt x="889"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5"/>
              <p:cNvGrpSpPr/>
              <p:nvPr/>
            </p:nvGrpSpPr>
            <p:grpSpPr>
              <a:xfrm>
                <a:off x="136975" y="4857475"/>
                <a:ext cx="715749" cy="167051"/>
                <a:chOff x="142175" y="4857475"/>
                <a:chExt cx="715749" cy="167051"/>
              </a:xfrm>
            </p:grpSpPr>
            <p:sp>
              <p:nvSpPr>
                <p:cNvPr id="100" name="Google Shape;100;p5"/>
                <p:cNvSpPr/>
                <p:nvPr/>
              </p:nvSpPr>
              <p:spPr>
                <a:xfrm rot="5400000">
                  <a:off x="141455" y="4858195"/>
                  <a:ext cx="167051" cy="165610"/>
                </a:xfrm>
                <a:custGeom>
                  <a:avLst/>
                  <a:gdLst/>
                  <a:ahLst/>
                  <a:cxnLst/>
                  <a:rect l="l" t="t" r="r" b="b"/>
                  <a:pathLst>
                    <a:path w="1157" h="1147" extrusionOk="0">
                      <a:moveTo>
                        <a:pt x="580" y="1"/>
                      </a:moveTo>
                      <a:cubicBezTo>
                        <a:pt x="268" y="1"/>
                        <a:pt x="0" y="255"/>
                        <a:pt x="0" y="567"/>
                      </a:cubicBezTo>
                      <a:cubicBezTo>
                        <a:pt x="0" y="892"/>
                        <a:pt x="268" y="1147"/>
                        <a:pt x="580" y="1147"/>
                      </a:cubicBezTo>
                      <a:cubicBezTo>
                        <a:pt x="902" y="1147"/>
                        <a:pt x="1157" y="892"/>
                        <a:pt x="1157" y="567"/>
                      </a:cubicBezTo>
                      <a:cubicBezTo>
                        <a:pt x="1157" y="255"/>
                        <a:pt x="902"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rot="5400000">
                  <a:off x="416525" y="4858195"/>
                  <a:ext cx="167051" cy="165610"/>
                </a:xfrm>
                <a:custGeom>
                  <a:avLst/>
                  <a:gdLst/>
                  <a:ahLst/>
                  <a:cxnLst/>
                  <a:rect l="l" t="t" r="r" b="b"/>
                  <a:pathLst>
                    <a:path w="1157" h="1147" extrusionOk="0">
                      <a:moveTo>
                        <a:pt x="580" y="1"/>
                      </a:moveTo>
                      <a:cubicBezTo>
                        <a:pt x="268" y="1"/>
                        <a:pt x="0" y="255"/>
                        <a:pt x="0" y="567"/>
                      </a:cubicBezTo>
                      <a:cubicBezTo>
                        <a:pt x="0" y="892"/>
                        <a:pt x="268" y="1147"/>
                        <a:pt x="580" y="1147"/>
                      </a:cubicBezTo>
                      <a:cubicBezTo>
                        <a:pt x="902" y="1147"/>
                        <a:pt x="1157" y="892"/>
                        <a:pt x="1157" y="567"/>
                      </a:cubicBezTo>
                      <a:cubicBezTo>
                        <a:pt x="1157" y="255"/>
                        <a:pt x="902"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rot="5400000">
                  <a:off x="691595" y="4858195"/>
                  <a:ext cx="167051" cy="165610"/>
                </a:xfrm>
                <a:custGeom>
                  <a:avLst/>
                  <a:gdLst/>
                  <a:ahLst/>
                  <a:cxnLst/>
                  <a:rect l="l" t="t" r="r" b="b"/>
                  <a:pathLst>
                    <a:path w="1157" h="1147" extrusionOk="0">
                      <a:moveTo>
                        <a:pt x="580" y="1"/>
                      </a:moveTo>
                      <a:cubicBezTo>
                        <a:pt x="268" y="1"/>
                        <a:pt x="0" y="255"/>
                        <a:pt x="0" y="567"/>
                      </a:cubicBezTo>
                      <a:cubicBezTo>
                        <a:pt x="0" y="892"/>
                        <a:pt x="268" y="1147"/>
                        <a:pt x="580" y="1147"/>
                      </a:cubicBezTo>
                      <a:cubicBezTo>
                        <a:pt x="902" y="1147"/>
                        <a:pt x="1157" y="892"/>
                        <a:pt x="1157" y="567"/>
                      </a:cubicBezTo>
                      <a:cubicBezTo>
                        <a:pt x="1157" y="255"/>
                        <a:pt x="902"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6"/>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5" name="Google Shape;105;p6"/>
          <p:cNvGrpSpPr/>
          <p:nvPr/>
        </p:nvGrpSpPr>
        <p:grpSpPr>
          <a:xfrm>
            <a:off x="1510" y="0"/>
            <a:ext cx="967800" cy="1983900"/>
            <a:chOff x="6727650" y="821225"/>
            <a:chExt cx="967800" cy="1983900"/>
          </a:xfrm>
        </p:grpSpPr>
        <p:sp>
          <p:nvSpPr>
            <p:cNvPr id="106" name="Google Shape;106;p6"/>
            <p:cNvSpPr/>
            <p:nvPr/>
          </p:nvSpPr>
          <p:spPr>
            <a:xfrm>
              <a:off x="6727650" y="821225"/>
              <a:ext cx="967800" cy="198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6"/>
            <p:cNvGrpSpPr/>
            <p:nvPr/>
          </p:nvGrpSpPr>
          <p:grpSpPr>
            <a:xfrm>
              <a:off x="6957943" y="1093464"/>
              <a:ext cx="507213" cy="1711649"/>
              <a:chOff x="1979517" y="-173944"/>
              <a:chExt cx="1273445" cy="4297387"/>
            </a:xfrm>
          </p:grpSpPr>
          <p:sp>
            <p:nvSpPr>
              <p:cNvPr id="108" name="Google Shape;108;p6"/>
              <p:cNvSpPr/>
              <p:nvPr/>
            </p:nvSpPr>
            <p:spPr>
              <a:xfrm rot="-5400000">
                <a:off x="1449841" y="355732"/>
                <a:ext cx="2332796" cy="1273445"/>
              </a:xfrm>
              <a:custGeom>
                <a:avLst/>
                <a:gdLst/>
                <a:ahLst/>
                <a:cxnLst/>
                <a:rect l="l" t="t" r="r" b="b"/>
                <a:pathLst>
                  <a:path w="11290" h="6163" extrusionOk="0">
                    <a:moveTo>
                      <a:pt x="5440" y="1"/>
                    </a:moveTo>
                    <a:lnTo>
                      <a:pt x="1" y="1330"/>
                    </a:lnTo>
                    <a:lnTo>
                      <a:pt x="1" y="4677"/>
                    </a:lnTo>
                    <a:lnTo>
                      <a:pt x="5440" y="6162"/>
                    </a:lnTo>
                    <a:lnTo>
                      <a:pt x="11290" y="6162"/>
                    </a:lnTo>
                    <a:lnTo>
                      <a:pt x="112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5400000">
                <a:off x="2470052" y="488905"/>
                <a:ext cx="292374" cy="694475"/>
              </a:xfrm>
              <a:custGeom>
                <a:avLst/>
                <a:gdLst/>
                <a:ahLst/>
                <a:cxnLst/>
                <a:rect l="l" t="t" r="r" b="b"/>
                <a:pathLst>
                  <a:path w="1415" h="3361" extrusionOk="0">
                    <a:moveTo>
                      <a:pt x="0" y="0"/>
                    </a:moveTo>
                    <a:lnTo>
                      <a:pt x="0" y="3361"/>
                    </a:lnTo>
                    <a:lnTo>
                      <a:pt x="1414" y="3361"/>
                    </a:lnTo>
                    <a:lnTo>
                      <a:pt x="1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5400000">
                <a:off x="2470466" y="1070141"/>
                <a:ext cx="291548" cy="694475"/>
              </a:xfrm>
              <a:custGeom>
                <a:avLst/>
                <a:gdLst/>
                <a:ahLst/>
                <a:cxnLst/>
                <a:rect l="l" t="t" r="r" b="b"/>
                <a:pathLst>
                  <a:path w="1411" h="3361" extrusionOk="0">
                    <a:moveTo>
                      <a:pt x="0" y="0"/>
                    </a:moveTo>
                    <a:lnTo>
                      <a:pt x="0" y="3361"/>
                    </a:lnTo>
                    <a:lnTo>
                      <a:pt x="1411" y="3361"/>
                    </a:lnTo>
                    <a:lnTo>
                      <a:pt x="14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5400000">
                <a:off x="2468606" y="-93364"/>
                <a:ext cx="295267" cy="694475"/>
              </a:xfrm>
              <a:custGeom>
                <a:avLst/>
                <a:gdLst/>
                <a:ahLst/>
                <a:cxnLst/>
                <a:rect l="l" t="t" r="r" b="b"/>
                <a:pathLst>
                  <a:path w="1429" h="3361" extrusionOk="0">
                    <a:moveTo>
                      <a:pt x="1" y="0"/>
                    </a:moveTo>
                    <a:lnTo>
                      <a:pt x="1" y="3361"/>
                    </a:lnTo>
                    <a:lnTo>
                      <a:pt x="1428" y="3361"/>
                    </a:lnTo>
                    <a:lnTo>
                      <a:pt x="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5400000">
                <a:off x="1393226" y="2748662"/>
                <a:ext cx="2448920" cy="300643"/>
              </a:xfrm>
              <a:custGeom>
                <a:avLst/>
                <a:gdLst/>
                <a:ahLst/>
                <a:cxnLst/>
                <a:rect l="l" t="t" r="r" b="b"/>
                <a:pathLst>
                  <a:path w="11852" h="1455" extrusionOk="0">
                    <a:moveTo>
                      <a:pt x="0" y="0"/>
                    </a:moveTo>
                    <a:lnTo>
                      <a:pt x="0" y="1455"/>
                    </a:lnTo>
                    <a:lnTo>
                      <a:pt x="11852" y="1455"/>
                    </a:lnTo>
                    <a:lnTo>
                      <a:pt x="11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5400000">
                <a:off x="810544" y="2233134"/>
                <a:ext cx="3722143" cy="58476"/>
              </a:xfrm>
              <a:custGeom>
                <a:avLst/>
                <a:gdLst/>
                <a:ahLst/>
                <a:cxnLst/>
                <a:rect l="l" t="t" r="r" b="b"/>
                <a:pathLst>
                  <a:path w="18014" h="283" extrusionOk="0">
                    <a:moveTo>
                      <a:pt x="0" y="1"/>
                    </a:moveTo>
                    <a:lnTo>
                      <a:pt x="0" y="282"/>
                    </a:lnTo>
                    <a:lnTo>
                      <a:pt x="18014" y="282"/>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5400000">
                <a:off x="699895" y="2233237"/>
                <a:ext cx="3722143" cy="58269"/>
              </a:xfrm>
              <a:custGeom>
                <a:avLst/>
                <a:gdLst/>
                <a:ahLst/>
                <a:cxnLst/>
                <a:rect l="l" t="t" r="r" b="b"/>
                <a:pathLst>
                  <a:path w="18014" h="282" extrusionOk="0">
                    <a:moveTo>
                      <a:pt x="0" y="0"/>
                    </a:moveTo>
                    <a:lnTo>
                      <a:pt x="0" y="282"/>
                    </a:lnTo>
                    <a:lnTo>
                      <a:pt x="18014" y="282"/>
                    </a:lnTo>
                    <a:lnTo>
                      <a:pt x="180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5400000">
                <a:off x="588730" y="2232824"/>
                <a:ext cx="3722143" cy="59095"/>
              </a:xfrm>
              <a:custGeom>
                <a:avLst/>
                <a:gdLst/>
                <a:ahLst/>
                <a:cxnLst/>
                <a:rect l="l" t="t" r="r" b="b"/>
                <a:pathLst>
                  <a:path w="18014" h="286" extrusionOk="0">
                    <a:moveTo>
                      <a:pt x="0" y="1"/>
                    </a:moveTo>
                    <a:lnTo>
                      <a:pt x="0" y="286"/>
                    </a:lnTo>
                    <a:lnTo>
                      <a:pt x="18014" y="286"/>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5400000">
                <a:off x="921607" y="2232824"/>
                <a:ext cx="3722143" cy="59095"/>
              </a:xfrm>
              <a:custGeom>
                <a:avLst/>
                <a:gdLst/>
                <a:ahLst/>
                <a:cxnLst/>
                <a:rect l="l" t="t" r="r" b="b"/>
                <a:pathLst>
                  <a:path w="18014" h="286" extrusionOk="0">
                    <a:moveTo>
                      <a:pt x="0" y="1"/>
                    </a:moveTo>
                    <a:lnTo>
                      <a:pt x="0" y="285"/>
                    </a:lnTo>
                    <a:lnTo>
                      <a:pt x="18014" y="285"/>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 name="Google Shape;117;p6"/>
          <p:cNvGrpSpPr/>
          <p:nvPr/>
        </p:nvGrpSpPr>
        <p:grpSpPr>
          <a:xfrm>
            <a:off x="296" y="1983892"/>
            <a:ext cx="969014" cy="1815900"/>
            <a:chOff x="-70754" y="1983892"/>
            <a:chExt cx="969014" cy="1815900"/>
          </a:xfrm>
        </p:grpSpPr>
        <p:sp>
          <p:nvSpPr>
            <p:cNvPr id="118" name="Google Shape;118;p6"/>
            <p:cNvSpPr/>
            <p:nvPr/>
          </p:nvSpPr>
          <p:spPr>
            <a:xfrm>
              <a:off x="-70740" y="1983892"/>
              <a:ext cx="969000" cy="1815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6"/>
            <p:cNvGrpSpPr/>
            <p:nvPr/>
          </p:nvGrpSpPr>
          <p:grpSpPr>
            <a:xfrm>
              <a:off x="-70754" y="2094970"/>
              <a:ext cx="969014" cy="1594256"/>
              <a:chOff x="2263475" y="3803350"/>
              <a:chExt cx="198475" cy="328550"/>
            </a:xfrm>
          </p:grpSpPr>
          <p:sp>
            <p:nvSpPr>
              <p:cNvPr id="120" name="Google Shape;120;p6"/>
              <p:cNvSpPr/>
              <p:nvPr/>
            </p:nvSpPr>
            <p:spPr>
              <a:xfrm>
                <a:off x="2263475" y="4052425"/>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2263475" y="4110325"/>
                <a:ext cx="198475" cy="6725"/>
              </a:xfrm>
              <a:custGeom>
                <a:avLst/>
                <a:gdLst/>
                <a:ahLst/>
                <a:cxnLst/>
                <a:rect l="l" t="t" r="r" b="b"/>
                <a:pathLst>
                  <a:path w="7939" h="269" extrusionOk="0">
                    <a:moveTo>
                      <a:pt x="0" y="1"/>
                    </a:moveTo>
                    <a:lnTo>
                      <a:pt x="0" y="269"/>
                    </a:lnTo>
                    <a:lnTo>
                      <a:pt x="7939" y="269"/>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2263475" y="3935525"/>
                <a:ext cx="198475" cy="6375"/>
              </a:xfrm>
              <a:custGeom>
                <a:avLst/>
                <a:gdLst/>
                <a:ahLst/>
                <a:cxnLst/>
                <a:rect l="l" t="t" r="r" b="b"/>
                <a:pathLst>
                  <a:path w="7939" h="255" extrusionOk="0">
                    <a:moveTo>
                      <a:pt x="0" y="0"/>
                    </a:moveTo>
                    <a:lnTo>
                      <a:pt x="0" y="255"/>
                    </a:lnTo>
                    <a:lnTo>
                      <a:pt x="7939" y="255"/>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2263475" y="3993775"/>
                <a:ext cx="198475" cy="6375"/>
              </a:xfrm>
              <a:custGeom>
                <a:avLst/>
                <a:gdLst/>
                <a:ahLst/>
                <a:cxnLst/>
                <a:rect l="l" t="t" r="r" b="b"/>
                <a:pathLst>
                  <a:path w="7939" h="255" extrusionOk="0">
                    <a:moveTo>
                      <a:pt x="0" y="0"/>
                    </a:moveTo>
                    <a:lnTo>
                      <a:pt x="0" y="254"/>
                    </a:lnTo>
                    <a:lnTo>
                      <a:pt x="7939" y="254"/>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2263475" y="387685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2263475" y="3818200"/>
                <a:ext cx="198475" cy="6700"/>
              </a:xfrm>
              <a:custGeom>
                <a:avLst/>
                <a:gdLst/>
                <a:ahLst/>
                <a:cxnLst/>
                <a:rect l="l" t="t" r="r" b="b"/>
                <a:pathLst>
                  <a:path w="7939" h="268" extrusionOk="0">
                    <a:moveTo>
                      <a:pt x="0" y="0"/>
                    </a:moveTo>
                    <a:lnTo>
                      <a:pt x="0" y="268"/>
                    </a:lnTo>
                    <a:lnTo>
                      <a:pt x="7939" y="268"/>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2263475" y="4095500"/>
                <a:ext cx="99300" cy="36400"/>
              </a:xfrm>
              <a:custGeom>
                <a:avLst/>
                <a:gdLst/>
                <a:ahLst/>
                <a:cxnLst/>
                <a:rect l="l" t="t" r="r" b="b"/>
                <a:pathLst>
                  <a:path w="3972" h="1456" extrusionOk="0">
                    <a:moveTo>
                      <a:pt x="0" y="0"/>
                    </a:moveTo>
                    <a:lnTo>
                      <a:pt x="0" y="1455"/>
                    </a:lnTo>
                    <a:lnTo>
                      <a:pt x="3971" y="1455"/>
                    </a:lnTo>
                    <a:lnTo>
                      <a:pt x="39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2263475" y="40372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2263475" y="3861675"/>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2263475" y="3803350"/>
                <a:ext cx="99300" cy="36400"/>
              </a:xfrm>
              <a:custGeom>
                <a:avLst/>
                <a:gdLst/>
                <a:ahLst/>
                <a:cxnLst/>
                <a:rect l="l" t="t" r="r" b="b"/>
                <a:pathLst>
                  <a:path w="3972" h="1456" extrusionOk="0">
                    <a:moveTo>
                      <a:pt x="0" y="1"/>
                    </a:moveTo>
                    <a:lnTo>
                      <a:pt x="0" y="1455"/>
                    </a:lnTo>
                    <a:lnTo>
                      <a:pt x="3971" y="1455"/>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 name="Google Shape;130;p6"/>
          <p:cNvGrpSpPr/>
          <p:nvPr/>
        </p:nvGrpSpPr>
        <p:grpSpPr>
          <a:xfrm>
            <a:off x="-2" y="3799925"/>
            <a:ext cx="969312" cy="1343700"/>
            <a:chOff x="-10950" y="3799925"/>
            <a:chExt cx="989700" cy="1343700"/>
          </a:xfrm>
        </p:grpSpPr>
        <p:sp>
          <p:nvSpPr>
            <p:cNvPr id="131" name="Google Shape;131;p6"/>
            <p:cNvSpPr/>
            <p:nvPr/>
          </p:nvSpPr>
          <p:spPr>
            <a:xfrm>
              <a:off x="-10950" y="3799925"/>
              <a:ext cx="989700" cy="134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6"/>
            <p:cNvGrpSpPr/>
            <p:nvPr/>
          </p:nvGrpSpPr>
          <p:grpSpPr>
            <a:xfrm>
              <a:off x="173732" y="3999235"/>
              <a:ext cx="620336" cy="945075"/>
              <a:chOff x="173732" y="3982448"/>
              <a:chExt cx="620336" cy="945075"/>
            </a:xfrm>
          </p:grpSpPr>
          <p:grpSp>
            <p:nvGrpSpPr>
              <p:cNvPr id="133" name="Google Shape;133;p6"/>
              <p:cNvGrpSpPr/>
              <p:nvPr/>
            </p:nvGrpSpPr>
            <p:grpSpPr>
              <a:xfrm>
                <a:off x="173732" y="3982448"/>
                <a:ext cx="620336" cy="510905"/>
                <a:chOff x="136213" y="2925650"/>
                <a:chExt cx="695366" cy="572699"/>
              </a:xfrm>
            </p:grpSpPr>
            <p:sp>
              <p:nvSpPr>
                <p:cNvPr id="134" name="Google Shape;134;p6"/>
                <p:cNvSpPr/>
                <p:nvPr/>
              </p:nvSpPr>
              <p:spPr>
                <a:xfrm>
                  <a:off x="676729" y="3355961"/>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407337" y="3355961"/>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136213" y="3355961"/>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676729" y="3141401"/>
                  <a:ext cx="154850" cy="142713"/>
                </a:xfrm>
                <a:custGeom>
                  <a:avLst/>
                  <a:gdLst/>
                  <a:ahLst/>
                  <a:cxnLst/>
                  <a:rect l="l" t="t" r="r" b="b"/>
                  <a:pathLst>
                    <a:path w="1429" h="1317" extrusionOk="0">
                      <a:moveTo>
                        <a:pt x="0" y="1"/>
                      </a:moveTo>
                      <a:lnTo>
                        <a:pt x="0" y="1316"/>
                      </a:lnTo>
                      <a:lnTo>
                        <a:pt x="1428" y="1316"/>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407337" y="3141401"/>
                  <a:ext cx="153008" cy="142713"/>
                </a:xfrm>
                <a:custGeom>
                  <a:avLst/>
                  <a:gdLst/>
                  <a:ahLst/>
                  <a:cxnLst/>
                  <a:rect l="l" t="t" r="r" b="b"/>
                  <a:pathLst>
                    <a:path w="1412" h="1317" extrusionOk="0">
                      <a:moveTo>
                        <a:pt x="1" y="1"/>
                      </a:moveTo>
                      <a:lnTo>
                        <a:pt x="1" y="1316"/>
                      </a:lnTo>
                      <a:lnTo>
                        <a:pt x="1412" y="1316"/>
                      </a:lnTo>
                      <a:lnTo>
                        <a:pt x="1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136213" y="3141401"/>
                  <a:ext cx="154742" cy="142713"/>
                </a:xfrm>
                <a:custGeom>
                  <a:avLst/>
                  <a:gdLst/>
                  <a:ahLst/>
                  <a:cxnLst/>
                  <a:rect l="l" t="t" r="r" b="b"/>
                  <a:pathLst>
                    <a:path w="1428" h="1317" extrusionOk="0">
                      <a:moveTo>
                        <a:pt x="0" y="1"/>
                      </a:moveTo>
                      <a:lnTo>
                        <a:pt x="0" y="1316"/>
                      </a:lnTo>
                      <a:lnTo>
                        <a:pt x="1428" y="1316"/>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676729" y="2925650"/>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407337" y="2925650"/>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136213" y="2925650"/>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6"/>
              <p:cNvGrpSpPr/>
              <p:nvPr/>
            </p:nvGrpSpPr>
            <p:grpSpPr>
              <a:xfrm>
                <a:off x="322137" y="4604000"/>
                <a:ext cx="323536" cy="323522"/>
                <a:chOff x="7893900" y="2094600"/>
                <a:chExt cx="323536" cy="323522"/>
              </a:xfrm>
            </p:grpSpPr>
            <p:sp>
              <p:nvSpPr>
                <p:cNvPr id="144" name="Google Shape;144;p6"/>
                <p:cNvSpPr/>
                <p:nvPr/>
              </p:nvSpPr>
              <p:spPr>
                <a:xfrm rot="5400000">
                  <a:off x="7893907" y="2094593"/>
                  <a:ext cx="323522" cy="323536"/>
                </a:xfrm>
                <a:custGeom>
                  <a:avLst/>
                  <a:gdLst/>
                  <a:ahLst/>
                  <a:cxnLst/>
                  <a:rect l="l" t="t" r="r" b="b"/>
                  <a:pathLst>
                    <a:path w="1866" h="1866" extrusionOk="0">
                      <a:moveTo>
                        <a:pt x="933" y="0"/>
                      </a:moveTo>
                      <a:cubicBezTo>
                        <a:pt x="424" y="0"/>
                        <a:pt x="0" y="410"/>
                        <a:pt x="0" y="933"/>
                      </a:cubicBezTo>
                      <a:cubicBezTo>
                        <a:pt x="0" y="1441"/>
                        <a:pt x="424" y="1865"/>
                        <a:pt x="933" y="1865"/>
                      </a:cubicBezTo>
                      <a:cubicBezTo>
                        <a:pt x="1441" y="1865"/>
                        <a:pt x="1865" y="1441"/>
                        <a:pt x="1865" y="933"/>
                      </a:cubicBezTo>
                      <a:cubicBezTo>
                        <a:pt x="1865" y="410"/>
                        <a:pt x="1441"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rot="5400000">
                  <a:off x="7975134" y="2153288"/>
                  <a:ext cx="161761" cy="44387"/>
                </a:xfrm>
                <a:custGeom>
                  <a:avLst/>
                  <a:gdLst/>
                  <a:ahLst/>
                  <a:cxnLst/>
                  <a:rect l="l" t="t" r="r" b="b"/>
                  <a:pathLst>
                    <a:path w="933" h="256" extrusionOk="0">
                      <a:moveTo>
                        <a:pt x="0" y="1"/>
                      </a:moveTo>
                      <a:lnTo>
                        <a:pt x="0" y="255"/>
                      </a:lnTo>
                      <a:lnTo>
                        <a:pt x="933" y="255"/>
                      </a:lnTo>
                      <a:lnTo>
                        <a:pt x="9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811975" y="1150775"/>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8" name="Google Shape;148;p7"/>
          <p:cNvSpPr txBox="1">
            <a:spLocks noGrp="1"/>
          </p:cNvSpPr>
          <p:nvPr>
            <p:ph type="subTitle" idx="1"/>
          </p:nvPr>
        </p:nvSpPr>
        <p:spPr>
          <a:xfrm>
            <a:off x="811975" y="1723475"/>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Font typeface="Nunito Light"/>
              <a:buChar char="●"/>
              <a:defRPr>
                <a:latin typeface="Albert Sans"/>
                <a:ea typeface="Albert Sans"/>
                <a:cs typeface="Albert Sans"/>
                <a:sym typeface="Albert Sans"/>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49" name="Google Shape;149;p7"/>
          <p:cNvSpPr>
            <a:spLocks noGrp="1"/>
          </p:cNvSpPr>
          <p:nvPr>
            <p:ph type="pic" idx="2"/>
          </p:nvPr>
        </p:nvSpPr>
        <p:spPr>
          <a:xfrm>
            <a:off x="6652100" y="0"/>
            <a:ext cx="2491800" cy="3237900"/>
          </a:xfrm>
          <a:prstGeom prst="rect">
            <a:avLst/>
          </a:prstGeom>
          <a:noFill/>
          <a:ln>
            <a:noFill/>
          </a:ln>
        </p:spPr>
      </p:sp>
      <p:sp>
        <p:nvSpPr>
          <p:cNvPr id="150" name="Google Shape;150;p7"/>
          <p:cNvSpPr/>
          <p:nvPr/>
        </p:nvSpPr>
        <p:spPr>
          <a:xfrm>
            <a:off x="477425" y="1273350"/>
            <a:ext cx="235800" cy="2241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1"/>
        <p:cNvGrpSpPr/>
        <p:nvPr/>
      </p:nvGrpSpPr>
      <p:grpSpPr>
        <a:xfrm>
          <a:off x="0" y="0"/>
          <a:ext cx="0" cy="0"/>
          <a:chOff x="0" y="0"/>
          <a:chExt cx="0" cy="0"/>
        </a:xfrm>
      </p:grpSpPr>
      <p:sp>
        <p:nvSpPr>
          <p:cNvPr id="152" name="Google Shape;152;p8"/>
          <p:cNvSpPr txBox="1">
            <a:spLocks noGrp="1"/>
          </p:cNvSpPr>
          <p:nvPr>
            <p:ph type="title"/>
          </p:nvPr>
        </p:nvSpPr>
        <p:spPr>
          <a:xfrm>
            <a:off x="988300" y="1307100"/>
            <a:ext cx="4508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500"/>
              <a:buFont typeface="Anton"/>
              <a:buNone/>
              <a:defRPr sz="6500" b="0">
                <a:latin typeface="Anton"/>
                <a:ea typeface="Anton"/>
                <a:cs typeface="Anton"/>
                <a:sym typeface="Anton"/>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53" name="Google Shape;153;p8"/>
          <p:cNvGrpSpPr/>
          <p:nvPr/>
        </p:nvGrpSpPr>
        <p:grpSpPr>
          <a:xfrm>
            <a:off x="6786300" y="0"/>
            <a:ext cx="2357700" cy="2754000"/>
            <a:chOff x="6786300" y="0"/>
            <a:chExt cx="2357700" cy="2754000"/>
          </a:xfrm>
        </p:grpSpPr>
        <p:sp>
          <p:nvSpPr>
            <p:cNvPr id="154" name="Google Shape;154;p8"/>
            <p:cNvSpPr/>
            <p:nvPr/>
          </p:nvSpPr>
          <p:spPr>
            <a:xfrm>
              <a:off x="6786300" y="0"/>
              <a:ext cx="2357700" cy="275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8"/>
            <p:cNvGrpSpPr/>
            <p:nvPr/>
          </p:nvGrpSpPr>
          <p:grpSpPr>
            <a:xfrm>
              <a:off x="7049393" y="263991"/>
              <a:ext cx="1831514" cy="2242936"/>
              <a:chOff x="7049393" y="583341"/>
              <a:chExt cx="1831514" cy="2242936"/>
            </a:xfrm>
          </p:grpSpPr>
          <p:sp>
            <p:nvSpPr>
              <p:cNvPr id="156" name="Google Shape;156;p8"/>
              <p:cNvSpPr/>
              <p:nvPr/>
            </p:nvSpPr>
            <p:spPr>
              <a:xfrm>
                <a:off x="7049393" y="2680177"/>
                <a:ext cx="147143" cy="146100"/>
              </a:xfrm>
              <a:custGeom>
                <a:avLst/>
                <a:gdLst/>
                <a:ahLst/>
                <a:cxnLst/>
                <a:rect l="l" t="t" r="r" b="b"/>
                <a:pathLst>
                  <a:path w="1411" h="1401" extrusionOk="0">
                    <a:moveTo>
                      <a:pt x="706" y="0"/>
                    </a:moveTo>
                    <a:cubicBezTo>
                      <a:pt x="322" y="0"/>
                      <a:pt x="0" y="312"/>
                      <a:pt x="0" y="706"/>
                    </a:cubicBezTo>
                    <a:cubicBezTo>
                      <a:pt x="0" y="1089"/>
                      <a:pt x="322" y="1401"/>
                      <a:pt x="706" y="1401"/>
                    </a:cubicBezTo>
                    <a:cubicBezTo>
                      <a:pt x="1102" y="1401"/>
                      <a:pt x="1411" y="1089"/>
                      <a:pt x="1411" y="706"/>
                    </a:cubicBezTo>
                    <a:cubicBezTo>
                      <a:pt x="1411" y="312"/>
                      <a:pt x="1102"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8734807" y="2680177"/>
                <a:ext cx="146100" cy="146100"/>
              </a:xfrm>
              <a:custGeom>
                <a:avLst/>
                <a:gdLst/>
                <a:ahLst/>
                <a:cxnLst/>
                <a:rect l="l" t="t" r="r" b="b"/>
                <a:pathLst>
                  <a:path w="1401" h="1401" extrusionOk="0">
                    <a:moveTo>
                      <a:pt x="709" y="0"/>
                    </a:moveTo>
                    <a:cubicBezTo>
                      <a:pt x="312" y="0"/>
                      <a:pt x="0" y="312"/>
                      <a:pt x="0" y="706"/>
                    </a:cubicBezTo>
                    <a:cubicBezTo>
                      <a:pt x="0" y="1089"/>
                      <a:pt x="312" y="1401"/>
                      <a:pt x="709" y="1401"/>
                    </a:cubicBezTo>
                    <a:cubicBezTo>
                      <a:pt x="1089" y="1401"/>
                      <a:pt x="1401" y="1089"/>
                      <a:pt x="1401" y="706"/>
                    </a:cubicBezTo>
                    <a:cubicBezTo>
                      <a:pt x="1401" y="312"/>
                      <a:pt x="1089"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7049393" y="583341"/>
                <a:ext cx="838223" cy="837180"/>
              </a:xfrm>
              <a:custGeom>
                <a:avLst/>
                <a:gdLst/>
                <a:ahLst/>
                <a:cxnLst/>
                <a:rect l="l" t="t" r="r" b="b"/>
                <a:pathLst>
                  <a:path w="8038" h="8028" extrusionOk="0">
                    <a:moveTo>
                      <a:pt x="4025" y="0"/>
                    </a:moveTo>
                    <a:cubicBezTo>
                      <a:pt x="1808" y="0"/>
                      <a:pt x="0" y="1794"/>
                      <a:pt x="0" y="4015"/>
                    </a:cubicBezTo>
                    <a:cubicBezTo>
                      <a:pt x="0" y="6233"/>
                      <a:pt x="1808" y="8027"/>
                      <a:pt x="4025" y="8027"/>
                    </a:cubicBezTo>
                    <a:cubicBezTo>
                      <a:pt x="6243" y="8027"/>
                      <a:pt x="8037" y="6233"/>
                      <a:pt x="8037" y="4015"/>
                    </a:cubicBezTo>
                    <a:cubicBezTo>
                      <a:pt x="8037" y="1794"/>
                      <a:pt x="6243" y="0"/>
                      <a:pt x="4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7245236" y="779183"/>
                <a:ext cx="446433" cy="446746"/>
              </a:xfrm>
              <a:custGeom>
                <a:avLst/>
                <a:gdLst/>
                <a:ahLst/>
                <a:cxnLst/>
                <a:rect l="l" t="t" r="r" b="b"/>
                <a:pathLst>
                  <a:path w="4281" h="4284" extrusionOk="0">
                    <a:moveTo>
                      <a:pt x="2147" y="1"/>
                    </a:moveTo>
                    <a:cubicBezTo>
                      <a:pt x="961" y="1"/>
                      <a:pt x="1" y="964"/>
                      <a:pt x="1" y="2137"/>
                    </a:cubicBezTo>
                    <a:cubicBezTo>
                      <a:pt x="1" y="3324"/>
                      <a:pt x="961" y="4284"/>
                      <a:pt x="2147" y="4284"/>
                    </a:cubicBezTo>
                    <a:cubicBezTo>
                      <a:pt x="3321" y="4284"/>
                      <a:pt x="4280" y="3324"/>
                      <a:pt x="4280" y="2137"/>
                    </a:cubicBezTo>
                    <a:cubicBezTo>
                      <a:pt x="4280" y="964"/>
                      <a:pt x="3321"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7137721" y="670312"/>
                <a:ext cx="663237" cy="663132"/>
              </a:xfrm>
              <a:custGeom>
                <a:avLst/>
                <a:gdLst/>
                <a:ahLst/>
                <a:cxnLst/>
                <a:rect l="l" t="t" r="r" b="b"/>
                <a:pathLst>
                  <a:path w="6360" h="6359" extrusionOk="0">
                    <a:moveTo>
                      <a:pt x="3178" y="197"/>
                    </a:moveTo>
                    <a:cubicBezTo>
                      <a:pt x="4816" y="197"/>
                      <a:pt x="6159" y="1540"/>
                      <a:pt x="6159" y="3181"/>
                    </a:cubicBezTo>
                    <a:cubicBezTo>
                      <a:pt x="6159" y="4833"/>
                      <a:pt x="4816" y="6162"/>
                      <a:pt x="3178" y="6162"/>
                    </a:cubicBezTo>
                    <a:cubicBezTo>
                      <a:pt x="1527" y="6162"/>
                      <a:pt x="198" y="4833"/>
                      <a:pt x="198" y="3181"/>
                    </a:cubicBezTo>
                    <a:cubicBezTo>
                      <a:pt x="198" y="1540"/>
                      <a:pt x="1527" y="197"/>
                      <a:pt x="3178" y="197"/>
                    </a:cubicBezTo>
                    <a:close/>
                    <a:moveTo>
                      <a:pt x="3178" y="1"/>
                    </a:moveTo>
                    <a:cubicBezTo>
                      <a:pt x="1425" y="1"/>
                      <a:pt x="1" y="1428"/>
                      <a:pt x="1" y="3181"/>
                    </a:cubicBezTo>
                    <a:cubicBezTo>
                      <a:pt x="1" y="4931"/>
                      <a:pt x="1425" y="6359"/>
                      <a:pt x="3178" y="6359"/>
                    </a:cubicBezTo>
                    <a:cubicBezTo>
                      <a:pt x="4932" y="6359"/>
                      <a:pt x="6359" y="4931"/>
                      <a:pt x="6359" y="3181"/>
                    </a:cubicBezTo>
                    <a:cubicBezTo>
                      <a:pt x="6359" y="1428"/>
                      <a:pt x="4932"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8043727" y="583341"/>
                <a:ext cx="837180" cy="837180"/>
              </a:xfrm>
              <a:custGeom>
                <a:avLst/>
                <a:gdLst/>
                <a:ahLst/>
                <a:cxnLst/>
                <a:rect l="l" t="t" r="r" b="b"/>
                <a:pathLst>
                  <a:path w="8028" h="8028" extrusionOk="0">
                    <a:moveTo>
                      <a:pt x="4013" y="0"/>
                    </a:moveTo>
                    <a:cubicBezTo>
                      <a:pt x="1795" y="0"/>
                      <a:pt x="1" y="1794"/>
                      <a:pt x="1" y="4015"/>
                    </a:cubicBezTo>
                    <a:cubicBezTo>
                      <a:pt x="1" y="6233"/>
                      <a:pt x="1795" y="8027"/>
                      <a:pt x="4013" y="8027"/>
                    </a:cubicBezTo>
                    <a:cubicBezTo>
                      <a:pt x="6234" y="8027"/>
                      <a:pt x="8028" y="6233"/>
                      <a:pt x="8028" y="4015"/>
                    </a:cubicBezTo>
                    <a:cubicBezTo>
                      <a:pt x="8028" y="1794"/>
                      <a:pt x="6234" y="0"/>
                      <a:pt x="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8239674" y="779183"/>
                <a:ext cx="446746" cy="446746"/>
              </a:xfrm>
              <a:custGeom>
                <a:avLst/>
                <a:gdLst/>
                <a:ahLst/>
                <a:cxnLst/>
                <a:rect l="l" t="t" r="r" b="b"/>
                <a:pathLst>
                  <a:path w="4284" h="4284" extrusionOk="0">
                    <a:moveTo>
                      <a:pt x="2134" y="1"/>
                    </a:moveTo>
                    <a:cubicBezTo>
                      <a:pt x="964" y="1"/>
                      <a:pt x="1" y="964"/>
                      <a:pt x="1" y="2137"/>
                    </a:cubicBezTo>
                    <a:cubicBezTo>
                      <a:pt x="1" y="3324"/>
                      <a:pt x="964" y="4284"/>
                      <a:pt x="2134" y="4284"/>
                    </a:cubicBezTo>
                    <a:cubicBezTo>
                      <a:pt x="3320" y="4284"/>
                      <a:pt x="4284" y="3324"/>
                      <a:pt x="4284" y="2137"/>
                    </a:cubicBezTo>
                    <a:cubicBezTo>
                      <a:pt x="4284" y="964"/>
                      <a:pt x="3320" y="1"/>
                      <a:pt x="2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8130803" y="670312"/>
                <a:ext cx="663132" cy="663132"/>
              </a:xfrm>
              <a:custGeom>
                <a:avLst/>
                <a:gdLst/>
                <a:ahLst/>
                <a:cxnLst/>
                <a:rect l="l" t="t" r="r" b="b"/>
                <a:pathLst>
                  <a:path w="6359" h="6359" extrusionOk="0">
                    <a:moveTo>
                      <a:pt x="3178" y="197"/>
                    </a:moveTo>
                    <a:cubicBezTo>
                      <a:pt x="4819" y="197"/>
                      <a:pt x="6162" y="1540"/>
                      <a:pt x="6162" y="3181"/>
                    </a:cubicBezTo>
                    <a:cubicBezTo>
                      <a:pt x="6162" y="4833"/>
                      <a:pt x="4819" y="6162"/>
                      <a:pt x="3178" y="6162"/>
                    </a:cubicBezTo>
                    <a:cubicBezTo>
                      <a:pt x="1540" y="6162"/>
                      <a:pt x="197" y="4833"/>
                      <a:pt x="197" y="3181"/>
                    </a:cubicBezTo>
                    <a:cubicBezTo>
                      <a:pt x="197" y="1540"/>
                      <a:pt x="1540" y="197"/>
                      <a:pt x="3178" y="197"/>
                    </a:cubicBezTo>
                    <a:close/>
                    <a:moveTo>
                      <a:pt x="3178" y="1"/>
                    </a:moveTo>
                    <a:cubicBezTo>
                      <a:pt x="1428" y="1"/>
                      <a:pt x="0" y="1428"/>
                      <a:pt x="0" y="3181"/>
                    </a:cubicBezTo>
                    <a:cubicBezTo>
                      <a:pt x="0" y="4931"/>
                      <a:pt x="1428" y="6359"/>
                      <a:pt x="3178" y="6359"/>
                    </a:cubicBezTo>
                    <a:cubicBezTo>
                      <a:pt x="4931" y="6359"/>
                      <a:pt x="6358" y="4931"/>
                      <a:pt x="6358" y="3181"/>
                    </a:cubicBezTo>
                    <a:cubicBezTo>
                      <a:pt x="6358" y="1428"/>
                      <a:pt x="4931"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7228968"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7458911"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7688749"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7918588"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8148426"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8378265"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8608208"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7228968"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7458911"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7688749"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7918588"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8148426"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8378265"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8608208"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7228968"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7458911"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7688749"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7918588"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8148426"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8378265"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8608208"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7228968"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7458911"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7688749"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7918588"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8148426"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8378265"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8608208"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8"/>
          <p:cNvGrpSpPr/>
          <p:nvPr/>
        </p:nvGrpSpPr>
        <p:grpSpPr>
          <a:xfrm rot="5400000">
            <a:off x="7473917" y="3472967"/>
            <a:ext cx="982500" cy="2384966"/>
            <a:chOff x="5796600" y="3787"/>
            <a:chExt cx="982500" cy="2409300"/>
          </a:xfrm>
        </p:grpSpPr>
        <p:sp>
          <p:nvSpPr>
            <p:cNvPr id="193" name="Google Shape;193;p8"/>
            <p:cNvSpPr/>
            <p:nvPr/>
          </p:nvSpPr>
          <p:spPr>
            <a:xfrm>
              <a:off x="5796600" y="3787"/>
              <a:ext cx="982500" cy="240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8"/>
            <p:cNvGrpSpPr/>
            <p:nvPr/>
          </p:nvGrpSpPr>
          <p:grpSpPr>
            <a:xfrm>
              <a:off x="5913668" y="155693"/>
              <a:ext cx="735164" cy="2105525"/>
              <a:chOff x="3643703" y="415492"/>
              <a:chExt cx="1664397" cy="4766866"/>
            </a:xfrm>
          </p:grpSpPr>
          <p:sp>
            <p:nvSpPr>
              <p:cNvPr id="195" name="Google Shape;195;p8"/>
              <p:cNvSpPr/>
              <p:nvPr/>
            </p:nvSpPr>
            <p:spPr>
              <a:xfrm>
                <a:off x="3643703" y="2888811"/>
                <a:ext cx="1664397" cy="2293547"/>
              </a:xfrm>
              <a:custGeom>
                <a:avLst/>
                <a:gdLst/>
                <a:ahLst/>
                <a:cxnLst/>
                <a:rect l="l" t="t" r="r" b="b"/>
                <a:pathLst>
                  <a:path w="14185" h="19547" extrusionOk="0">
                    <a:moveTo>
                      <a:pt x="6890" y="1"/>
                    </a:moveTo>
                    <a:cubicBezTo>
                      <a:pt x="6395" y="269"/>
                      <a:pt x="5418" y="794"/>
                      <a:pt x="5418" y="794"/>
                    </a:cubicBezTo>
                    <a:lnTo>
                      <a:pt x="162" y="18554"/>
                    </a:lnTo>
                    <a:cubicBezTo>
                      <a:pt x="0" y="19113"/>
                      <a:pt x="453" y="19547"/>
                      <a:pt x="919" y="19547"/>
                    </a:cubicBezTo>
                    <a:cubicBezTo>
                      <a:pt x="1136" y="19547"/>
                      <a:pt x="1356" y="19452"/>
                      <a:pt x="1518" y="19232"/>
                    </a:cubicBezTo>
                    <a:cubicBezTo>
                      <a:pt x="3017" y="17211"/>
                      <a:pt x="5730" y="13694"/>
                      <a:pt x="7087" y="11927"/>
                    </a:cubicBezTo>
                    <a:cubicBezTo>
                      <a:pt x="8443" y="13694"/>
                      <a:pt x="11169" y="17211"/>
                      <a:pt x="12655" y="19232"/>
                    </a:cubicBezTo>
                    <a:cubicBezTo>
                      <a:pt x="12821" y="19452"/>
                      <a:pt x="13045" y="19547"/>
                      <a:pt x="13264" y="19547"/>
                    </a:cubicBezTo>
                    <a:cubicBezTo>
                      <a:pt x="13734" y="19547"/>
                      <a:pt x="14185" y="19113"/>
                      <a:pt x="14011" y="18554"/>
                    </a:cubicBezTo>
                    <a:lnTo>
                      <a:pt x="8769" y="794"/>
                    </a:lnTo>
                    <a:cubicBezTo>
                      <a:pt x="8769" y="794"/>
                      <a:pt x="7778" y="269"/>
                      <a:pt x="7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4279426" y="3636474"/>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4279426" y="3306643"/>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4279426" y="3966774"/>
                <a:ext cx="393190" cy="167202"/>
              </a:xfrm>
              <a:custGeom>
                <a:avLst/>
                <a:gdLst/>
                <a:ahLst/>
                <a:cxnLst/>
                <a:rect l="l" t="t" r="r" b="b"/>
                <a:pathLst>
                  <a:path w="3351" h="1425" extrusionOk="0">
                    <a:moveTo>
                      <a:pt x="0" y="0"/>
                    </a:moveTo>
                    <a:lnTo>
                      <a:pt x="0" y="1425"/>
                    </a:lnTo>
                    <a:lnTo>
                      <a:pt x="3351" y="1425"/>
                    </a:lnTo>
                    <a:lnTo>
                      <a:pt x="33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4390777" y="627634"/>
                <a:ext cx="170840" cy="2616218"/>
              </a:xfrm>
              <a:custGeom>
                <a:avLst/>
                <a:gdLst/>
                <a:ahLst/>
                <a:cxnLst/>
                <a:rect l="l" t="t" r="r" b="b"/>
                <a:pathLst>
                  <a:path w="1456" h="22297" extrusionOk="0">
                    <a:moveTo>
                      <a:pt x="1" y="0"/>
                    </a:moveTo>
                    <a:lnTo>
                      <a:pt x="1" y="22297"/>
                    </a:lnTo>
                    <a:lnTo>
                      <a:pt x="1455" y="22297"/>
                    </a:lnTo>
                    <a:lnTo>
                      <a:pt x="14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4312749" y="415492"/>
                <a:ext cx="326895" cy="624809"/>
              </a:xfrm>
              <a:custGeom>
                <a:avLst/>
                <a:gdLst/>
                <a:ahLst/>
                <a:cxnLst/>
                <a:rect l="l" t="t" r="r" b="b"/>
                <a:pathLst>
                  <a:path w="2786" h="5325" extrusionOk="0">
                    <a:moveTo>
                      <a:pt x="1391" y="1"/>
                    </a:moveTo>
                    <a:cubicBezTo>
                      <a:pt x="992" y="1"/>
                      <a:pt x="593" y="255"/>
                      <a:pt x="537" y="764"/>
                    </a:cubicBezTo>
                    <a:lnTo>
                      <a:pt x="1" y="5325"/>
                    </a:lnTo>
                    <a:lnTo>
                      <a:pt x="2785" y="5325"/>
                    </a:lnTo>
                    <a:lnTo>
                      <a:pt x="2246" y="764"/>
                    </a:lnTo>
                    <a:cubicBezTo>
                      <a:pt x="2190" y="255"/>
                      <a:pt x="1791" y="1"/>
                      <a:pt x="1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4425391"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4488283" y="544795"/>
                <a:ext cx="39894" cy="3422075"/>
              </a:xfrm>
              <a:custGeom>
                <a:avLst/>
                <a:gdLst/>
                <a:ahLst/>
                <a:cxnLst/>
                <a:rect l="l" t="t" r="r" b="b"/>
                <a:pathLst>
                  <a:path w="340" h="29165" extrusionOk="0">
                    <a:moveTo>
                      <a:pt x="0" y="1"/>
                    </a:moveTo>
                    <a:lnTo>
                      <a:pt x="0"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4550001" y="544795"/>
                <a:ext cx="39894" cy="3422075"/>
              </a:xfrm>
              <a:custGeom>
                <a:avLst/>
                <a:gdLst/>
                <a:ahLst/>
                <a:cxnLst/>
                <a:rect l="l" t="t" r="r" b="b"/>
                <a:pathLst>
                  <a:path w="340" h="29165" extrusionOk="0">
                    <a:moveTo>
                      <a:pt x="0" y="1"/>
                    </a:moveTo>
                    <a:lnTo>
                      <a:pt x="0" y="29164"/>
                    </a:lnTo>
                    <a:lnTo>
                      <a:pt x="339" y="29164"/>
                    </a:lnTo>
                    <a:lnTo>
                      <a:pt x="3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4362499"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4581330" y="480026"/>
                <a:ext cx="129538" cy="130946"/>
              </a:xfrm>
              <a:custGeom>
                <a:avLst/>
                <a:gdLst/>
                <a:ahLst/>
                <a:cxnLst/>
                <a:rect l="l" t="t" r="r" b="b"/>
                <a:pathLst>
                  <a:path w="1104" h="1116" extrusionOk="0">
                    <a:moveTo>
                      <a:pt x="550" y="0"/>
                    </a:moveTo>
                    <a:cubicBezTo>
                      <a:pt x="242" y="0"/>
                      <a:pt x="1" y="241"/>
                      <a:pt x="1" y="553"/>
                    </a:cubicBezTo>
                    <a:cubicBezTo>
                      <a:pt x="1" y="862"/>
                      <a:pt x="242" y="1116"/>
                      <a:pt x="550" y="1116"/>
                    </a:cubicBezTo>
                    <a:cubicBezTo>
                      <a:pt x="862" y="1116"/>
                      <a:pt x="1103" y="862"/>
                      <a:pt x="1103" y="553"/>
                    </a:cubicBezTo>
                    <a:cubicBezTo>
                      <a:pt x="1103" y="241"/>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4619581" y="803521"/>
                <a:ext cx="129421" cy="130946"/>
              </a:xfrm>
              <a:custGeom>
                <a:avLst/>
                <a:gdLst/>
                <a:ahLst/>
                <a:cxnLst/>
                <a:rect l="l" t="t" r="r" b="b"/>
                <a:pathLst>
                  <a:path w="1103" h="1116" extrusionOk="0">
                    <a:moveTo>
                      <a:pt x="550" y="0"/>
                    </a:moveTo>
                    <a:cubicBezTo>
                      <a:pt x="238" y="0"/>
                      <a:pt x="1" y="254"/>
                      <a:pt x="1" y="563"/>
                    </a:cubicBezTo>
                    <a:cubicBezTo>
                      <a:pt x="1" y="861"/>
                      <a:pt x="238" y="1116"/>
                      <a:pt x="550" y="1116"/>
                    </a:cubicBezTo>
                    <a:cubicBezTo>
                      <a:pt x="862" y="1116"/>
                      <a:pt x="1103" y="861"/>
                      <a:pt x="1103" y="563"/>
                    </a:cubicBezTo>
                    <a:cubicBezTo>
                      <a:pt x="1103" y="254"/>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4238006" y="480026"/>
                <a:ext cx="131063" cy="130946"/>
              </a:xfrm>
              <a:custGeom>
                <a:avLst/>
                <a:gdLst/>
                <a:ahLst/>
                <a:cxnLst/>
                <a:rect l="l" t="t" r="r" b="b"/>
                <a:pathLst>
                  <a:path w="1117" h="1116" extrusionOk="0">
                    <a:moveTo>
                      <a:pt x="567" y="0"/>
                    </a:moveTo>
                    <a:cubicBezTo>
                      <a:pt x="255" y="0"/>
                      <a:pt x="0" y="241"/>
                      <a:pt x="0" y="553"/>
                    </a:cubicBezTo>
                    <a:cubicBezTo>
                      <a:pt x="0" y="862"/>
                      <a:pt x="255" y="1116"/>
                      <a:pt x="567" y="1116"/>
                    </a:cubicBezTo>
                    <a:cubicBezTo>
                      <a:pt x="862" y="1116"/>
                      <a:pt x="1116" y="862"/>
                      <a:pt x="1116" y="553"/>
                    </a:cubicBezTo>
                    <a:cubicBezTo>
                      <a:pt x="1116" y="241"/>
                      <a:pt x="862"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4199755" y="803521"/>
                <a:ext cx="131415" cy="130946"/>
              </a:xfrm>
              <a:custGeom>
                <a:avLst/>
                <a:gdLst/>
                <a:ahLst/>
                <a:cxnLst/>
                <a:rect l="l" t="t" r="r" b="b"/>
                <a:pathLst>
                  <a:path w="1120" h="1116" extrusionOk="0">
                    <a:moveTo>
                      <a:pt x="567" y="0"/>
                    </a:moveTo>
                    <a:cubicBezTo>
                      <a:pt x="255" y="0"/>
                      <a:pt x="1" y="254"/>
                      <a:pt x="1" y="563"/>
                    </a:cubicBezTo>
                    <a:cubicBezTo>
                      <a:pt x="1" y="861"/>
                      <a:pt x="255" y="1116"/>
                      <a:pt x="567" y="1116"/>
                    </a:cubicBezTo>
                    <a:cubicBezTo>
                      <a:pt x="866" y="1116"/>
                      <a:pt x="1120" y="861"/>
                      <a:pt x="1120" y="563"/>
                    </a:cubicBezTo>
                    <a:cubicBezTo>
                      <a:pt x="1120" y="254"/>
                      <a:pt x="866"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 name="Google Shape;209;p8"/>
          <p:cNvGrpSpPr/>
          <p:nvPr/>
        </p:nvGrpSpPr>
        <p:grpSpPr>
          <a:xfrm rot="5400000">
            <a:off x="7242878" y="2285186"/>
            <a:ext cx="1420220" cy="2357800"/>
            <a:chOff x="1462350" y="451275"/>
            <a:chExt cx="989700" cy="1609200"/>
          </a:xfrm>
        </p:grpSpPr>
        <p:sp>
          <p:nvSpPr>
            <p:cNvPr id="210" name="Google Shape;210;p8"/>
            <p:cNvSpPr/>
            <p:nvPr/>
          </p:nvSpPr>
          <p:spPr>
            <a:xfrm>
              <a:off x="1462350" y="451275"/>
              <a:ext cx="989700" cy="160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8"/>
            <p:cNvGrpSpPr/>
            <p:nvPr/>
          </p:nvGrpSpPr>
          <p:grpSpPr>
            <a:xfrm rot="5400000">
              <a:off x="1394625" y="907896"/>
              <a:ext cx="1125042" cy="695958"/>
              <a:chOff x="728133" y="1158927"/>
              <a:chExt cx="1236581" cy="764873"/>
            </a:xfrm>
          </p:grpSpPr>
          <p:sp>
            <p:nvSpPr>
              <p:cNvPr id="212" name="Google Shape;212;p8"/>
              <p:cNvSpPr/>
              <p:nvPr/>
            </p:nvSpPr>
            <p:spPr>
              <a:xfrm>
                <a:off x="728133" y="1158927"/>
                <a:ext cx="1236581" cy="764873"/>
              </a:xfrm>
              <a:custGeom>
                <a:avLst/>
                <a:gdLst/>
                <a:ahLst/>
                <a:cxnLst/>
                <a:rect l="l" t="t" r="r" b="b"/>
                <a:pathLst>
                  <a:path w="12633" h="7814" extrusionOk="0">
                    <a:moveTo>
                      <a:pt x="1" y="1"/>
                    </a:moveTo>
                    <a:lnTo>
                      <a:pt x="1" y="7814"/>
                    </a:lnTo>
                    <a:lnTo>
                      <a:pt x="12633" y="7814"/>
                    </a:lnTo>
                    <a:lnTo>
                      <a:pt x="126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1057416" y="1723230"/>
                <a:ext cx="579675" cy="182653"/>
              </a:xfrm>
              <a:custGeom>
                <a:avLst/>
                <a:gdLst/>
                <a:ahLst/>
                <a:cxnLst/>
                <a:rect l="l" t="t" r="r" b="b"/>
                <a:pathLst>
                  <a:path w="5922" h="1866" extrusionOk="0">
                    <a:moveTo>
                      <a:pt x="581" y="0"/>
                    </a:moveTo>
                    <a:lnTo>
                      <a:pt x="1" y="1866"/>
                    </a:lnTo>
                    <a:lnTo>
                      <a:pt x="5922" y="1866"/>
                    </a:lnTo>
                    <a:lnTo>
                      <a:pt x="5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728133" y="1866924"/>
                <a:ext cx="1236581" cy="56871"/>
              </a:xfrm>
              <a:custGeom>
                <a:avLst/>
                <a:gdLst/>
                <a:ahLst/>
                <a:cxnLst/>
                <a:rect l="l" t="t" r="r" b="b"/>
                <a:pathLst>
                  <a:path w="12633" h="581" extrusionOk="0">
                    <a:moveTo>
                      <a:pt x="1" y="1"/>
                    </a:moveTo>
                    <a:lnTo>
                      <a:pt x="1" y="581"/>
                    </a:lnTo>
                    <a:lnTo>
                      <a:pt x="12633" y="581"/>
                    </a:lnTo>
                    <a:lnTo>
                      <a:pt x="12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876232" y="1346767"/>
                <a:ext cx="942143" cy="325468"/>
              </a:xfrm>
              <a:custGeom>
                <a:avLst/>
                <a:gdLst/>
                <a:ahLst/>
                <a:cxnLst/>
                <a:rect l="l" t="t" r="r" b="b"/>
                <a:pathLst>
                  <a:path w="9625" h="3325" extrusionOk="0">
                    <a:moveTo>
                      <a:pt x="919" y="1"/>
                    </a:moveTo>
                    <a:cubicBezTo>
                      <a:pt x="410" y="1"/>
                      <a:pt x="0" y="411"/>
                      <a:pt x="0" y="920"/>
                    </a:cubicBezTo>
                    <a:lnTo>
                      <a:pt x="0" y="2405"/>
                    </a:lnTo>
                    <a:cubicBezTo>
                      <a:pt x="0" y="2914"/>
                      <a:pt x="410" y="3324"/>
                      <a:pt x="919" y="3324"/>
                    </a:cubicBezTo>
                    <a:lnTo>
                      <a:pt x="8705" y="3324"/>
                    </a:lnTo>
                    <a:cubicBezTo>
                      <a:pt x="9200" y="3324"/>
                      <a:pt x="9624" y="2914"/>
                      <a:pt x="9624" y="2405"/>
                    </a:cubicBezTo>
                    <a:lnTo>
                      <a:pt x="9624" y="920"/>
                    </a:lnTo>
                    <a:cubicBezTo>
                      <a:pt x="9624" y="411"/>
                      <a:pt x="9200" y="1"/>
                      <a:pt x="8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953854" y="1413230"/>
                <a:ext cx="192344" cy="192638"/>
              </a:xfrm>
              <a:custGeom>
                <a:avLst/>
                <a:gdLst/>
                <a:ahLst/>
                <a:cxnLst/>
                <a:rect l="l" t="t" r="r" b="b"/>
                <a:pathLst>
                  <a:path w="1965" h="1968" extrusionOk="0">
                    <a:moveTo>
                      <a:pt x="974" y="0"/>
                    </a:moveTo>
                    <a:cubicBezTo>
                      <a:pt x="438" y="0"/>
                      <a:pt x="1" y="441"/>
                      <a:pt x="1" y="990"/>
                    </a:cubicBezTo>
                    <a:cubicBezTo>
                      <a:pt x="1" y="1526"/>
                      <a:pt x="438" y="1967"/>
                      <a:pt x="974" y="1967"/>
                    </a:cubicBezTo>
                    <a:cubicBezTo>
                      <a:pt x="1527" y="1967"/>
                      <a:pt x="1964" y="1526"/>
                      <a:pt x="1964" y="990"/>
                    </a:cubicBezTo>
                    <a:cubicBezTo>
                      <a:pt x="1964" y="441"/>
                      <a:pt x="1527" y="0"/>
                      <a:pt x="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1548403" y="1413230"/>
                <a:ext cx="192246" cy="192638"/>
              </a:xfrm>
              <a:custGeom>
                <a:avLst/>
                <a:gdLst/>
                <a:ahLst/>
                <a:cxnLst/>
                <a:rect l="l" t="t" r="r" b="b"/>
                <a:pathLst>
                  <a:path w="1964" h="1968" extrusionOk="0">
                    <a:moveTo>
                      <a:pt x="977" y="0"/>
                    </a:moveTo>
                    <a:cubicBezTo>
                      <a:pt x="438" y="0"/>
                      <a:pt x="0" y="441"/>
                      <a:pt x="0" y="990"/>
                    </a:cubicBezTo>
                    <a:cubicBezTo>
                      <a:pt x="0" y="1526"/>
                      <a:pt x="438" y="1967"/>
                      <a:pt x="977" y="1967"/>
                    </a:cubicBezTo>
                    <a:cubicBezTo>
                      <a:pt x="1526" y="1967"/>
                      <a:pt x="1964" y="1526"/>
                      <a:pt x="1964" y="990"/>
                    </a:cubicBezTo>
                    <a:cubicBezTo>
                      <a:pt x="1964" y="441"/>
                      <a:pt x="1526" y="0"/>
                      <a:pt x="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8" name="Google Shape;218;p8"/>
          <p:cNvSpPr/>
          <p:nvPr/>
        </p:nvSpPr>
        <p:spPr>
          <a:xfrm>
            <a:off x="1081375" y="768100"/>
            <a:ext cx="340200" cy="3234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9"/>
        <p:cNvGrpSpPr/>
        <p:nvPr/>
      </p:nvGrpSpPr>
      <p:grpSpPr>
        <a:xfrm>
          <a:off x="0" y="0"/>
          <a:ext cx="0" cy="0"/>
          <a:chOff x="0" y="0"/>
          <a:chExt cx="0" cy="0"/>
        </a:xfrm>
      </p:grpSpPr>
      <p:sp>
        <p:nvSpPr>
          <p:cNvPr id="220" name="Google Shape;220;p9"/>
          <p:cNvSpPr txBox="1">
            <a:spLocks noGrp="1"/>
          </p:cNvSpPr>
          <p:nvPr>
            <p:ph type="title"/>
          </p:nvPr>
        </p:nvSpPr>
        <p:spPr>
          <a:xfrm>
            <a:off x="3557875" y="1339125"/>
            <a:ext cx="4872900" cy="1964400"/>
          </a:xfrm>
          <a:prstGeom prst="rect">
            <a:avLst/>
          </a:prstGeom>
        </p:spPr>
        <p:txBody>
          <a:bodyPr spcFirstLastPara="1" wrap="square" lIns="91425" tIns="91425" rIns="91425" bIns="91425" anchor="ctr" anchorCtr="0">
            <a:noAutofit/>
          </a:bodyPr>
          <a:lstStyle>
            <a:lvl1pPr marL="0" marR="0" lvl="0" indent="0" algn="l" rtl="0">
              <a:lnSpc>
                <a:spcPct val="80000"/>
              </a:lnSpc>
              <a:spcBef>
                <a:spcPts val="0"/>
              </a:spcBef>
              <a:spcAft>
                <a:spcPts val="0"/>
              </a:spcAft>
              <a:buSzPts val="6500"/>
              <a:buFont typeface="Anton"/>
              <a:buNone/>
              <a:defRPr sz="6500" b="0">
                <a:latin typeface="Anton"/>
                <a:ea typeface="Anton"/>
                <a:cs typeface="Anton"/>
                <a:sym typeface="Anton"/>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21" name="Google Shape;221;p9"/>
          <p:cNvSpPr txBox="1">
            <a:spLocks noGrp="1"/>
          </p:cNvSpPr>
          <p:nvPr>
            <p:ph type="subTitle" idx="1"/>
          </p:nvPr>
        </p:nvSpPr>
        <p:spPr>
          <a:xfrm>
            <a:off x="3557875" y="3303525"/>
            <a:ext cx="4872900" cy="41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lbert Sans"/>
              <a:buNone/>
              <a:defRPr sz="1400">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2" name="Google Shape;222;p9"/>
          <p:cNvSpPr/>
          <p:nvPr/>
        </p:nvSpPr>
        <p:spPr>
          <a:xfrm>
            <a:off x="3720250" y="768100"/>
            <a:ext cx="340200" cy="3234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9"/>
          <p:cNvGrpSpPr/>
          <p:nvPr/>
        </p:nvGrpSpPr>
        <p:grpSpPr>
          <a:xfrm>
            <a:off x="100" y="75"/>
            <a:ext cx="2011800" cy="3534300"/>
            <a:chOff x="100" y="75"/>
            <a:chExt cx="2011800" cy="3534300"/>
          </a:xfrm>
        </p:grpSpPr>
        <p:sp>
          <p:nvSpPr>
            <p:cNvPr id="224" name="Google Shape;224;p9"/>
            <p:cNvSpPr/>
            <p:nvPr/>
          </p:nvSpPr>
          <p:spPr>
            <a:xfrm>
              <a:off x="100" y="75"/>
              <a:ext cx="2011800" cy="353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9"/>
            <p:cNvGrpSpPr/>
            <p:nvPr/>
          </p:nvGrpSpPr>
          <p:grpSpPr>
            <a:xfrm>
              <a:off x="94207" y="488369"/>
              <a:ext cx="1823585" cy="3045768"/>
              <a:chOff x="5712026" y="3654350"/>
              <a:chExt cx="830299" cy="1386772"/>
            </a:xfrm>
          </p:grpSpPr>
          <p:sp>
            <p:nvSpPr>
              <p:cNvPr id="226" name="Google Shape;226;p9"/>
              <p:cNvSpPr/>
              <p:nvPr/>
            </p:nvSpPr>
            <p:spPr>
              <a:xfrm>
                <a:off x="6000076" y="3973123"/>
                <a:ext cx="256031" cy="1067999"/>
              </a:xfrm>
              <a:custGeom>
                <a:avLst/>
                <a:gdLst/>
                <a:ahLst/>
                <a:cxnLst/>
                <a:rect l="l" t="t" r="r" b="b"/>
                <a:pathLst>
                  <a:path w="2375" h="9907" extrusionOk="0">
                    <a:moveTo>
                      <a:pt x="1" y="1"/>
                    </a:moveTo>
                    <a:lnTo>
                      <a:pt x="1" y="9906"/>
                    </a:lnTo>
                    <a:lnTo>
                      <a:pt x="2375" y="9906"/>
                    </a:lnTo>
                    <a:lnTo>
                      <a:pt x="23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5882786" y="3654350"/>
                <a:ext cx="492118" cy="940361"/>
              </a:xfrm>
              <a:custGeom>
                <a:avLst/>
                <a:gdLst/>
                <a:ahLst/>
                <a:cxnLst/>
                <a:rect l="l" t="t" r="r" b="b"/>
                <a:pathLst>
                  <a:path w="4565" h="8723" extrusionOk="0">
                    <a:moveTo>
                      <a:pt x="2281" y="0"/>
                    </a:moveTo>
                    <a:cubicBezTo>
                      <a:pt x="1627" y="0"/>
                      <a:pt x="974" y="416"/>
                      <a:pt x="875" y="1249"/>
                    </a:cubicBezTo>
                    <a:lnTo>
                      <a:pt x="0" y="8723"/>
                    </a:lnTo>
                    <a:lnTo>
                      <a:pt x="4565" y="8723"/>
                    </a:lnTo>
                    <a:lnTo>
                      <a:pt x="3687" y="1249"/>
                    </a:lnTo>
                    <a:cubicBezTo>
                      <a:pt x="3588" y="416"/>
                      <a:pt x="2935" y="0"/>
                      <a:pt x="2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6064111"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6158439"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6252766"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5969460"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5769808" y="3758164"/>
                <a:ext cx="201159" cy="183264"/>
              </a:xfrm>
              <a:custGeom>
                <a:avLst/>
                <a:gdLst/>
                <a:ahLst/>
                <a:cxnLst/>
                <a:rect l="l" t="t" r="r" b="b"/>
                <a:pathLst>
                  <a:path w="1866" h="1700" extrusionOk="0">
                    <a:moveTo>
                      <a:pt x="933" y="1"/>
                    </a:moveTo>
                    <a:cubicBezTo>
                      <a:pt x="715" y="1"/>
                      <a:pt x="496" y="82"/>
                      <a:pt x="326" y="245"/>
                    </a:cubicBezTo>
                    <a:cubicBezTo>
                      <a:pt x="1" y="584"/>
                      <a:pt x="1" y="1120"/>
                      <a:pt x="326" y="1446"/>
                    </a:cubicBezTo>
                    <a:cubicBezTo>
                      <a:pt x="496" y="1615"/>
                      <a:pt x="715" y="1700"/>
                      <a:pt x="933" y="1700"/>
                    </a:cubicBezTo>
                    <a:cubicBezTo>
                      <a:pt x="1150" y="1700"/>
                      <a:pt x="1365" y="1615"/>
                      <a:pt x="1527" y="1446"/>
                    </a:cubicBezTo>
                    <a:cubicBezTo>
                      <a:pt x="1866" y="1120"/>
                      <a:pt x="1866" y="584"/>
                      <a:pt x="1527" y="245"/>
                    </a:cubicBezTo>
                    <a:cubicBezTo>
                      <a:pt x="1365" y="82"/>
                      <a:pt x="1150"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5712026" y="4244462"/>
                <a:ext cx="201159" cy="184342"/>
              </a:xfrm>
              <a:custGeom>
                <a:avLst/>
                <a:gdLst/>
                <a:ahLst/>
                <a:cxnLst/>
                <a:rect l="l" t="t" r="r" b="b"/>
                <a:pathLst>
                  <a:path w="1866" h="1710" extrusionOk="0">
                    <a:moveTo>
                      <a:pt x="933" y="0"/>
                    </a:moveTo>
                    <a:cubicBezTo>
                      <a:pt x="715" y="0"/>
                      <a:pt x="496" y="85"/>
                      <a:pt x="326" y="254"/>
                    </a:cubicBezTo>
                    <a:cubicBezTo>
                      <a:pt x="1" y="580"/>
                      <a:pt x="1" y="1129"/>
                      <a:pt x="326" y="1455"/>
                    </a:cubicBezTo>
                    <a:cubicBezTo>
                      <a:pt x="496" y="1624"/>
                      <a:pt x="715" y="1709"/>
                      <a:pt x="933" y="1709"/>
                    </a:cubicBezTo>
                    <a:cubicBezTo>
                      <a:pt x="1152" y="1709"/>
                      <a:pt x="1371" y="1624"/>
                      <a:pt x="1540" y="1455"/>
                    </a:cubicBezTo>
                    <a:cubicBezTo>
                      <a:pt x="1866" y="1129"/>
                      <a:pt x="1866" y="580"/>
                      <a:pt x="1540" y="254"/>
                    </a:cubicBezTo>
                    <a:cubicBezTo>
                      <a:pt x="1371" y="85"/>
                      <a:pt x="1152"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6341165" y="4244462"/>
                <a:ext cx="201159" cy="184342"/>
              </a:xfrm>
              <a:custGeom>
                <a:avLst/>
                <a:gdLst/>
                <a:ahLst/>
                <a:cxnLst/>
                <a:rect l="l" t="t" r="r" b="b"/>
                <a:pathLst>
                  <a:path w="1866" h="1710" extrusionOk="0">
                    <a:moveTo>
                      <a:pt x="932" y="0"/>
                    </a:moveTo>
                    <a:cubicBezTo>
                      <a:pt x="715" y="0"/>
                      <a:pt x="496" y="85"/>
                      <a:pt x="326" y="254"/>
                    </a:cubicBezTo>
                    <a:cubicBezTo>
                      <a:pt x="1" y="580"/>
                      <a:pt x="1" y="1129"/>
                      <a:pt x="326" y="1455"/>
                    </a:cubicBezTo>
                    <a:cubicBezTo>
                      <a:pt x="496" y="1624"/>
                      <a:pt x="715" y="1709"/>
                      <a:pt x="932" y="1709"/>
                    </a:cubicBezTo>
                    <a:cubicBezTo>
                      <a:pt x="1149" y="1709"/>
                      <a:pt x="1364" y="1624"/>
                      <a:pt x="1527" y="1455"/>
                    </a:cubicBezTo>
                    <a:cubicBezTo>
                      <a:pt x="1866" y="1129"/>
                      <a:pt x="1866" y="580"/>
                      <a:pt x="1527" y="254"/>
                    </a:cubicBezTo>
                    <a:cubicBezTo>
                      <a:pt x="1364" y="85"/>
                      <a:pt x="1149"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6283490" y="3758164"/>
                <a:ext cx="201159" cy="183264"/>
              </a:xfrm>
              <a:custGeom>
                <a:avLst/>
                <a:gdLst/>
                <a:ahLst/>
                <a:cxnLst/>
                <a:rect l="l" t="t" r="r" b="b"/>
                <a:pathLst>
                  <a:path w="1866" h="1700" extrusionOk="0">
                    <a:moveTo>
                      <a:pt x="933" y="1"/>
                    </a:moveTo>
                    <a:cubicBezTo>
                      <a:pt x="716" y="1"/>
                      <a:pt x="500" y="82"/>
                      <a:pt x="339" y="245"/>
                    </a:cubicBezTo>
                    <a:cubicBezTo>
                      <a:pt x="0" y="584"/>
                      <a:pt x="0" y="1120"/>
                      <a:pt x="339" y="1446"/>
                    </a:cubicBezTo>
                    <a:cubicBezTo>
                      <a:pt x="500" y="1615"/>
                      <a:pt x="716" y="1700"/>
                      <a:pt x="933" y="1700"/>
                    </a:cubicBezTo>
                    <a:cubicBezTo>
                      <a:pt x="1150" y="1700"/>
                      <a:pt x="1370" y="1615"/>
                      <a:pt x="1540" y="1446"/>
                    </a:cubicBezTo>
                    <a:cubicBezTo>
                      <a:pt x="1865" y="1120"/>
                      <a:pt x="1865" y="584"/>
                      <a:pt x="1540" y="245"/>
                    </a:cubicBezTo>
                    <a:cubicBezTo>
                      <a:pt x="1370" y="82"/>
                      <a:pt x="1150"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 name="Google Shape;236;p9"/>
          <p:cNvGrpSpPr/>
          <p:nvPr/>
        </p:nvGrpSpPr>
        <p:grpSpPr>
          <a:xfrm rot="5400000">
            <a:off x="800735" y="2733489"/>
            <a:ext cx="1637529" cy="3239051"/>
            <a:chOff x="4876127" y="-228025"/>
            <a:chExt cx="1910100" cy="3778200"/>
          </a:xfrm>
        </p:grpSpPr>
        <p:sp>
          <p:nvSpPr>
            <p:cNvPr id="237" name="Google Shape;237;p9"/>
            <p:cNvSpPr/>
            <p:nvPr/>
          </p:nvSpPr>
          <p:spPr>
            <a:xfrm>
              <a:off x="4876127" y="-228025"/>
              <a:ext cx="1910100" cy="377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9"/>
            <p:cNvGrpSpPr/>
            <p:nvPr/>
          </p:nvGrpSpPr>
          <p:grpSpPr>
            <a:xfrm>
              <a:off x="5199864" y="212128"/>
              <a:ext cx="1262648" cy="3062808"/>
              <a:chOff x="2024147" y="239016"/>
              <a:chExt cx="1262648" cy="3062808"/>
            </a:xfrm>
          </p:grpSpPr>
          <p:sp>
            <p:nvSpPr>
              <p:cNvPr id="239" name="Google Shape;239;p9"/>
              <p:cNvSpPr/>
              <p:nvPr/>
            </p:nvSpPr>
            <p:spPr>
              <a:xfrm>
                <a:off x="2024147" y="1776820"/>
                <a:ext cx="1262648" cy="1525003"/>
              </a:xfrm>
              <a:custGeom>
                <a:avLst/>
                <a:gdLst/>
                <a:ahLst/>
                <a:cxnLst/>
                <a:rect l="l" t="t" r="r" b="b"/>
                <a:pathLst>
                  <a:path w="10357" h="12509" extrusionOk="0">
                    <a:moveTo>
                      <a:pt x="5102" y="1"/>
                    </a:moveTo>
                    <a:cubicBezTo>
                      <a:pt x="4252" y="1"/>
                      <a:pt x="3412" y="200"/>
                      <a:pt x="2798" y="581"/>
                    </a:cubicBezTo>
                    <a:cubicBezTo>
                      <a:pt x="2188" y="978"/>
                      <a:pt x="1750" y="1612"/>
                      <a:pt x="1554" y="2307"/>
                    </a:cubicBezTo>
                    <a:cubicBezTo>
                      <a:pt x="1313" y="3097"/>
                      <a:pt x="1594" y="3732"/>
                      <a:pt x="1611" y="4511"/>
                    </a:cubicBezTo>
                    <a:cubicBezTo>
                      <a:pt x="1638" y="6065"/>
                      <a:pt x="0" y="6800"/>
                      <a:pt x="0" y="8608"/>
                    </a:cubicBezTo>
                    <a:cubicBezTo>
                      <a:pt x="0" y="9724"/>
                      <a:pt x="679" y="10754"/>
                      <a:pt x="1581" y="11419"/>
                    </a:cubicBezTo>
                    <a:cubicBezTo>
                      <a:pt x="2609" y="12155"/>
                      <a:pt x="3853" y="12508"/>
                      <a:pt x="5114" y="12508"/>
                    </a:cubicBezTo>
                    <a:cubicBezTo>
                      <a:pt x="5138" y="12508"/>
                      <a:pt x="5162" y="12508"/>
                      <a:pt x="5185" y="12508"/>
                    </a:cubicBezTo>
                    <a:cubicBezTo>
                      <a:pt x="5209" y="12508"/>
                      <a:pt x="5233" y="12508"/>
                      <a:pt x="5256" y="12508"/>
                    </a:cubicBezTo>
                    <a:cubicBezTo>
                      <a:pt x="6505" y="12508"/>
                      <a:pt x="7761" y="12155"/>
                      <a:pt x="8773" y="11419"/>
                    </a:cubicBezTo>
                    <a:cubicBezTo>
                      <a:pt x="9692" y="10754"/>
                      <a:pt x="10357" y="9724"/>
                      <a:pt x="10357" y="8608"/>
                    </a:cubicBezTo>
                    <a:cubicBezTo>
                      <a:pt x="10357" y="6800"/>
                      <a:pt x="8716" y="6065"/>
                      <a:pt x="8760" y="4511"/>
                    </a:cubicBezTo>
                    <a:cubicBezTo>
                      <a:pt x="8773" y="3732"/>
                      <a:pt x="9041" y="3097"/>
                      <a:pt x="8817" y="2307"/>
                    </a:cubicBezTo>
                    <a:cubicBezTo>
                      <a:pt x="8617" y="1612"/>
                      <a:pt x="8180" y="978"/>
                      <a:pt x="7559" y="581"/>
                    </a:cubicBezTo>
                    <a:cubicBezTo>
                      <a:pt x="6955" y="200"/>
                      <a:pt x="6103" y="1"/>
                      <a:pt x="5268" y="1"/>
                    </a:cubicBezTo>
                    <a:cubicBezTo>
                      <a:pt x="5240" y="1"/>
                      <a:pt x="5213" y="1"/>
                      <a:pt x="5185" y="1"/>
                    </a:cubicBezTo>
                    <a:cubicBezTo>
                      <a:pt x="5158" y="1"/>
                      <a:pt x="5130" y="1"/>
                      <a:pt x="5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439259" y="2872448"/>
                <a:ext cx="434130" cy="122522"/>
              </a:xfrm>
              <a:custGeom>
                <a:avLst/>
                <a:gdLst/>
                <a:ahLst/>
                <a:cxnLst/>
                <a:rect l="l" t="t" r="r" b="b"/>
                <a:pathLst>
                  <a:path w="3561" h="1005" extrusionOk="0">
                    <a:moveTo>
                      <a:pt x="0" y="1"/>
                    </a:moveTo>
                    <a:lnTo>
                      <a:pt x="0" y="1004"/>
                    </a:lnTo>
                    <a:lnTo>
                      <a:pt x="3561" y="1004"/>
                    </a:lnTo>
                    <a:lnTo>
                      <a:pt x="35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2561537" y="328256"/>
                <a:ext cx="189574" cy="1793577"/>
              </a:xfrm>
              <a:custGeom>
                <a:avLst/>
                <a:gdLst/>
                <a:ahLst/>
                <a:cxnLst/>
                <a:rect l="l" t="t" r="r" b="b"/>
                <a:pathLst>
                  <a:path w="1555" h="14712" extrusionOk="0">
                    <a:moveTo>
                      <a:pt x="1" y="1"/>
                    </a:moveTo>
                    <a:lnTo>
                      <a:pt x="1" y="14711"/>
                    </a:lnTo>
                    <a:lnTo>
                      <a:pt x="1554" y="14711"/>
                    </a:lnTo>
                    <a:lnTo>
                      <a:pt x="1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2475223" y="253036"/>
                <a:ext cx="361836" cy="590057"/>
              </a:xfrm>
              <a:custGeom>
                <a:avLst/>
                <a:gdLst/>
                <a:ahLst/>
                <a:cxnLst/>
                <a:rect l="l" t="t" r="r" b="b"/>
                <a:pathLst>
                  <a:path w="2968" h="4840" extrusionOk="0">
                    <a:moveTo>
                      <a:pt x="1485" y="1"/>
                    </a:moveTo>
                    <a:cubicBezTo>
                      <a:pt x="990" y="1"/>
                      <a:pt x="495" y="160"/>
                      <a:pt x="0" y="479"/>
                    </a:cubicBezTo>
                    <a:cubicBezTo>
                      <a:pt x="482" y="1778"/>
                      <a:pt x="482" y="3063"/>
                      <a:pt x="0" y="4362"/>
                    </a:cubicBezTo>
                    <a:cubicBezTo>
                      <a:pt x="495" y="4680"/>
                      <a:pt x="990" y="4840"/>
                      <a:pt x="1485" y="4840"/>
                    </a:cubicBezTo>
                    <a:cubicBezTo>
                      <a:pt x="1980" y="4840"/>
                      <a:pt x="2474" y="4680"/>
                      <a:pt x="2967" y="4362"/>
                    </a:cubicBezTo>
                    <a:cubicBezTo>
                      <a:pt x="2472" y="3063"/>
                      <a:pt x="2472" y="1778"/>
                      <a:pt x="2967" y="479"/>
                    </a:cubicBezTo>
                    <a:cubicBezTo>
                      <a:pt x="2474" y="160"/>
                      <a:pt x="1980" y="1"/>
                      <a:pt x="1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402807" y="356052"/>
                <a:ext cx="86558" cy="86070"/>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2420240" y="504054"/>
                <a:ext cx="86070" cy="86436"/>
              </a:xfrm>
              <a:custGeom>
                <a:avLst/>
                <a:gdLst/>
                <a:ahLst/>
                <a:cxnLst/>
                <a:rect l="l" t="t" r="r" b="b"/>
                <a:pathLst>
                  <a:path w="706" h="709" extrusionOk="0">
                    <a:moveTo>
                      <a:pt x="353" y="0"/>
                    </a:moveTo>
                    <a:cubicBezTo>
                      <a:pt x="156" y="0"/>
                      <a:pt x="0" y="156"/>
                      <a:pt x="0" y="353"/>
                    </a:cubicBezTo>
                    <a:cubicBezTo>
                      <a:pt x="0" y="553"/>
                      <a:pt x="156" y="709"/>
                      <a:pt x="353" y="709"/>
                    </a:cubicBezTo>
                    <a:cubicBezTo>
                      <a:pt x="550" y="709"/>
                      <a:pt x="706" y="553"/>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2402807" y="654128"/>
                <a:ext cx="86558" cy="86070"/>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2823283" y="654128"/>
                <a:ext cx="86070" cy="86070"/>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2805972" y="504054"/>
                <a:ext cx="86436" cy="86436"/>
              </a:xfrm>
              <a:custGeom>
                <a:avLst/>
                <a:gdLst/>
                <a:ahLst/>
                <a:cxnLst/>
                <a:rect l="l" t="t" r="r" b="b"/>
                <a:pathLst>
                  <a:path w="709" h="709" extrusionOk="0">
                    <a:moveTo>
                      <a:pt x="353" y="0"/>
                    </a:moveTo>
                    <a:cubicBezTo>
                      <a:pt x="156" y="0"/>
                      <a:pt x="0" y="156"/>
                      <a:pt x="0" y="353"/>
                    </a:cubicBezTo>
                    <a:cubicBezTo>
                      <a:pt x="0" y="553"/>
                      <a:pt x="156" y="709"/>
                      <a:pt x="353" y="709"/>
                    </a:cubicBezTo>
                    <a:cubicBezTo>
                      <a:pt x="539" y="709"/>
                      <a:pt x="709" y="553"/>
                      <a:pt x="709" y="353"/>
                    </a:cubicBezTo>
                    <a:cubicBezTo>
                      <a:pt x="709" y="156"/>
                      <a:pt x="539"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2823283" y="356052"/>
                <a:ext cx="86070" cy="86070"/>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2402807" y="2071726"/>
                <a:ext cx="506546" cy="504840"/>
              </a:xfrm>
              <a:custGeom>
                <a:avLst/>
                <a:gdLst/>
                <a:ahLst/>
                <a:cxnLst/>
                <a:rect l="l" t="t" r="r" b="b"/>
                <a:pathLst>
                  <a:path w="4155" h="4141" extrusionOk="0">
                    <a:moveTo>
                      <a:pt x="2079" y="0"/>
                    </a:moveTo>
                    <a:cubicBezTo>
                      <a:pt x="933" y="0"/>
                      <a:pt x="1" y="919"/>
                      <a:pt x="1" y="2076"/>
                    </a:cubicBezTo>
                    <a:cubicBezTo>
                      <a:pt x="1" y="3222"/>
                      <a:pt x="933" y="4141"/>
                      <a:pt x="2079" y="4141"/>
                    </a:cubicBezTo>
                    <a:cubicBezTo>
                      <a:pt x="3222" y="4141"/>
                      <a:pt x="4155" y="3222"/>
                      <a:pt x="4155" y="2076"/>
                    </a:cubicBezTo>
                    <a:cubicBezTo>
                      <a:pt x="4155" y="919"/>
                      <a:pt x="3222" y="0"/>
                      <a:pt x="20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2592625"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2644316"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2696007"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2747576" y="239016"/>
                <a:ext cx="24139" cy="2680246"/>
              </a:xfrm>
              <a:custGeom>
                <a:avLst/>
                <a:gdLst/>
                <a:ahLst/>
                <a:cxnLst/>
                <a:rect l="l" t="t" r="r" b="b"/>
                <a:pathLst>
                  <a:path w="198" h="21985" extrusionOk="0">
                    <a:moveTo>
                      <a:pt x="1" y="0"/>
                    </a:moveTo>
                    <a:lnTo>
                      <a:pt x="1" y="21985"/>
                    </a:lnTo>
                    <a:lnTo>
                      <a:pt x="198" y="21985"/>
                    </a:lnTo>
                    <a:lnTo>
                      <a:pt x="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2538861" y="239016"/>
                <a:ext cx="24504" cy="2680246"/>
              </a:xfrm>
              <a:custGeom>
                <a:avLst/>
                <a:gdLst/>
                <a:ahLst/>
                <a:cxnLst/>
                <a:rect l="l" t="t" r="r" b="b"/>
                <a:pathLst>
                  <a:path w="201" h="21985" extrusionOk="0">
                    <a:moveTo>
                      <a:pt x="0" y="0"/>
                    </a:moveTo>
                    <a:lnTo>
                      <a:pt x="0" y="21985"/>
                    </a:lnTo>
                    <a:lnTo>
                      <a:pt x="200" y="21985"/>
                    </a:ln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5" name="Google Shape;255;p9"/>
          <p:cNvGrpSpPr/>
          <p:nvPr/>
        </p:nvGrpSpPr>
        <p:grpSpPr>
          <a:xfrm>
            <a:off x="2011941" y="-50"/>
            <a:ext cx="1227074" cy="3534398"/>
            <a:chOff x="2011941" y="-50"/>
            <a:chExt cx="1227074" cy="3534398"/>
          </a:xfrm>
        </p:grpSpPr>
        <p:sp>
          <p:nvSpPr>
            <p:cNvPr id="256" name="Google Shape;256;p9"/>
            <p:cNvSpPr/>
            <p:nvPr/>
          </p:nvSpPr>
          <p:spPr>
            <a:xfrm>
              <a:off x="2011941" y="-50"/>
              <a:ext cx="1227074" cy="353439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rot="5400000">
              <a:off x="2419612" y="468422"/>
              <a:ext cx="410193" cy="410212"/>
            </a:xfrm>
            <a:custGeom>
              <a:avLst/>
              <a:gdLst/>
              <a:ahLst/>
              <a:cxnLst/>
              <a:rect l="l" t="t" r="r" b="b"/>
              <a:pathLst>
                <a:path w="1866" h="1866" extrusionOk="0">
                  <a:moveTo>
                    <a:pt x="933" y="0"/>
                  </a:moveTo>
                  <a:cubicBezTo>
                    <a:pt x="411" y="0"/>
                    <a:pt x="1" y="410"/>
                    <a:pt x="1" y="933"/>
                  </a:cubicBezTo>
                  <a:cubicBezTo>
                    <a:pt x="1" y="1441"/>
                    <a:pt x="411" y="1865"/>
                    <a:pt x="933" y="1865"/>
                  </a:cubicBezTo>
                  <a:cubicBezTo>
                    <a:pt x="1442" y="1865"/>
                    <a:pt x="1866" y="1441"/>
                    <a:pt x="1866" y="933"/>
                  </a:cubicBezTo>
                  <a:cubicBezTo>
                    <a:pt x="1866" y="410"/>
                    <a:pt x="1442"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rot="5400000">
              <a:off x="2699124" y="571415"/>
              <a:ext cx="56275" cy="205106"/>
            </a:xfrm>
            <a:custGeom>
              <a:avLst/>
              <a:gdLst/>
              <a:ahLst/>
              <a:cxnLst/>
              <a:rect l="l" t="t" r="r" b="b"/>
              <a:pathLst>
                <a:path w="256" h="933" extrusionOk="0">
                  <a:moveTo>
                    <a:pt x="1" y="0"/>
                  </a:moveTo>
                  <a:lnTo>
                    <a:pt x="1" y="933"/>
                  </a:lnTo>
                  <a:lnTo>
                    <a:pt x="255" y="933"/>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rot="5400000">
              <a:off x="2401036" y="1196814"/>
              <a:ext cx="450422" cy="410212"/>
            </a:xfrm>
            <a:custGeom>
              <a:avLst/>
              <a:gdLst/>
              <a:ahLst/>
              <a:cxnLst/>
              <a:rect l="l" t="t" r="r" b="b"/>
              <a:pathLst>
                <a:path w="2049" h="1866" extrusionOk="0">
                  <a:moveTo>
                    <a:pt x="1026" y="0"/>
                  </a:moveTo>
                  <a:cubicBezTo>
                    <a:pt x="789" y="0"/>
                    <a:pt x="553" y="92"/>
                    <a:pt x="370" y="275"/>
                  </a:cubicBezTo>
                  <a:cubicBezTo>
                    <a:pt x="0" y="641"/>
                    <a:pt x="0" y="1235"/>
                    <a:pt x="370" y="1591"/>
                  </a:cubicBezTo>
                  <a:cubicBezTo>
                    <a:pt x="553" y="1774"/>
                    <a:pt x="789" y="1865"/>
                    <a:pt x="1026" y="1865"/>
                  </a:cubicBezTo>
                  <a:cubicBezTo>
                    <a:pt x="1263" y="1865"/>
                    <a:pt x="1499" y="1774"/>
                    <a:pt x="1682" y="1591"/>
                  </a:cubicBezTo>
                  <a:cubicBezTo>
                    <a:pt x="2048" y="1235"/>
                    <a:pt x="2048" y="641"/>
                    <a:pt x="1682" y="275"/>
                  </a:cubicBezTo>
                  <a:cubicBezTo>
                    <a:pt x="1499" y="92"/>
                    <a:pt x="1263" y="0"/>
                    <a:pt x="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rot="5400000">
              <a:off x="2606027" y="1381582"/>
              <a:ext cx="183554" cy="183562"/>
            </a:xfrm>
            <a:custGeom>
              <a:avLst/>
              <a:gdLst/>
              <a:ahLst/>
              <a:cxnLst/>
              <a:rect l="l" t="t" r="r" b="b"/>
              <a:pathLst>
                <a:path w="835" h="835" extrusionOk="0">
                  <a:moveTo>
                    <a:pt x="665" y="0"/>
                  </a:moveTo>
                  <a:lnTo>
                    <a:pt x="1" y="651"/>
                  </a:lnTo>
                  <a:lnTo>
                    <a:pt x="184" y="834"/>
                  </a:lnTo>
                  <a:lnTo>
                    <a:pt x="835" y="183"/>
                  </a:lnTo>
                  <a:lnTo>
                    <a:pt x="6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rot="5400000">
              <a:off x="2419612" y="1924985"/>
              <a:ext cx="410194" cy="410212"/>
            </a:xfrm>
            <a:custGeom>
              <a:avLst/>
              <a:gdLst/>
              <a:ahLst/>
              <a:cxnLst/>
              <a:rect l="l" t="t" r="r" b="b"/>
              <a:pathLst>
                <a:path w="1866" h="1866" extrusionOk="0">
                  <a:moveTo>
                    <a:pt x="933" y="0"/>
                  </a:moveTo>
                  <a:cubicBezTo>
                    <a:pt x="425" y="0"/>
                    <a:pt x="1" y="410"/>
                    <a:pt x="1" y="933"/>
                  </a:cubicBezTo>
                  <a:cubicBezTo>
                    <a:pt x="1" y="1441"/>
                    <a:pt x="425" y="1865"/>
                    <a:pt x="933" y="1865"/>
                  </a:cubicBezTo>
                  <a:cubicBezTo>
                    <a:pt x="1459" y="1865"/>
                    <a:pt x="1866" y="1441"/>
                    <a:pt x="1866" y="933"/>
                  </a:cubicBezTo>
                  <a:cubicBezTo>
                    <a:pt x="1866" y="410"/>
                    <a:pt x="1459"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rot="5400000">
              <a:off x="2494128" y="2027868"/>
              <a:ext cx="56275" cy="205326"/>
            </a:xfrm>
            <a:custGeom>
              <a:avLst/>
              <a:gdLst/>
              <a:ahLst/>
              <a:cxnLst/>
              <a:rect l="l" t="t" r="r" b="b"/>
              <a:pathLst>
                <a:path w="256" h="934" extrusionOk="0">
                  <a:moveTo>
                    <a:pt x="1" y="1"/>
                  </a:moveTo>
                  <a:lnTo>
                    <a:pt x="1" y="933"/>
                  </a:lnTo>
                  <a:lnTo>
                    <a:pt x="255" y="933"/>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rot="5400000">
              <a:off x="2419612" y="2655685"/>
              <a:ext cx="410194" cy="410212"/>
            </a:xfrm>
            <a:custGeom>
              <a:avLst/>
              <a:gdLst/>
              <a:ahLst/>
              <a:cxnLst/>
              <a:rect l="l" t="t" r="r" b="b"/>
              <a:pathLst>
                <a:path w="1866" h="1866" extrusionOk="0">
                  <a:moveTo>
                    <a:pt x="933" y="0"/>
                  </a:moveTo>
                  <a:cubicBezTo>
                    <a:pt x="424" y="0"/>
                    <a:pt x="0" y="410"/>
                    <a:pt x="0" y="933"/>
                  </a:cubicBezTo>
                  <a:cubicBezTo>
                    <a:pt x="0" y="1441"/>
                    <a:pt x="424" y="1865"/>
                    <a:pt x="933" y="1865"/>
                  </a:cubicBezTo>
                  <a:cubicBezTo>
                    <a:pt x="1441" y="1865"/>
                    <a:pt x="1865" y="1441"/>
                    <a:pt x="1865" y="933"/>
                  </a:cubicBezTo>
                  <a:cubicBezTo>
                    <a:pt x="1865" y="410"/>
                    <a:pt x="1441"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rot="5400000">
              <a:off x="2522600" y="2730103"/>
              <a:ext cx="205097" cy="56278"/>
            </a:xfrm>
            <a:custGeom>
              <a:avLst/>
              <a:gdLst/>
              <a:ahLst/>
              <a:cxnLst/>
              <a:rect l="l" t="t" r="r" b="b"/>
              <a:pathLst>
                <a:path w="933" h="256" extrusionOk="0">
                  <a:moveTo>
                    <a:pt x="0" y="1"/>
                  </a:moveTo>
                  <a:lnTo>
                    <a:pt x="0" y="255"/>
                  </a:lnTo>
                  <a:lnTo>
                    <a:pt x="933" y="255"/>
                  </a:lnTo>
                  <a:lnTo>
                    <a:pt x="9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5"/>
        <p:cNvGrpSpPr/>
        <p:nvPr/>
      </p:nvGrpSpPr>
      <p:grpSpPr>
        <a:xfrm>
          <a:off x="0" y="0"/>
          <a:ext cx="0" cy="0"/>
          <a:chOff x="0" y="0"/>
          <a:chExt cx="0" cy="0"/>
        </a:xfrm>
      </p:grpSpPr>
      <p:sp>
        <p:nvSpPr>
          <p:cNvPr id="266" name="Google Shape;266;p10"/>
          <p:cNvSpPr>
            <a:spLocks noGrp="1"/>
          </p:cNvSpPr>
          <p:nvPr>
            <p:ph type="pic" idx="2"/>
          </p:nvPr>
        </p:nvSpPr>
        <p:spPr>
          <a:xfrm>
            <a:off x="6125" y="-3200"/>
            <a:ext cx="9144000" cy="5143500"/>
          </a:xfrm>
          <a:prstGeom prst="rect">
            <a:avLst/>
          </a:prstGeom>
          <a:noFill/>
          <a:ln>
            <a:noFill/>
          </a:ln>
        </p:spPr>
      </p:sp>
      <p:sp>
        <p:nvSpPr>
          <p:cNvPr id="267" name="Google Shape;267;p10"/>
          <p:cNvSpPr txBox="1">
            <a:spLocks noGrp="1"/>
          </p:cNvSpPr>
          <p:nvPr>
            <p:ph type="title"/>
          </p:nvPr>
        </p:nvSpPr>
        <p:spPr>
          <a:xfrm>
            <a:off x="2018525" y="3717650"/>
            <a:ext cx="6405600" cy="8694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68" name="Google Shape;268;p10"/>
          <p:cNvGrpSpPr/>
          <p:nvPr/>
        </p:nvGrpSpPr>
        <p:grpSpPr>
          <a:xfrm>
            <a:off x="12" y="-3212"/>
            <a:ext cx="1623093" cy="2694605"/>
            <a:chOff x="4516150" y="1805113"/>
            <a:chExt cx="969300" cy="1609200"/>
          </a:xfrm>
        </p:grpSpPr>
        <p:sp>
          <p:nvSpPr>
            <p:cNvPr id="269" name="Google Shape;269;p10"/>
            <p:cNvSpPr/>
            <p:nvPr/>
          </p:nvSpPr>
          <p:spPr>
            <a:xfrm>
              <a:off x="4516150" y="1805113"/>
              <a:ext cx="969300" cy="160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rot="5400000">
              <a:off x="4686057" y="1920423"/>
              <a:ext cx="629487" cy="630713"/>
            </a:xfrm>
            <a:custGeom>
              <a:avLst/>
              <a:gdLst/>
              <a:ahLst/>
              <a:cxnLst/>
              <a:rect l="l" t="t" r="r" b="b"/>
              <a:pathLst>
                <a:path w="6587" h="6600" extrusionOk="0">
                  <a:moveTo>
                    <a:pt x="3294" y="1"/>
                  </a:moveTo>
                  <a:cubicBezTo>
                    <a:pt x="1469" y="1"/>
                    <a:pt x="1" y="1482"/>
                    <a:pt x="1" y="3307"/>
                  </a:cubicBezTo>
                  <a:cubicBezTo>
                    <a:pt x="1" y="5114"/>
                    <a:pt x="1469" y="6600"/>
                    <a:pt x="3294" y="6600"/>
                  </a:cubicBezTo>
                  <a:cubicBezTo>
                    <a:pt x="5115" y="6600"/>
                    <a:pt x="6586" y="5114"/>
                    <a:pt x="6586" y="3307"/>
                  </a:cubicBezTo>
                  <a:cubicBezTo>
                    <a:pt x="6586" y="1482"/>
                    <a:pt x="5115" y="1"/>
                    <a:pt x="3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rot="5400000">
              <a:off x="4833227" y="2067541"/>
              <a:ext cx="335146" cy="336476"/>
            </a:xfrm>
            <a:custGeom>
              <a:avLst/>
              <a:gdLst/>
              <a:ahLst/>
              <a:cxnLst/>
              <a:rect l="l" t="t" r="r" b="b"/>
              <a:pathLst>
                <a:path w="3507" h="3521" extrusionOk="0">
                  <a:moveTo>
                    <a:pt x="1754" y="0"/>
                  </a:moveTo>
                  <a:cubicBezTo>
                    <a:pt x="794" y="0"/>
                    <a:pt x="0" y="790"/>
                    <a:pt x="0" y="1767"/>
                  </a:cubicBezTo>
                  <a:cubicBezTo>
                    <a:pt x="0" y="2727"/>
                    <a:pt x="794" y="3520"/>
                    <a:pt x="1754" y="3520"/>
                  </a:cubicBezTo>
                  <a:cubicBezTo>
                    <a:pt x="2727" y="3520"/>
                    <a:pt x="3507" y="2727"/>
                    <a:pt x="3507" y="1767"/>
                  </a:cubicBezTo>
                  <a:cubicBezTo>
                    <a:pt x="3507" y="790"/>
                    <a:pt x="2727"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5400000">
              <a:off x="4742822" y="1978429"/>
              <a:ext cx="515955" cy="514700"/>
            </a:xfrm>
            <a:custGeom>
              <a:avLst/>
              <a:gdLst/>
              <a:ahLst/>
              <a:cxnLst/>
              <a:rect l="l" t="t" r="r" b="b"/>
              <a:pathLst>
                <a:path w="5399" h="5386" extrusionOk="0">
                  <a:moveTo>
                    <a:pt x="2700" y="340"/>
                  </a:moveTo>
                  <a:cubicBezTo>
                    <a:pt x="3998" y="340"/>
                    <a:pt x="5060" y="1401"/>
                    <a:pt x="5060" y="2700"/>
                  </a:cubicBezTo>
                  <a:cubicBezTo>
                    <a:pt x="5060" y="3999"/>
                    <a:pt x="3998" y="5046"/>
                    <a:pt x="2700" y="5046"/>
                  </a:cubicBezTo>
                  <a:cubicBezTo>
                    <a:pt x="1401" y="5046"/>
                    <a:pt x="339" y="3999"/>
                    <a:pt x="339" y="2700"/>
                  </a:cubicBezTo>
                  <a:cubicBezTo>
                    <a:pt x="339" y="1401"/>
                    <a:pt x="1401" y="340"/>
                    <a:pt x="2700" y="340"/>
                  </a:cubicBezTo>
                  <a:close/>
                  <a:moveTo>
                    <a:pt x="2700" y="1"/>
                  </a:moveTo>
                  <a:cubicBezTo>
                    <a:pt x="1214" y="1"/>
                    <a:pt x="0" y="1201"/>
                    <a:pt x="0" y="2700"/>
                  </a:cubicBezTo>
                  <a:cubicBezTo>
                    <a:pt x="0" y="4182"/>
                    <a:pt x="1214" y="5386"/>
                    <a:pt x="2700" y="5386"/>
                  </a:cubicBezTo>
                  <a:cubicBezTo>
                    <a:pt x="4182" y="5386"/>
                    <a:pt x="5399" y="4182"/>
                    <a:pt x="5399" y="2700"/>
                  </a:cubicBezTo>
                  <a:cubicBezTo>
                    <a:pt x="5399" y="1201"/>
                    <a:pt x="4182"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rot="5400000">
              <a:off x="4686104" y="2668360"/>
              <a:ext cx="629391" cy="630713"/>
            </a:xfrm>
            <a:custGeom>
              <a:avLst/>
              <a:gdLst/>
              <a:ahLst/>
              <a:cxnLst/>
              <a:rect l="l" t="t" r="r" b="b"/>
              <a:pathLst>
                <a:path w="6586" h="6600" extrusionOk="0">
                  <a:moveTo>
                    <a:pt x="3293" y="1"/>
                  </a:moveTo>
                  <a:cubicBezTo>
                    <a:pt x="1472" y="1"/>
                    <a:pt x="0" y="1482"/>
                    <a:pt x="0" y="3307"/>
                  </a:cubicBezTo>
                  <a:cubicBezTo>
                    <a:pt x="0" y="5114"/>
                    <a:pt x="1472" y="6600"/>
                    <a:pt x="3293" y="6600"/>
                  </a:cubicBezTo>
                  <a:cubicBezTo>
                    <a:pt x="5118" y="6600"/>
                    <a:pt x="6586" y="5114"/>
                    <a:pt x="6586" y="3307"/>
                  </a:cubicBezTo>
                  <a:cubicBezTo>
                    <a:pt x="6586" y="1482"/>
                    <a:pt x="5118" y="1"/>
                    <a:pt x="3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0"/>
            <p:cNvSpPr/>
            <p:nvPr/>
          </p:nvSpPr>
          <p:spPr>
            <a:xfrm rot="5400000">
              <a:off x="4833370" y="2815670"/>
              <a:ext cx="334860" cy="336476"/>
            </a:xfrm>
            <a:custGeom>
              <a:avLst/>
              <a:gdLst/>
              <a:ahLst/>
              <a:cxnLst/>
              <a:rect l="l" t="t" r="r" b="b"/>
              <a:pathLst>
                <a:path w="3504" h="3521" extrusionOk="0">
                  <a:moveTo>
                    <a:pt x="1750" y="0"/>
                  </a:moveTo>
                  <a:cubicBezTo>
                    <a:pt x="777" y="0"/>
                    <a:pt x="0" y="790"/>
                    <a:pt x="0" y="1767"/>
                  </a:cubicBezTo>
                  <a:cubicBezTo>
                    <a:pt x="0" y="2727"/>
                    <a:pt x="777" y="3520"/>
                    <a:pt x="1750" y="3520"/>
                  </a:cubicBezTo>
                  <a:cubicBezTo>
                    <a:pt x="2713" y="3520"/>
                    <a:pt x="3503" y="2727"/>
                    <a:pt x="3503" y="1767"/>
                  </a:cubicBezTo>
                  <a:cubicBezTo>
                    <a:pt x="3503" y="790"/>
                    <a:pt x="2713" y="0"/>
                    <a:pt x="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rot="5400000">
              <a:off x="4742775" y="2726367"/>
              <a:ext cx="516051" cy="514700"/>
            </a:xfrm>
            <a:custGeom>
              <a:avLst/>
              <a:gdLst/>
              <a:ahLst/>
              <a:cxnLst/>
              <a:rect l="l" t="t" r="r" b="b"/>
              <a:pathLst>
                <a:path w="5400" h="5386" extrusionOk="0">
                  <a:moveTo>
                    <a:pt x="2700" y="340"/>
                  </a:moveTo>
                  <a:cubicBezTo>
                    <a:pt x="4002" y="340"/>
                    <a:pt x="5060" y="1401"/>
                    <a:pt x="5060" y="2700"/>
                  </a:cubicBezTo>
                  <a:cubicBezTo>
                    <a:pt x="5060" y="3999"/>
                    <a:pt x="4002" y="5046"/>
                    <a:pt x="2700" y="5046"/>
                  </a:cubicBezTo>
                  <a:cubicBezTo>
                    <a:pt x="1401" y="5046"/>
                    <a:pt x="340" y="3999"/>
                    <a:pt x="340" y="2700"/>
                  </a:cubicBezTo>
                  <a:cubicBezTo>
                    <a:pt x="340" y="1401"/>
                    <a:pt x="1401" y="340"/>
                    <a:pt x="2700" y="340"/>
                  </a:cubicBezTo>
                  <a:close/>
                  <a:moveTo>
                    <a:pt x="2700" y="1"/>
                  </a:moveTo>
                  <a:cubicBezTo>
                    <a:pt x="1218" y="1"/>
                    <a:pt x="1" y="1201"/>
                    <a:pt x="1" y="2700"/>
                  </a:cubicBezTo>
                  <a:cubicBezTo>
                    <a:pt x="1" y="4182"/>
                    <a:pt x="1218" y="5386"/>
                    <a:pt x="2700" y="5386"/>
                  </a:cubicBezTo>
                  <a:cubicBezTo>
                    <a:pt x="4186" y="5386"/>
                    <a:pt x="5400" y="4182"/>
                    <a:pt x="5400" y="2700"/>
                  </a:cubicBezTo>
                  <a:cubicBezTo>
                    <a:pt x="5400" y="1201"/>
                    <a:pt x="4186"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67" y="2691416"/>
            <a:ext cx="1623012" cy="1474489"/>
            <a:chOff x="1245813" y="1945925"/>
            <a:chExt cx="1910100" cy="1604100"/>
          </a:xfrm>
        </p:grpSpPr>
        <p:sp>
          <p:nvSpPr>
            <p:cNvPr id="277" name="Google Shape;277;p10"/>
            <p:cNvSpPr/>
            <p:nvPr/>
          </p:nvSpPr>
          <p:spPr>
            <a:xfrm>
              <a:off x="1245813" y="1945925"/>
              <a:ext cx="1910100" cy="160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0"/>
            <p:cNvSpPr/>
            <p:nvPr/>
          </p:nvSpPr>
          <p:spPr>
            <a:xfrm>
              <a:off x="1569526" y="2201021"/>
              <a:ext cx="161138" cy="1093908"/>
            </a:xfrm>
            <a:custGeom>
              <a:avLst/>
              <a:gdLst/>
              <a:ahLst/>
              <a:cxnLst/>
              <a:rect l="l" t="t" r="r" b="b"/>
              <a:pathLst>
                <a:path w="1201" h="8153" extrusionOk="0">
                  <a:moveTo>
                    <a:pt x="1" y="1"/>
                  </a:moveTo>
                  <a:lnTo>
                    <a:pt x="1" y="8153"/>
                  </a:lnTo>
                  <a:lnTo>
                    <a:pt x="1201" y="8153"/>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1569526" y="2299772"/>
              <a:ext cx="161138" cy="309133"/>
            </a:xfrm>
            <a:custGeom>
              <a:avLst/>
              <a:gdLst/>
              <a:ahLst/>
              <a:cxnLst/>
              <a:rect l="l" t="t" r="r" b="b"/>
              <a:pathLst>
                <a:path w="1201" h="2304" extrusionOk="0">
                  <a:moveTo>
                    <a:pt x="1" y="1"/>
                  </a:moveTo>
                  <a:lnTo>
                    <a:pt x="1" y="2303"/>
                  </a:lnTo>
                  <a:lnTo>
                    <a:pt x="1201" y="2303"/>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0"/>
            <p:cNvSpPr/>
            <p:nvPr/>
          </p:nvSpPr>
          <p:spPr>
            <a:xfrm>
              <a:off x="1569526" y="2441726"/>
              <a:ext cx="161138" cy="26969"/>
            </a:xfrm>
            <a:custGeom>
              <a:avLst/>
              <a:gdLst/>
              <a:ahLst/>
              <a:cxnLst/>
              <a:rect l="l" t="t" r="r" b="b"/>
              <a:pathLst>
                <a:path w="1201" h="201" extrusionOk="0">
                  <a:moveTo>
                    <a:pt x="1" y="1"/>
                  </a:moveTo>
                  <a:lnTo>
                    <a:pt x="1" y="201"/>
                  </a:lnTo>
                  <a:lnTo>
                    <a:pt x="1201" y="20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0"/>
            <p:cNvSpPr/>
            <p:nvPr/>
          </p:nvSpPr>
          <p:spPr>
            <a:xfrm>
              <a:off x="1935407" y="2201021"/>
              <a:ext cx="163017" cy="1093908"/>
            </a:xfrm>
            <a:custGeom>
              <a:avLst/>
              <a:gdLst/>
              <a:ahLst/>
              <a:cxnLst/>
              <a:rect l="l" t="t" r="r" b="b"/>
              <a:pathLst>
                <a:path w="1215" h="8153" extrusionOk="0">
                  <a:moveTo>
                    <a:pt x="0" y="1"/>
                  </a:moveTo>
                  <a:lnTo>
                    <a:pt x="0" y="8153"/>
                  </a:lnTo>
                  <a:lnTo>
                    <a:pt x="1214" y="8153"/>
                  </a:lnTo>
                  <a:lnTo>
                    <a:pt x="1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a:off x="1935407" y="2593744"/>
              <a:ext cx="163017" cy="308999"/>
            </a:xfrm>
            <a:custGeom>
              <a:avLst/>
              <a:gdLst/>
              <a:ahLst/>
              <a:cxnLst/>
              <a:rect l="l" t="t" r="r" b="b"/>
              <a:pathLst>
                <a:path w="1215" h="2303" extrusionOk="0">
                  <a:moveTo>
                    <a:pt x="0" y="0"/>
                  </a:moveTo>
                  <a:lnTo>
                    <a:pt x="0" y="2303"/>
                  </a:lnTo>
                  <a:lnTo>
                    <a:pt x="1214" y="2303"/>
                  </a:lnTo>
                  <a:lnTo>
                    <a:pt x="12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0"/>
            <p:cNvSpPr/>
            <p:nvPr/>
          </p:nvSpPr>
          <p:spPr>
            <a:xfrm>
              <a:off x="1935407" y="2735698"/>
              <a:ext cx="163017" cy="26432"/>
            </a:xfrm>
            <a:custGeom>
              <a:avLst/>
              <a:gdLst/>
              <a:ahLst/>
              <a:cxnLst/>
              <a:rect l="l" t="t" r="r" b="b"/>
              <a:pathLst>
                <a:path w="1215" h="197" extrusionOk="0">
                  <a:moveTo>
                    <a:pt x="0" y="0"/>
                  </a:moveTo>
                  <a:lnTo>
                    <a:pt x="0" y="197"/>
                  </a:lnTo>
                  <a:lnTo>
                    <a:pt x="1214" y="197"/>
                  </a:lnTo>
                  <a:lnTo>
                    <a:pt x="1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0"/>
            <p:cNvSpPr/>
            <p:nvPr/>
          </p:nvSpPr>
          <p:spPr>
            <a:xfrm>
              <a:off x="2303033" y="2201021"/>
              <a:ext cx="161541" cy="1093908"/>
            </a:xfrm>
            <a:custGeom>
              <a:avLst/>
              <a:gdLst/>
              <a:ahLst/>
              <a:cxnLst/>
              <a:rect l="l" t="t" r="r" b="b"/>
              <a:pathLst>
                <a:path w="1204" h="8153" extrusionOk="0">
                  <a:moveTo>
                    <a:pt x="0" y="1"/>
                  </a:moveTo>
                  <a:lnTo>
                    <a:pt x="0" y="8153"/>
                  </a:lnTo>
                  <a:lnTo>
                    <a:pt x="1204" y="8153"/>
                  </a:lnTo>
                  <a:lnTo>
                    <a:pt x="1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a:off x="2303033" y="2794332"/>
              <a:ext cx="161541" cy="309133"/>
            </a:xfrm>
            <a:custGeom>
              <a:avLst/>
              <a:gdLst/>
              <a:ahLst/>
              <a:cxnLst/>
              <a:rect l="l" t="t" r="r" b="b"/>
              <a:pathLst>
                <a:path w="1204" h="2304" extrusionOk="0">
                  <a:moveTo>
                    <a:pt x="0" y="1"/>
                  </a:moveTo>
                  <a:lnTo>
                    <a:pt x="0" y="2303"/>
                  </a:lnTo>
                  <a:lnTo>
                    <a:pt x="1204" y="2303"/>
                  </a:lnTo>
                  <a:lnTo>
                    <a:pt x="12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0"/>
            <p:cNvSpPr/>
            <p:nvPr/>
          </p:nvSpPr>
          <p:spPr>
            <a:xfrm>
              <a:off x="2303033" y="2936823"/>
              <a:ext cx="161541" cy="26432"/>
            </a:xfrm>
            <a:custGeom>
              <a:avLst/>
              <a:gdLst/>
              <a:ahLst/>
              <a:cxnLst/>
              <a:rect l="l" t="t" r="r" b="b"/>
              <a:pathLst>
                <a:path w="1204" h="197" extrusionOk="0">
                  <a:moveTo>
                    <a:pt x="0" y="0"/>
                  </a:moveTo>
                  <a:lnTo>
                    <a:pt x="0" y="197"/>
                  </a:lnTo>
                  <a:lnTo>
                    <a:pt x="1204" y="197"/>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0"/>
            <p:cNvSpPr/>
            <p:nvPr/>
          </p:nvSpPr>
          <p:spPr>
            <a:xfrm>
              <a:off x="2669183" y="2201021"/>
              <a:ext cx="163017" cy="1093908"/>
            </a:xfrm>
            <a:custGeom>
              <a:avLst/>
              <a:gdLst/>
              <a:ahLst/>
              <a:cxnLst/>
              <a:rect l="l" t="t" r="r" b="b"/>
              <a:pathLst>
                <a:path w="1215" h="8153" extrusionOk="0">
                  <a:moveTo>
                    <a:pt x="1" y="1"/>
                  </a:moveTo>
                  <a:lnTo>
                    <a:pt x="1" y="8153"/>
                  </a:lnTo>
                  <a:lnTo>
                    <a:pt x="1215" y="8153"/>
                  </a:lnTo>
                  <a:lnTo>
                    <a:pt x="1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0"/>
            <p:cNvSpPr/>
            <p:nvPr/>
          </p:nvSpPr>
          <p:spPr>
            <a:xfrm>
              <a:off x="2669183" y="2356661"/>
              <a:ext cx="163017" cy="309133"/>
            </a:xfrm>
            <a:custGeom>
              <a:avLst/>
              <a:gdLst/>
              <a:ahLst/>
              <a:cxnLst/>
              <a:rect l="l" t="t" r="r" b="b"/>
              <a:pathLst>
                <a:path w="1215" h="2304" extrusionOk="0">
                  <a:moveTo>
                    <a:pt x="1" y="0"/>
                  </a:moveTo>
                  <a:lnTo>
                    <a:pt x="1" y="2303"/>
                  </a:lnTo>
                  <a:lnTo>
                    <a:pt x="1215" y="2303"/>
                  </a:lnTo>
                  <a:lnTo>
                    <a:pt x="12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0"/>
            <p:cNvSpPr/>
            <p:nvPr/>
          </p:nvSpPr>
          <p:spPr>
            <a:xfrm>
              <a:off x="2669183" y="2498615"/>
              <a:ext cx="163017" cy="26969"/>
            </a:xfrm>
            <a:custGeom>
              <a:avLst/>
              <a:gdLst/>
              <a:ahLst/>
              <a:cxnLst/>
              <a:rect l="l" t="t" r="r" b="b"/>
              <a:pathLst>
                <a:path w="1215" h="201" extrusionOk="0">
                  <a:moveTo>
                    <a:pt x="1" y="1"/>
                  </a:moveTo>
                  <a:lnTo>
                    <a:pt x="1" y="201"/>
                  </a:lnTo>
                  <a:lnTo>
                    <a:pt x="1215" y="201"/>
                  </a:lnTo>
                  <a:lnTo>
                    <a:pt x="1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10"/>
          <p:cNvGrpSpPr/>
          <p:nvPr/>
        </p:nvGrpSpPr>
        <p:grpSpPr>
          <a:xfrm rot="5400000">
            <a:off x="316738" y="3843172"/>
            <a:ext cx="977626" cy="1623039"/>
            <a:chOff x="1462350" y="451275"/>
            <a:chExt cx="989700" cy="1609200"/>
          </a:xfrm>
        </p:grpSpPr>
        <p:sp>
          <p:nvSpPr>
            <p:cNvPr id="291" name="Google Shape;291;p10"/>
            <p:cNvSpPr/>
            <p:nvPr/>
          </p:nvSpPr>
          <p:spPr>
            <a:xfrm>
              <a:off x="1462350" y="451275"/>
              <a:ext cx="989700" cy="160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10"/>
            <p:cNvGrpSpPr/>
            <p:nvPr/>
          </p:nvGrpSpPr>
          <p:grpSpPr>
            <a:xfrm rot="5400000">
              <a:off x="1394625" y="907896"/>
              <a:ext cx="1125042" cy="695958"/>
              <a:chOff x="728133" y="1158927"/>
              <a:chExt cx="1236581" cy="764873"/>
            </a:xfrm>
          </p:grpSpPr>
          <p:sp>
            <p:nvSpPr>
              <p:cNvPr id="293" name="Google Shape;293;p10"/>
              <p:cNvSpPr/>
              <p:nvPr/>
            </p:nvSpPr>
            <p:spPr>
              <a:xfrm>
                <a:off x="728133" y="1158927"/>
                <a:ext cx="1236581" cy="764873"/>
              </a:xfrm>
              <a:custGeom>
                <a:avLst/>
                <a:gdLst/>
                <a:ahLst/>
                <a:cxnLst/>
                <a:rect l="l" t="t" r="r" b="b"/>
                <a:pathLst>
                  <a:path w="12633" h="7814" extrusionOk="0">
                    <a:moveTo>
                      <a:pt x="1" y="1"/>
                    </a:moveTo>
                    <a:lnTo>
                      <a:pt x="1" y="7814"/>
                    </a:lnTo>
                    <a:lnTo>
                      <a:pt x="12633" y="7814"/>
                    </a:lnTo>
                    <a:lnTo>
                      <a:pt x="126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0"/>
              <p:cNvSpPr/>
              <p:nvPr/>
            </p:nvSpPr>
            <p:spPr>
              <a:xfrm>
                <a:off x="1057416" y="1723230"/>
                <a:ext cx="579675" cy="182653"/>
              </a:xfrm>
              <a:custGeom>
                <a:avLst/>
                <a:gdLst/>
                <a:ahLst/>
                <a:cxnLst/>
                <a:rect l="l" t="t" r="r" b="b"/>
                <a:pathLst>
                  <a:path w="5922" h="1866" extrusionOk="0">
                    <a:moveTo>
                      <a:pt x="581" y="0"/>
                    </a:moveTo>
                    <a:lnTo>
                      <a:pt x="1" y="1866"/>
                    </a:lnTo>
                    <a:lnTo>
                      <a:pt x="5922" y="1866"/>
                    </a:lnTo>
                    <a:lnTo>
                      <a:pt x="5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0"/>
              <p:cNvSpPr/>
              <p:nvPr/>
            </p:nvSpPr>
            <p:spPr>
              <a:xfrm>
                <a:off x="728133" y="1866924"/>
                <a:ext cx="1236581" cy="56871"/>
              </a:xfrm>
              <a:custGeom>
                <a:avLst/>
                <a:gdLst/>
                <a:ahLst/>
                <a:cxnLst/>
                <a:rect l="l" t="t" r="r" b="b"/>
                <a:pathLst>
                  <a:path w="12633" h="581" extrusionOk="0">
                    <a:moveTo>
                      <a:pt x="1" y="1"/>
                    </a:moveTo>
                    <a:lnTo>
                      <a:pt x="1" y="581"/>
                    </a:lnTo>
                    <a:lnTo>
                      <a:pt x="12633" y="581"/>
                    </a:lnTo>
                    <a:lnTo>
                      <a:pt x="12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0"/>
              <p:cNvSpPr/>
              <p:nvPr/>
            </p:nvSpPr>
            <p:spPr>
              <a:xfrm>
                <a:off x="876232" y="1346767"/>
                <a:ext cx="942143" cy="325468"/>
              </a:xfrm>
              <a:custGeom>
                <a:avLst/>
                <a:gdLst/>
                <a:ahLst/>
                <a:cxnLst/>
                <a:rect l="l" t="t" r="r" b="b"/>
                <a:pathLst>
                  <a:path w="9625" h="3325" extrusionOk="0">
                    <a:moveTo>
                      <a:pt x="919" y="1"/>
                    </a:moveTo>
                    <a:cubicBezTo>
                      <a:pt x="410" y="1"/>
                      <a:pt x="0" y="411"/>
                      <a:pt x="0" y="920"/>
                    </a:cubicBezTo>
                    <a:lnTo>
                      <a:pt x="0" y="2405"/>
                    </a:lnTo>
                    <a:cubicBezTo>
                      <a:pt x="0" y="2914"/>
                      <a:pt x="410" y="3324"/>
                      <a:pt x="919" y="3324"/>
                    </a:cubicBezTo>
                    <a:lnTo>
                      <a:pt x="8705" y="3324"/>
                    </a:lnTo>
                    <a:cubicBezTo>
                      <a:pt x="9200" y="3324"/>
                      <a:pt x="9624" y="2914"/>
                      <a:pt x="9624" y="2405"/>
                    </a:cubicBezTo>
                    <a:lnTo>
                      <a:pt x="9624" y="920"/>
                    </a:lnTo>
                    <a:cubicBezTo>
                      <a:pt x="9624" y="411"/>
                      <a:pt x="9200" y="1"/>
                      <a:pt x="8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0"/>
              <p:cNvSpPr/>
              <p:nvPr/>
            </p:nvSpPr>
            <p:spPr>
              <a:xfrm>
                <a:off x="953854" y="1413230"/>
                <a:ext cx="192344" cy="192638"/>
              </a:xfrm>
              <a:custGeom>
                <a:avLst/>
                <a:gdLst/>
                <a:ahLst/>
                <a:cxnLst/>
                <a:rect l="l" t="t" r="r" b="b"/>
                <a:pathLst>
                  <a:path w="1965" h="1968" extrusionOk="0">
                    <a:moveTo>
                      <a:pt x="974" y="0"/>
                    </a:moveTo>
                    <a:cubicBezTo>
                      <a:pt x="438" y="0"/>
                      <a:pt x="1" y="441"/>
                      <a:pt x="1" y="990"/>
                    </a:cubicBezTo>
                    <a:cubicBezTo>
                      <a:pt x="1" y="1526"/>
                      <a:pt x="438" y="1967"/>
                      <a:pt x="974" y="1967"/>
                    </a:cubicBezTo>
                    <a:cubicBezTo>
                      <a:pt x="1527" y="1967"/>
                      <a:pt x="1964" y="1526"/>
                      <a:pt x="1964" y="990"/>
                    </a:cubicBezTo>
                    <a:cubicBezTo>
                      <a:pt x="1964" y="441"/>
                      <a:pt x="1527" y="0"/>
                      <a:pt x="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0"/>
              <p:cNvSpPr/>
              <p:nvPr/>
            </p:nvSpPr>
            <p:spPr>
              <a:xfrm>
                <a:off x="1548403" y="1413230"/>
                <a:ext cx="192246" cy="192638"/>
              </a:xfrm>
              <a:custGeom>
                <a:avLst/>
                <a:gdLst/>
                <a:ahLst/>
                <a:cxnLst/>
                <a:rect l="l" t="t" r="r" b="b"/>
                <a:pathLst>
                  <a:path w="1964" h="1968" extrusionOk="0">
                    <a:moveTo>
                      <a:pt x="977" y="0"/>
                    </a:moveTo>
                    <a:cubicBezTo>
                      <a:pt x="438" y="0"/>
                      <a:pt x="0" y="441"/>
                      <a:pt x="0" y="990"/>
                    </a:cubicBezTo>
                    <a:cubicBezTo>
                      <a:pt x="0" y="1526"/>
                      <a:pt x="438" y="1967"/>
                      <a:pt x="977" y="1967"/>
                    </a:cubicBezTo>
                    <a:cubicBezTo>
                      <a:pt x="1526" y="1967"/>
                      <a:pt x="1964" y="1526"/>
                      <a:pt x="1964" y="990"/>
                    </a:cubicBezTo>
                    <a:cubicBezTo>
                      <a:pt x="1964" y="441"/>
                      <a:pt x="1526" y="0"/>
                      <a:pt x="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99"/>
        <p:cNvGrpSpPr/>
        <p:nvPr/>
      </p:nvGrpSpPr>
      <p:grpSpPr>
        <a:xfrm>
          <a:off x="0" y="0"/>
          <a:ext cx="0" cy="0"/>
          <a:chOff x="0" y="0"/>
          <a:chExt cx="0" cy="0"/>
        </a:xfrm>
      </p:grpSpPr>
      <p:sp>
        <p:nvSpPr>
          <p:cNvPr id="300" name="Google Shape;300;p11"/>
          <p:cNvSpPr txBox="1">
            <a:spLocks noGrp="1"/>
          </p:cNvSpPr>
          <p:nvPr>
            <p:ph type="title" hasCustomPrompt="1"/>
          </p:nvPr>
        </p:nvSpPr>
        <p:spPr>
          <a:xfrm>
            <a:off x="4170479" y="2100700"/>
            <a:ext cx="4260300" cy="7680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9600"/>
              <a:buNone/>
              <a:defRPr sz="5100" b="0">
                <a:solidFill>
                  <a:schemeClr val="lt1"/>
                </a:solidFill>
                <a:latin typeface="Anton"/>
                <a:ea typeface="Anton"/>
                <a:cs typeface="Anton"/>
                <a:sym typeface="Anton"/>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01" name="Google Shape;301;p11"/>
          <p:cNvSpPr txBox="1">
            <a:spLocks noGrp="1"/>
          </p:cNvSpPr>
          <p:nvPr>
            <p:ph type="subTitle" idx="1"/>
          </p:nvPr>
        </p:nvSpPr>
        <p:spPr>
          <a:xfrm>
            <a:off x="4170475" y="2737575"/>
            <a:ext cx="4260300" cy="40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atin typeface="Albert Sans"/>
                <a:ea typeface="Albert Sans"/>
                <a:cs typeface="Albert Sans"/>
                <a:sym typeface="Albert Sans"/>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02" name="Google Shape;302;p11"/>
          <p:cNvGrpSpPr/>
          <p:nvPr/>
        </p:nvGrpSpPr>
        <p:grpSpPr>
          <a:xfrm>
            <a:off x="0" y="-26425"/>
            <a:ext cx="969300" cy="2439416"/>
            <a:chOff x="5796600" y="3800"/>
            <a:chExt cx="969300" cy="2409300"/>
          </a:xfrm>
        </p:grpSpPr>
        <p:sp>
          <p:nvSpPr>
            <p:cNvPr id="303" name="Google Shape;303;p11"/>
            <p:cNvSpPr/>
            <p:nvPr/>
          </p:nvSpPr>
          <p:spPr>
            <a:xfrm>
              <a:off x="5796600" y="3800"/>
              <a:ext cx="969300" cy="240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11"/>
            <p:cNvGrpSpPr/>
            <p:nvPr/>
          </p:nvGrpSpPr>
          <p:grpSpPr>
            <a:xfrm>
              <a:off x="5913668" y="155693"/>
              <a:ext cx="735164" cy="2105525"/>
              <a:chOff x="3643703" y="415492"/>
              <a:chExt cx="1664397" cy="4766866"/>
            </a:xfrm>
          </p:grpSpPr>
          <p:sp>
            <p:nvSpPr>
              <p:cNvPr id="305" name="Google Shape;305;p11"/>
              <p:cNvSpPr/>
              <p:nvPr/>
            </p:nvSpPr>
            <p:spPr>
              <a:xfrm>
                <a:off x="3643703" y="2888811"/>
                <a:ext cx="1664397" cy="2293547"/>
              </a:xfrm>
              <a:custGeom>
                <a:avLst/>
                <a:gdLst/>
                <a:ahLst/>
                <a:cxnLst/>
                <a:rect l="l" t="t" r="r" b="b"/>
                <a:pathLst>
                  <a:path w="14185" h="19547" extrusionOk="0">
                    <a:moveTo>
                      <a:pt x="6890" y="1"/>
                    </a:moveTo>
                    <a:cubicBezTo>
                      <a:pt x="6395" y="269"/>
                      <a:pt x="5418" y="794"/>
                      <a:pt x="5418" y="794"/>
                    </a:cubicBezTo>
                    <a:lnTo>
                      <a:pt x="162" y="18554"/>
                    </a:lnTo>
                    <a:cubicBezTo>
                      <a:pt x="0" y="19113"/>
                      <a:pt x="453" y="19547"/>
                      <a:pt x="919" y="19547"/>
                    </a:cubicBezTo>
                    <a:cubicBezTo>
                      <a:pt x="1136" y="19547"/>
                      <a:pt x="1356" y="19452"/>
                      <a:pt x="1518" y="19232"/>
                    </a:cubicBezTo>
                    <a:cubicBezTo>
                      <a:pt x="3017" y="17211"/>
                      <a:pt x="5730" y="13694"/>
                      <a:pt x="7087" y="11927"/>
                    </a:cubicBezTo>
                    <a:cubicBezTo>
                      <a:pt x="8443" y="13694"/>
                      <a:pt x="11169" y="17211"/>
                      <a:pt x="12655" y="19232"/>
                    </a:cubicBezTo>
                    <a:cubicBezTo>
                      <a:pt x="12821" y="19452"/>
                      <a:pt x="13045" y="19547"/>
                      <a:pt x="13264" y="19547"/>
                    </a:cubicBezTo>
                    <a:cubicBezTo>
                      <a:pt x="13734" y="19547"/>
                      <a:pt x="14185" y="19113"/>
                      <a:pt x="14011" y="18554"/>
                    </a:cubicBezTo>
                    <a:lnTo>
                      <a:pt x="8769" y="794"/>
                    </a:lnTo>
                    <a:cubicBezTo>
                      <a:pt x="8769" y="794"/>
                      <a:pt x="7778" y="269"/>
                      <a:pt x="7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a:off x="4279426" y="3636474"/>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4279426" y="3306643"/>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4279426" y="3966774"/>
                <a:ext cx="393190" cy="167202"/>
              </a:xfrm>
              <a:custGeom>
                <a:avLst/>
                <a:gdLst/>
                <a:ahLst/>
                <a:cxnLst/>
                <a:rect l="l" t="t" r="r" b="b"/>
                <a:pathLst>
                  <a:path w="3351" h="1425" extrusionOk="0">
                    <a:moveTo>
                      <a:pt x="0" y="0"/>
                    </a:moveTo>
                    <a:lnTo>
                      <a:pt x="0" y="1425"/>
                    </a:lnTo>
                    <a:lnTo>
                      <a:pt x="3351" y="1425"/>
                    </a:lnTo>
                    <a:lnTo>
                      <a:pt x="33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4390777" y="627634"/>
                <a:ext cx="170840" cy="2616218"/>
              </a:xfrm>
              <a:custGeom>
                <a:avLst/>
                <a:gdLst/>
                <a:ahLst/>
                <a:cxnLst/>
                <a:rect l="l" t="t" r="r" b="b"/>
                <a:pathLst>
                  <a:path w="1456" h="22297" extrusionOk="0">
                    <a:moveTo>
                      <a:pt x="1" y="0"/>
                    </a:moveTo>
                    <a:lnTo>
                      <a:pt x="1" y="22297"/>
                    </a:lnTo>
                    <a:lnTo>
                      <a:pt x="1455" y="22297"/>
                    </a:lnTo>
                    <a:lnTo>
                      <a:pt x="14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a:off x="4312749" y="415492"/>
                <a:ext cx="326895" cy="624809"/>
              </a:xfrm>
              <a:custGeom>
                <a:avLst/>
                <a:gdLst/>
                <a:ahLst/>
                <a:cxnLst/>
                <a:rect l="l" t="t" r="r" b="b"/>
                <a:pathLst>
                  <a:path w="2786" h="5325" extrusionOk="0">
                    <a:moveTo>
                      <a:pt x="1391" y="1"/>
                    </a:moveTo>
                    <a:cubicBezTo>
                      <a:pt x="992" y="1"/>
                      <a:pt x="593" y="255"/>
                      <a:pt x="537" y="764"/>
                    </a:cubicBezTo>
                    <a:lnTo>
                      <a:pt x="1" y="5325"/>
                    </a:lnTo>
                    <a:lnTo>
                      <a:pt x="2785" y="5325"/>
                    </a:lnTo>
                    <a:lnTo>
                      <a:pt x="2246" y="764"/>
                    </a:lnTo>
                    <a:cubicBezTo>
                      <a:pt x="2190" y="255"/>
                      <a:pt x="1791" y="1"/>
                      <a:pt x="1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1"/>
              <p:cNvSpPr/>
              <p:nvPr/>
            </p:nvSpPr>
            <p:spPr>
              <a:xfrm>
                <a:off x="4425391"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4488283" y="544795"/>
                <a:ext cx="39894" cy="3422075"/>
              </a:xfrm>
              <a:custGeom>
                <a:avLst/>
                <a:gdLst/>
                <a:ahLst/>
                <a:cxnLst/>
                <a:rect l="l" t="t" r="r" b="b"/>
                <a:pathLst>
                  <a:path w="340" h="29165" extrusionOk="0">
                    <a:moveTo>
                      <a:pt x="0" y="1"/>
                    </a:moveTo>
                    <a:lnTo>
                      <a:pt x="0"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a:off x="4550001" y="544795"/>
                <a:ext cx="39894" cy="3422075"/>
              </a:xfrm>
              <a:custGeom>
                <a:avLst/>
                <a:gdLst/>
                <a:ahLst/>
                <a:cxnLst/>
                <a:rect l="l" t="t" r="r" b="b"/>
                <a:pathLst>
                  <a:path w="340" h="29165" extrusionOk="0">
                    <a:moveTo>
                      <a:pt x="0" y="1"/>
                    </a:moveTo>
                    <a:lnTo>
                      <a:pt x="0" y="29164"/>
                    </a:lnTo>
                    <a:lnTo>
                      <a:pt x="339" y="29164"/>
                    </a:lnTo>
                    <a:lnTo>
                      <a:pt x="3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4362499"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4581330" y="480026"/>
                <a:ext cx="129538" cy="130946"/>
              </a:xfrm>
              <a:custGeom>
                <a:avLst/>
                <a:gdLst/>
                <a:ahLst/>
                <a:cxnLst/>
                <a:rect l="l" t="t" r="r" b="b"/>
                <a:pathLst>
                  <a:path w="1104" h="1116" extrusionOk="0">
                    <a:moveTo>
                      <a:pt x="550" y="0"/>
                    </a:moveTo>
                    <a:cubicBezTo>
                      <a:pt x="242" y="0"/>
                      <a:pt x="1" y="241"/>
                      <a:pt x="1" y="553"/>
                    </a:cubicBezTo>
                    <a:cubicBezTo>
                      <a:pt x="1" y="862"/>
                      <a:pt x="242" y="1116"/>
                      <a:pt x="550" y="1116"/>
                    </a:cubicBezTo>
                    <a:cubicBezTo>
                      <a:pt x="862" y="1116"/>
                      <a:pt x="1103" y="862"/>
                      <a:pt x="1103" y="553"/>
                    </a:cubicBezTo>
                    <a:cubicBezTo>
                      <a:pt x="1103" y="241"/>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p:nvPr/>
            </p:nvSpPr>
            <p:spPr>
              <a:xfrm>
                <a:off x="4619581" y="803521"/>
                <a:ext cx="129421" cy="130946"/>
              </a:xfrm>
              <a:custGeom>
                <a:avLst/>
                <a:gdLst/>
                <a:ahLst/>
                <a:cxnLst/>
                <a:rect l="l" t="t" r="r" b="b"/>
                <a:pathLst>
                  <a:path w="1103" h="1116" extrusionOk="0">
                    <a:moveTo>
                      <a:pt x="550" y="0"/>
                    </a:moveTo>
                    <a:cubicBezTo>
                      <a:pt x="238" y="0"/>
                      <a:pt x="1" y="254"/>
                      <a:pt x="1" y="563"/>
                    </a:cubicBezTo>
                    <a:cubicBezTo>
                      <a:pt x="1" y="861"/>
                      <a:pt x="238" y="1116"/>
                      <a:pt x="550" y="1116"/>
                    </a:cubicBezTo>
                    <a:cubicBezTo>
                      <a:pt x="862" y="1116"/>
                      <a:pt x="1103" y="861"/>
                      <a:pt x="1103" y="563"/>
                    </a:cubicBezTo>
                    <a:cubicBezTo>
                      <a:pt x="1103" y="254"/>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1"/>
              <p:cNvSpPr/>
              <p:nvPr/>
            </p:nvSpPr>
            <p:spPr>
              <a:xfrm>
                <a:off x="4238006" y="480026"/>
                <a:ext cx="131063" cy="130946"/>
              </a:xfrm>
              <a:custGeom>
                <a:avLst/>
                <a:gdLst/>
                <a:ahLst/>
                <a:cxnLst/>
                <a:rect l="l" t="t" r="r" b="b"/>
                <a:pathLst>
                  <a:path w="1117" h="1116" extrusionOk="0">
                    <a:moveTo>
                      <a:pt x="567" y="0"/>
                    </a:moveTo>
                    <a:cubicBezTo>
                      <a:pt x="255" y="0"/>
                      <a:pt x="0" y="241"/>
                      <a:pt x="0" y="553"/>
                    </a:cubicBezTo>
                    <a:cubicBezTo>
                      <a:pt x="0" y="862"/>
                      <a:pt x="255" y="1116"/>
                      <a:pt x="567" y="1116"/>
                    </a:cubicBezTo>
                    <a:cubicBezTo>
                      <a:pt x="862" y="1116"/>
                      <a:pt x="1116" y="862"/>
                      <a:pt x="1116" y="553"/>
                    </a:cubicBezTo>
                    <a:cubicBezTo>
                      <a:pt x="1116" y="241"/>
                      <a:pt x="862"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4199755" y="803521"/>
                <a:ext cx="131415" cy="130946"/>
              </a:xfrm>
              <a:custGeom>
                <a:avLst/>
                <a:gdLst/>
                <a:ahLst/>
                <a:cxnLst/>
                <a:rect l="l" t="t" r="r" b="b"/>
                <a:pathLst>
                  <a:path w="1120" h="1116" extrusionOk="0">
                    <a:moveTo>
                      <a:pt x="567" y="0"/>
                    </a:moveTo>
                    <a:cubicBezTo>
                      <a:pt x="255" y="0"/>
                      <a:pt x="1" y="254"/>
                      <a:pt x="1" y="563"/>
                    </a:cubicBezTo>
                    <a:cubicBezTo>
                      <a:pt x="1" y="861"/>
                      <a:pt x="255" y="1116"/>
                      <a:pt x="567" y="1116"/>
                    </a:cubicBezTo>
                    <a:cubicBezTo>
                      <a:pt x="866" y="1116"/>
                      <a:pt x="1120" y="861"/>
                      <a:pt x="1120" y="563"/>
                    </a:cubicBezTo>
                    <a:cubicBezTo>
                      <a:pt x="1120" y="254"/>
                      <a:pt x="866"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9" name="Google Shape;319;p11"/>
          <p:cNvGrpSpPr/>
          <p:nvPr/>
        </p:nvGrpSpPr>
        <p:grpSpPr>
          <a:xfrm>
            <a:off x="-3" y="2413100"/>
            <a:ext cx="969312" cy="1609200"/>
            <a:chOff x="1462350" y="451275"/>
            <a:chExt cx="989700" cy="1609200"/>
          </a:xfrm>
        </p:grpSpPr>
        <p:sp>
          <p:nvSpPr>
            <p:cNvPr id="320" name="Google Shape;320;p11"/>
            <p:cNvSpPr/>
            <p:nvPr/>
          </p:nvSpPr>
          <p:spPr>
            <a:xfrm>
              <a:off x="1462350" y="451275"/>
              <a:ext cx="989700" cy="160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11"/>
            <p:cNvGrpSpPr/>
            <p:nvPr/>
          </p:nvGrpSpPr>
          <p:grpSpPr>
            <a:xfrm rot="5400000">
              <a:off x="1394625" y="907896"/>
              <a:ext cx="1125042" cy="695958"/>
              <a:chOff x="728133" y="1158927"/>
              <a:chExt cx="1236581" cy="764873"/>
            </a:xfrm>
          </p:grpSpPr>
          <p:sp>
            <p:nvSpPr>
              <p:cNvPr id="322" name="Google Shape;322;p11"/>
              <p:cNvSpPr/>
              <p:nvPr/>
            </p:nvSpPr>
            <p:spPr>
              <a:xfrm>
                <a:off x="728133" y="1158927"/>
                <a:ext cx="1236581" cy="764873"/>
              </a:xfrm>
              <a:custGeom>
                <a:avLst/>
                <a:gdLst/>
                <a:ahLst/>
                <a:cxnLst/>
                <a:rect l="l" t="t" r="r" b="b"/>
                <a:pathLst>
                  <a:path w="12633" h="7814" extrusionOk="0">
                    <a:moveTo>
                      <a:pt x="1" y="1"/>
                    </a:moveTo>
                    <a:lnTo>
                      <a:pt x="1" y="7814"/>
                    </a:lnTo>
                    <a:lnTo>
                      <a:pt x="12633" y="7814"/>
                    </a:lnTo>
                    <a:lnTo>
                      <a:pt x="126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a:off x="1057416" y="1723230"/>
                <a:ext cx="579675" cy="182653"/>
              </a:xfrm>
              <a:custGeom>
                <a:avLst/>
                <a:gdLst/>
                <a:ahLst/>
                <a:cxnLst/>
                <a:rect l="l" t="t" r="r" b="b"/>
                <a:pathLst>
                  <a:path w="5922" h="1866" extrusionOk="0">
                    <a:moveTo>
                      <a:pt x="581" y="0"/>
                    </a:moveTo>
                    <a:lnTo>
                      <a:pt x="1" y="1866"/>
                    </a:lnTo>
                    <a:lnTo>
                      <a:pt x="5922" y="1866"/>
                    </a:lnTo>
                    <a:lnTo>
                      <a:pt x="5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728133" y="1866924"/>
                <a:ext cx="1236581" cy="56871"/>
              </a:xfrm>
              <a:custGeom>
                <a:avLst/>
                <a:gdLst/>
                <a:ahLst/>
                <a:cxnLst/>
                <a:rect l="l" t="t" r="r" b="b"/>
                <a:pathLst>
                  <a:path w="12633" h="581" extrusionOk="0">
                    <a:moveTo>
                      <a:pt x="1" y="1"/>
                    </a:moveTo>
                    <a:lnTo>
                      <a:pt x="1" y="581"/>
                    </a:lnTo>
                    <a:lnTo>
                      <a:pt x="12633" y="581"/>
                    </a:lnTo>
                    <a:lnTo>
                      <a:pt x="12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a:off x="876232" y="1346767"/>
                <a:ext cx="942143" cy="325468"/>
              </a:xfrm>
              <a:custGeom>
                <a:avLst/>
                <a:gdLst/>
                <a:ahLst/>
                <a:cxnLst/>
                <a:rect l="l" t="t" r="r" b="b"/>
                <a:pathLst>
                  <a:path w="9625" h="3325" extrusionOk="0">
                    <a:moveTo>
                      <a:pt x="919" y="1"/>
                    </a:moveTo>
                    <a:cubicBezTo>
                      <a:pt x="410" y="1"/>
                      <a:pt x="0" y="411"/>
                      <a:pt x="0" y="920"/>
                    </a:cubicBezTo>
                    <a:lnTo>
                      <a:pt x="0" y="2405"/>
                    </a:lnTo>
                    <a:cubicBezTo>
                      <a:pt x="0" y="2914"/>
                      <a:pt x="410" y="3324"/>
                      <a:pt x="919" y="3324"/>
                    </a:cubicBezTo>
                    <a:lnTo>
                      <a:pt x="8705" y="3324"/>
                    </a:lnTo>
                    <a:cubicBezTo>
                      <a:pt x="9200" y="3324"/>
                      <a:pt x="9624" y="2914"/>
                      <a:pt x="9624" y="2405"/>
                    </a:cubicBezTo>
                    <a:lnTo>
                      <a:pt x="9624" y="920"/>
                    </a:lnTo>
                    <a:cubicBezTo>
                      <a:pt x="9624" y="411"/>
                      <a:pt x="9200" y="1"/>
                      <a:pt x="8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a:off x="953854" y="1413230"/>
                <a:ext cx="192344" cy="192638"/>
              </a:xfrm>
              <a:custGeom>
                <a:avLst/>
                <a:gdLst/>
                <a:ahLst/>
                <a:cxnLst/>
                <a:rect l="l" t="t" r="r" b="b"/>
                <a:pathLst>
                  <a:path w="1965" h="1968" extrusionOk="0">
                    <a:moveTo>
                      <a:pt x="974" y="0"/>
                    </a:moveTo>
                    <a:cubicBezTo>
                      <a:pt x="438" y="0"/>
                      <a:pt x="1" y="441"/>
                      <a:pt x="1" y="990"/>
                    </a:cubicBezTo>
                    <a:cubicBezTo>
                      <a:pt x="1" y="1526"/>
                      <a:pt x="438" y="1967"/>
                      <a:pt x="974" y="1967"/>
                    </a:cubicBezTo>
                    <a:cubicBezTo>
                      <a:pt x="1527" y="1967"/>
                      <a:pt x="1964" y="1526"/>
                      <a:pt x="1964" y="990"/>
                    </a:cubicBezTo>
                    <a:cubicBezTo>
                      <a:pt x="1964" y="441"/>
                      <a:pt x="1527" y="0"/>
                      <a:pt x="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a:off x="1548403" y="1413230"/>
                <a:ext cx="192246" cy="192638"/>
              </a:xfrm>
              <a:custGeom>
                <a:avLst/>
                <a:gdLst/>
                <a:ahLst/>
                <a:cxnLst/>
                <a:rect l="l" t="t" r="r" b="b"/>
                <a:pathLst>
                  <a:path w="1964" h="1968" extrusionOk="0">
                    <a:moveTo>
                      <a:pt x="977" y="0"/>
                    </a:moveTo>
                    <a:cubicBezTo>
                      <a:pt x="438" y="0"/>
                      <a:pt x="0" y="441"/>
                      <a:pt x="0" y="990"/>
                    </a:cubicBezTo>
                    <a:cubicBezTo>
                      <a:pt x="0" y="1526"/>
                      <a:pt x="438" y="1967"/>
                      <a:pt x="977" y="1967"/>
                    </a:cubicBezTo>
                    <a:cubicBezTo>
                      <a:pt x="1526" y="1967"/>
                      <a:pt x="1964" y="1526"/>
                      <a:pt x="1964" y="990"/>
                    </a:cubicBezTo>
                    <a:cubicBezTo>
                      <a:pt x="1964" y="441"/>
                      <a:pt x="1526" y="0"/>
                      <a:pt x="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8" name="Google Shape;328;p11"/>
          <p:cNvGrpSpPr/>
          <p:nvPr/>
        </p:nvGrpSpPr>
        <p:grpSpPr>
          <a:xfrm>
            <a:off x="75" y="4022300"/>
            <a:ext cx="969435" cy="1121100"/>
            <a:chOff x="5817075" y="4022300"/>
            <a:chExt cx="969435" cy="1121100"/>
          </a:xfrm>
        </p:grpSpPr>
        <p:sp>
          <p:nvSpPr>
            <p:cNvPr id="329" name="Google Shape;329;p11"/>
            <p:cNvSpPr/>
            <p:nvPr/>
          </p:nvSpPr>
          <p:spPr>
            <a:xfrm>
              <a:off x="5817075" y="4022300"/>
              <a:ext cx="969300" cy="1121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11"/>
            <p:cNvGrpSpPr/>
            <p:nvPr/>
          </p:nvGrpSpPr>
          <p:grpSpPr>
            <a:xfrm>
              <a:off x="5817198" y="4163815"/>
              <a:ext cx="969312" cy="838070"/>
              <a:chOff x="5817121" y="4152128"/>
              <a:chExt cx="969312" cy="716361"/>
            </a:xfrm>
          </p:grpSpPr>
          <p:sp>
            <p:nvSpPr>
              <p:cNvPr id="331" name="Google Shape;331;p11"/>
              <p:cNvSpPr/>
              <p:nvPr/>
            </p:nvSpPr>
            <p:spPr>
              <a:xfrm>
                <a:off x="5817121" y="4764521"/>
                <a:ext cx="969312" cy="29537"/>
              </a:xfrm>
              <a:custGeom>
                <a:avLst/>
                <a:gdLst/>
                <a:ahLst/>
                <a:cxnLst/>
                <a:rect l="l" t="t" r="r" b="b"/>
                <a:pathLst>
                  <a:path w="7939" h="255" extrusionOk="0">
                    <a:moveTo>
                      <a:pt x="0" y="0"/>
                    </a:moveTo>
                    <a:lnTo>
                      <a:pt x="0" y="255"/>
                    </a:lnTo>
                    <a:lnTo>
                      <a:pt x="7939" y="255"/>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1"/>
              <p:cNvSpPr/>
              <p:nvPr/>
            </p:nvSpPr>
            <p:spPr>
              <a:xfrm>
                <a:off x="5817121" y="4492668"/>
                <a:ext cx="969312" cy="29537"/>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5817121" y="4220931"/>
                <a:ext cx="969312" cy="31042"/>
              </a:xfrm>
              <a:custGeom>
                <a:avLst/>
                <a:gdLst/>
                <a:ahLst/>
                <a:cxnLst/>
                <a:rect l="l" t="t" r="r" b="b"/>
                <a:pathLst>
                  <a:path w="7939" h="268" extrusionOk="0">
                    <a:moveTo>
                      <a:pt x="0" y="0"/>
                    </a:moveTo>
                    <a:lnTo>
                      <a:pt x="0" y="268"/>
                    </a:lnTo>
                    <a:lnTo>
                      <a:pt x="7939" y="268"/>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1"/>
              <p:cNvSpPr/>
              <p:nvPr/>
            </p:nvSpPr>
            <p:spPr>
              <a:xfrm>
                <a:off x="5817121" y="4422359"/>
                <a:ext cx="484961" cy="170154"/>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1"/>
              <p:cNvSpPr/>
              <p:nvPr/>
            </p:nvSpPr>
            <p:spPr>
              <a:xfrm>
                <a:off x="5817121" y="4152128"/>
                <a:ext cx="484961" cy="168648"/>
              </a:xfrm>
              <a:custGeom>
                <a:avLst/>
                <a:gdLst/>
                <a:ahLst/>
                <a:cxnLst/>
                <a:rect l="l" t="t" r="r" b="b"/>
                <a:pathLst>
                  <a:path w="3972" h="1456" extrusionOk="0">
                    <a:moveTo>
                      <a:pt x="0" y="1"/>
                    </a:moveTo>
                    <a:lnTo>
                      <a:pt x="0" y="1455"/>
                    </a:lnTo>
                    <a:lnTo>
                      <a:pt x="3971" y="1455"/>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1"/>
              <p:cNvSpPr/>
              <p:nvPr/>
            </p:nvSpPr>
            <p:spPr>
              <a:xfrm>
                <a:off x="5817121" y="4698334"/>
                <a:ext cx="484961" cy="170154"/>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2pPr>
            <a:lvl3pPr lvl="2"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3pPr>
            <a:lvl4pPr lvl="3"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4pPr>
            <a:lvl5pPr lvl="4"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5pPr>
            <a:lvl6pPr lvl="5"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6pPr>
            <a:lvl7pPr lvl="6"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7pPr>
            <a:lvl8pPr lvl="7"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8pPr>
            <a:lvl9pPr lvl="8"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5" r:id="rId15"/>
    <p:sldLayoutId id="2147483667" r:id="rId16"/>
    <p:sldLayoutId id="2147483669" r:id="rId17"/>
    <p:sldLayoutId id="2147483670"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28"/>
          <p:cNvSpPr txBox="1">
            <a:spLocks noGrp="1"/>
          </p:cNvSpPr>
          <p:nvPr>
            <p:ph type="ctrTitle"/>
          </p:nvPr>
        </p:nvSpPr>
        <p:spPr>
          <a:xfrm>
            <a:off x="870663" y="882115"/>
            <a:ext cx="3901800" cy="291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800" dirty="0"/>
              <a:t>MUSIC PLAYER</a:t>
            </a:r>
            <a:endParaRPr sz="8800" dirty="0"/>
          </a:p>
        </p:txBody>
      </p:sp>
      <p:sp>
        <p:nvSpPr>
          <p:cNvPr id="786" name="Google Shape;786;p28"/>
          <p:cNvSpPr/>
          <p:nvPr/>
        </p:nvSpPr>
        <p:spPr>
          <a:xfrm>
            <a:off x="146986" y="91834"/>
            <a:ext cx="340200" cy="3234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5293968" y="654541"/>
            <a:ext cx="85083" cy="84604"/>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5311105" y="800020"/>
            <a:ext cx="84604" cy="84963"/>
          </a:xfrm>
          <a:custGeom>
            <a:avLst/>
            <a:gdLst/>
            <a:ahLst/>
            <a:cxnLst/>
            <a:rect l="l" t="t" r="r" b="b"/>
            <a:pathLst>
              <a:path w="706" h="709" extrusionOk="0">
                <a:moveTo>
                  <a:pt x="353" y="0"/>
                </a:moveTo>
                <a:cubicBezTo>
                  <a:pt x="156" y="0"/>
                  <a:pt x="0" y="156"/>
                  <a:pt x="0" y="353"/>
                </a:cubicBezTo>
                <a:cubicBezTo>
                  <a:pt x="0" y="553"/>
                  <a:pt x="156" y="709"/>
                  <a:pt x="353" y="709"/>
                </a:cubicBezTo>
                <a:cubicBezTo>
                  <a:pt x="550" y="709"/>
                  <a:pt x="706" y="553"/>
                  <a:pt x="706" y="353"/>
                </a:cubicBezTo>
                <a:cubicBezTo>
                  <a:pt x="706" y="156"/>
                  <a:pt x="550"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5690261" y="800020"/>
            <a:ext cx="84963" cy="84963"/>
          </a:xfrm>
          <a:custGeom>
            <a:avLst/>
            <a:gdLst/>
            <a:ahLst/>
            <a:cxnLst/>
            <a:rect l="l" t="t" r="r" b="b"/>
            <a:pathLst>
              <a:path w="709" h="709" extrusionOk="0">
                <a:moveTo>
                  <a:pt x="353" y="0"/>
                </a:moveTo>
                <a:cubicBezTo>
                  <a:pt x="156" y="0"/>
                  <a:pt x="0" y="156"/>
                  <a:pt x="0" y="353"/>
                </a:cubicBezTo>
                <a:cubicBezTo>
                  <a:pt x="0" y="553"/>
                  <a:pt x="156" y="709"/>
                  <a:pt x="353" y="709"/>
                </a:cubicBezTo>
                <a:cubicBezTo>
                  <a:pt x="539" y="709"/>
                  <a:pt x="709" y="553"/>
                  <a:pt x="709" y="353"/>
                </a:cubicBezTo>
                <a:cubicBezTo>
                  <a:pt x="709" y="156"/>
                  <a:pt x="539"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5707277" y="654541"/>
            <a:ext cx="84604" cy="84604"/>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1" name="Google Shape;791;p28"/>
          <p:cNvGrpSpPr/>
          <p:nvPr/>
        </p:nvGrpSpPr>
        <p:grpSpPr>
          <a:xfrm>
            <a:off x="4876138" y="3550025"/>
            <a:ext cx="1910100" cy="1604100"/>
            <a:chOff x="1245813" y="1945925"/>
            <a:chExt cx="1910100" cy="1604100"/>
          </a:xfrm>
        </p:grpSpPr>
        <p:sp>
          <p:nvSpPr>
            <p:cNvPr id="792" name="Google Shape;792;p28"/>
            <p:cNvSpPr/>
            <p:nvPr/>
          </p:nvSpPr>
          <p:spPr>
            <a:xfrm>
              <a:off x="1245813" y="1945925"/>
              <a:ext cx="1910100" cy="1604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1569526" y="2201021"/>
              <a:ext cx="161138" cy="1093908"/>
            </a:xfrm>
            <a:custGeom>
              <a:avLst/>
              <a:gdLst/>
              <a:ahLst/>
              <a:cxnLst/>
              <a:rect l="l" t="t" r="r" b="b"/>
              <a:pathLst>
                <a:path w="1201" h="8153" extrusionOk="0">
                  <a:moveTo>
                    <a:pt x="1" y="1"/>
                  </a:moveTo>
                  <a:lnTo>
                    <a:pt x="1" y="8153"/>
                  </a:lnTo>
                  <a:lnTo>
                    <a:pt x="1201" y="8153"/>
                  </a:lnTo>
                  <a:lnTo>
                    <a:pt x="1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1569526" y="2299772"/>
              <a:ext cx="161138" cy="309133"/>
            </a:xfrm>
            <a:custGeom>
              <a:avLst/>
              <a:gdLst/>
              <a:ahLst/>
              <a:cxnLst/>
              <a:rect l="l" t="t" r="r" b="b"/>
              <a:pathLst>
                <a:path w="1201" h="2304" extrusionOk="0">
                  <a:moveTo>
                    <a:pt x="1" y="1"/>
                  </a:moveTo>
                  <a:lnTo>
                    <a:pt x="1" y="2303"/>
                  </a:lnTo>
                  <a:lnTo>
                    <a:pt x="1201" y="2303"/>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1569526" y="2441726"/>
              <a:ext cx="161138" cy="26969"/>
            </a:xfrm>
            <a:custGeom>
              <a:avLst/>
              <a:gdLst/>
              <a:ahLst/>
              <a:cxnLst/>
              <a:rect l="l" t="t" r="r" b="b"/>
              <a:pathLst>
                <a:path w="1201" h="201" extrusionOk="0">
                  <a:moveTo>
                    <a:pt x="1" y="1"/>
                  </a:moveTo>
                  <a:lnTo>
                    <a:pt x="1" y="201"/>
                  </a:lnTo>
                  <a:lnTo>
                    <a:pt x="1201" y="20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1935407" y="2201021"/>
              <a:ext cx="163017" cy="1093908"/>
            </a:xfrm>
            <a:custGeom>
              <a:avLst/>
              <a:gdLst/>
              <a:ahLst/>
              <a:cxnLst/>
              <a:rect l="l" t="t" r="r" b="b"/>
              <a:pathLst>
                <a:path w="1215" h="8153" extrusionOk="0">
                  <a:moveTo>
                    <a:pt x="0" y="1"/>
                  </a:moveTo>
                  <a:lnTo>
                    <a:pt x="0" y="8153"/>
                  </a:lnTo>
                  <a:lnTo>
                    <a:pt x="1214" y="8153"/>
                  </a:lnTo>
                  <a:lnTo>
                    <a:pt x="12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1935407" y="2593744"/>
              <a:ext cx="163017" cy="308999"/>
            </a:xfrm>
            <a:custGeom>
              <a:avLst/>
              <a:gdLst/>
              <a:ahLst/>
              <a:cxnLst/>
              <a:rect l="l" t="t" r="r" b="b"/>
              <a:pathLst>
                <a:path w="1215" h="2303" extrusionOk="0">
                  <a:moveTo>
                    <a:pt x="0" y="0"/>
                  </a:moveTo>
                  <a:lnTo>
                    <a:pt x="0" y="2303"/>
                  </a:lnTo>
                  <a:lnTo>
                    <a:pt x="1214" y="2303"/>
                  </a:lnTo>
                  <a:lnTo>
                    <a:pt x="12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1935407" y="2735698"/>
              <a:ext cx="163017" cy="26432"/>
            </a:xfrm>
            <a:custGeom>
              <a:avLst/>
              <a:gdLst/>
              <a:ahLst/>
              <a:cxnLst/>
              <a:rect l="l" t="t" r="r" b="b"/>
              <a:pathLst>
                <a:path w="1215" h="197" extrusionOk="0">
                  <a:moveTo>
                    <a:pt x="0" y="0"/>
                  </a:moveTo>
                  <a:lnTo>
                    <a:pt x="0" y="197"/>
                  </a:lnTo>
                  <a:lnTo>
                    <a:pt x="1214" y="197"/>
                  </a:lnTo>
                  <a:lnTo>
                    <a:pt x="1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2303033" y="2201021"/>
              <a:ext cx="161541" cy="1093908"/>
            </a:xfrm>
            <a:custGeom>
              <a:avLst/>
              <a:gdLst/>
              <a:ahLst/>
              <a:cxnLst/>
              <a:rect l="l" t="t" r="r" b="b"/>
              <a:pathLst>
                <a:path w="1204" h="8153" extrusionOk="0">
                  <a:moveTo>
                    <a:pt x="0" y="1"/>
                  </a:moveTo>
                  <a:lnTo>
                    <a:pt x="0" y="8153"/>
                  </a:lnTo>
                  <a:lnTo>
                    <a:pt x="1204" y="8153"/>
                  </a:lnTo>
                  <a:lnTo>
                    <a:pt x="1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2303033" y="2794332"/>
              <a:ext cx="161541" cy="309133"/>
            </a:xfrm>
            <a:custGeom>
              <a:avLst/>
              <a:gdLst/>
              <a:ahLst/>
              <a:cxnLst/>
              <a:rect l="l" t="t" r="r" b="b"/>
              <a:pathLst>
                <a:path w="1204" h="2304" extrusionOk="0">
                  <a:moveTo>
                    <a:pt x="0" y="1"/>
                  </a:moveTo>
                  <a:lnTo>
                    <a:pt x="0" y="2303"/>
                  </a:lnTo>
                  <a:lnTo>
                    <a:pt x="1204" y="2303"/>
                  </a:lnTo>
                  <a:lnTo>
                    <a:pt x="12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2303033" y="2936823"/>
              <a:ext cx="161541" cy="26432"/>
            </a:xfrm>
            <a:custGeom>
              <a:avLst/>
              <a:gdLst/>
              <a:ahLst/>
              <a:cxnLst/>
              <a:rect l="l" t="t" r="r" b="b"/>
              <a:pathLst>
                <a:path w="1204" h="197" extrusionOk="0">
                  <a:moveTo>
                    <a:pt x="0" y="0"/>
                  </a:moveTo>
                  <a:lnTo>
                    <a:pt x="0" y="197"/>
                  </a:lnTo>
                  <a:lnTo>
                    <a:pt x="1204" y="197"/>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2669183" y="2201021"/>
              <a:ext cx="163017" cy="1093908"/>
            </a:xfrm>
            <a:custGeom>
              <a:avLst/>
              <a:gdLst/>
              <a:ahLst/>
              <a:cxnLst/>
              <a:rect l="l" t="t" r="r" b="b"/>
              <a:pathLst>
                <a:path w="1215" h="8153" extrusionOk="0">
                  <a:moveTo>
                    <a:pt x="1" y="1"/>
                  </a:moveTo>
                  <a:lnTo>
                    <a:pt x="1" y="8153"/>
                  </a:lnTo>
                  <a:lnTo>
                    <a:pt x="1215" y="8153"/>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2669183" y="2356661"/>
              <a:ext cx="163017" cy="309133"/>
            </a:xfrm>
            <a:custGeom>
              <a:avLst/>
              <a:gdLst/>
              <a:ahLst/>
              <a:cxnLst/>
              <a:rect l="l" t="t" r="r" b="b"/>
              <a:pathLst>
                <a:path w="1215" h="2304" extrusionOk="0">
                  <a:moveTo>
                    <a:pt x="1" y="0"/>
                  </a:moveTo>
                  <a:lnTo>
                    <a:pt x="1" y="2303"/>
                  </a:lnTo>
                  <a:lnTo>
                    <a:pt x="1215" y="2303"/>
                  </a:lnTo>
                  <a:lnTo>
                    <a:pt x="12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2669183" y="2498615"/>
              <a:ext cx="163017" cy="26969"/>
            </a:xfrm>
            <a:custGeom>
              <a:avLst/>
              <a:gdLst/>
              <a:ahLst/>
              <a:cxnLst/>
              <a:rect l="l" t="t" r="r" b="b"/>
              <a:pathLst>
                <a:path w="1215" h="201" extrusionOk="0">
                  <a:moveTo>
                    <a:pt x="1" y="1"/>
                  </a:moveTo>
                  <a:lnTo>
                    <a:pt x="1" y="201"/>
                  </a:lnTo>
                  <a:lnTo>
                    <a:pt x="1215" y="201"/>
                  </a:lnTo>
                  <a:lnTo>
                    <a:pt x="1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28"/>
          <p:cNvGrpSpPr/>
          <p:nvPr/>
        </p:nvGrpSpPr>
        <p:grpSpPr>
          <a:xfrm>
            <a:off x="6786250" y="0"/>
            <a:ext cx="2357700" cy="2104200"/>
            <a:chOff x="1395975" y="848075"/>
            <a:chExt cx="2357700" cy="2104200"/>
          </a:xfrm>
        </p:grpSpPr>
        <p:sp>
          <p:nvSpPr>
            <p:cNvPr id="806" name="Google Shape;806;p28"/>
            <p:cNvSpPr/>
            <p:nvPr/>
          </p:nvSpPr>
          <p:spPr>
            <a:xfrm>
              <a:off x="1395975" y="848075"/>
              <a:ext cx="2357700" cy="210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28"/>
            <p:cNvGrpSpPr/>
            <p:nvPr/>
          </p:nvGrpSpPr>
          <p:grpSpPr>
            <a:xfrm>
              <a:off x="1816806" y="848075"/>
              <a:ext cx="1515993" cy="1871424"/>
              <a:chOff x="1816806" y="848075"/>
              <a:chExt cx="1515993" cy="1871424"/>
            </a:xfrm>
          </p:grpSpPr>
          <p:sp>
            <p:nvSpPr>
              <p:cNvPr id="808" name="Google Shape;808;p28"/>
              <p:cNvSpPr/>
              <p:nvPr/>
            </p:nvSpPr>
            <p:spPr>
              <a:xfrm>
                <a:off x="1816806" y="1351331"/>
                <a:ext cx="1515993" cy="898001"/>
              </a:xfrm>
              <a:custGeom>
                <a:avLst/>
                <a:gdLst/>
                <a:ahLst/>
                <a:cxnLst/>
                <a:rect l="l" t="t" r="r" b="b"/>
                <a:pathLst>
                  <a:path w="13833" h="8194" extrusionOk="0">
                    <a:moveTo>
                      <a:pt x="0" y="0"/>
                    </a:moveTo>
                    <a:lnTo>
                      <a:pt x="0" y="8193"/>
                    </a:lnTo>
                    <a:lnTo>
                      <a:pt x="13833" y="8193"/>
                    </a:lnTo>
                    <a:lnTo>
                      <a:pt x="13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2265702" y="1967469"/>
                <a:ext cx="616348" cy="155183"/>
              </a:xfrm>
              <a:custGeom>
                <a:avLst/>
                <a:gdLst/>
                <a:ahLst/>
                <a:cxnLst/>
                <a:rect l="l" t="t" r="r" b="b"/>
                <a:pathLst>
                  <a:path w="5624" h="1416" extrusionOk="0">
                    <a:moveTo>
                      <a:pt x="1" y="1"/>
                    </a:moveTo>
                    <a:lnTo>
                      <a:pt x="1" y="1415"/>
                    </a:lnTo>
                    <a:lnTo>
                      <a:pt x="5623" y="1415"/>
                    </a:lnTo>
                    <a:lnTo>
                      <a:pt x="56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1816806" y="848075"/>
                <a:ext cx="1515993" cy="503358"/>
              </a:xfrm>
              <a:custGeom>
                <a:avLst/>
                <a:gdLst/>
                <a:ahLst/>
                <a:cxnLst/>
                <a:rect l="l" t="t" r="r" b="b"/>
                <a:pathLst>
                  <a:path w="13833" h="4593" extrusionOk="0">
                    <a:moveTo>
                      <a:pt x="0" y="1"/>
                    </a:moveTo>
                    <a:lnTo>
                      <a:pt x="0" y="4592"/>
                    </a:lnTo>
                    <a:lnTo>
                      <a:pt x="13833" y="4592"/>
                    </a:lnTo>
                    <a:lnTo>
                      <a:pt x="138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28"/>
              <p:cNvGrpSpPr/>
              <p:nvPr/>
            </p:nvGrpSpPr>
            <p:grpSpPr>
              <a:xfrm>
                <a:off x="1948319" y="848075"/>
                <a:ext cx="1251437" cy="1029634"/>
                <a:chOff x="1948319" y="848075"/>
                <a:chExt cx="1251437" cy="1029634"/>
              </a:xfrm>
            </p:grpSpPr>
            <p:sp>
              <p:nvSpPr>
                <p:cNvPr id="812" name="Google Shape;812;p28"/>
                <p:cNvSpPr/>
                <p:nvPr/>
              </p:nvSpPr>
              <p:spPr>
                <a:xfrm>
                  <a:off x="2024157" y="1479885"/>
                  <a:ext cx="131621" cy="153210"/>
                </a:xfrm>
                <a:custGeom>
                  <a:avLst/>
                  <a:gdLst/>
                  <a:ahLst/>
                  <a:cxnLst/>
                  <a:rect l="l" t="t" r="r" b="b"/>
                  <a:pathLst>
                    <a:path w="1201" h="1398" extrusionOk="0">
                      <a:moveTo>
                        <a:pt x="1" y="1"/>
                      </a:moveTo>
                      <a:lnTo>
                        <a:pt x="1"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2265702" y="1479885"/>
                  <a:ext cx="133155" cy="153210"/>
                </a:xfrm>
                <a:custGeom>
                  <a:avLst/>
                  <a:gdLst/>
                  <a:ahLst/>
                  <a:cxnLst/>
                  <a:rect l="l" t="t" r="r" b="b"/>
                  <a:pathLst>
                    <a:path w="1215" h="1398" extrusionOk="0">
                      <a:moveTo>
                        <a:pt x="1" y="1"/>
                      </a:moveTo>
                      <a:lnTo>
                        <a:pt x="1" y="1398"/>
                      </a:lnTo>
                      <a:lnTo>
                        <a:pt x="1215" y="1398"/>
                      </a:lnTo>
                      <a:lnTo>
                        <a:pt x="1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2508780" y="1479885"/>
                  <a:ext cx="131621" cy="153210"/>
                </a:xfrm>
                <a:custGeom>
                  <a:avLst/>
                  <a:gdLst/>
                  <a:ahLst/>
                  <a:cxnLst/>
                  <a:rect l="l" t="t" r="r" b="b"/>
                  <a:pathLst>
                    <a:path w="1201" h="1398" extrusionOk="0">
                      <a:moveTo>
                        <a:pt x="0" y="1"/>
                      </a:moveTo>
                      <a:lnTo>
                        <a:pt x="0"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2750325" y="1479885"/>
                  <a:ext cx="131730" cy="153210"/>
                </a:xfrm>
                <a:custGeom>
                  <a:avLst/>
                  <a:gdLst/>
                  <a:ahLst/>
                  <a:cxnLst/>
                  <a:rect l="l" t="t" r="r" b="b"/>
                  <a:pathLst>
                    <a:path w="1202" h="1398" extrusionOk="0">
                      <a:moveTo>
                        <a:pt x="1" y="1"/>
                      </a:moveTo>
                      <a:lnTo>
                        <a:pt x="1"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8"/>
                <p:cNvSpPr/>
                <p:nvPr/>
              </p:nvSpPr>
              <p:spPr>
                <a:xfrm>
                  <a:off x="2991869" y="1479885"/>
                  <a:ext cx="131730" cy="153210"/>
                </a:xfrm>
                <a:custGeom>
                  <a:avLst/>
                  <a:gdLst/>
                  <a:ahLst/>
                  <a:cxnLst/>
                  <a:rect l="l" t="t" r="r" b="b"/>
                  <a:pathLst>
                    <a:path w="1202" h="1398" extrusionOk="0">
                      <a:moveTo>
                        <a:pt x="1" y="1"/>
                      </a:moveTo>
                      <a:lnTo>
                        <a:pt x="1"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2024157" y="1722965"/>
                  <a:ext cx="131621" cy="154745"/>
                </a:xfrm>
                <a:custGeom>
                  <a:avLst/>
                  <a:gdLst/>
                  <a:ahLst/>
                  <a:cxnLst/>
                  <a:rect l="l" t="t" r="r" b="b"/>
                  <a:pathLst>
                    <a:path w="1201" h="1412" extrusionOk="0">
                      <a:moveTo>
                        <a:pt x="1" y="1"/>
                      </a:moveTo>
                      <a:lnTo>
                        <a:pt x="1" y="1411"/>
                      </a:lnTo>
                      <a:lnTo>
                        <a:pt x="1201" y="1411"/>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2265702" y="1722965"/>
                  <a:ext cx="616348" cy="154745"/>
                </a:xfrm>
                <a:custGeom>
                  <a:avLst/>
                  <a:gdLst/>
                  <a:ahLst/>
                  <a:cxnLst/>
                  <a:rect l="l" t="t" r="r" b="b"/>
                  <a:pathLst>
                    <a:path w="5624" h="1412" extrusionOk="0">
                      <a:moveTo>
                        <a:pt x="1" y="1"/>
                      </a:moveTo>
                      <a:lnTo>
                        <a:pt x="1" y="1411"/>
                      </a:lnTo>
                      <a:lnTo>
                        <a:pt x="5623" y="1411"/>
                      </a:lnTo>
                      <a:lnTo>
                        <a:pt x="56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2991869" y="1722965"/>
                  <a:ext cx="131730" cy="154745"/>
                </a:xfrm>
                <a:custGeom>
                  <a:avLst/>
                  <a:gdLst/>
                  <a:ahLst/>
                  <a:cxnLst/>
                  <a:rect l="l" t="t" r="r" b="b"/>
                  <a:pathLst>
                    <a:path w="1202" h="1412" extrusionOk="0">
                      <a:moveTo>
                        <a:pt x="1" y="1"/>
                      </a:moveTo>
                      <a:lnTo>
                        <a:pt x="1" y="1411"/>
                      </a:lnTo>
                      <a:lnTo>
                        <a:pt x="1201" y="1411"/>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1948319" y="848075"/>
                  <a:ext cx="1251437" cy="377765"/>
                </a:xfrm>
                <a:custGeom>
                  <a:avLst/>
                  <a:gdLst/>
                  <a:ahLst/>
                  <a:cxnLst/>
                  <a:rect l="l" t="t" r="r" b="b"/>
                  <a:pathLst>
                    <a:path w="11419" h="3447" extrusionOk="0">
                      <a:moveTo>
                        <a:pt x="1" y="1"/>
                      </a:moveTo>
                      <a:lnTo>
                        <a:pt x="1" y="3446"/>
                      </a:lnTo>
                      <a:lnTo>
                        <a:pt x="11419" y="3446"/>
                      </a:lnTo>
                      <a:lnTo>
                        <a:pt x="11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 name="Google Shape;821;p28"/>
              <p:cNvSpPr/>
              <p:nvPr/>
            </p:nvSpPr>
            <p:spPr>
              <a:xfrm>
                <a:off x="1822697" y="2482082"/>
                <a:ext cx="237889" cy="235845"/>
              </a:xfrm>
              <a:custGeom>
                <a:avLst/>
                <a:gdLst/>
                <a:ahLst/>
                <a:cxnLst/>
                <a:rect l="l" t="t" r="r" b="b"/>
                <a:pathLst>
                  <a:path w="1513" h="1500" extrusionOk="0">
                    <a:moveTo>
                      <a:pt x="763" y="0"/>
                    </a:moveTo>
                    <a:cubicBezTo>
                      <a:pt x="339" y="0"/>
                      <a:pt x="0" y="340"/>
                      <a:pt x="0" y="750"/>
                    </a:cubicBezTo>
                    <a:cubicBezTo>
                      <a:pt x="0" y="1174"/>
                      <a:pt x="339" y="1499"/>
                      <a:pt x="763" y="1499"/>
                    </a:cubicBezTo>
                    <a:cubicBezTo>
                      <a:pt x="1174" y="1499"/>
                      <a:pt x="1513" y="1174"/>
                      <a:pt x="1513" y="750"/>
                    </a:cubicBezTo>
                    <a:cubicBezTo>
                      <a:pt x="1513" y="340"/>
                      <a:pt x="1174" y="0"/>
                      <a:pt x="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1920179" y="2482082"/>
                <a:ext cx="44968" cy="117922"/>
              </a:xfrm>
              <a:custGeom>
                <a:avLst/>
                <a:gdLst/>
                <a:ahLst/>
                <a:cxnLst/>
                <a:rect l="l" t="t" r="r" b="b"/>
                <a:pathLst>
                  <a:path w="286" h="750" extrusionOk="0">
                    <a:moveTo>
                      <a:pt x="1" y="0"/>
                    </a:moveTo>
                    <a:lnTo>
                      <a:pt x="1" y="750"/>
                    </a:lnTo>
                    <a:lnTo>
                      <a:pt x="286" y="750"/>
                    </a:lnTo>
                    <a:lnTo>
                      <a:pt x="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2233695" y="2482082"/>
                <a:ext cx="259901" cy="237417"/>
              </a:xfrm>
              <a:custGeom>
                <a:avLst/>
                <a:gdLst/>
                <a:ahLst/>
                <a:cxnLst/>
                <a:rect l="l" t="t" r="r" b="b"/>
                <a:pathLst>
                  <a:path w="1653" h="1510" extrusionOk="0">
                    <a:moveTo>
                      <a:pt x="826" y="0"/>
                    </a:moveTo>
                    <a:cubicBezTo>
                      <a:pt x="636" y="0"/>
                      <a:pt x="445" y="72"/>
                      <a:pt x="296" y="214"/>
                    </a:cubicBezTo>
                    <a:cubicBezTo>
                      <a:pt x="1" y="509"/>
                      <a:pt x="1" y="991"/>
                      <a:pt x="296" y="1286"/>
                    </a:cubicBezTo>
                    <a:cubicBezTo>
                      <a:pt x="445" y="1435"/>
                      <a:pt x="636" y="1509"/>
                      <a:pt x="826" y="1509"/>
                    </a:cubicBezTo>
                    <a:cubicBezTo>
                      <a:pt x="1017" y="1509"/>
                      <a:pt x="1208" y="1435"/>
                      <a:pt x="1357" y="1286"/>
                    </a:cubicBezTo>
                    <a:cubicBezTo>
                      <a:pt x="1652" y="991"/>
                      <a:pt x="1652" y="509"/>
                      <a:pt x="1357" y="214"/>
                    </a:cubicBezTo>
                    <a:cubicBezTo>
                      <a:pt x="1208" y="72"/>
                      <a:pt x="1017"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2346744" y="2499692"/>
                <a:ext cx="115879" cy="115879"/>
              </a:xfrm>
              <a:custGeom>
                <a:avLst/>
                <a:gdLst/>
                <a:ahLst/>
                <a:cxnLst/>
                <a:rect l="l" t="t" r="r" b="b"/>
                <a:pathLst>
                  <a:path w="737" h="737" extrusionOk="0">
                    <a:moveTo>
                      <a:pt x="540" y="0"/>
                    </a:moveTo>
                    <a:lnTo>
                      <a:pt x="1" y="540"/>
                    </a:lnTo>
                    <a:lnTo>
                      <a:pt x="214" y="736"/>
                    </a:lnTo>
                    <a:lnTo>
                      <a:pt x="737" y="200"/>
                    </a:lnTo>
                    <a:lnTo>
                      <a:pt x="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2666706" y="2482082"/>
                <a:ext cx="237889" cy="23584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4" y="1499"/>
                      <a:pt x="1513" y="1174"/>
                      <a:pt x="1513" y="750"/>
                    </a:cubicBezTo>
                    <a:cubicBezTo>
                      <a:pt x="1513" y="340"/>
                      <a:pt x="1174" y="0"/>
                      <a:pt x="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2762616" y="2599847"/>
                <a:ext cx="44496" cy="118080"/>
              </a:xfrm>
              <a:custGeom>
                <a:avLst/>
                <a:gdLst/>
                <a:ahLst/>
                <a:cxnLst/>
                <a:rect l="l" t="t" r="r" b="b"/>
                <a:pathLst>
                  <a:path w="283" h="751" extrusionOk="0">
                    <a:moveTo>
                      <a:pt x="1" y="1"/>
                    </a:moveTo>
                    <a:lnTo>
                      <a:pt x="1" y="750"/>
                    </a:lnTo>
                    <a:lnTo>
                      <a:pt x="282" y="750"/>
                    </a:lnTo>
                    <a:lnTo>
                      <a:pt x="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3089026" y="2482082"/>
                <a:ext cx="237889" cy="23584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3" y="1499"/>
                      <a:pt x="1513" y="1174"/>
                      <a:pt x="1513" y="750"/>
                    </a:cubicBezTo>
                    <a:cubicBezTo>
                      <a:pt x="1513" y="340"/>
                      <a:pt x="1173" y="0"/>
                      <a:pt x="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3089026" y="2577520"/>
                <a:ext cx="117922" cy="44968"/>
              </a:xfrm>
              <a:custGeom>
                <a:avLst/>
                <a:gdLst/>
                <a:ahLst/>
                <a:cxnLst/>
                <a:rect l="l" t="t" r="r" b="b"/>
                <a:pathLst>
                  <a:path w="750" h="286" extrusionOk="0">
                    <a:moveTo>
                      <a:pt x="0" y="0"/>
                    </a:moveTo>
                    <a:lnTo>
                      <a:pt x="0" y="285"/>
                    </a:lnTo>
                    <a:lnTo>
                      <a:pt x="750" y="285"/>
                    </a:lnTo>
                    <a:lnTo>
                      <a:pt x="7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9" name="Google Shape;829;p28"/>
          <p:cNvGrpSpPr/>
          <p:nvPr/>
        </p:nvGrpSpPr>
        <p:grpSpPr>
          <a:xfrm>
            <a:off x="6786250" y="2104200"/>
            <a:ext cx="2357700" cy="3048600"/>
            <a:chOff x="1298550" y="1047450"/>
            <a:chExt cx="2357700" cy="3048600"/>
          </a:xfrm>
        </p:grpSpPr>
        <p:sp>
          <p:nvSpPr>
            <p:cNvPr id="830" name="Google Shape;830;p28"/>
            <p:cNvSpPr/>
            <p:nvPr/>
          </p:nvSpPr>
          <p:spPr>
            <a:xfrm>
              <a:off x="1298550" y="1047450"/>
              <a:ext cx="2357700" cy="304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1561643" y="3727627"/>
              <a:ext cx="147143" cy="146100"/>
            </a:xfrm>
            <a:custGeom>
              <a:avLst/>
              <a:gdLst/>
              <a:ahLst/>
              <a:cxnLst/>
              <a:rect l="l" t="t" r="r" b="b"/>
              <a:pathLst>
                <a:path w="1411" h="1401" extrusionOk="0">
                  <a:moveTo>
                    <a:pt x="706" y="0"/>
                  </a:moveTo>
                  <a:cubicBezTo>
                    <a:pt x="322" y="0"/>
                    <a:pt x="0" y="312"/>
                    <a:pt x="0" y="706"/>
                  </a:cubicBezTo>
                  <a:cubicBezTo>
                    <a:pt x="0" y="1089"/>
                    <a:pt x="322" y="1401"/>
                    <a:pt x="706" y="1401"/>
                  </a:cubicBezTo>
                  <a:cubicBezTo>
                    <a:pt x="1102" y="1401"/>
                    <a:pt x="1411" y="1089"/>
                    <a:pt x="1411" y="706"/>
                  </a:cubicBezTo>
                  <a:cubicBezTo>
                    <a:pt x="1411" y="312"/>
                    <a:pt x="1102" y="0"/>
                    <a:pt x="7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3247057" y="3727627"/>
              <a:ext cx="146100" cy="146100"/>
            </a:xfrm>
            <a:custGeom>
              <a:avLst/>
              <a:gdLst/>
              <a:ahLst/>
              <a:cxnLst/>
              <a:rect l="l" t="t" r="r" b="b"/>
              <a:pathLst>
                <a:path w="1401" h="1401" extrusionOk="0">
                  <a:moveTo>
                    <a:pt x="709" y="0"/>
                  </a:moveTo>
                  <a:cubicBezTo>
                    <a:pt x="312" y="0"/>
                    <a:pt x="0" y="312"/>
                    <a:pt x="0" y="706"/>
                  </a:cubicBezTo>
                  <a:cubicBezTo>
                    <a:pt x="0" y="1089"/>
                    <a:pt x="312" y="1401"/>
                    <a:pt x="709" y="1401"/>
                  </a:cubicBezTo>
                  <a:cubicBezTo>
                    <a:pt x="1089" y="1401"/>
                    <a:pt x="1401" y="1089"/>
                    <a:pt x="1401" y="706"/>
                  </a:cubicBezTo>
                  <a:cubicBezTo>
                    <a:pt x="1401" y="312"/>
                    <a:pt x="1089" y="0"/>
                    <a:pt x="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1561643" y="1314415"/>
              <a:ext cx="147143" cy="147247"/>
            </a:xfrm>
            <a:custGeom>
              <a:avLst/>
              <a:gdLst/>
              <a:ahLst/>
              <a:cxnLst/>
              <a:rect l="l" t="t" r="r" b="b"/>
              <a:pathLst>
                <a:path w="1411" h="1412" extrusionOk="0">
                  <a:moveTo>
                    <a:pt x="706" y="1"/>
                  </a:moveTo>
                  <a:cubicBezTo>
                    <a:pt x="322" y="1"/>
                    <a:pt x="0" y="323"/>
                    <a:pt x="0" y="706"/>
                  </a:cubicBezTo>
                  <a:cubicBezTo>
                    <a:pt x="0" y="1103"/>
                    <a:pt x="322" y="1411"/>
                    <a:pt x="706" y="1411"/>
                  </a:cubicBezTo>
                  <a:cubicBezTo>
                    <a:pt x="1102" y="1411"/>
                    <a:pt x="1411" y="1103"/>
                    <a:pt x="1411" y="706"/>
                  </a:cubicBezTo>
                  <a:cubicBezTo>
                    <a:pt x="1411" y="323"/>
                    <a:pt x="1102" y="1"/>
                    <a:pt x="7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3247057" y="1314415"/>
              <a:ext cx="146100" cy="147247"/>
            </a:xfrm>
            <a:custGeom>
              <a:avLst/>
              <a:gdLst/>
              <a:ahLst/>
              <a:cxnLst/>
              <a:rect l="l" t="t" r="r" b="b"/>
              <a:pathLst>
                <a:path w="1401" h="1412" extrusionOk="0">
                  <a:moveTo>
                    <a:pt x="709" y="1"/>
                  </a:moveTo>
                  <a:cubicBezTo>
                    <a:pt x="312" y="1"/>
                    <a:pt x="0" y="323"/>
                    <a:pt x="0" y="706"/>
                  </a:cubicBezTo>
                  <a:cubicBezTo>
                    <a:pt x="0" y="1103"/>
                    <a:pt x="312" y="1411"/>
                    <a:pt x="709" y="1411"/>
                  </a:cubicBezTo>
                  <a:cubicBezTo>
                    <a:pt x="1089" y="1411"/>
                    <a:pt x="1401" y="1103"/>
                    <a:pt x="1401" y="706"/>
                  </a:cubicBezTo>
                  <a:cubicBezTo>
                    <a:pt x="1401" y="323"/>
                    <a:pt x="1089" y="1"/>
                    <a:pt x="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1561643" y="1630791"/>
              <a:ext cx="838223" cy="837180"/>
            </a:xfrm>
            <a:custGeom>
              <a:avLst/>
              <a:gdLst/>
              <a:ahLst/>
              <a:cxnLst/>
              <a:rect l="l" t="t" r="r" b="b"/>
              <a:pathLst>
                <a:path w="8038" h="8028" extrusionOk="0">
                  <a:moveTo>
                    <a:pt x="4025" y="0"/>
                  </a:moveTo>
                  <a:cubicBezTo>
                    <a:pt x="1808" y="0"/>
                    <a:pt x="0" y="1794"/>
                    <a:pt x="0" y="4015"/>
                  </a:cubicBezTo>
                  <a:cubicBezTo>
                    <a:pt x="0" y="6233"/>
                    <a:pt x="1808" y="8027"/>
                    <a:pt x="4025" y="8027"/>
                  </a:cubicBezTo>
                  <a:cubicBezTo>
                    <a:pt x="6243" y="8027"/>
                    <a:pt x="8037" y="6233"/>
                    <a:pt x="8037" y="4015"/>
                  </a:cubicBezTo>
                  <a:cubicBezTo>
                    <a:pt x="8037" y="1794"/>
                    <a:pt x="6243" y="0"/>
                    <a:pt x="4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1757486" y="1826633"/>
              <a:ext cx="446433" cy="446746"/>
            </a:xfrm>
            <a:custGeom>
              <a:avLst/>
              <a:gdLst/>
              <a:ahLst/>
              <a:cxnLst/>
              <a:rect l="l" t="t" r="r" b="b"/>
              <a:pathLst>
                <a:path w="4281" h="4284" extrusionOk="0">
                  <a:moveTo>
                    <a:pt x="2147" y="1"/>
                  </a:moveTo>
                  <a:cubicBezTo>
                    <a:pt x="961" y="1"/>
                    <a:pt x="1" y="964"/>
                    <a:pt x="1" y="2137"/>
                  </a:cubicBezTo>
                  <a:cubicBezTo>
                    <a:pt x="1" y="3324"/>
                    <a:pt x="961" y="4284"/>
                    <a:pt x="2147" y="4284"/>
                  </a:cubicBezTo>
                  <a:cubicBezTo>
                    <a:pt x="3321" y="4284"/>
                    <a:pt x="4280" y="3324"/>
                    <a:pt x="4280" y="2137"/>
                  </a:cubicBezTo>
                  <a:cubicBezTo>
                    <a:pt x="4280" y="964"/>
                    <a:pt x="3321"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1649971" y="1717762"/>
              <a:ext cx="663237" cy="663132"/>
            </a:xfrm>
            <a:custGeom>
              <a:avLst/>
              <a:gdLst/>
              <a:ahLst/>
              <a:cxnLst/>
              <a:rect l="l" t="t" r="r" b="b"/>
              <a:pathLst>
                <a:path w="6360" h="6359" extrusionOk="0">
                  <a:moveTo>
                    <a:pt x="3178" y="197"/>
                  </a:moveTo>
                  <a:cubicBezTo>
                    <a:pt x="4816" y="197"/>
                    <a:pt x="6159" y="1540"/>
                    <a:pt x="6159" y="3181"/>
                  </a:cubicBezTo>
                  <a:cubicBezTo>
                    <a:pt x="6159" y="4833"/>
                    <a:pt x="4816" y="6162"/>
                    <a:pt x="3178" y="6162"/>
                  </a:cubicBezTo>
                  <a:cubicBezTo>
                    <a:pt x="1527" y="6162"/>
                    <a:pt x="198" y="4833"/>
                    <a:pt x="198" y="3181"/>
                  </a:cubicBezTo>
                  <a:cubicBezTo>
                    <a:pt x="198" y="1540"/>
                    <a:pt x="1527" y="197"/>
                    <a:pt x="3178" y="197"/>
                  </a:cubicBezTo>
                  <a:close/>
                  <a:moveTo>
                    <a:pt x="3178" y="1"/>
                  </a:moveTo>
                  <a:cubicBezTo>
                    <a:pt x="1425" y="1"/>
                    <a:pt x="1" y="1428"/>
                    <a:pt x="1" y="3181"/>
                  </a:cubicBezTo>
                  <a:cubicBezTo>
                    <a:pt x="1" y="4931"/>
                    <a:pt x="1425" y="6359"/>
                    <a:pt x="3178" y="6359"/>
                  </a:cubicBezTo>
                  <a:cubicBezTo>
                    <a:pt x="4932" y="6359"/>
                    <a:pt x="6359" y="4931"/>
                    <a:pt x="6359" y="3181"/>
                  </a:cubicBezTo>
                  <a:cubicBezTo>
                    <a:pt x="6359" y="1428"/>
                    <a:pt x="4932"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2555977" y="1630791"/>
              <a:ext cx="837180" cy="837180"/>
            </a:xfrm>
            <a:custGeom>
              <a:avLst/>
              <a:gdLst/>
              <a:ahLst/>
              <a:cxnLst/>
              <a:rect l="l" t="t" r="r" b="b"/>
              <a:pathLst>
                <a:path w="8028" h="8028" extrusionOk="0">
                  <a:moveTo>
                    <a:pt x="4013" y="0"/>
                  </a:moveTo>
                  <a:cubicBezTo>
                    <a:pt x="1795" y="0"/>
                    <a:pt x="1" y="1794"/>
                    <a:pt x="1" y="4015"/>
                  </a:cubicBezTo>
                  <a:cubicBezTo>
                    <a:pt x="1" y="6233"/>
                    <a:pt x="1795" y="8027"/>
                    <a:pt x="4013" y="8027"/>
                  </a:cubicBezTo>
                  <a:cubicBezTo>
                    <a:pt x="6234" y="8027"/>
                    <a:pt x="8028" y="6233"/>
                    <a:pt x="8028" y="4015"/>
                  </a:cubicBezTo>
                  <a:cubicBezTo>
                    <a:pt x="8028" y="1794"/>
                    <a:pt x="6234" y="0"/>
                    <a:pt x="40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2751924" y="1826633"/>
              <a:ext cx="446746" cy="446746"/>
            </a:xfrm>
            <a:custGeom>
              <a:avLst/>
              <a:gdLst/>
              <a:ahLst/>
              <a:cxnLst/>
              <a:rect l="l" t="t" r="r" b="b"/>
              <a:pathLst>
                <a:path w="4284" h="4284" extrusionOk="0">
                  <a:moveTo>
                    <a:pt x="2134" y="1"/>
                  </a:moveTo>
                  <a:cubicBezTo>
                    <a:pt x="964" y="1"/>
                    <a:pt x="1" y="964"/>
                    <a:pt x="1" y="2137"/>
                  </a:cubicBezTo>
                  <a:cubicBezTo>
                    <a:pt x="1" y="3324"/>
                    <a:pt x="964" y="4284"/>
                    <a:pt x="2134" y="4284"/>
                  </a:cubicBezTo>
                  <a:cubicBezTo>
                    <a:pt x="3320" y="4284"/>
                    <a:pt x="4284" y="3324"/>
                    <a:pt x="4284" y="2137"/>
                  </a:cubicBezTo>
                  <a:cubicBezTo>
                    <a:pt x="4284" y="964"/>
                    <a:pt x="3320" y="1"/>
                    <a:pt x="2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2643053" y="1717762"/>
              <a:ext cx="663132" cy="663132"/>
            </a:xfrm>
            <a:custGeom>
              <a:avLst/>
              <a:gdLst/>
              <a:ahLst/>
              <a:cxnLst/>
              <a:rect l="l" t="t" r="r" b="b"/>
              <a:pathLst>
                <a:path w="6359" h="6359" extrusionOk="0">
                  <a:moveTo>
                    <a:pt x="3178" y="197"/>
                  </a:moveTo>
                  <a:cubicBezTo>
                    <a:pt x="4819" y="197"/>
                    <a:pt x="6162" y="1540"/>
                    <a:pt x="6162" y="3181"/>
                  </a:cubicBezTo>
                  <a:cubicBezTo>
                    <a:pt x="6162" y="4833"/>
                    <a:pt x="4819" y="6162"/>
                    <a:pt x="3178" y="6162"/>
                  </a:cubicBezTo>
                  <a:cubicBezTo>
                    <a:pt x="1540" y="6162"/>
                    <a:pt x="197" y="4833"/>
                    <a:pt x="197" y="3181"/>
                  </a:cubicBezTo>
                  <a:cubicBezTo>
                    <a:pt x="197" y="1540"/>
                    <a:pt x="1540" y="197"/>
                    <a:pt x="3178" y="197"/>
                  </a:cubicBezTo>
                  <a:close/>
                  <a:moveTo>
                    <a:pt x="3178" y="1"/>
                  </a:moveTo>
                  <a:cubicBezTo>
                    <a:pt x="1428" y="1"/>
                    <a:pt x="0" y="1428"/>
                    <a:pt x="0" y="3181"/>
                  </a:cubicBezTo>
                  <a:cubicBezTo>
                    <a:pt x="0" y="4931"/>
                    <a:pt x="1428" y="6359"/>
                    <a:pt x="3178" y="6359"/>
                  </a:cubicBezTo>
                  <a:cubicBezTo>
                    <a:pt x="4931" y="6359"/>
                    <a:pt x="6358" y="4931"/>
                    <a:pt x="6358" y="3181"/>
                  </a:cubicBezTo>
                  <a:cubicBezTo>
                    <a:pt x="6358" y="1428"/>
                    <a:pt x="4931"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a:off x="1741218" y="258132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a:off x="1971161"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2200999"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2430838"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2660676" y="258132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2890515" y="258132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3120458"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1741218" y="281398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1971161"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2200999"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2430838"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2660676" y="281398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2890515" y="281398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3120458"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1741218" y="304673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1971161"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2200999"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2430838"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8"/>
            <p:cNvSpPr/>
            <p:nvPr/>
          </p:nvSpPr>
          <p:spPr>
            <a:xfrm>
              <a:off x="2660676" y="304673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8"/>
            <p:cNvSpPr/>
            <p:nvPr/>
          </p:nvSpPr>
          <p:spPr>
            <a:xfrm>
              <a:off x="2890515" y="304673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3120458"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1741218" y="329351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1971161"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2200999"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2430838"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2660676" y="329351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2890515" y="329351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3120458"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28"/>
          <p:cNvGrpSpPr/>
          <p:nvPr/>
        </p:nvGrpSpPr>
        <p:grpSpPr>
          <a:xfrm>
            <a:off x="4876138" y="-9175"/>
            <a:ext cx="1910100" cy="3559200"/>
            <a:chOff x="4876138" y="-9175"/>
            <a:chExt cx="1910100" cy="3559200"/>
          </a:xfrm>
        </p:grpSpPr>
        <p:sp>
          <p:nvSpPr>
            <p:cNvPr id="870" name="Google Shape;870;p28"/>
            <p:cNvSpPr/>
            <p:nvPr/>
          </p:nvSpPr>
          <p:spPr>
            <a:xfrm>
              <a:off x="4876138" y="-9175"/>
              <a:ext cx="1910100" cy="355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 name="Google Shape;871;p28"/>
            <p:cNvGrpSpPr/>
            <p:nvPr/>
          </p:nvGrpSpPr>
          <p:grpSpPr>
            <a:xfrm>
              <a:off x="5199864" y="212128"/>
              <a:ext cx="1262648" cy="3062808"/>
              <a:chOff x="2024147" y="239016"/>
              <a:chExt cx="1262648" cy="3062808"/>
            </a:xfrm>
          </p:grpSpPr>
          <p:sp>
            <p:nvSpPr>
              <p:cNvPr id="872" name="Google Shape;872;p28"/>
              <p:cNvSpPr/>
              <p:nvPr/>
            </p:nvSpPr>
            <p:spPr>
              <a:xfrm>
                <a:off x="2024147" y="1776820"/>
                <a:ext cx="1262648" cy="1525003"/>
              </a:xfrm>
              <a:custGeom>
                <a:avLst/>
                <a:gdLst/>
                <a:ahLst/>
                <a:cxnLst/>
                <a:rect l="l" t="t" r="r" b="b"/>
                <a:pathLst>
                  <a:path w="10357" h="12509" extrusionOk="0">
                    <a:moveTo>
                      <a:pt x="5102" y="1"/>
                    </a:moveTo>
                    <a:cubicBezTo>
                      <a:pt x="4252" y="1"/>
                      <a:pt x="3412" y="200"/>
                      <a:pt x="2798" y="581"/>
                    </a:cubicBezTo>
                    <a:cubicBezTo>
                      <a:pt x="2188" y="978"/>
                      <a:pt x="1750" y="1612"/>
                      <a:pt x="1554" y="2307"/>
                    </a:cubicBezTo>
                    <a:cubicBezTo>
                      <a:pt x="1313" y="3097"/>
                      <a:pt x="1594" y="3732"/>
                      <a:pt x="1611" y="4511"/>
                    </a:cubicBezTo>
                    <a:cubicBezTo>
                      <a:pt x="1638" y="6065"/>
                      <a:pt x="0" y="6800"/>
                      <a:pt x="0" y="8608"/>
                    </a:cubicBezTo>
                    <a:cubicBezTo>
                      <a:pt x="0" y="9724"/>
                      <a:pt x="679" y="10754"/>
                      <a:pt x="1581" y="11419"/>
                    </a:cubicBezTo>
                    <a:cubicBezTo>
                      <a:pt x="2609" y="12155"/>
                      <a:pt x="3853" y="12508"/>
                      <a:pt x="5114" y="12508"/>
                    </a:cubicBezTo>
                    <a:cubicBezTo>
                      <a:pt x="5138" y="12508"/>
                      <a:pt x="5162" y="12508"/>
                      <a:pt x="5185" y="12508"/>
                    </a:cubicBezTo>
                    <a:cubicBezTo>
                      <a:pt x="5209" y="12508"/>
                      <a:pt x="5233" y="12508"/>
                      <a:pt x="5256" y="12508"/>
                    </a:cubicBezTo>
                    <a:cubicBezTo>
                      <a:pt x="6505" y="12508"/>
                      <a:pt x="7761" y="12155"/>
                      <a:pt x="8773" y="11419"/>
                    </a:cubicBezTo>
                    <a:cubicBezTo>
                      <a:pt x="9692" y="10754"/>
                      <a:pt x="10357" y="9724"/>
                      <a:pt x="10357" y="8608"/>
                    </a:cubicBezTo>
                    <a:cubicBezTo>
                      <a:pt x="10357" y="6800"/>
                      <a:pt x="8716" y="6065"/>
                      <a:pt x="8760" y="4511"/>
                    </a:cubicBezTo>
                    <a:cubicBezTo>
                      <a:pt x="8773" y="3732"/>
                      <a:pt x="9041" y="3097"/>
                      <a:pt x="8817" y="2307"/>
                    </a:cubicBezTo>
                    <a:cubicBezTo>
                      <a:pt x="8617" y="1612"/>
                      <a:pt x="8180" y="978"/>
                      <a:pt x="7559" y="581"/>
                    </a:cubicBezTo>
                    <a:cubicBezTo>
                      <a:pt x="6955" y="200"/>
                      <a:pt x="6103" y="1"/>
                      <a:pt x="5268" y="1"/>
                    </a:cubicBezTo>
                    <a:cubicBezTo>
                      <a:pt x="5240" y="1"/>
                      <a:pt x="5213" y="1"/>
                      <a:pt x="5185" y="1"/>
                    </a:cubicBezTo>
                    <a:cubicBezTo>
                      <a:pt x="5158" y="1"/>
                      <a:pt x="5130" y="1"/>
                      <a:pt x="5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2439259" y="2872448"/>
                <a:ext cx="434130" cy="122522"/>
              </a:xfrm>
              <a:custGeom>
                <a:avLst/>
                <a:gdLst/>
                <a:ahLst/>
                <a:cxnLst/>
                <a:rect l="l" t="t" r="r" b="b"/>
                <a:pathLst>
                  <a:path w="3561" h="1005" extrusionOk="0">
                    <a:moveTo>
                      <a:pt x="0" y="1"/>
                    </a:moveTo>
                    <a:lnTo>
                      <a:pt x="0" y="1004"/>
                    </a:lnTo>
                    <a:lnTo>
                      <a:pt x="3561" y="1004"/>
                    </a:lnTo>
                    <a:lnTo>
                      <a:pt x="35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a:off x="2561537" y="328256"/>
                <a:ext cx="189574" cy="1793577"/>
              </a:xfrm>
              <a:custGeom>
                <a:avLst/>
                <a:gdLst/>
                <a:ahLst/>
                <a:cxnLst/>
                <a:rect l="l" t="t" r="r" b="b"/>
                <a:pathLst>
                  <a:path w="1555" h="14712" extrusionOk="0">
                    <a:moveTo>
                      <a:pt x="1" y="1"/>
                    </a:moveTo>
                    <a:lnTo>
                      <a:pt x="1" y="14711"/>
                    </a:lnTo>
                    <a:lnTo>
                      <a:pt x="1554" y="14711"/>
                    </a:lnTo>
                    <a:lnTo>
                      <a:pt x="1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a:off x="2475223" y="253036"/>
                <a:ext cx="361836" cy="590057"/>
              </a:xfrm>
              <a:custGeom>
                <a:avLst/>
                <a:gdLst/>
                <a:ahLst/>
                <a:cxnLst/>
                <a:rect l="l" t="t" r="r" b="b"/>
                <a:pathLst>
                  <a:path w="2968" h="4840" extrusionOk="0">
                    <a:moveTo>
                      <a:pt x="1485" y="1"/>
                    </a:moveTo>
                    <a:cubicBezTo>
                      <a:pt x="990" y="1"/>
                      <a:pt x="495" y="160"/>
                      <a:pt x="0" y="479"/>
                    </a:cubicBezTo>
                    <a:cubicBezTo>
                      <a:pt x="482" y="1778"/>
                      <a:pt x="482" y="3063"/>
                      <a:pt x="0" y="4362"/>
                    </a:cubicBezTo>
                    <a:cubicBezTo>
                      <a:pt x="495" y="4680"/>
                      <a:pt x="990" y="4840"/>
                      <a:pt x="1485" y="4840"/>
                    </a:cubicBezTo>
                    <a:cubicBezTo>
                      <a:pt x="1980" y="4840"/>
                      <a:pt x="2474" y="4680"/>
                      <a:pt x="2967" y="4362"/>
                    </a:cubicBezTo>
                    <a:cubicBezTo>
                      <a:pt x="2472" y="3063"/>
                      <a:pt x="2472" y="1778"/>
                      <a:pt x="2967" y="479"/>
                    </a:cubicBezTo>
                    <a:cubicBezTo>
                      <a:pt x="2474" y="160"/>
                      <a:pt x="1980" y="1"/>
                      <a:pt x="1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2402807" y="356052"/>
                <a:ext cx="86558" cy="86070"/>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a:off x="2420240" y="504054"/>
                <a:ext cx="86070" cy="86436"/>
              </a:xfrm>
              <a:custGeom>
                <a:avLst/>
                <a:gdLst/>
                <a:ahLst/>
                <a:cxnLst/>
                <a:rect l="l" t="t" r="r" b="b"/>
                <a:pathLst>
                  <a:path w="706" h="709" extrusionOk="0">
                    <a:moveTo>
                      <a:pt x="353" y="0"/>
                    </a:moveTo>
                    <a:cubicBezTo>
                      <a:pt x="156" y="0"/>
                      <a:pt x="0" y="156"/>
                      <a:pt x="0" y="353"/>
                    </a:cubicBezTo>
                    <a:cubicBezTo>
                      <a:pt x="0" y="553"/>
                      <a:pt x="156" y="709"/>
                      <a:pt x="353" y="709"/>
                    </a:cubicBezTo>
                    <a:cubicBezTo>
                      <a:pt x="550" y="709"/>
                      <a:pt x="706" y="553"/>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2402807" y="654128"/>
                <a:ext cx="86558" cy="86070"/>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2823283" y="654128"/>
                <a:ext cx="86070" cy="86070"/>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2805972" y="504054"/>
                <a:ext cx="86436" cy="86436"/>
              </a:xfrm>
              <a:custGeom>
                <a:avLst/>
                <a:gdLst/>
                <a:ahLst/>
                <a:cxnLst/>
                <a:rect l="l" t="t" r="r" b="b"/>
                <a:pathLst>
                  <a:path w="709" h="709" extrusionOk="0">
                    <a:moveTo>
                      <a:pt x="353" y="0"/>
                    </a:moveTo>
                    <a:cubicBezTo>
                      <a:pt x="156" y="0"/>
                      <a:pt x="0" y="156"/>
                      <a:pt x="0" y="353"/>
                    </a:cubicBezTo>
                    <a:cubicBezTo>
                      <a:pt x="0" y="553"/>
                      <a:pt x="156" y="709"/>
                      <a:pt x="353" y="709"/>
                    </a:cubicBezTo>
                    <a:cubicBezTo>
                      <a:pt x="539" y="709"/>
                      <a:pt x="709" y="553"/>
                      <a:pt x="709" y="353"/>
                    </a:cubicBezTo>
                    <a:cubicBezTo>
                      <a:pt x="709" y="156"/>
                      <a:pt x="539"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2823283" y="356052"/>
                <a:ext cx="86070" cy="86070"/>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2402807" y="2071726"/>
                <a:ext cx="506546" cy="504840"/>
              </a:xfrm>
              <a:custGeom>
                <a:avLst/>
                <a:gdLst/>
                <a:ahLst/>
                <a:cxnLst/>
                <a:rect l="l" t="t" r="r" b="b"/>
                <a:pathLst>
                  <a:path w="4155" h="4141" extrusionOk="0">
                    <a:moveTo>
                      <a:pt x="2079" y="0"/>
                    </a:moveTo>
                    <a:cubicBezTo>
                      <a:pt x="933" y="0"/>
                      <a:pt x="1" y="919"/>
                      <a:pt x="1" y="2076"/>
                    </a:cubicBezTo>
                    <a:cubicBezTo>
                      <a:pt x="1" y="3222"/>
                      <a:pt x="933" y="4141"/>
                      <a:pt x="2079" y="4141"/>
                    </a:cubicBezTo>
                    <a:cubicBezTo>
                      <a:pt x="3222" y="4141"/>
                      <a:pt x="4155" y="3222"/>
                      <a:pt x="4155" y="2076"/>
                    </a:cubicBezTo>
                    <a:cubicBezTo>
                      <a:pt x="4155" y="919"/>
                      <a:pt x="3222" y="0"/>
                      <a:pt x="2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2592625"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a:off x="2644316"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2696007"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a:off x="2747576" y="239016"/>
                <a:ext cx="24139" cy="2680246"/>
              </a:xfrm>
              <a:custGeom>
                <a:avLst/>
                <a:gdLst/>
                <a:ahLst/>
                <a:cxnLst/>
                <a:rect l="l" t="t" r="r" b="b"/>
                <a:pathLst>
                  <a:path w="198" h="21985" extrusionOk="0">
                    <a:moveTo>
                      <a:pt x="1" y="0"/>
                    </a:moveTo>
                    <a:lnTo>
                      <a:pt x="1" y="21985"/>
                    </a:lnTo>
                    <a:lnTo>
                      <a:pt x="198" y="21985"/>
                    </a:lnTo>
                    <a:lnTo>
                      <a:pt x="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8"/>
              <p:cNvSpPr/>
              <p:nvPr/>
            </p:nvSpPr>
            <p:spPr>
              <a:xfrm>
                <a:off x="2538861" y="239016"/>
                <a:ext cx="24504" cy="2680246"/>
              </a:xfrm>
              <a:custGeom>
                <a:avLst/>
                <a:gdLst/>
                <a:ahLst/>
                <a:cxnLst/>
                <a:rect l="l" t="t" r="r" b="b"/>
                <a:pathLst>
                  <a:path w="201" h="21985" extrusionOk="0">
                    <a:moveTo>
                      <a:pt x="0" y="0"/>
                    </a:moveTo>
                    <a:lnTo>
                      <a:pt x="0" y="21985"/>
                    </a:lnTo>
                    <a:lnTo>
                      <a:pt x="200" y="21985"/>
                    </a:ln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770" name="Picture 769" descr="A sound wave with orange lines&#10;&#10;Description automatically generated">
            <a:extLst>
              <a:ext uri="{FF2B5EF4-FFF2-40B4-BE49-F238E27FC236}">
                <a16:creationId xmlns:a16="http://schemas.microsoft.com/office/drawing/2014/main" id="{E6C1B12D-332F-E775-63DE-7F58A3F968EE}"/>
              </a:ext>
            </a:extLst>
          </p:cNvPr>
          <p:cNvPicPr>
            <a:picLocks noChangeAspect="1"/>
          </p:cNvPicPr>
          <p:nvPr/>
        </p:nvPicPr>
        <p:blipFill>
          <a:blip r:embed="rId3"/>
          <a:stretch>
            <a:fillRect/>
          </a:stretch>
        </p:blipFill>
        <p:spPr>
          <a:xfrm>
            <a:off x="1330058" y="3524721"/>
            <a:ext cx="2195020" cy="6882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4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ADVANTAGES</a:t>
            </a:r>
            <a:endParaRPr dirty="0"/>
          </a:p>
        </p:txBody>
      </p:sp>
      <p:sp>
        <p:nvSpPr>
          <p:cNvPr id="1327" name="Google Shape;1327;p41"/>
          <p:cNvSpPr txBox="1"/>
          <p:nvPr/>
        </p:nvSpPr>
        <p:spPr>
          <a:xfrm>
            <a:off x="1186861" y="1075595"/>
            <a:ext cx="7183988" cy="3622879"/>
          </a:xfrm>
          <a:prstGeom prst="rect">
            <a:avLst/>
          </a:prstGeom>
          <a:noFill/>
          <a:ln>
            <a:noFill/>
          </a:ln>
        </p:spPr>
        <p:txBody>
          <a:bodyPr spcFirstLastPara="1" wrap="square" lIns="91425" tIns="91425" rIns="91425" bIns="91425" anchor="t" anchorCtr="0">
            <a:noAutofit/>
          </a:bodyPr>
          <a:lstStyle/>
          <a:p>
            <a:pPr marL="457200" lvl="0" indent="-457200" algn="l" rtl="0">
              <a:lnSpc>
                <a:spcPct val="150000"/>
              </a:lnSpc>
              <a:spcBef>
                <a:spcPts val="0"/>
              </a:spcBef>
              <a:spcAft>
                <a:spcPts val="0"/>
              </a:spcAft>
              <a:buClr>
                <a:schemeClr val="bg1"/>
              </a:buClr>
              <a:buFont typeface="Arial" panose="020B0604020202020204" pitchFamily="34" charset="0"/>
              <a:buChar char="•"/>
            </a:pPr>
            <a:r>
              <a:rPr lang="en-US" sz="2400" dirty="0">
                <a:solidFill>
                  <a:schemeClr val="dk1"/>
                </a:solidFill>
                <a:latin typeface="Albert Sans"/>
                <a:ea typeface="Albert Sans"/>
                <a:cs typeface="Albert Sans"/>
                <a:sym typeface="Albert Sans"/>
              </a:rPr>
              <a:t>Easy to Use.</a:t>
            </a:r>
          </a:p>
          <a:p>
            <a:pPr marL="457200" lvl="0" indent="-457200" algn="l" rtl="0">
              <a:lnSpc>
                <a:spcPct val="150000"/>
              </a:lnSpc>
              <a:spcBef>
                <a:spcPts val="0"/>
              </a:spcBef>
              <a:spcAft>
                <a:spcPts val="0"/>
              </a:spcAft>
              <a:buClr>
                <a:schemeClr val="bg1"/>
              </a:buClr>
              <a:buFont typeface="Arial" panose="020B0604020202020204" pitchFamily="34" charset="0"/>
              <a:buChar char="•"/>
            </a:pPr>
            <a:r>
              <a:rPr lang="en-US" sz="2400" dirty="0">
                <a:solidFill>
                  <a:schemeClr val="dk1"/>
                </a:solidFill>
                <a:latin typeface="Albert Sans"/>
                <a:ea typeface="Albert Sans"/>
                <a:cs typeface="Albert Sans"/>
                <a:sym typeface="Albert Sans"/>
              </a:rPr>
              <a:t>Good Quality of Sound.</a:t>
            </a:r>
          </a:p>
          <a:p>
            <a:pPr marL="457200" lvl="0" indent="-457200" algn="l" rtl="0">
              <a:lnSpc>
                <a:spcPct val="150000"/>
              </a:lnSpc>
              <a:spcBef>
                <a:spcPts val="0"/>
              </a:spcBef>
              <a:spcAft>
                <a:spcPts val="0"/>
              </a:spcAft>
              <a:buClr>
                <a:schemeClr val="bg1"/>
              </a:buClr>
              <a:buFont typeface="Arial" panose="020B0604020202020204" pitchFamily="34" charset="0"/>
              <a:buChar char="•"/>
            </a:pPr>
            <a:r>
              <a:rPr lang="en-US" sz="2400" dirty="0">
                <a:solidFill>
                  <a:schemeClr val="dk1"/>
                </a:solidFill>
                <a:latin typeface="Albert Sans"/>
                <a:ea typeface="Albert Sans"/>
                <a:cs typeface="Albert Sans"/>
                <a:sym typeface="Albert Sans"/>
              </a:rPr>
              <a:t>Online and Offline Mode</a:t>
            </a:r>
          </a:p>
          <a:p>
            <a:pPr marL="457200" lvl="0" indent="-457200" algn="l" rtl="0">
              <a:lnSpc>
                <a:spcPct val="150000"/>
              </a:lnSpc>
              <a:spcBef>
                <a:spcPts val="0"/>
              </a:spcBef>
              <a:spcAft>
                <a:spcPts val="0"/>
              </a:spcAft>
              <a:buClr>
                <a:schemeClr val="bg1"/>
              </a:buClr>
              <a:buFont typeface="Arial" panose="020B0604020202020204" pitchFamily="34" charset="0"/>
              <a:buChar char="•"/>
            </a:pPr>
            <a:r>
              <a:rPr lang="en-US" sz="2400" dirty="0">
                <a:solidFill>
                  <a:schemeClr val="dk1"/>
                </a:solidFill>
                <a:latin typeface="Albert Sans"/>
                <a:ea typeface="Albert Sans"/>
                <a:cs typeface="Albert Sans"/>
                <a:sym typeface="Albert Sans"/>
              </a:rPr>
              <a:t>User-Friendly Interfaces.</a:t>
            </a:r>
          </a:p>
        </p:txBody>
      </p:sp>
      <p:sp>
        <p:nvSpPr>
          <p:cNvPr id="1363" name="Google Shape;1363;p41"/>
          <p:cNvSpPr/>
          <p:nvPr/>
        </p:nvSpPr>
        <p:spPr>
          <a:xfrm>
            <a:off x="3190640" y="619025"/>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37"/>
          <p:cNvSpPr/>
          <p:nvPr/>
        </p:nvSpPr>
        <p:spPr>
          <a:xfrm>
            <a:off x="5865451" y="-100"/>
            <a:ext cx="1882500" cy="201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37"/>
          <p:cNvGrpSpPr/>
          <p:nvPr/>
        </p:nvGrpSpPr>
        <p:grpSpPr>
          <a:xfrm>
            <a:off x="6327512" y="155149"/>
            <a:ext cx="958377" cy="1861654"/>
            <a:chOff x="3041059" y="4050076"/>
            <a:chExt cx="577997" cy="1092456"/>
          </a:xfrm>
        </p:grpSpPr>
        <p:sp>
          <p:nvSpPr>
            <p:cNvPr id="1188" name="Google Shape;1188;p37"/>
            <p:cNvSpPr/>
            <p:nvPr/>
          </p:nvSpPr>
          <p:spPr>
            <a:xfrm>
              <a:off x="3041059" y="4050076"/>
              <a:ext cx="577997" cy="1092456"/>
            </a:xfrm>
            <a:custGeom>
              <a:avLst/>
              <a:gdLst/>
              <a:ahLst/>
              <a:cxnLst/>
              <a:rect l="l" t="t" r="r" b="b"/>
              <a:pathLst>
                <a:path w="6386" h="12070" extrusionOk="0">
                  <a:moveTo>
                    <a:pt x="0" y="1"/>
                  </a:moveTo>
                  <a:lnTo>
                    <a:pt x="0" y="12070"/>
                  </a:lnTo>
                  <a:lnTo>
                    <a:pt x="6386" y="12070"/>
                  </a:lnTo>
                  <a:lnTo>
                    <a:pt x="6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3111295" y="4142215"/>
              <a:ext cx="142191" cy="143368"/>
            </a:xfrm>
            <a:custGeom>
              <a:avLst/>
              <a:gdLst/>
              <a:ahLst/>
              <a:cxnLst/>
              <a:rect l="l" t="t" r="r" b="b"/>
              <a:pathLst>
                <a:path w="1571" h="1584" extrusionOk="0">
                  <a:moveTo>
                    <a:pt x="777" y="0"/>
                  </a:moveTo>
                  <a:cubicBezTo>
                    <a:pt x="353" y="0"/>
                    <a:pt x="1" y="353"/>
                    <a:pt x="1" y="794"/>
                  </a:cubicBezTo>
                  <a:cubicBezTo>
                    <a:pt x="1" y="1231"/>
                    <a:pt x="353" y="1584"/>
                    <a:pt x="777" y="1584"/>
                  </a:cubicBezTo>
                  <a:cubicBezTo>
                    <a:pt x="1215" y="1584"/>
                    <a:pt x="1571" y="1231"/>
                    <a:pt x="1571" y="794"/>
                  </a:cubicBezTo>
                  <a:cubicBezTo>
                    <a:pt x="1571" y="353"/>
                    <a:pt x="1215"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3166235" y="4142215"/>
              <a:ext cx="30773" cy="71865"/>
            </a:xfrm>
            <a:custGeom>
              <a:avLst/>
              <a:gdLst/>
              <a:ahLst/>
              <a:cxnLst/>
              <a:rect l="l" t="t" r="r" b="b"/>
              <a:pathLst>
                <a:path w="340" h="794" extrusionOk="0">
                  <a:moveTo>
                    <a:pt x="1" y="0"/>
                  </a:moveTo>
                  <a:lnTo>
                    <a:pt x="1" y="794"/>
                  </a:lnTo>
                  <a:lnTo>
                    <a:pt x="340" y="794"/>
                  </a:lnTo>
                  <a:lnTo>
                    <a:pt x="3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3400475" y="4142849"/>
              <a:ext cx="155949" cy="142191"/>
            </a:xfrm>
            <a:custGeom>
              <a:avLst/>
              <a:gdLst/>
              <a:ahLst/>
              <a:cxnLst/>
              <a:rect l="l" t="t" r="r" b="b"/>
              <a:pathLst>
                <a:path w="1723" h="1571" extrusionOk="0">
                  <a:moveTo>
                    <a:pt x="863" y="0"/>
                  </a:moveTo>
                  <a:cubicBezTo>
                    <a:pt x="660" y="0"/>
                    <a:pt x="458" y="78"/>
                    <a:pt x="309" y="234"/>
                  </a:cubicBezTo>
                  <a:cubicBezTo>
                    <a:pt x="0" y="532"/>
                    <a:pt x="0" y="1041"/>
                    <a:pt x="309" y="1336"/>
                  </a:cubicBezTo>
                  <a:cubicBezTo>
                    <a:pt x="458" y="1492"/>
                    <a:pt x="660" y="1570"/>
                    <a:pt x="863" y="1570"/>
                  </a:cubicBezTo>
                  <a:cubicBezTo>
                    <a:pt x="1067" y="1570"/>
                    <a:pt x="1272" y="1492"/>
                    <a:pt x="1428" y="1336"/>
                  </a:cubicBezTo>
                  <a:cubicBezTo>
                    <a:pt x="1723" y="1041"/>
                    <a:pt x="1723" y="532"/>
                    <a:pt x="1428" y="234"/>
                  </a:cubicBezTo>
                  <a:cubicBezTo>
                    <a:pt x="1272" y="78"/>
                    <a:pt x="1067"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3468267" y="4152624"/>
              <a:ext cx="71593" cy="72861"/>
            </a:xfrm>
            <a:custGeom>
              <a:avLst/>
              <a:gdLst/>
              <a:ahLst/>
              <a:cxnLst/>
              <a:rect l="l" t="t" r="r" b="b"/>
              <a:pathLst>
                <a:path w="791" h="805" extrusionOk="0">
                  <a:moveTo>
                    <a:pt x="550" y="1"/>
                  </a:moveTo>
                  <a:lnTo>
                    <a:pt x="1" y="563"/>
                  </a:lnTo>
                  <a:lnTo>
                    <a:pt x="238" y="804"/>
                  </a:lnTo>
                  <a:lnTo>
                    <a:pt x="791" y="238"/>
                  </a:lnTo>
                  <a:lnTo>
                    <a:pt x="5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3258374" y="4293186"/>
              <a:ext cx="143368" cy="143458"/>
            </a:xfrm>
            <a:custGeom>
              <a:avLst/>
              <a:gdLst/>
              <a:ahLst/>
              <a:cxnLst/>
              <a:rect l="l" t="t" r="r" b="b"/>
              <a:pathLst>
                <a:path w="1584" h="1585" extrusionOk="0">
                  <a:moveTo>
                    <a:pt x="794" y="1"/>
                  </a:moveTo>
                  <a:cubicBezTo>
                    <a:pt x="353" y="1"/>
                    <a:pt x="0" y="353"/>
                    <a:pt x="0" y="791"/>
                  </a:cubicBezTo>
                  <a:cubicBezTo>
                    <a:pt x="0" y="1228"/>
                    <a:pt x="353" y="1584"/>
                    <a:pt x="794" y="1584"/>
                  </a:cubicBezTo>
                  <a:cubicBezTo>
                    <a:pt x="1231" y="1584"/>
                    <a:pt x="1584" y="1228"/>
                    <a:pt x="1584" y="791"/>
                  </a:cubicBezTo>
                  <a:cubicBezTo>
                    <a:pt x="1584" y="353"/>
                    <a:pt x="1231"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3314852" y="4364689"/>
              <a:ext cx="30773" cy="71955"/>
            </a:xfrm>
            <a:custGeom>
              <a:avLst/>
              <a:gdLst/>
              <a:ahLst/>
              <a:cxnLst/>
              <a:rect l="l" t="t" r="r" b="b"/>
              <a:pathLst>
                <a:path w="340" h="795" extrusionOk="0">
                  <a:moveTo>
                    <a:pt x="0" y="1"/>
                  </a:moveTo>
                  <a:lnTo>
                    <a:pt x="0" y="794"/>
                  </a:lnTo>
                  <a:lnTo>
                    <a:pt x="339" y="794"/>
                  </a:lnTo>
                  <a:lnTo>
                    <a:pt x="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3041059" y="4580827"/>
              <a:ext cx="577997" cy="30773"/>
            </a:xfrm>
            <a:custGeom>
              <a:avLst/>
              <a:gdLst/>
              <a:ahLst/>
              <a:cxnLst/>
              <a:rect l="l" t="t" r="r" b="b"/>
              <a:pathLst>
                <a:path w="6386" h="340" extrusionOk="0">
                  <a:moveTo>
                    <a:pt x="0" y="0"/>
                  </a:moveTo>
                  <a:lnTo>
                    <a:pt x="0" y="339"/>
                  </a:lnTo>
                  <a:lnTo>
                    <a:pt x="6386" y="339"/>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3041059" y="4716411"/>
              <a:ext cx="577997" cy="30864"/>
            </a:xfrm>
            <a:custGeom>
              <a:avLst/>
              <a:gdLst/>
              <a:ahLst/>
              <a:cxnLst/>
              <a:rect l="l" t="t" r="r" b="b"/>
              <a:pathLst>
                <a:path w="6386" h="341"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3041059" y="4853352"/>
              <a:ext cx="577997" cy="30773"/>
            </a:xfrm>
            <a:custGeom>
              <a:avLst/>
              <a:gdLst/>
              <a:ahLst/>
              <a:cxnLst/>
              <a:rect l="l" t="t" r="r" b="b"/>
              <a:pathLst>
                <a:path w="6386" h="340" extrusionOk="0">
                  <a:moveTo>
                    <a:pt x="0" y="0"/>
                  </a:moveTo>
                  <a:lnTo>
                    <a:pt x="0" y="340"/>
                  </a:lnTo>
                  <a:lnTo>
                    <a:pt x="6386" y="340"/>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3041059" y="4990203"/>
              <a:ext cx="577997" cy="30773"/>
            </a:xfrm>
            <a:custGeom>
              <a:avLst/>
              <a:gdLst/>
              <a:ahLst/>
              <a:cxnLst/>
              <a:rect l="l" t="t" r="r" b="b"/>
              <a:pathLst>
                <a:path w="6386" h="340"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37"/>
          <p:cNvSpPr txBox="1">
            <a:spLocks noGrp="1"/>
          </p:cNvSpPr>
          <p:nvPr>
            <p:ph type="title" idx="2"/>
          </p:nvPr>
        </p:nvSpPr>
        <p:spPr>
          <a:xfrm>
            <a:off x="516849" y="1377361"/>
            <a:ext cx="3492600" cy="113535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  5</a:t>
            </a:r>
            <a:endParaRPr sz="6000" dirty="0"/>
          </a:p>
        </p:txBody>
      </p:sp>
      <p:sp>
        <p:nvSpPr>
          <p:cNvPr id="1205" name="Google Shape;1205;p37"/>
          <p:cNvSpPr/>
          <p:nvPr/>
        </p:nvSpPr>
        <p:spPr>
          <a:xfrm>
            <a:off x="5865450" y="2018475"/>
            <a:ext cx="1882500" cy="312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 name="Google Shape;1206;p37"/>
          <p:cNvGrpSpPr/>
          <p:nvPr/>
        </p:nvGrpSpPr>
        <p:grpSpPr>
          <a:xfrm>
            <a:off x="6000531" y="2450283"/>
            <a:ext cx="1612440" cy="2693112"/>
            <a:chOff x="4375775" y="2261200"/>
            <a:chExt cx="830299" cy="1386772"/>
          </a:xfrm>
        </p:grpSpPr>
        <p:sp>
          <p:nvSpPr>
            <p:cNvPr id="1207" name="Google Shape;1207;p37"/>
            <p:cNvSpPr/>
            <p:nvPr/>
          </p:nvSpPr>
          <p:spPr>
            <a:xfrm>
              <a:off x="4663825" y="2579973"/>
              <a:ext cx="256031" cy="1067999"/>
            </a:xfrm>
            <a:custGeom>
              <a:avLst/>
              <a:gdLst/>
              <a:ahLst/>
              <a:cxnLst/>
              <a:rect l="l" t="t" r="r" b="b"/>
              <a:pathLst>
                <a:path w="2375" h="9907" extrusionOk="0">
                  <a:moveTo>
                    <a:pt x="1" y="1"/>
                  </a:moveTo>
                  <a:lnTo>
                    <a:pt x="1" y="9906"/>
                  </a:lnTo>
                  <a:lnTo>
                    <a:pt x="2375" y="9906"/>
                  </a:lnTo>
                  <a:lnTo>
                    <a:pt x="2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4546535" y="2261200"/>
              <a:ext cx="492118" cy="940361"/>
            </a:xfrm>
            <a:custGeom>
              <a:avLst/>
              <a:gdLst/>
              <a:ahLst/>
              <a:cxnLst/>
              <a:rect l="l" t="t" r="r" b="b"/>
              <a:pathLst>
                <a:path w="4565" h="8723" extrusionOk="0">
                  <a:moveTo>
                    <a:pt x="2281" y="0"/>
                  </a:moveTo>
                  <a:cubicBezTo>
                    <a:pt x="1627" y="0"/>
                    <a:pt x="974" y="416"/>
                    <a:pt x="875" y="1249"/>
                  </a:cubicBezTo>
                  <a:lnTo>
                    <a:pt x="0" y="8723"/>
                  </a:lnTo>
                  <a:lnTo>
                    <a:pt x="4565" y="8723"/>
                  </a:lnTo>
                  <a:lnTo>
                    <a:pt x="3687" y="1249"/>
                  </a:lnTo>
                  <a:cubicBezTo>
                    <a:pt x="3588" y="416"/>
                    <a:pt x="2935" y="0"/>
                    <a:pt x="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4727860"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4822188"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4916516"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4633209"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4433557" y="2365014"/>
              <a:ext cx="201159" cy="183264"/>
            </a:xfrm>
            <a:custGeom>
              <a:avLst/>
              <a:gdLst/>
              <a:ahLst/>
              <a:cxnLst/>
              <a:rect l="l" t="t" r="r" b="b"/>
              <a:pathLst>
                <a:path w="1866" h="1700" extrusionOk="0">
                  <a:moveTo>
                    <a:pt x="933" y="1"/>
                  </a:moveTo>
                  <a:cubicBezTo>
                    <a:pt x="715" y="1"/>
                    <a:pt x="496" y="82"/>
                    <a:pt x="326" y="245"/>
                  </a:cubicBezTo>
                  <a:cubicBezTo>
                    <a:pt x="1" y="584"/>
                    <a:pt x="1" y="1120"/>
                    <a:pt x="326" y="1446"/>
                  </a:cubicBezTo>
                  <a:cubicBezTo>
                    <a:pt x="496" y="1615"/>
                    <a:pt x="715" y="1700"/>
                    <a:pt x="933" y="1700"/>
                  </a:cubicBezTo>
                  <a:cubicBezTo>
                    <a:pt x="1150" y="1700"/>
                    <a:pt x="1365" y="1615"/>
                    <a:pt x="1527" y="1446"/>
                  </a:cubicBezTo>
                  <a:cubicBezTo>
                    <a:pt x="1866" y="1120"/>
                    <a:pt x="1866" y="584"/>
                    <a:pt x="1527" y="245"/>
                  </a:cubicBezTo>
                  <a:cubicBezTo>
                    <a:pt x="1365"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4375775" y="2851312"/>
              <a:ext cx="201159" cy="184342"/>
            </a:xfrm>
            <a:custGeom>
              <a:avLst/>
              <a:gdLst/>
              <a:ahLst/>
              <a:cxnLst/>
              <a:rect l="l" t="t" r="r" b="b"/>
              <a:pathLst>
                <a:path w="1866" h="1710" extrusionOk="0">
                  <a:moveTo>
                    <a:pt x="933" y="0"/>
                  </a:moveTo>
                  <a:cubicBezTo>
                    <a:pt x="715" y="0"/>
                    <a:pt x="496" y="85"/>
                    <a:pt x="326" y="254"/>
                  </a:cubicBezTo>
                  <a:cubicBezTo>
                    <a:pt x="1" y="580"/>
                    <a:pt x="1" y="1129"/>
                    <a:pt x="326" y="1455"/>
                  </a:cubicBezTo>
                  <a:cubicBezTo>
                    <a:pt x="496" y="1624"/>
                    <a:pt x="715" y="1709"/>
                    <a:pt x="933" y="1709"/>
                  </a:cubicBezTo>
                  <a:cubicBezTo>
                    <a:pt x="1152" y="1709"/>
                    <a:pt x="1371" y="1624"/>
                    <a:pt x="1540" y="1455"/>
                  </a:cubicBezTo>
                  <a:cubicBezTo>
                    <a:pt x="1866" y="1129"/>
                    <a:pt x="1866" y="580"/>
                    <a:pt x="1540" y="254"/>
                  </a:cubicBezTo>
                  <a:cubicBezTo>
                    <a:pt x="1371" y="85"/>
                    <a:pt x="115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5004914" y="2851312"/>
              <a:ext cx="201159" cy="184342"/>
            </a:xfrm>
            <a:custGeom>
              <a:avLst/>
              <a:gdLst/>
              <a:ahLst/>
              <a:cxnLst/>
              <a:rect l="l" t="t" r="r" b="b"/>
              <a:pathLst>
                <a:path w="1866" h="1710" extrusionOk="0">
                  <a:moveTo>
                    <a:pt x="932" y="0"/>
                  </a:moveTo>
                  <a:cubicBezTo>
                    <a:pt x="715" y="0"/>
                    <a:pt x="496" y="85"/>
                    <a:pt x="326" y="254"/>
                  </a:cubicBezTo>
                  <a:cubicBezTo>
                    <a:pt x="1" y="580"/>
                    <a:pt x="1" y="1129"/>
                    <a:pt x="326" y="1455"/>
                  </a:cubicBezTo>
                  <a:cubicBezTo>
                    <a:pt x="496" y="1624"/>
                    <a:pt x="715" y="1709"/>
                    <a:pt x="932" y="1709"/>
                  </a:cubicBezTo>
                  <a:cubicBezTo>
                    <a:pt x="1149" y="1709"/>
                    <a:pt x="1364" y="1624"/>
                    <a:pt x="1527" y="1455"/>
                  </a:cubicBezTo>
                  <a:cubicBezTo>
                    <a:pt x="1866" y="1129"/>
                    <a:pt x="1866" y="580"/>
                    <a:pt x="1527" y="254"/>
                  </a:cubicBezTo>
                  <a:cubicBezTo>
                    <a:pt x="1364" y="85"/>
                    <a:pt x="1149" y="0"/>
                    <a:pt x="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4947240" y="2365014"/>
              <a:ext cx="201159" cy="183264"/>
            </a:xfrm>
            <a:custGeom>
              <a:avLst/>
              <a:gdLst/>
              <a:ahLst/>
              <a:cxnLst/>
              <a:rect l="l" t="t" r="r" b="b"/>
              <a:pathLst>
                <a:path w="1866" h="1700" extrusionOk="0">
                  <a:moveTo>
                    <a:pt x="933" y="1"/>
                  </a:moveTo>
                  <a:cubicBezTo>
                    <a:pt x="716" y="1"/>
                    <a:pt x="500" y="82"/>
                    <a:pt x="339" y="245"/>
                  </a:cubicBezTo>
                  <a:cubicBezTo>
                    <a:pt x="0" y="584"/>
                    <a:pt x="0" y="1120"/>
                    <a:pt x="339" y="1446"/>
                  </a:cubicBezTo>
                  <a:cubicBezTo>
                    <a:pt x="500" y="1615"/>
                    <a:pt x="716" y="1700"/>
                    <a:pt x="933" y="1700"/>
                  </a:cubicBezTo>
                  <a:cubicBezTo>
                    <a:pt x="1150" y="1700"/>
                    <a:pt x="1370" y="1615"/>
                    <a:pt x="1540" y="1446"/>
                  </a:cubicBezTo>
                  <a:cubicBezTo>
                    <a:pt x="1865" y="1120"/>
                    <a:pt x="1865" y="584"/>
                    <a:pt x="1540" y="245"/>
                  </a:cubicBezTo>
                  <a:cubicBezTo>
                    <a:pt x="1370"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Subtitle 8">
            <a:extLst>
              <a:ext uri="{FF2B5EF4-FFF2-40B4-BE49-F238E27FC236}">
                <a16:creationId xmlns:a16="http://schemas.microsoft.com/office/drawing/2014/main" id="{5E1402C1-0A80-036F-B45E-3F65C6321F33}"/>
              </a:ext>
            </a:extLst>
          </p:cNvPr>
          <p:cNvSpPr>
            <a:spLocks noGrp="1"/>
          </p:cNvSpPr>
          <p:nvPr>
            <p:ph type="subTitle" idx="3"/>
          </p:nvPr>
        </p:nvSpPr>
        <p:spPr>
          <a:xfrm>
            <a:off x="398977" y="2409180"/>
            <a:ext cx="7101990" cy="3144806"/>
          </a:xfrm>
        </p:spPr>
        <p:txBody>
          <a:bodyPr/>
          <a:lstStyle/>
          <a:p>
            <a:r>
              <a:rPr lang="en-US" sz="6000" dirty="0">
                <a:latin typeface="Anton" pitchFamily="2" charset="0"/>
              </a:rPr>
              <a:t>  GANTT CHART</a:t>
            </a:r>
          </a:p>
        </p:txBody>
      </p:sp>
      <p:sp>
        <p:nvSpPr>
          <p:cNvPr id="14" name="Google Shape;1141;p35">
            <a:extLst>
              <a:ext uri="{FF2B5EF4-FFF2-40B4-BE49-F238E27FC236}">
                <a16:creationId xmlns:a16="http://schemas.microsoft.com/office/drawing/2014/main" id="{9DD3C4C1-FC5A-98A8-2D49-A11B744C85AD}"/>
              </a:ext>
            </a:extLst>
          </p:cNvPr>
          <p:cNvSpPr/>
          <p:nvPr/>
        </p:nvSpPr>
        <p:spPr>
          <a:xfrm>
            <a:off x="942378" y="1034234"/>
            <a:ext cx="312609" cy="295375"/>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1759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F2A8-4EB9-96D9-4D2F-4E8493C8859B}"/>
              </a:ext>
            </a:extLst>
          </p:cNvPr>
          <p:cNvSpPr>
            <a:spLocks noGrp="1"/>
          </p:cNvSpPr>
          <p:nvPr>
            <p:ph type="title"/>
          </p:nvPr>
        </p:nvSpPr>
        <p:spPr/>
        <p:txBody>
          <a:bodyPr/>
          <a:lstStyle/>
          <a:p>
            <a:r>
              <a:rPr lang="en-US" dirty="0"/>
              <a:t>GANTT CHART</a:t>
            </a:r>
          </a:p>
        </p:txBody>
      </p:sp>
      <p:pic>
        <p:nvPicPr>
          <p:cNvPr id="6" name="Picture 5">
            <a:extLst>
              <a:ext uri="{FF2B5EF4-FFF2-40B4-BE49-F238E27FC236}">
                <a16:creationId xmlns:a16="http://schemas.microsoft.com/office/drawing/2014/main" id="{FFA5D0C6-2CBD-13F8-99C3-645A22835AB2}"/>
              </a:ext>
            </a:extLst>
          </p:cNvPr>
          <p:cNvPicPr>
            <a:picLocks noChangeAspect="1"/>
          </p:cNvPicPr>
          <p:nvPr/>
        </p:nvPicPr>
        <p:blipFill>
          <a:blip r:embed="rId2"/>
          <a:stretch>
            <a:fillRect/>
          </a:stretch>
        </p:blipFill>
        <p:spPr>
          <a:xfrm>
            <a:off x="1284790" y="1017725"/>
            <a:ext cx="7454096" cy="3991399"/>
          </a:xfrm>
          <a:prstGeom prst="rect">
            <a:avLst/>
          </a:prstGeom>
        </p:spPr>
      </p:pic>
    </p:spTree>
    <p:extLst>
      <p:ext uri="{BB962C8B-B14F-4D97-AF65-F5344CB8AC3E}">
        <p14:creationId xmlns:p14="http://schemas.microsoft.com/office/powerpoint/2010/main" val="62458250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37"/>
          <p:cNvSpPr/>
          <p:nvPr/>
        </p:nvSpPr>
        <p:spPr>
          <a:xfrm>
            <a:off x="5865451" y="-100"/>
            <a:ext cx="1882500" cy="201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37"/>
          <p:cNvGrpSpPr/>
          <p:nvPr/>
        </p:nvGrpSpPr>
        <p:grpSpPr>
          <a:xfrm>
            <a:off x="6327512" y="155149"/>
            <a:ext cx="958377" cy="1861654"/>
            <a:chOff x="3041059" y="4050076"/>
            <a:chExt cx="577997" cy="1092456"/>
          </a:xfrm>
        </p:grpSpPr>
        <p:sp>
          <p:nvSpPr>
            <p:cNvPr id="1188" name="Google Shape;1188;p37"/>
            <p:cNvSpPr/>
            <p:nvPr/>
          </p:nvSpPr>
          <p:spPr>
            <a:xfrm>
              <a:off x="3041059" y="4050076"/>
              <a:ext cx="577997" cy="1092456"/>
            </a:xfrm>
            <a:custGeom>
              <a:avLst/>
              <a:gdLst/>
              <a:ahLst/>
              <a:cxnLst/>
              <a:rect l="l" t="t" r="r" b="b"/>
              <a:pathLst>
                <a:path w="6386" h="12070" extrusionOk="0">
                  <a:moveTo>
                    <a:pt x="0" y="1"/>
                  </a:moveTo>
                  <a:lnTo>
                    <a:pt x="0" y="12070"/>
                  </a:lnTo>
                  <a:lnTo>
                    <a:pt x="6386" y="12070"/>
                  </a:lnTo>
                  <a:lnTo>
                    <a:pt x="6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3111295" y="4142215"/>
              <a:ext cx="142191" cy="143368"/>
            </a:xfrm>
            <a:custGeom>
              <a:avLst/>
              <a:gdLst/>
              <a:ahLst/>
              <a:cxnLst/>
              <a:rect l="l" t="t" r="r" b="b"/>
              <a:pathLst>
                <a:path w="1571" h="1584" extrusionOk="0">
                  <a:moveTo>
                    <a:pt x="777" y="0"/>
                  </a:moveTo>
                  <a:cubicBezTo>
                    <a:pt x="353" y="0"/>
                    <a:pt x="1" y="353"/>
                    <a:pt x="1" y="794"/>
                  </a:cubicBezTo>
                  <a:cubicBezTo>
                    <a:pt x="1" y="1231"/>
                    <a:pt x="353" y="1584"/>
                    <a:pt x="777" y="1584"/>
                  </a:cubicBezTo>
                  <a:cubicBezTo>
                    <a:pt x="1215" y="1584"/>
                    <a:pt x="1571" y="1231"/>
                    <a:pt x="1571" y="794"/>
                  </a:cubicBezTo>
                  <a:cubicBezTo>
                    <a:pt x="1571" y="353"/>
                    <a:pt x="1215"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3166235" y="4142215"/>
              <a:ext cx="30773" cy="71865"/>
            </a:xfrm>
            <a:custGeom>
              <a:avLst/>
              <a:gdLst/>
              <a:ahLst/>
              <a:cxnLst/>
              <a:rect l="l" t="t" r="r" b="b"/>
              <a:pathLst>
                <a:path w="340" h="794" extrusionOk="0">
                  <a:moveTo>
                    <a:pt x="1" y="0"/>
                  </a:moveTo>
                  <a:lnTo>
                    <a:pt x="1" y="794"/>
                  </a:lnTo>
                  <a:lnTo>
                    <a:pt x="340" y="794"/>
                  </a:lnTo>
                  <a:lnTo>
                    <a:pt x="3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3400475" y="4142849"/>
              <a:ext cx="155949" cy="142191"/>
            </a:xfrm>
            <a:custGeom>
              <a:avLst/>
              <a:gdLst/>
              <a:ahLst/>
              <a:cxnLst/>
              <a:rect l="l" t="t" r="r" b="b"/>
              <a:pathLst>
                <a:path w="1723" h="1571" extrusionOk="0">
                  <a:moveTo>
                    <a:pt x="863" y="0"/>
                  </a:moveTo>
                  <a:cubicBezTo>
                    <a:pt x="660" y="0"/>
                    <a:pt x="458" y="78"/>
                    <a:pt x="309" y="234"/>
                  </a:cubicBezTo>
                  <a:cubicBezTo>
                    <a:pt x="0" y="532"/>
                    <a:pt x="0" y="1041"/>
                    <a:pt x="309" y="1336"/>
                  </a:cubicBezTo>
                  <a:cubicBezTo>
                    <a:pt x="458" y="1492"/>
                    <a:pt x="660" y="1570"/>
                    <a:pt x="863" y="1570"/>
                  </a:cubicBezTo>
                  <a:cubicBezTo>
                    <a:pt x="1067" y="1570"/>
                    <a:pt x="1272" y="1492"/>
                    <a:pt x="1428" y="1336"/>
                  </a:cubicBezTo>
                  <a:cubicBezTo>
                    <a:pt x="1723" y="1041"/>
                    <a:pt x="1723" y="532"/>
                    <a:pt x="1428" y="234"/>
                  </a:cubicBezTo>
                  <a:cubicBezTo>
                    <a:pt x="1272" y="78"/>
                    <a:pt x="1067"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3468267" y="4152624"/>
              <a:ext cx="71593" cy="72861"/>
            </a:xfrm>
            <a:custGeom>
              <a:avLst/>
              <a:gdLst/>
              <a:ahLst/>
              <a:cxnLst/>
              <a:rect l="l" t="t" r="r" b="b"/>
              <a:pathLst>
                <a:path w="791" h="805" extrusionOk="0">
                  <a:moveTo>
                    <a:pt x="550" y="1"/>
                  </a:moveTo>
                  <a:lnTo>
                    <a:pt x="1" y="563"/>
                  </a:lnTo>
                  <a:lnTo>
                    <a:pt x="238" y="804"/>
                  </a:lnTo>
                  <a:lnTo>
                    <a:pt x="791" y="238"/>
                  </a:lnTo>
                  <a:lnTo>
                    <a:pt x="5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3258374" y="4293186"/>
              <a:ext cx="143368" cy="143458"/>
            </a:xfrm>
            <a:custGeom>
              <a:avLst/>
              <a:gdLst/>
              <a:ahLst/>
              <a:cxnLst/>
              <a:rect l="l" t="t" r="r" b="b"/>
              <a:pathLst>
                <a:path w="1584" h="1585" extrusionOk="0">
                  <a:moveTo>
                    <a:pt x="794" y="1"/>
                  </a:moveTo>
                  <a:cubicBezTo>
                    <a:pt x="353" y="1"/>
                    <a:pt x="0" y="353"/>
                    <a:pt x="0" y="791"/>
                  </a:cubicBezTo>
                  <a:cubicBezTo>
                    <a:pt x="0" y="1228"/>
                    <a:pt x="353" y="1584"/>
                    <a:pt x="794" y="1584"/>
                  </a:cubicBezTo>
                  <a:cubicBezTo>
                    <a:pt x="1231" y="1584"/>
                    <a:pt x="1584" y="1228"/>
                    <a:pt x="1584" y="791"/>
                  </a:cubicBezTo>
                  <a:cubicBezTo>
                    <a:pt x="1584" y="353"/>
                    <a:pt x="1231"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3314852" y="4364689"/>
              <a:ext cx="30773" cy="71955"/>
            </a:xfrm>
            <a:custGeom>
              <a:avLst/>
              <a:gdLst/>
              <a:ahLst/>
              <a:cxnLst/>
              <a:rect l="l" t="t" r="r" b="b"/>
              <a:pathLst>
                <a:path w="340" h="795" extrusionOk="0">
                  <a:moveTo>
                    <a:pt x="0" y="1"/>
                  </a:moveTo>
                  <a:lnTo>
                    <a:pt x="0" y="794"/>
                  </a:lnTo>
                  <a:lnTo>
                    <a:pt x="339" y="794"/>
                  </a:lnTo>
                  <a:lnTo>
                    <a:pt x="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3041059" y="4580827"/>
              <a:ext cx="577997" cy="30773"/>
            </a:xfrm>
            <a:custGeom>
              <a:avLst/>
              <a:gdLst/>
              <a:ahLst/>
              <a:cxnLst/>
              <a:rect l="l" t="t" r="r" b="b"/>
              <a:pathLst>
                <a:path w="6386" h="340" extrusionOk="0">
                  <a:moveTo>
                    <a:pt x="0" y="0"/>
                  </a:moveTo>
                  <a:lnTo>
                    <a:pt x="0" y="339"/>
                  </a:lnTo>
                  <a:lnTo>
                    <a:pt x="6386" y="339"/>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3041059" y="4716411"/>
              <a:ext cx="577997" cy="30864"/>
            </a:xfrm>
            <a:custGeom>
              <a:avLst/>
              <a:gdLst/>
              <a:ahLst/>
              <a:cxnLst/>
              <a:rect l="l" t="t" r="r" b="b"/>
              <a:pathLst>
                <a:path w="6386" h="341"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3041059" y="4853352"/>
              <a:ext cx="577997" cy="30773"/>
            </a:xfrm>
            <a:custGeom>
              <a:avLst/>
              <a:gdLst/>
              <a:ahLst/>
              <a:cxnLst/>
              <a:rect l="l" t="t" r="r" b="b"/>
              <a:pathLst>
                <a:path w="6386" h="340" extrusionOk="0">
                  <a:moveTo>
                    <a:pt x="0" y="0"/>
                  </a:moveTo>
                  <a:lnTo>
                    <a:pt x="0" y="340"/>
                  </a:lnTo>
                  <a:lnTo>
                    <a:pt x="6386" y="340"/>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3041059" y="4990203"/>
              <a:ext cx="577997" cy="30773"/>
            </a:xfrm>
            <a:custGeom>
              <a:avLst/>
              <a:gdLst/>
              <a:ahLst/>
              <a:cxnLst/>
              <a:rect l="l" t="t" r="r" b="b"/>
              <a:pathLst>
                <a:path w="6386" h="340"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37"/>
          <p:cNvSpPr txBox="1">
            <a:spLocks noGrp="1"/>
          </p:cNvSpPr>
          <p:nvPr>
            <p:ph type="title" idx="2"/>
          </p:nvPr>
        </p:nvSpPr>
        <p:spPr>
          <a:xfrm>
            <a:off x="516849" y="1377361"/>
            <a:ext cx="3492600" cy="113535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  6</a:t>
            </a:r>
            <a:endParaRPr sz="6000" dirty="0"/>
          </a:p>
        </p:txBody>
      </p:sp>
      <p:sp>
        <p:nvSpPr>
          <p:cNvPr id="1205" name="Google Shape;1205;p37"/>
          <p:cNvSpPr/>
          <p:nvPr/>
        </p:nvSpPr>
        <p:spPr>
          <a:xfrm>
            <a:off x="5865450" y="2018475"/>
            <a:ext cx="1882500" cy="312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 name="Google Shape;1206;p37"/>
          <p:cNvGrpSpPr/>
          <p:nvPr/>
        </p:nvGrpSpPr>
        <p:grpSpPr>
          <a:xfrm>
            <a:off x="6000531" y="2450283"/>
            <a:ext cx="1612440" cy="2693112"/>
            <a:chOff x="4375775" y="2261200"/>
            <a:chExt cx="830299" cy="1386772"/>
          </a:xfrm>
        </p:grpSpPr>
        <p:sp>
          <p:nvSpPr>
            <p:cNvPr id="1207" name="Google Shape;1207;p37"/>
            <p:cNvSpPr/>
            <p:nvPr/>
          </p:nvSpPr>
          <p:spPr>
            <a:xfrm>
              <a:off x="4663825" y="2579973"/>
              <a:ext cx="256031" cy="1067999"/>
            </a:xfrm>
            <a:custGeom>
              <a:avLst/>
              <a:gdLst/>
              <a:ahLst/>
              <a:cxnLst/>
              <a:rect l="l" t="t" r="r" b="b"/>
              <a:pathLst>
                <a:path w="2375" h="9907" extrusionOk="0">
                  <a:moveTo>
                    <a:pt x="1" y="1"/>
                  </a:moveTo>
                  <a:lnTo>
                    <a:pt x="1" y="9906"/>
                  </a:lnTo>
                  <a:lnTo>
                    <a:pt x="2375" y="9906"/>
                  </a:lnTo>
                  <a:lnTo>
                    <a:pt x="2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4546535" y="2261200"/>
              <a:ext cx="492118" cy="940361"/>
            </a:xfrm>
            <a:custGeom>
              <a:avLst/>
              <a:gdLst/>
              <a:ahLst/>
              <a:cxnLst/>
              <a:rect l="l" t="t" r="r" b="b"/>
              <a:pathLst>
                <a:path w="4565" h="8723" extrusionOk="0">
                  <a:moveTo>
                    <a:pt x="2281" y="0"/>
                  </a:moveTo>
                  <a:cubicBezTo>
                    <a:pt x="1627" y="0"/>
                    <a:pt x="974" y="416"/>
                    <a:pt x="875" y="1249"/>
                  </a:cubicBezTo>
                  <a:lnTo>
                    <a:pt x="0" y="8723"/>
                  </a:lnTo>
                  <a:lnTo>
                    <a:pt x="4565" y="8723"/>
                  </a:lnTo>
                  <a:lnTo>
                    <a:pt x="3687" y="1249"/>
                  </a:lnTo>
                  <a:cubicBezTo>
                    <a:pt x="3588" y="416"/>
                    <a:pt x="2935" y="0"/>
                    <a:pt x="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4727860"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4822188"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4916516"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4633209"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4433557" y="2365014"/>
              <a:ext cx="201159" cy="183264"/>
            </a:xfrm>
            <a:custGeom>
              <a:avLst/>
              <a:gdLst/>
              <a:ahLst/>
              <a:cxnLst/>
              <a:rect l="l" t="t" r="r" b="b"/>
              <a:pathLst>
                <a:path w="1866" h="1700" extrusionOk="0">
                  <a:moveTo>
                    <a:pt x="933" y="1"/>
                  </a:moveTo>
                  <a:cubicBezTo>
                    <a:pt x="715" y="1"/>
                    <a:pt x="496" y="82"/>
                    <a:pt x="326" y="245"/>
                  </a:cubicBezTo>
                  <a:cubicBezTo>
                    <a:pt x="1" y="584"/>
                    <a:pt x="1" y="1120"/>
                    <a:pt x="326" y="1446"/>
                  </a:cubicBezTo>
                  <a:cubicBezTo>
                    <a:pt x="496" y="1615"/>
                    <a:pt x="715" y="1700"/>
                    <a:pt x="933" y="1700"/>
                  </a:cubicBezTo>
                  <a:cubicBezTo>
                    <a:pt x="1150" y="1700"/>
                    <a:pt x="1365" y="1615"/>
                    <a:pt x="1527" y="1446"/>
                  </a:cubicBezTo>
                  <a:cubicBezTo>
                    <a:pt x="1866" y="1120"/>
                    <a:pt x="1866" y="584"/>
                    <a:pt x="1527" y="245"/>
                  </a:cubicBezTo>
                  <a:cubicBezTo>
                    <a:pt x="1365"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4375775" y="2851312"/>
              <a:ext cx="201159" cy="184342"/>
            </a:xfrm>
            <a:custGeom>
              <a:avLst/>
              <a:gdLst/>
              <a:ahLst/>
              <a:cxnLst/>
              <a:rect l="l" t="t" r="r" b="b"/>
              <a:pathLst>
                <a:path w="1866" h="1710" extrusionOk="0">
                  <a:moveTo>
                    <a:pt x="933" y="0"/>
                  </a:moveTo>
                  <a:cubicBezTo>
                    <a:pt x="715" y="0"/>
                    <a:pt x="496" y="85"/>
                    <a:pt x="326" y="254"/>
                  </a:cubicBezTo>
                  <a:cubicBezTo>
                    <a:pt x="1" y="580"/>
                    <a:pt x="1" y="1129"/>
                    <a:pt x="326" y="1455"/>
                  </a:cubicBezTo>
                  <a:cubicBezTo>
                    <a:pt x="496" y="1624"/>
                    <a:pt x="715" y="1709"/>
                    <a:pt x="933" y="1709"/>
                  </a:cubicBezTo>
                  <a:cubicBezTo>
                    <a:pt x="1152" y="1709"/>
                    <a:pt x="1371" y="1624"/>
                    <a:pt x="1540" y="1455"/>
                  </a:cubicBezTo>
                  <a:cubicBezTo>
                    <a:pt x="1866" y="1129"/>
                    <a:pt x="1866" y="580"/>
                    <a:pt x="1540" y="254"/>
                  </a:cubicBezTo>
                  <a:cubicBezTo>
                    <a:pt x="1371" y="85"/>
                    <a:pt x="115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5004914" y="2851312"/>
              <a:ext cx="201159" cy="184342"/>
            </a:xfrm>
            <a:custGeom>
              <a:avLst/>
              <a:gdLst/>
              <a:ahLst/>
              <a:cxnLst/>
              <a:rect l="l" t="t" r="r" b="b"/>
              <a:pathLst>
                <a:path w="1866" h="1710" extrusionOk="0">
                  <a:moveTo>
                    <a:pt x="932" y="0"/>
                  </a:moveTo>
                  <a:cubicBezTo>
                    <a:pt x="715" y="0"/>
                    <a:pt x="496" y="85"/>
                    <a:pt x="326" y="254"/>
                  </a:cubicBezTo>
                  <a:cubicBezTo>
                    <a:pt x="1" y="580"/>
                    <a:pt x="1" y="1129"/>
                    <a:pt x="326" y="1455"/>
                  </a:cubicBezTo>
                  <a:cubicBezTo>
                    <a:pt x="496" y="1624"/>
                    <a:pt x="715" y="1709"/>
                    <a:pt x="932" y="1709"/>
                  </a:cubicBezTo>
                  <a:cubicBezTo>
                    <a:pt x="1149" y="1709"/>
                    <a:pt x="1364" y="1624"/>
                    <a:pt x="1527" y="1455"/>
                  </a:cubicBezTo>
                  <a:cubicBezTo>
                    <a:pt x="1866" y="1129"/>
                    <a:pt x="1866" y="580"/>
                    <a:pt x="1527" y="254"/>
                  </a:cubicBezTo>
                  <a:cubicBezTo>
                    <a:pt x="1364" y="85"/>
                    <a:pt x="1149" y="0"/>
                    <a:pt x="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4947240" y="2365014"/>
              <a:ext cx="201159" cy="183264"/>
            </a:xfrm>
            <a:custGeom>
              <a:avLst/>
              <a:gdLst/>
              <a:ahLst/>
              <a:cxnLst/>
              <a:rect l="l" t="t" r="r" b="b"/>
              <a:pathLst>
                <a:path w="1866" h="1700" extrusionOk="0">
                  <a:moveTo>
                    <a:pt x="933" y="1"/>
                  </a:moveTo>
                  <a:cubicBezTo>
                    <a:pt x="716" y="1"/>
                    <a:pt x="500" y="82"/>
                    <a:pt x="339" y="245"/>
                  </a:cubicBezTo>
                  <a:cubicBezTo>
                    <a:pt x="0" y="584"/>
                    <a:pt x="0" y="1120"/>
                    <a:pt x="339" y="1446"/>
                  </a:cubicBezTo>
                  <a:cubicBezTo>
                    <a:pt x="500" y="1615"/>
                    <a:pt x="716" y="1700"/>
                    <a:pt x="933" y="1700"/>
                  </a:cubicBezTo>
                  <a:cubicBezTo>
                    <a:pt x="1150" y="1700"/>
                    <a:pt x="1370" y="1615"/>
                    <a:pt x="1540" y="1446"/>
                  </a:cubicBezTo>
                  <a:cubicBezTo>
                    <a:pt x="1865" y="1120"/>
                    <a:pt x="1865" y="584"/>
                    <a:pt x="1540" y="245"/>
                  </a:cubicBezTo>
                  <a:cubicBezTo>
                    <a:pt x="1370"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Subtitle 8">
            <a:extLst>
              <a:ext uri="{FF2B5EF4-FFF2-40B4-BE49-F238E27FC236}">
                <a16:creationId xmlns:a16="http://schemas.microsoft.com/office/drawing/2014/main" id="{5E1402C1-0A80-036F-B45E-3F65C6321F33}"/>
              </a:ext>
            </a:extLst>
          </p:cNvPr>
          <p:cNvSpPr>
            <a:spLocks noGrp="1"/>
          </p:cNvSpPr>
          <p:nvPr>
            <p:ph type="subTitle" idx="3"/>
          </p:nvPr>
        </p:nvSpPr>
        <p:spPr>
          <a:xfrm>
            <a:off x="398977" y="2409180"/>
            <a:ext cx="7101990" cy="3144806"/>
          </a:xfrm>
        </p:spPr>
        <p:txBody>
          <a:bodyPr/>
          <a:lstStyle/>
          <a:p>
            <a:r>
              <a:rPr lang="en-US" sz="6000" dirty="0">
                <a:latin typeface="Anton" pitchFamily="2" charset="0"/>
              </a:rPr>
              <a:t>SYSTEM FLOW</a:t>
            </a:r>
          </a:p>
        </p:txBody>
      </p:sp>
      <p:sp>
        <p:nvSpPr>
          <p:cNvPr id="14" name="Google Shape;1141;p35">
            <a:extLst>
              <a:ext uri="{FF2B5EF4-FFF2-40B4-BE49-F238E27FC236}">
                <a16:creationId xmlns:a16="http://schemas.microsoft.com/office/drawing/2014/main" id="{9DD3C4C1-FC5A-98A8-2D49-A11B744C85AD}"/>
              </a:ext>
            </a:extLst>
          </p:cNvPr>
          <p:cNvSpPr/>
          <p:nvPr/>
        </p:nvSpPr>
        <p:spPr>
          <a:xfrm>
            <a:off x="942378" y="1034234"/>
            <a:ext cx="312609" cy="295375"/>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0110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3AD4A0F-7166-5D16-37F5-A0C35F78E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774" y="149329"/>
            <a:ext cx="6290818" cy="4844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63080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3" name="Google Shape;1083;p33"/>
          <p:cNvSpPr txBox="1">
            <a:spLocks noGrp="1"/>
          </p:cNvSpPr>
          <p:nvPr>
            <p:ph type="title"/>
          </p:nvPr>
        </p:nvSpPr>
        <p:spPr>
          <a:xfrm>
            <a:off x="3693474" y="2343979"/>
            <a:ext cx="4872900" cy="19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AGILE</a:t>
            </a:r>
            <a:br>
              <a:rPr lang="en" sz="6000" dirty="0"/>
            </a:br>
            <a:r>
              <a:rPr lang="en" sz="6000" dirty="0"/>
              <a:t>METHODOLOGY</a:t>
            </a:r>
            <a:br>
              <a:rPr lang="en" sz="6000" dirty="0"/>
            </a:br>
            <a:endParaRPr sz="6000" dirty="0"/>
          </a:p>
        </p:txBody>
      </p:sp>
      <p:pic>
        <p:nvPicPr>
          <p:cNvPr id="2" name="Picture 1">
            <a:extLst>
              <a:ext uri="{FF2B5EF4-FFF2-40B4-BE49-F238E27FC236}">
                <a16:creationId xmlns:a16="http://schemas.microsoft.com/office/drawing/2014/main" id="{1B36DE01-B000-46C4-B186-ECB4FF6541FD}"/>
              </a:ext>
            </a:extLst>
          </p:cNvPr>
          <p:cNvPicPr>
            <a:picLocks noChangeAspect="1"/>
          </p:cNvPicPr>
          <p:nvPr/>
        </p:nvPicPr>
        <p:blipFill>
          <a:blip r:embed="rId3"/>
          <a:stretch>
            <a:fillRect/>
          </a:stretch>
        </p:blipFill>
        <p:spPr>
          <a:xfrm>
            <a:off x="3367888" y="1096448"/>
            <a:ext cx="3505504" cy="1609483"/>
          </a:xfrm>
          <a:prstGeom prst="rect">
            <a:avLst/>
          </a:prstGeom>
        </p:spPr>
      </p:pic>
    </p:spTree>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36"/>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AGILE METHODOLOGY</a:t>
            </a:r>
            <a:br>
              <a:rPr lang="en" sz="3200" dirty="0"/>
            </a:br>
            <a:endParaRPr dirty="0"/>
          </a:p>
        </p:txBody>
      </p:sp>
      <p:pic>
        <p:nvPicPr>
          <p:cNvPr id="27" name="Picture 26">
            <a:extLst>
              <a:ext uri="{FF2B5EF4-FFF2-40B4-BE49-F238E27FC236}">
                <a16:creationId xmlns:a16="http://schemas.microsoft.com/office/drawing/2014/main" id="{E35F7B72-CAA1-C2AC-3CC3-8B728CF63DD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411" y="974097"/>
            <a:ext cx="6081424" cy="470559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37"/>
          <p:cNvSpPr/>
          <p:nvPr/>
        </p:nvSpPr>
        <p:spPr>
          <a:xfrm>
            <a:off x="5865451" y="-100"/>
            <a:ext cx="1882500" cy="201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37"/>
          <p:cNvGrpSpPr/>
          <p:nvPr/>
        </p:nvGrpSpPr>
        <p:grpSpPr>
          <a:xfrm>
            <a:off x="6327512" y="155149"/>
            <a:ext cx="958377" cy="1861654"/>
            <a:chOff x="3041059" y="4050076"/>
            <a:chExt cx="577997" cy="1092456"/>
          </a:xfrm>
        </p:grpSpPr>
        <p:sp>
          <p:nvSpPr>
            <p:cNvPr id="1188" name="Google Shape;1188;p37"/>
            <p:cNvSpPr/>
            <p:nvPr/>
          </p:nvSpPr>
          <p:spPr>
            <a:xfrm>
              <a:off x="3041059" y="4050076"/>
              <a:ext cx="577997" cy="1092456"/>
            </a:xfrm>
            <a:custGeom>
              <a:avLst/>
              <a:gdLst/>
              <a:ahLst/>
              <a:cxnLst/>
              <a:rect l="l" t="t" r="r" b="b"/>
              <a:pathLst>
                <a:path w="6386" h="12070" extrusionOk="0">
                  <a:moveTo>
                    <a:pt x="0" y="1"/>
                  </a:moveTo>
                  <a:lnTo>
                    <a:pt x="0" y="12070"/>
                  </a:lnTo>
                  <a:lnTo>
                    <a:pt x="6386" y="12070"/>
                  </a:lnTo>
                  <a:lnTo>
                    <a:pt x="6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3111295" y="4142215"/>
              <a:ext cx="142191" cy="143368"/>
            </a:xfrm>
            <a:custGeom>
              <a:avLst/>
              <a:gdLst/>
              <a:ahLst/>
              <a:cxnLst/>
              <a:rect l="l" t="t" r="r" b="b"/>
              <a:pathLst>
                <a:path w="1571" h="1584" extrusionOk="0">
                  <a:moveTo>
                    <a:pt x="777" y="0"/>
                  </a:moveTo>
                  <a:cubicBezTo>
                    <a:pt x="353" y="0"/>
                    <a:pt x="1" y="353"/>
                    <a:pt x="1" y="794"/>
                  </a:cubicBezTo>
                  <a:cubicBezTo>
                    <a:pt x="1" y="1231"/>
                    <a:pt x="353" y="1584"/>
                    <a:pt x="777" y="1584"/>
                  </a:cubicBezTo>
                  <a:cubicBezTo>
                    <a:pt x="1215" y="1584"/>
                    <a:pt x="1571" y="1231"/>
                    <a:pt x="1571" y="794"/>
                  </a:cubicBezTo>
                  <a:cubicBezTo>
                    <a:pt x="1571" y="353"/>
                    <a:pt x="1215"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3166235" y="4142215"/>
              <a:ext cx="30773" cy="71865"/>
            </a:xfrm>
            <a:custGeom>
              <a:avLst/>
              <a:gdLst/>
              <a:ahLst/>
              <a:cxnLst/>
              <a:rect l="l" t="t" r="r" b="b"/>
              <a:pathLst>
                <a:path w="340" h="794" extrusionOk="0">
                  <a:moveTo>
                    <a:pt x="1" y="0"/>
                  </a:moveTo>
                  <a:lnTo>
                    <a:pt x="1" y="794"/>
                  </a:lnTo>
                  <a:lnTo>
                    <a:pt x="340" y="794"/>
                  </a:lnTo>
                  <a:lnTo>
                    <a:pt x="3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3400475" y="4142849"/>
              <a:ext cx="155949" cy="142191"/>
            </a:xfrm>
            <a:custGeom>
              <a:avLst/>
              <a:gdLst/>
              <a:ahLst/>
              <a:cxnLst/>
              <a:rect l="l" t="t" r="r" b="b"/>
              <a:pathLst>
                <a:path w="1723" h="1571" extrusionOk="0">
                  <a:moveTo>
                    <a:pt x="863" y="0"/>
                  </a:moveTo>
                  <a:cubicBezTo>
                    <a:pt x="660" y="0"/>
                    <a:pt x="458" y="78"/>
                    <a:pt x="309" y="234"/>
                  </a:cubicBezTo>
                  <a:cubicBezTo>
                    <a:pt x="0" y="532"/>
                    <a:pt x="0" y="1041"/>
                    <a:pt x="309" y="1336"/>
                  </a:cubicBezTo>
                  <a:cubicBezTo>
                    <a:pt x="458" y="1492"/>
                    <a:pt x="660" y="1570"/>
                    <a:pt x="863" y="1570"/>
                  </a:cubicBezTo>
                  <a:cubicBezTo>
                    <a:pt x="1067" y="1570"/>
                    <a:pt x="1272" y="1492"/>
                    <a:pt x="1428" y="1336"/>
                  </a:cubicBezTo>
                  <a:cubicBezTo>
                    <a:pt x="1723" y="1041"/>
                    <a:pt x="1723" y="532"/>
                    <a:pt x="1428" y="234"/>
                  </a:cubicBezTo>
                  <a:cubicBezTo>
                    <a:pt x="1272" y="78"/>
                    <a:pt x="1067"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3468267" y="4152624"/>
              <a:ext cx="71593" cy="72861"/>
            </a:xfrm>
            <a:custGeom>
              <a:avLst/>
              <a:gdLst/>
              <a:ahLst/>
              <a:cxnLst/>
              <a:rect l="l" t="t" r="r" b="b"/>
              <a:pathLst>
                <a:path w="791" h="805" extrusionOk="0">
                  <a:moveTo>
                    <a:pt x="550" y="1"/>
                  </a:moveTo>
                  <a:lnTo>
                    <a:pt x="1" y="563"/>
                  </a:lnTo>
                  <a:lnTo>
                    <a:pt x="238" y="804"/>
                  </a:lnTo>
                  <a:lnTo>
                    <a:pt x="791" y="238"/>
                  </a:lnTo>
                  <a:lnTo>
                    <a:pt x="5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3258374" y="4293186"/>
              <a:ext cx="143368" cy="143458"/>
            </a:xfrm>
            <a:custGeom>
              <a:avLst/>
              <a:gdLst/>
              <a:ahLst/>
              <a:cxnLst/>
              <a:rect l="l" t="t" r="r" b="b"/>
              <a:pathLst>
                <a:path w="1584" h="1585" extrusionOk="0">
                  <a:moveTo>
                    <a:pt x="794" y="1"/>
                  </a:moveTo>
                  <a:cubicBezTo>
                    <a:pt x="353" y="1"/>
                    <a:pt x="0" y="353"/>
                    <a:pt x="0" y="791"/>
                  </a:cubicBezTo>
                  <a:cubicBezTo>
                    <a:pt x="0" y="1228"/>
                    <a:pt x="353" y="1584"/>
                    <a:pt x="794" y="1584"/>
                  </a:cubicBezTo>
                  <a:cubicBezTo>
                    <a:pt x="1231" y="1584"/>
                    <a:pt x="1584" y="1228"/>
                    <a:pt x="1584" y="791"/>
                  </a:cubicBezTo>
                  <a:cubicBezTo>
                    <a:pt x="1584" y="353"/>
                    <a:pt x="1231"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3314852" y="4364689"/>
              <a:ext cx="30773" cy="71955"/>
            </a:xfrm>
            <a:custGeom>
              <a:avLst/>
              <a:gdLst/>
              <a:ahLst/>
              <a:cxnLst/>
              <a:rect l="l" t="t" r="r" b="b"/>
              <a:pathLst>
                <a:path w="340" h="795" extrusionOk="0">
                  <a:moveTo>
                    <a:pt x="0" y="1"/>
                  </a:moveTo>
                  <a:lnTo>
                    <a:pt x="0" y="794"/>
                  </a:lnTo>
                  <a:lnTo>
                    <a:pt x="339" y="794"/>
                  </a:lnTo>
                  <a:lnTo>
                    <a:pt x="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3041059" y="4580827"/>
              <a:ext cx="577997" cy="30773"/>
            </a:xfrm>
            <a:custGeom>
              <a:avLst/>
              <a:gdLst/>
              <a:ahLst/>
              <a:cxnLst/>
              <a:rect l="l" t="t" r="r" b="b"/>
              <a:pathLst>
                <a:path w="6386" h="340" extrusionOk="0">
                  <a:moveTo>
                    <a:pt x="0" y="0"/>
                  </a:moveTo>
                  <a:lnTo>
                    <a:pt x="0" y="339"/>
                  </a:lnTo>
                  <a:lnTo>
                    <a:pt x="6386" y="339"/>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3041059" y="4716411"/>
              <a:ext cx="577997" cy="30864"/>
            </a:xfrm>
            <a:custGeom>
              <a:avLst/>
              <a:gdLst/>
              <a:ahLst/>
              <a:cxnLst/>
              <a:rect l="l" t="t" r="r" b="b"/>
              <a:pathLst>
                <a:path w="6386" h="341"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3041059" y="4853352"/>
              <a:ext cx="577997" cy="30773"/>
            </a:xfrm>
            <a:custGeom>
              <a:avLst/>
              <a:gdLst/>
              <a:ahLst/>
              <a:cxnLst/>
              <a:rect l="l" t="t" r="r" b="b"/>
              <a:pathLst>
                <a:path w="6386" h="340" extrusionOk="0">
                  <a:moveTo>
                    <a:pt x="0" y="0"/>
                  </a:moveTo>
                  <a:lnTo>
                    <a:pt x="0" y="340"/>
                  </a:lnTo>
                  <a:lnTo>
                    <a:pt x="6386" y="340"/>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3041059" y="4990203"/>
              <a:ext cx="577997" cy="30773"/>
            </a:xfrm>
            <a:custGeom>
              <a:avLst/>
              <a:gdLst/>
              <a:ahLst/>
              <a:cxnLst/>
              <a:rect l="l" t="t" r="r" b="b"/>
              <a:pathLst>
                <a:path w="6386" h="340"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37"/>
          <p:cNvSpPr txBox="1">
            <a:spLocks noGrp="1"/>
          </p:cNvSpPr>
          <p:nvPr>
            <p:ph type="title" idx="2"/>
          </p:nvPr>
        </p:nvSpPr>
        <p:spPr>
          <a:xfrm>
            <a:off x="747423" y="982551"/>
            <a:ext cx="3492600" cy="113535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  8</a:t>
            </a:r>
            <a:endParaRPr sz="6000" dirty="0"/>
          </a:p>
        </p:txBody>
      </p:sp>
      <p:sp>
        <p:nvSpPr>
          <p:cNvPr id="1205" name="Google Shape;1205;p37"/>
          <p:cNvSpPr/>
          <p:nvPr/>
        </p:nvSpPr>
        <p:spPr>
          <a:xfrm>
            <a:off x="5865450" y="2018475"/>
            <a:ext cx="1882500" cy="312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 name="Google Shape;1206;p37"/>
          <p:cNvGrpSpPr/>
          <p:nvPr/>
        </p:nvGrpSpPr>
        <p:grpSpPr>
          <a:xfrm>
            <a:off x="6000531" y="2450283"/>
            <a:ext cx="1612440" cy="2693112"/>
            <a:chOff x="4375775" y="2261200"/>
            <a:chExt cx="830299" cy="1386772"/>
          </a:xfrm>
        </p:grpSpPr>
        <p:sp>
          <p:nvSpPr>
            <p:cNvPr id="1207" name="Google Shape;1207;p37"/>
            <p:cNvSpPr/>
            <p:nvPr/>
          </p:nvSpPr>
          <p:spPr>
            <a:xfrm>
              <a:off x="4663825" y="2579973"/>
              <a:ext cx="256031" cy="1067999"/>
            </a:xfrm>
            <a:custGeom>
              <a:avLst/>
              <a:gdLst/>
              <a:ahLst/>
              <a:cxnLst/>
              <a:rect l="l" t="t" r="r" b="b"/>
              <a:pathLst>
                <a:path w="2375" h="9907" extrusionOk="0">
                  <a:moveTo>
                    <a:pt x="1" y="1"/>
                  </a:moveTo>
                  <a:lnTo>
                    <a:pt x="1" y="9906"/>
                  </a:lnTo>
                  <a:lnTo>
                    <a:pt x="2375" y="9906"/>
                  </a:lnTo>
                  <a:lnTo>
                    <a:pt x="2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4546535" y="2261200"/>
              <a:ext cx="492118" cy="940361"/>
            </a:xfrm>
            <a:custGeom>
              <a:avLst/>
              <a:gdLst/>
              <a:ahLst/>
              <a:cxnLst/>
              <a:rect l="l" t="t" r="r" b="b"/>
              <a:pathLst>
                <a:path w="4565" h="8723" extrusionOk="0">
                  <a:moveTo>
                    <a:pt x="2281" y="0"/>
                  </a:moveTo>
                  <a:cubicBezTo>
                    <a:pt x="1627" y="0"/>
                    <a:pt x="974" y="416"/>
                    <a:pt x="875" y="1249"/>
                  </a:cubicBezTo>
                  <a:lnTo>
                    <a:pt x="0" y="8723"/>
                  </a:lnTo>
                  <a:lnTo>
                    <a:pt x="4565" y="8723"/>
                  </a:lnTo>
                  <a:lnTo>
                    <a:pt x="3687" y="1249"/>
                  </a:lnTo>
                  <a:cubicBezTo>
                    <a:pt x="3588" y="416"/>
                    <a:pt x="2935" y="0"/>
                    <a:pt x="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4727860"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4822188"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4916516"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4633209"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4433557" y="2365014"/>
              <a:ext cx="201159" cy="183264"/>
            </a:xfrm>
            <a:custGeom>
              <a:avLst/>
              <a:gdLst/>
              <a:ahLst/>
              <a:cxnLst/>
              <a:rect l="l" t="t" r="r" b="b"/>
              <a:pathLst>
                <a:path w="1866" h="1700" extrusionOk="0">
                  <a:moveTo>
                    <a:pt x="933" y="1"/>
                  </a:moveTo>
                  <a:cubicBezTo>
                    <a:pt x="715" y="1"/>
                    <a:pt x="496" y="82"/>
                    <a:pt x="326" y="245"/>
                  </a:cubicBezTo>
                  <a:cubicBezTo>
                    <a:pt x="1" y="584"/>
                    <a:pt x="1" y="1120"/>
                    <a:pt x="326" y="1446"/>
                  </a:cubicBezTo>
                  <a:cubicBezTo>
                    <a:pt x="496" y="1615"/>
                    <a:pt x="715" y="1700"/>
                    <a:pt x="933" y="1700"/>
                  </a:cubicBezTo>
                  <a:cubicBezTo>
                    <a:pt x="1150" y="1700"/>
                    <a:pt x="1365" y="1615"/>
                    <a:pt x="1527" y="1446"/>
                  </a:cubicBezTo>
                  <a:cubicBezTo>
                    <a:pt x="1866" y="1120"/>
                    <a:pt x="1866" y="584"/>
                    <a:pt x="1527" y="245"/>
                  </a:cubicBezTo>
                  <a:cubicBezTo>
                    <a:pt x="1365"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4375775" y="2851312"/>
              <a:ext cx="201159" cy="184342"/>
            </a:xfrm>
            <a:custGeom>
              <a:avLst/>
              <a:gdLst/>
              <a:ahLst/>
              <a:cxnLst/>
              <a:rect l="l" t="t" r="r" b="b"/>
              <a:pathLst>
                <a:path w="1866" h="1710" extrusionOk="0">
                  <a:moveTo>
                    <a:pt x="933" y="0"/>
                  </a:moveTo>
                  <a:cubicBezTo>
                    <a:pt x="715" y="0"/>
                    <a:pt x="496" y="85"/>
                    <a:pt x="326" y="254"/>
                  </a:cubicBezTo>
                  <a:cubicBezTo>
                    <a:pt x="1" y="580"/>
                    <a:pt x="1" y="1129"/>
                    <a:pt x="326" y="1455"/>
                  </a:cubicBezTo>
                  <a:cubicBezTo>
                    <a:pt x="496" y="1624"/>
                    <a:pt x="715" y="1709"/>
                    <a:pt x="933" y="1709"/>
                  </a:cubicBezTo>
                  <a:cubicBezTo>
                    <a:pt x="1152" y="1709"/>
                    <a:pt x="1371" y="1624"/>
                    <a:pt x="1540" y="1455"/>
                  </a:cubicBezTo>
                  <a:cubicBezTo>
                    <a:pt x="1866" y="1129"/>
                    <a:pt x="1866" y="580"/>
                    <a:pt x="1540" y="254"/>
                  </a:cubicBezTo>
                  <a:cubicBezTo>
                    <a:pt x="1371" y="85"/>
                    <a:pt x="115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5004914" y="2851312"/>
              <a:ext cx="201159" cy="184342"/>
            </a:xfrm>
            <a:custGeom>
              <a:avLst/>
              <a:gdLst/>
              <a:ahLst/>
              <a:cxnLst/>
              <a:rect l="l" t="t" r="r" b="b"/>
              <a:pathLst>
                <a:path w="1866" h="1710" extrusionOk="0">
                  <a:moveTo>
                    <a:pt x="932" y="0"/>
                  </a:moveTo>
                  <a:cubicBezTo>
                    <a:pt x="715" y="0"/>
                    <a:pt x="496" y="85"/>
                    <a:pt x="326" y="254"/>
                  </a:cubicBezTo>
                  <a:cubicBezTo>
                    <a:pt x="1" y="580"/>
                    <a:pt x="1" y="1129"/>
                    <a:pt x="326" y="1455"/>
                  </a:cubicBezTo>
                  <a:cubicBezTo>
                    <a:pt x="496" y="1624"/>
                    <a:pt x="715" y="1709"/>
                    <a:pt x="932" y="1709"/>
                  </a:cubicBezTo>
                  <a:cubicBezTo>
                    <a:pt x="1149" y="1709"/>
                    <a:pt x="1364" y="1624"/>
                    <a:pt x="1527" y="1455"/>
                  </a:cubicBezTo>
                  <a:cubicBezTo>
                    <a:pt x="1866" y="1129"/>
                    <a:pt x="1866" y="580"/>
                    <a:pt x="1527" y="254"/>
                  </a:cubicBezTo>
                  <a:cubicBezTo>
                    <a:pt x="1364" y="85"/>
                    <a:pt x="1149" y="0"/>
                    <a:pt x="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4947240" y="2365014"/>
              <a:ext cx="201159" cy="183264"/>
            </a:xfrm>
            <a:custGeom>
              <a:avLst/>
              <a:gdLst/>
              <a:ahLst/>
              <a:cxnLst/>
              <a:rect l="l" t="t" r="r" b="b"/>
              <a:pathLst>
                <a:path w="1866" h="1700" extrusionOk="0">
                  <a:moveTo>
                    <a:pt x="933" y="1"/>
                  </a:moveTo>
                  <a:cubicBezTo>
                    <a:pt x="716" y="1"/>
                    <a:pt x="500" y="82"/>
                    <a:pt x="339" y="245"/>
                  </a:cubicBezTo>
                  <a:cubicBezTo>
                    <a:pt x="0" y="584"/>
                    <a:pt x="0" y="1120"/>
                    <a:pt x="339" y="1446"/>
                  </a:cubicBezTo>
                  <a:cubicBezTo>
                    <a:pt x="500" y="1615"/>
                    <a:pt x="716" y="1700"/>
                    <a:pt x="933" y="1700"/>
                  </a:cubicBezTo>
                  <a:cubicBezTo>
                    <a:pt x="1150" y="1700"/>
                    <a:pt x="1370" y="1615"/>
                    <a:pt x="1540" y="1446"/>
                  </a:cubicBezTo>
                  <a:cubicBezTo>
                    <a:pt x="1865" y="1120"/>
                    <a:pt x="1865" y="584"/>
                    <a:pt x="1540" y="245"/>
                  </a:cubicBezTo>
                  <a:cubicBezTo>
                    <a:pt x="1370"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Subtitle 8">
            <a:extLst>
              <a:ext uri="{FF2B5EF4-FFF2-40B4-BE49-F238E27FC236}">
                <a16:creationId xmlns:a16="http://schemas.microsoft.com/office/drawing/2014/main" id="{5E1402C1-0A80-036F-B45E-3F65C6321F33}"/>
              </a:ext>
            </a:extLst>
          </p:cNvPr>
          <p:cNvSpPr>
            <a:spLocks noGrp="1"/>
          </p:cNvSpPr>
          <p:nvPr>
            <p:ph type="subTitle" idx="3"/>
          </p:nvPr>
        </p:nvSpPr>
        <p:spPr>
          <a:xfrm>
            <a:off x="499465" y="1998589"/>
            <a:ext cx="7101990" cy="3144806"/>
          </a:xfrm>
        </p:spPr>
        <p:txBody>
          <a:bodyPr/>
          <a:lstStyle/>
          <a:p>
            <a:r>
              <a:rPr lang="en-US" sz="6000" dirty="0">
                <a:latin typeface="Anton" pitchFamily="2" charset="0"/>
              </a:rPr>
              <a:t>  USE CASE </a:t>
            </a:r>
          </a:p>
          <a:p>
            <a:r>
              <a:rPr lang="en-US" sz="6000" dirty="0">
                <a:latin typeface="Anton" pitchFamily="2" charset="0"/>
              </a:rPr>
              <a:t>  DIAGRAM </a:t>
            </a:r>
          </a:p>
        </p:txBody>
      </p:sp>
      <p:sp>
        <p:nvSpPr>
          <p:cNvPr id="14" name="Google Shape;1141;p35">
            <a:extLst>
              <a:ext uri="{FF2B5EF4-FFF2-40B4-BE49-F238E27FC236}">
                <a16:creationId xmlns:a16="http://schemas.microsoft.com/office/drawing/2014/main" id="{9DD3C4C1-FC5A-98A8-2D49-A11B744C85AD}"/>
              </a:ext>
            </a:extLst>
          </p:cNvPr>
          <p:cNvSpPr/>
          <p:nvPr/>
        </p:nvSpPr>
        <p:spPr>
          <a:xfrm>
            <a:off x="1239744" y="691281"/>
            <a:ext cx="312609" cy="295375"/>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39"/>
          <p:cNvSpPr txBox="1">
            <a:spLocks noGrp="1"/>
          </p:cNvSpPr>
          <p:nvPr>
            <p:ph type="title"/>
          </p:nvPr>
        </p:nvSpPr>
        <p:spPr>
          <a:xfrm>
            <a:off x="1070110" y="7167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 CASE DIAGRAM</a:t>
            </a:r>
            <a:endParaRPr dirty="0"/>
          </a:p>
        </p:txBody>
      </p:sp>
      <p:sp>
        <p:nvSpPr>
          <p:cNvPr id="1305" name="Google Shape;1305;p39"/>
          <p:cNvSpPr/>
          <p:nvPr/>
        </p:nvSpPr>
        <p:spPr>
          <a:xfrm>
            <a:off x="3912346" y="245675"/>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a:extLst>
              <a:ext uri="{FF2B5EF4-FFF2-40B4-BE49-F238E27FC236}">
                <a16:creationId xmlns:a16="http://schemas.microsoft.com/office/drawing/2014/main" id="{23A0D324-D814-8EDF-B56E-C1B19D57E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696" y="644375"/>
            <a:ext cx="4744727" cy="4518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38"/>
          <p:cNvSpPr txBox="1">
            <a:spLocks noGrp="1"/>
          </p:cNvSpPr>
          <p:nvPr>
            <p:ph type="title"/>
          </p:nvPr>
        </p:nvSpPr>
        <p:spPr>
          <a:xfrm>
            <a:off x="4170479" y="1228626"/>
            <a:ext cx="4260300" cy="16400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9</a:t>
            </a:r>
            <a:endParaRPr sz="6000" dirty="0"/>
          </a:p>
        </p:txBody>
      </p:sp>
      <p:sp>
        <p:nvSpPr>
          <p:cNvPr id="1225" name="Google Shape;1225;p38"/>
          <p:cNvSpPr txBox="1">
            <a:spLocks noGrp="1"/>
          </p:cNvSpPr>
          <p:nvPr>
            <p:ph type="subTitle" idx="1"/>
          </p:nvPr>
        </p:nvSpPr>
        <p:spPr>
          <a:xfrm>
            <a:off x="4170475" y="2737575"/>
            <a:ext cx="4260300" cy="4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latin typeface="Anton" pitchFamily="2" charset="0"/>
              </a:rPr>
              <a:t>FUTURE SCOPE</a:t>
            </a:r>
            <a:endParaRPr sz="6000" dirty="0">
              <a:latin typeface="Anton" pitchFamily="2" charset="0"/>
            </a:endParaRPr>
          </a:p>
        </p:txBody>
      </p:sp>
      <p:grpSp>
        <p:nvGrpSpPr>
          <p:cNvPr id="1227" name="Google Shape;1227;p38"/>
          <p:cNvGrpSpPr/>
          <p:nvPr/>
        </p:nvGrpSpPr>
        <p:grpSpPr>
          <a:xfrm>
            <a:off x="969300" y="0"/>
            <a:ext cx="2357700" cy="3055307"/>
            <a:chOff x="6786300" y="0"/>
            <a:chExt cx="2357700" cy="3048600"/>
          </a:xfrm>
        </p:grpSpPr>
        <p:sp>
          <p:nvSpPr>
            <p:cNvPr id="1228" name="Google Shape;1228;p38"/>
            <p:cNvSpPr/>
            <p:nvPr/>
          </p:nvSpPr>
          <p:spPr>
            <a:xfrm>
              <a:off x="6786300" y="0"/>
              <a:ext cx="2357700" cy="304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9" name="Google Shape;1229;p38"/>
            <p:cNvGrpSpPr/>
            <p:nvPr/>
          </p:nvGrpSpPr>
          <p:grpSpPr>
            <a:xfrm>
              <a:off x="7049393" y="266965"/>
              <a:ext cx="1831514" cy="2559312"/>
              <a:chOff x="7049393" y="266965"/>
              <a:chExt cx="1831514" cy="2559312"/>
            </a:xfrm>
          </p:grpSpPr>
          <p:sp>
            <p:nvSpPr>
              <p:cNvPr id="1230" name="Google Shape;1230;p38"/>
              <p:cNvSpPr/>
              <p:nvPr/>
            </p:nvSpPr>
            <p:spPr>
              <a:xfrm>
                <a:off x="7049393" y="2680177"/>
                <a:ext cx="147143" cy="146100"/>
              </a:xfrm>
              <a:custGeom>
                <a:avLst/>
                <a:gdLst/>
                <a:ahLst/>
                <a:cxnLst/>
                <a:rect l="l" t="t" r="r" b="b"/>
                <a:pathLst>
                  <a:path w="1411" h="1401" extrusionOk="0">
                    <a:moveTo>
                      <a:pt x="706" y="0"/>
                    </a:moveTo>
                    <a:cubicBezTo>
                      <a:pt x="322" y="0"/>
                      <a:pt x="0" y="312"/>
                      <a:pt x="0" y="706"/>
                    </a:cubicBezTo>
                    <a:cubicBezTo>
                      <a:pt x="0" y="1089"/>
                      <a:pt x="322" y="1401"/>
                      <a:pt x="706" y="1401"/>
                    </a:cubicBezTo>
                    <a:cubicBezTo>
                      <a:pt x="1102" y="1401"/>
                      <a:pt x="1411" y="1089"/>
                      <a:pt x="1411" y="706"/>
                    </a:cubicBezTo>
                    <a:cubicBezTo>
                      <a:pt x="1411" y="312"/>
                      <a:pt x="1102"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8734807" y="2680177"/>
                <a:ext cx="146100" cy="146100"/>
              </a:xfrm>
              <a:custGeom>
                <a:avLst/>
                <a:gdLst/>
                <a:ahLst/>
                <a:cxnLst/>
                <a:rect l="l" t="t" r="r" b="b"/>
                <a:pathLst>
                  <a:path w="1401" h="1401" extrusionOk="0">
                    <a:moveTo>
                      <a:pt x="709" y="0"/>
                    </a:moveTo>
                    <a:cubicBezTo>
                      <a:pt x="312" y="0"/>
                      <a:pt x="0" y="312"/>
                      <a:pt x="0" y="706"/>
                    </a:cubicBezTo>
                    <a:cubicBezTo>
                      <a:pt x="0" y="1089"/>
                      <a:pt x="312" y="1401"/>
                      <a:pt x="709" y="1401"/>
                    </a:cubicBezTo>
                    <a:cubicBezTo>
                      <a:pt x="1089" y="1401"/>
                      <a:pt x="1401" y="1089"/>
                      <a:pt x="1401" y="706"/>
                    </a:cubicBezTo>
                    <a:cubicBezTo>
                      <a:pt x="1401" y="312"/>
                      <a:pt x="1089"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7049393" y="266965"/>
                <a:ext cx="147143" cy="147247"/>
              </a:xfrm>
              <a:custGeom>
                <a:avLst/>
                <a:gdLst/>
                <a:ahLst/>
                <a:cxnLst/>
                <a:rect l="l" t="t" r="r" b="b"/>
                <a:pathLst>
                  <a:path w="1411" h="1412" extrusionOk="0">
                    <a:moveTo>
                      <a:pt x="706" y="1"/>
                    </a:moveTo>
                    <a:cubicBezTo>
                      <a:pt x="322" y="1"/>
                      <a:pt x="0" y="323"/>
                      <a:pt x="0" y="706"/>
                    </a:cubicBezTo>
                    <a:cubicBezTo>
                      <a:pt x="0" y="1103"/>
                      <a:pt x="322" y="1411"/>
                      <a:pt x="706" y="1411"/>
                    </a:cubicBezTo>
                    <a:cubicBezTo>
                      <a:pt x="1102" y="1411"/>
                      <a:pt x="1411" y="1103"/>
                      <a:pt x="1411" y="706"/>
                    </a:cubicBezTo>
                    <a:cubicBezTo>
                      <a:pt x="1411" y="323"/>
                      <a:pt x="1102"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8734807" y="266965"/>
                <a:ext cx="146100" cy="147247"/>
              </a:xfrm>
              <a:custGeom>
                <a:avLst/>
                <a:gdLst/>
                <a:ahLst/>
                <a:cxnLst/>
                <a:rect l="l" t="t" r="r" b="b"/>
                <a:pathLst>
                  <a:path w="1401" h="1412" extrusionOk="0">
                    <a:moveTo>
                      <a:pt x="709" y="1"/>
                    </a:moveTo>
                    <a:cubicBezTo>
                      <a:pt x="312" y="1"/>
                      <a:pt x="0" y="323"/>
                      <a:pt x="0" y="706"/>
                    </a:cubicBezTo>
                    <a:cubicBezTo>
                      <a:pt x="0" y="1103"/>
                      <a:pt x="312" y="1411"/>
                      <a:pt x="709" y="1411"/>
                    </a:cubicBezTo>
                    <a:cubicBezTo>
                      <a:pt x="1089" y="1411"/>
                      <a:pt x="1401" y="1103"/>
                      <a:pt x="1401" y="706"/>
                    </a:cubicBezTo>
                    <a:cubicBezTo>
                      <a:pt x="1401" y="323"/>
                      <a:pt x="1089"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7049393" y="583341"/>
                <a:ext cx="838223" cy="837180"/>
              </a:xfrm>
              <a:custGeom>
                <a:avLst/>
                <a:gdLst/>
                <a:ahLst/>
                <a:cxnLst/>
                <a:rect l="l" t="t" r="r" b="b"/>
                <a:pathLst>
                  <a:path w="8038" h="8028" extrusionOk="0">
                    <a:moveTo>
                      <a:pt x="4025" y="0"/>
                    </a:moveTo>
                    <a:cubicBezTo>
                      <a:pt x="1808" y="0"/>
                      <a:pt x="0" y="1794"/>
                      <a:pt x="0" y="4015"/>
                    </a:cubicBezTo>
                    <a:cubicBezTo>
                      <a:pt x="0" y="6233"/>
                      <a:pt x="1808" y="8027"/>
                      <a:pt x="4025" y="8027"/>
                    </a:cubicBezTo>
                    <a:cubicBezTo>
                      <a:pt x="6243" y="8027"/>
                      <a:pt x="8037" y="6233"/>
                      <a:pt x="8037" y="4015"/>
                    </a:cubicBezTo>
                    <a:cubicBezTo>
                      <a:pt x="8037" y="1794"/>
                      <a:pt x="6243" y="0"/>
                      <a:pt x="4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7245236" y="779183"/>
                <a:ext cx="446433" cy="446746"/>
              </a:xfrm>
              <a:custGeom>
                <a:avLst/>
                <a:gdLst/>
                <a:ahLst/>
                <a:cxnLst/>
                <a:rect l="l" t="t" r="r" b="b"/>
                <a:pathLst>
                  <a:path w="4281" h="4284" extrusionOk="0">
                    <a:moveTo>
                      <a:pt x="2147" y="1"/>
                    </a:moveTo>
                    <a:cubicBezTo>
                      <a:pt x="961" y="1"/>
                      <a:pt x="1" y="964"/>
                      <a:pt x="1" y="2137"/>
                    </a:cubicBezTo>
                    <a:cubicBezTo>
                      <a:pt x="1" y="3324"/>
                      <a:pt x="961" y="4284"/>
                      <a:pt x="2147" y="4284"/>
                    </a:cubicBezTo>
                    <a:cubicBezTo>
                      <a:pt x="3321" y="4284"/>
                      <a:pt x="4280" y="3324"/>
                      <a:pt x="4280" y="2137"/>
                    </a:cubicBezTo>
                    <a:cubicBezTo>
                      <a:pt x="4280" y="964"/>
                      <a:pt x="3321"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7137721" y="670312"/>
                <a:ext cx="663237" cy="663132"/>
              </a:xfrm>
              <a:custGeom>
                <a:avLst/>
                <a:gdLst/>
                <a:ahLst/>
                <a:cxnLst/>
                <a:rect l="l" t="t" r="r" b="b"/>
                <a:pathLst>
                  <a:path w="6360" h="6359" extrusionOk="0">
                    <a:moveTo>
                      <a:pt x="3178" y="197"/>
                    </a:moveTo>
                    <a:cubicBezTo>
                      <a:pt x="4816" y="197"/>
                      <a:pt x="6159" y="1540"/>
                      <a:pt x="6159" y="3181"/>
                    </a:cubicBezTo>
                    <a:cubicBezTo>
                      <a:pt x="6159" y="4833"/>
                      <a:pt x="4816" y="6162"/>
                      <a:pt x="3178" y="6162"/>
                    </a:cubicBezTo>
                    <a:cubicBezTo>
                      <a:pt x="1527" y="6162"/>
                      <a:pt x="198" y="4833"/>
                      <a:pt x="198" y="3181"/>
                    </a:cubicBezTo>
                    <a:cubicBezTo>
                      <a:pt x="198" y="1540"/>
                      <a:pt x="1527" y="197"/>
                      <a:pt x="3178" y="197"/>
                    </a:cubicBezTo>
                    <a:close/>
                    <a:moveTo>
                      <a:pt x="3178" y="1"/>
                    </a:moveTo>
                    <a:cubicBezTo>
                      <a:pt x="1425" y="1"/>
                      <a:pt x="1" y="1428"/>
                      <a:pt x="1" y="3181"/>
                    </a:cubicBezTo>
                    <a:cubicBezTo>
                      <a:pt x="1" y="4931"/>
                      <a:pt x="1425" y="6359"/>
                      <a:pt x="3178" y="6359"/>
                    </a:cubicBezTo>
                    <a:cubicBezTo>
                      <a:pt x="4932" y="6359"/>
                      <a:pt x="6359" y="4931"/>
                      <a:pt x="6359" y="3181"/>
                    </a:cubicBezTo>
                    <a:cubicBezTo>
                      <a:pt x="6359" y="1428"/>
                      <a:pt x="4932"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8043727" y="583341"/>
                <a:ext cx="837180" cy="837180"/>
              </a:xfrm>
              <a:custGeom>
                <a:avLst/>
                <a:gdLst/>
                <a:ahLst/>
                <a:cxnLst/>
                <a:rect l="l" t="t" r="r" b="b"/>
                <a:pathLst>
                  <a:path w="8028" h="8028" extrusionOk="0">
                    <a:moveTo>
                      <a:pt x="4013" y="0"/>
                    </a:moveTo>
                    <a:cubicBezTo>
                      <a:pt x="1795" y="0"/>
                      <a:pt x="1" y="1794"/>
                      <a:pt x="1" y="4015"/>
                    </a:cubicBezTo>
                    <a:cubicBezTo>
                      <a:pt x="1" y="6233"/>
                      <a:pt x="1795" y="8027"/>
                      <a:pt x="4013" y="8027"/>
                    </a:cubicBezTo>
                    <a:cubicBezTo>
                      <a:pt x="6234" y="8027"/>
                      <a:pt x="8028" y="6233"/>
                      <a:pt x="8028" y="4015"/>
                    </a:cubicBezTo>
                    <a:cubicBezTo>
                      <a:pt x="8028" y="1794"/>
                      <a:pt x="6234" y="0"/>
                      <a:pt x="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8239674" y="779183"/>
                <a:ext cx="446746" cy="446746"/>
              </a:xfrm>
              <a:custGeom>
                <a:avLst/>
                <a:gdLst/>
                <a:ahLst/>
                <a:cxnLst/>
                <a:rect l="l" t="t" r="r" b="b"/>
                <a:pathLst>
                  <a:path w="4284" h="4284" extrusionOk="0">
                    <a:moveTo>
                      <a:pt x="2134" y="1"/>
                    </a:moveTo>
                    <a:cubicBezTo>
                      <a:pt x="964" y="1"/>
                      <a:pt x="1" y="964"/>
                      <a:pt x="1" y="2137"/>
                    </a:cubicBezTo>
                    <a:cubicBezTo>
                      <a:pt x="1" y="3324"/>
                      <a:pt x="964" y="4284"/>
                      <a:pt x="2134" y="4284"/>
                    </a:cubicBezTo>
                    <a:cubicBezTo>
                      <a:pt x="3320" y="4284"/>
                      <a:pt x="4284" y="3324"/>
                      <a:pt x="4284" y="2137"/>
                    </a:cubicBezTo>
                    <a:cubicBezTo>
                      <a:pt x="4284" y="964"/>
                      <a:pt x="3320" y="1"/>
                      <a:pt x="2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8130803" y="670312"/>
                <a:ext cx="663132" cy="663132"/>
              </a:xfrm>
              <a:custGeom>
                <a:avLst/>
                <a:gdLst/>
                <a:ahLst/>
                <a:cxnLst/>
                <a:rect l="l" t="t" r="r" b="b"/>
                <a:pathLst>
                  <a:path w="6359" h="6359" extrusionOk="0">
                    <a:moveTo>
                      <a:pt x="3178" y="197"/>
                    </a:moveTo>
                    <a:cubicBezTo>
                      <a:pt x="4819" y="197"/>
                      <a:pt x="6162" y="1540"/>
                      <a:pt x="6162" y="3181"/>
                    </a:cubicBezTo>
                    <a:cubicBezTo>
                      <a:pt x="6162" y="4833"/>
                      <a:pt x="4819" y="6162"/>
                      <a:pt x="3178" y="6162"/>
                    </a:cubicBezTo>
                    <a:cubicBezTo>
                      <a:pt x="1540" y="6162"/>
                      <a:pt x="197" y="4833"/>
                      <a:pt x="197" y="3181"/>
                    </a:cubicBezTo>
                    <a:cubicBezTo>
                      <a:pt x="197" y="1540"/>
                      <a:pt x="1540" y="197"/>
                      <a:pt x="3178" y="197"/>
                    </a:cubicBezTo>
                    <a:close/>
                    <a:moveTo>
                      <a:pt x="3178" y="1"/>
                    </a:moveTo>
                    <a:cubicBezTo>
                      <a:pt x="1428" y="1"/>
                      <a:pt x="0" y="1428"/>
                      <a:pt x="0" y="3181"/>
                    </a:cubicBezTo>
                    <a:cubicBezTo>
                      <a:pt x="0" y="4931"/>
                      <a:pt x="1428" y="6359"/>
                      <a:pt x="3178" y="6359"/>
                    </a:cubicBezTo>
                    <a:cubicBezTo>
                      <a:pt x="4931" y="6359"/>
                      <a:pt x="6358" y="4931"/>
                      <a:pt x="6358" y="3181"/>
                    </a:cubicBezTo>
                    <a:cubicBezTo>
                      <a:pt x="6358" y="1428"/>
                      <a:pt x="4931"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7228968"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7458911"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7688749"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7918588"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8148426"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8378265"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8608208"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7228968"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7458911"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7688749"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7918588"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8148426"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8378265"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8608208"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7228968"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7458911"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7688749"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7918588"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a:off x="8148426"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a:off x="8378265"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a:off x="8608208"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a:off x="7228968"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7458911"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7688749"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7918588"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8"/>
              <p:cNvSpPr/>
              <p:nvPr/>
            </p:nvSpPr>
            <p:spPr>
              <a:xfrm>
                <a:off x="8148426"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8"/>
              <p:cNvSpPr/>
              <p:nvPr/>
            </p:nvSpPr>
            <p:spPr>
              <a:xfrm>
                <a:off x="8378265"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a:off x="8608208"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8" name="Google Shape;1268;p38"/>
          <p:cNvGrpSpPr/>
          <p:nvPr/>
        </p:nvGrpSpPr>
        <p:grpSpPr>
          <a:xfrm>
            <a:off x="969300" y="3055306"/>
            <a:ext cx="2357775" cy="2088187"/>
            <a:chOff x="0" y="2756925"/>
            <a:chExt cx="2694600" cy="2386500"/>
          </a:xfrm>
        </p:grpSpPr>
        <p:sp>
          <p:nvSpPr>
            <p:cNvPr id="1269" name="Google Shape;1269;p38"/>
            <p:cNvSpPr/>
            <p:nvPr/>
          </p:nvSpPr>
          <p:spPr>
            <a:xfrm>
              <a:off x="0" y="2756925"/>
              <a:ext cx="2694600" cy="2386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0" name="Google Shape;1270;p38"/>
            <p:cNvGrpSpPr/>
            <p:nvPr/>
          </p:nvGrpSpPr>
          <p:grpSpPr>
            <a:xfrm>
              <a:off x="350790" y="2952895"/>
              <a:ext cx="1993020" cy="1981391"/>
              <a:chOff x="350790" y="2952895"/>
              <a:chExt cx="1993020" cy="1981391"/>
            </a:xfrm>
          </p:grpSpPr>
          <p:sp>
            <p:nvSpPr>
              <p:cNvPr id="1271" name="Google Shape;1271;p38"/>
              <p:cNvSpPr/>
              <p:nvPr/>
            </p:nvSpPr>
            <p:spPr>
              <a:xfrm>
                <a:off x="350790" y="3250272"/>
                <a:ext cx="1682570" cy="1684014"/>
              </a:xfrm>
              <a:custGeom>
                <a:avLst/>
                <a:gdLst/>
                <a:ahLst/>
                <a:cxnLst/>
                <a:rect l="l" t="t" r="r" b="b"/>
                <a:pathLst>
                  <a:path w="16319" h="16333" extrusionOk="0">
                    <a:moveTo>
                      <a:pt x="8153" y="1"/>
                    </a:moveTo>
                    <a:cubicBezTo>
                      <a:pt x="3646" y="1"/>
                      <a:pt x="0" y="3660"/>
                      <a:pt x="0" y="8167"/>
                    </a:cubicBezTo>
                    <a:cubicBezTo>
                      <a:pt x="0" y="12674"/>
                      <a:pt x="3646" y="16333"/>
                      <a:pt x="8153" y="16333"/>
                    </a:cubicBezTo>
                    <a:cubicBezTo>
                      <a:pt x="12673" y="16333"/>
                      <a:pt x="16318" y="12674"/>
                      <a:pt x="16318" y="8167"/>
                    </a:cubicBezTo>
                    <a:cubicBezTo>
                      <a:pt x="16318" y="3660"/>
                      <a:pt x="12673" y="1"/>
                      <a:pt x="8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8"/>
              <p:cNvSpPr/>
              <p:nvPr/>
            </p:nvSpPr>
            <p:spPr>
              <a:xfrm>
                <a:off x="914362" y="3812504"/>
                <a:ext cx="559551" cy="559551"/>
              </a:xfrm>
              <a:custGeom>
                <a:avLst/>
                <a:gdLst/>
                <a:ahLst/>
                <a:cxnLst/>
                <a:rect l="l" t="t" r="r" b="b"/>
                <a:pathLst>
                  <a:path w="5427" h="5427" extrusionOk="0">
                    <a:moveTo>
                      <a:pt x="2714" y="1"/>
                    </a:moveTo>
                    <a:cubicBezTo>
                      <a:pt x="1218" y="1"/>
                      <a:pt x="1" y="1215"/>
                      <a:pt x="1" y="2714"/>
                    </a:cubicBezTo>
                    <a:cubicBezTo>
                      <a:pt x="1" y="4213"/>
                      <a:pt x="1218" y="5427"/>
                      <a:pt x="2714" y="5427"/>
                    </a:cubicBezTo>
                    <a:cubicBezTo>
                      <a:pt x="4213" y="5427"/>
                      <a:pt x="5427" y="4213"/>
                      <a:pt x="5427" y="2714"/>
                    </a:cubicBezTo>
                    <a:cubicBezTo>
                      <a:pt x="5427" y="1215"/>
                      <a:pt x="4213" y="1"/>
                      <a:pt x="27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8"/>
              <p:cNvSpPr/>
              <p:nvPr/>
            </p:nvSpPr>
            <p:spPr>
              <a:xfrm>
                <a:off x="1153566" y="4053048"/>
                <a:ext cx="77019" cy="78772"/>
              </a:xfrm>
              <a:custGeom>
                <a:avLst/>
                <a:gdLst/>
                <a:ahLst/>
                <a:cxnLst/>
                <a:rect l="l" t="t" r="r" b="b"/>
                <a:pathLst>
                  <a:path w="747" h="764" extrusionOk="0">
                    <a:moveTo>
                      <a:pt x="367" y="1"/>
                    </a:moveTo>
                    <a:cubicBezTo>
                      <a:pt x="170" y="1"/>
                      <a:pt x="0" y="171"/>
                      <a:pt x="0" y="381"/>
                    </a:cubicBezTo>
                    <a:cubicBezTo>
                      <a:pt x="0" y="594"/>
                      <a:pt x="170" y="764"/>
                      <a:pt x="367" y="764"/>
                    </a:cubicBezTo>
                    <a:cubicBezTo>
                      <a:pt x="577" y="764"/>
                      <a:pt x="746" y="594"/>
                      <a:pt x="746" y="381"/>
                    </a:cubicBezTo>
                    <a:cubicBezTo>
                      <a:pt x="746" y="171"/>
                      <a:pt x="577"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a:off x="388527" y="3288112"/>
                <a:ext cx="1607098" cy="1608438"/>
              </a:xfrm>
              <a:custGeom>
                <a:avLst/>
                <a:gdLst/>
                <a:ahLst/>
                <a:cxnLst/>
                <a:rect l="l" t="t" r="r" b="b"/>
                <a:pathLst>
                  <a:path w="15587" h="15600" extrusionOk="0">
                    <a:moveTo>
                      <a:pt x="7787" y="282"/>
                    </a:moveTo>
                    <a:cubicBezTo>
                      <a:pt x="11941" y="282"/>
                      <a:pt x="15305" y="3659"/>
                      <a:pt x="15305" y="7800"/>
                    </a:cubicBezTo>
                    <a:cubicBezTo>
                      <a:pt x="15305" y="11940"/>
                      <a:pt x="11941" y="15318"/>
                      <a:pt x="7787" y="15318"/>
                    </a:cubicBezTo>
                    <a:cubicBezTo>
                      <a:pt x="3646" y="15318"/>
                      <a:pt x="282" y="11940"/>
                      <a:pt x="282" y="7800"/>
                    </a:cubicBezTo>
                    <a:cubicBezTo>
                      <a:pt x="282" y="3659"/>
                      <a:pt x="3646" y="282"/>
                      <a:pt x="7787" y="282"/>
                    </a:cubicBezTo>
                    <a:close/>
                    <a:moveTo>
                      <a:pt x="7787" y="0"/>
                    </a:moveTo>
                    <a:cubicBezTo>
                      <a:pt x="3490" y="0"/>
                      <a:pt x="1" y="3503"/>
                      <a:pt x="1" y="7800"/>
                    </a:cubicBezTo>
                    <a:cubicBezTo>
                      <a:pt x="1" y="12096"/>
                      <a:pt x="3490" y="15599"/>
                      <a:pt x="7787" y="15599"/>
                    </a:cubicBezTo>
                    <a:cubicBezTo>
                      <a:pt x="12097" y="15599"/>
                      <a:pt x="15586" y="12096"/>
                      <a:pt x="15586" y="7800"/>
                    </a:cubicBezTo>
                    <a:cubicBezTo>
                      <a:pt x="15586" y="3503"/>
                      <a:pt x="12097" y="0"/>
                      <a:pt x="7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a:off x="2052126" y="3251716"/>
                <a:ext cx="182290" cy="1480175"/>
              </a:xfrm>
              <a:custGeom>
                <a:avLst/>
                <a:gdLst/>
                <a:ahLst/>
                <a:cxnLst/>
                <a:rect l="l" t="t" r="r" b="b"/>
                <a:pathLst>
                  <a:path w="1768" h="14356" extrusionOk="0">
                    <a:moveTo>
                      <a:pt x="1486" y="1"/>
                    </a:moveTo>
                    <a:lnTo>
                      <a:pt x="1486" y="12053"/>
                    </a:lnTo>
                    <a:lnTo>
                      <a:pt x="1" y="14199"/>
                    </a:lnTo>
                    <a:lnTo>
                      <a:pt x="228" y="14355"/>
                    </a:lnTo>
                    <a:lnTo>
                      <a:pt x="1767" y="12137"/>
                    </a:lnTo>
                    <a:lnTo>
                      <a:pt x="17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a:off x="2029030" y="4583110"/>
                <a:ext cx="150121" cy="169402"/>
              </a:xfrm>
              <a:custGeom>
                <a:avLst/>
                <a:gdLst/>
                <a:ahLst/>
                <a:cxnLst/>
                <a:rect l="l" t="t" r="r" b="b"/>
                <a:pathLst>
                  <a:path w="1456" h="1643" extrusionOk="0">
                    <a:moveTo>
                      <a:pt x="889" y="1"/>
                    </a:moveTo>
                    <a:lnTo>
                      <a:pt x="1" y="1245"/>
                    </a:lnTo>
                    <a:lnTo>
                      <a:pt x="564" y="1642"/>
                    </a:lnTo>
                    <a:lnTo>
                      <a:pt x="1455" y="398"/>
                    </a:lnTo>
                    <a:lnTo>
                      <a:pt x="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a:off x="2094399" y="3356573"/>
                <a:ext cx="249411" cy="247658"/>
              </a:xfrm>
              <a:custGeom>
                <a:avLst/>
                <a:gdLst/>
                <a:ahLst/>
                <a:cxnLst/>
                <a:rect l="l" t="t" r="r" b="b"/>
                <a:pathLst>
                  <a:path w="2419" h="2402" extrusionOk="0">
                    <a:moveTo>
                      <a:pt x="1" y="1"/>
                    </a:moveTo>
                    <a:lnTo>
                      <a:pt x="1" y="2402"/>
                    </a:lnTo>
                    <a:lnTo>
                      <a:pt x="2419" y="2402"/>
                    </a:lnTo>
                    <a:lnTo>
                      <a:pt x="24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8" name="Google Shape;1278;p38"/>
              <p:cNvGrpSpPr/>
              <p:nvPr/>
            </p:nvGrpSpPr>
            <p:grpSpPr>
              <a:xfrm>
                <a:off x="590325" y="2952895"/>
                <a:ext cx="1162400" cy="183467"/>
                <a:chOff x="-792476" y="1789776"/>
                <a:chExt cx="3011399" cy="475303"/>
              </a:xfrm>
            </p:grpSpPr>
            <p:sp>
              <p:nvSpPr>
                <p:cNvPr id="1279" name="Google Shape;1279;p38"/>
                <p:cNvSpPr/>
                <p:nvPr/>
              </p:nvSpPr>
              <p:spPr>
                <a:xfrm>
                  <a:off x="-792476" y="1789776"/>
                  <a:ext cx="476247" cy="472155"/>
                </a:xfrm>
                <a:custGeom>
                  <a:avLst/>
                  <a:gdLst/>
                  <a:ahLst/>
                  <a:cxnLst/>
                  <a:rect l="l" t="t" r="r" b="b"/>
                  <a:pathLst>
                    <a:path w="1513" h="1500" extrusionOk="0">
                      <a:moveTo>
                        <a:pt x="763" y="0"/>
                      </a:moveTo>
                      <a:cubicBezTo>
                        <a:pt x="339" y="0"/>
                        <a:pt x="0" y="340"/>
                        <a:pt x="0" y="750"/>
                      </a:cubicBezTo>
                      <a:cubicBezTo>
                        <a:pt x="0" y="1174"/>
                        <a:pt x="339" y="1499"/>
                        <a:pt x="763" y="1499"/>
                      </a:cubicBezTo>
                      <a:cubicBezTo>
                        <a:pt x="1174" y="1499"/>
                        <a:pt x="1513" y="1174"/>
                        <a:pt x="1513" y="750"/>
                      </a:cubicBezTo>
                      <a:cubicBezTo>
                        <a:pt x="1513" y="340"/>
                        <a:pt x="1174"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8"/>
                <p:cNvSpPr/>
                <p:nvPr/>
              </p:nvSpPr>
              <p:spPr>
                <a:xfrm>
                  <a:off x="-597319" y="1789776"/>
                  <a:ext cx="90024" cy="236078"/>
                </a:xfrm>
                <a:custGeom>
                  <a:avLst/>
                  <a:gdLst/>
                  <a:ahLst/>
                  <a:cxnLst/>
                  <a:rect l="l" t="t" r="r" b="b"/>
                  <a:pathLst>
                    <a:path w="286" h="750" extrusionOk="0">
                      <a:moveTo>
                        <a:pt x="1" y="0"/>
                      </a:moveTo>
                      <a:lnTo>
                        <a:pt x="1" y="750"/>
                      </a:lnTo>
                      <a:lnTo>
                        <a:pt x="286" y="750"/>
                      </a:lnTo>
                      <a:lnTo>
                        <a:pt x="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a:off x="30331" y="1789776"/>
                  <a:ext cx="520315" cy="475303"/>
                </a:xfrm>
                <a:custGeom>
                  <a:avLst/>
                  <a:gdLst/>
                  <a:ahLst/>
                  <a:cxnLst/>
                  <a:rect l="l" t="t" r="r" b="b"/>
                  <a:pathLst>
                    <a:path w="1653" h="1510" extrusionOk="0">
                      <a:moveTo>
                        <a:pt x="826" y="0"/>
                      </a:moveTo>
                      <a:cubicBezTo>
                        <a:pt x="636" y="0"/>
                        <a:pt x="445" y="72"/>
                        <a:pt x="296" y="214"/>
                      </a:cubicBezTo>
                      <a:cubicBezTo>
                        <a:pt x="1" y="509"/>
                        <a:pt x="1" y="991"/>
                        <a:pt x="296" y="1286"/>
                      </a:cubicBezTo>
                      <a:cubicBezTo>
                        <a:pt x="445" y="1435"/>
                        <a:pt x="636" y="1509"/>
                        <a:pt x="826" y="1509"/>
                      </a:cubicBezTo>
                      <a:cubicBezTo>
                        <a:pt x="1017" y="1509"/>
                        <a:pt x="1208" y="1435"/>
                        <a:pt x="1357" y="1286"/>
                      </a:cubicBezTo>
                      <a:cubicBezTo>
                        <a:pt x="1652" y="991"/>
                        <a:pt x="1652" y="509"/>
                        <a:pt x="1357" y="214"/>
                      </a:cubicBezTo>
                      <a:cubicBezTo>
                        <a:pt x="1208" y="72"/>
                        <a:pt x="1017"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a:off x="256650" y="1825030"/>
                  <a:ext cx="231985" cy="231985"/>
                </a:xfrm>
                <a:custGeom>
                  <a:avLst/>
                  <a:gdLst/>
                  <a:ahLst/>
                  <a:cxnLst/>
                  <a:rect l="l" t="t" r="r" b="b"/>
                  <a:pathLst>
                    <a:path w="737" h="737" extrusionOk="0">
                      <a:moveTo>
                        <a:pt x="540" y="0"/>
                      </a:moveTo>
                      <a:lnTo>
                        <a:pt x="1" y="540"/>
                      </a:lnTo>
                      <a:lnTo>
                        <a:pt x="214" y="736"/>
                      </a:lnTo>
                      <a:lnTo>
                        <a:pt x="737" y="200"/>
                      </a:lnTo>
                      <a:lnTo>
                        <a:pt x="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8"/>
                <p:cNvSpPr/>
                <p:nvPr/>
              </p:nvSpPr>
              <p:spPr>
                <a:xfrm>
                  <a:off x="897206" y="1789776"/>
                  <a:ext cx="476247" cy="47215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4" y="1499"/>
                        <a:pt x="1513" y="1174"/>
                        <a:pt x="1513" y="750"/>
                      </a:cubicBezTo>
                      <a:cubicBezTo>
                        <a:pt x="1513" y="340"/>
                        <a:pt x="1174"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8"/>
                <p:cNvSpPr/>
                <p:nvPr/>
              </p:nvSpPr>
              <p:spPr>
                <a:xfrm>
                  <a:off x="1089215" y="2025538"/>
                  <a:ext cx="89080" cy="236392"/>
                </a:xfrm>
                <a:custGeom>
                  <a:avLst/>
                  <a:gdLst/>
                  <a:ahLst/>
                  <a:cxnLst/>
                  <a:rect l="l" t="t" r="r" b="b"/>
                  <a:pathLst>
                    <a:path w="283" h="751" extrusionOk="0">
                      <a:moveTo>
                        <a:pt x="1" y="1"/>
                      </a:moveTo>
                      <a:lnTo>
                        <a:pt x="1" y="750"/>
                      </a:lnTo>
                      <a:lnTo>
                        <a:pt x="282" y="750"/>
                      </a:lnTo>
                      <a:lnTo>
                        <a:pt x="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8"/>
                <p:cNvSpPr/>
                <p:nvPr/>
              </p:nvSpPr>
              <p:spPr>
                <a:xfrm>
                  <a:off x="1742676" y="1789776"/>
                  <a:ext cx="476247" cy="47215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3" y="1499"/>
                        <a:pt x="1513" y="1174"/>
                        <a:pt x="1513" y="750"/>
                      </a:cubicBezTo>
                      <a:cubicBezTo>
                        <a:pt x="1513" y="340"/>
                        <a:pt x="1173"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8"/>
                <p:cNvSpPr/>
                <p:nvPr/>
              </p:nvSpPr>
              <p:spPr>
                <a:xfrm>
                  <a:off x="1742676" y="1980841"/>
                  <a:ext cx="236078" cy="90024"/>
                </a:xfrm>
                <a:custGeom>
                  <a:avLst/>
                  <a:gdLst/>
                  <a:ahLst/>
                  <a:cxnLst/>
                  <a:rect l="l" t="t" r="r" b="b"/>
                  <a:pathLst>
                    <a:path w="750" h="286" extrusionOk="0">
                      <a:moveTo>
                        <a:pt x="0" y="0"/>
                      </a:moveTo>
                      <a:lnTo>
                        <a:pt x="0" y="285"/>
                      </a:lnTo>
                      <a:lnTo>
                        <a:pt x="750" y="285"/>
                      </a:lnTo>
                      <a:lnTo>
                        <a:pt x="7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Google Shape;1141;p35">
            <a:extLst>
              <a:ext uri="{FF2B5EF4-FFF2-40B4-BE49-F238E27FC236}">
                <a16:creationId xmlns:a16="http://schemas.microsoft.com/office/drawing/2014/main" id="{9D037DEC-B0AB-3603-A1AB-434DD227F8D8}"/>
              </a:ext>
            </a:extLst>
          </p:cNvPr>
          <p:cNvSpPr/>
          <p:nvPr/>
        </p:nvSpPr>
        <p:spPr>
          <a:xfrm>
            <a:off x="4260271" y="1423646"/>
            <a:ext cx="312609" cy="295375"/>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74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0"/>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902" name="Google Shape;902;p30"/>
          <p:cNvSpPr txBox="1">
            <a:spLocks noGrp="1"/>
          </p:cNvSpPr>
          <p:nvPr>
            <p:ph type="title" idx="2"/>
          </p:nvPr>
        </p:nvSpPr>
        <p:spPr>
          <a:xfrm>
            <a:off x="1482000" y="1367677"/>
            <a:ext cx="734700" cy="63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a:t>
            </a:r>
            <a:endParaRPr dirty="0"/>
          </a:p>
        </p:txBody>
      </p:sp>
      <p:sp>
        <p:nvSpPr>
          <p:cNvPr id="908" name="Google Shape;908;p30"/>
          <p:cNvSpPr txBox="1">
            <a:spLocks noGrp="1"/>
          </p:cNvSpPr>
          <p:nvPr>
            <p:ph type="subTitle" idx="1"/>
          </p:nvPr>
        </p:nvSpPr>
        <p:spPr>
          <a:xfrm>
            <a:off x="1785389" y="1373729"/>
            <a:ext cx="2305500" cy="51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 Introduction</a:t>
            </a:r>
          </a:p>
        </p:txBody>
      </p:sp>
      <p:sp>
        <p:nvSpPr>
          <p:cNvPr id="914" name="Google Shape;914;p30"/>
          <p:cNvSpPr/>
          <p:nvPr/>
        </p:nvSpPr>
        <p:spPr>
          <a:xfrm>
            <a:off x="4106550" y="619050"/>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02;p30">
            <a:extLst>
              <a:ext uri="{FF2B5EF4-FFF2-40B4-BE49-F238E27FC236}">
                <a16:creationId xmlns:a16="http://schemas.microsoft.com/office/drawing/2014/main" id="{3DC218DF-6044-FFAF-A2E1-3A00D09DAE11}"/>
              </a:ext>
            </a:extLst>
          </p:cNvPr>
          <p:cNvSpPr txBox="1">
            <a:spLocks/>
          </p:cNvSpPr>
          <p:nvPr/>
        </p:nvSpPr>
        <p:spPr>
          <a:xfrm>
            <a:off x="1482000" y="2170565"/>
            <a:ext cx="734700" cy="6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2.</a:t>
            </a:r>
          </a:p>
        </p:txBody>
      </p:sp>
      <p:sp>
        <p:nvSpPr>
          <p:cNvPr id="63" name="Google Shape;908;p30">
            <a:extLst>
              <a:ext uri="{FF2B5EF4-FFF2-40B4-BE49-F238E27FC236}">
                <a16:creationId xmlns:a16="http://schemas.microsoft.com/office/drawing/2014/main" id="{9519ACAA-EA24-8B47-22DC-2C736BA6EE85}"/>
              </a:ext>
            </a:extLst>
          </p:cNvPr>
          <p:cNvSpPr txBox="1">
            <a:spLocks/>
          </p:cNvSpPr>
          <p:nvPr/>
        </p:nvSpPr>
        <p:spPr>
          <a:xfrm>
            <a:off x="1785389" y="2176617"/>
            <a:ext cx="2305500" cy="51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800" dirty="0"/>
              <a:t> Objectives</a:t>
            </a:r>
          </a:p>
        </p:txBody>
      </p:sp>
      <p:sp>
        <p:nvSpPr>
          <p:cNvPr id="896" name="Google Shape;902;p30">
            <a:extLst>
              <a:ext uri="{FF2B5EF4-FFF2-40B4-BE49-F238E27FC236}">
                <a16:creationId xmlns:a16="http://schemas.microsoft.com/office/drawing/2014/main" id="{67241366-0545-45BA-7AFB-67D6B983A1A2}"/>
              </a:ext>
            </a:extLst>
          </p:cNvPr>
          <p:cNvSpPr txBox="1">
            <a:spLocks/>
          </p:cNvSpPr>
          <p:nvPr/>
        </p:nvSpPr>
        <p:spPr>
          <a:xfrm>
            <a:off x="1482000" y="2899449"/>
            <a:ext cx="734700" cy="6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3.</a:t>
            </a:r>
          </a:p>
        </p:txBody>
      </p:sp>
      <p:sp>
        <p:nvSpPr>
          <p:cNvPr id="897" name="Google Shape;908;p30">
            <a:extLst>
              <a:ext uri="{FF2B5EF4-FFF2-40B4-BE49-F238E27FC236}">
                <a16:creationId xmlns:a16="http://schemas.microsoft.com/office/drawing/2014/main" id="{8FDDEC70-8F8B-DC4D-EA6F-F47B8F0EB785}"/>
              </a:ext>
            </a:extLst>
          </p:cNvPr>
          <p:cNvSpPr txBox="1">
            <a:spLocks/>
          </p:cNvSpPr>
          <p:nvPr/>
        </p:nvSpPr>
        <p:spPr>
          <a:xfrm>
            <a:off x="1785388" y="2905501"/>
            <a:ext cx="3002202" cy="51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800" dirty="0"/>
              <a:t> Features</a:t>
            </a:r>
            <a:endParaRPr lang="en-US" sz="2400" b="0" i="0" dirty="0">
              <a:solidFill>
                <a:srgbClr val="202124"/>
              </a:solidFill>
              <a:effectLst/>
              <a:latin typeface="Google Sans"/>
            </a:endParaRPr>
          </a:p>
          <a:p>
            <a:pPr marL="0" indent="0"/>
            <a:endParaRPr lang="en-US" sz="2800" dirty="0"/>
          </a:p>
        </p:txBody>
      </p:sp>
      <p:sp>
        <p:nvSpPr>
          <p:cNvPr id="962" name="Google Shape;902;p30">
            <a:extLst>
              <a:ext uri="{FF2B5EF4-FFF2-40B4-BE49-F238E27FC236}">
                <a16:creationId xmlns:a16="http://schemas.microsoft.com/office/drawing/2014/main" id="{4A2FAE08-9A24-866E-6961-1D49F52199AA}"/>
              </a:ext>
            </a:extLst>
          </p:cNvPr>
          <p:cNvSpPr txBox="1">
            <a:spLocks/>
          </p:cNvSpPr>
          <p:nvPr/>
        </p:nvSpPr>
        <p:spPr>
          <a:xfrm>
            <a:off x="1482000" y="3622281"/>
            <a:ext cx="734700" cy="6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4.</a:t>
            </a:r>
          </a:p>
        </p:txBody>
      </p:sp>
      <p:sp>
        <p:nvSpPr>
          <p:cNvPr id="963" name="Google Shape;908;p30">
            <a:extLst>
              <a:ext uri="{FF2B5EF4-FFF2-40B4-BE49-F238E27FC236}">
                <a16:creationId xmlns:a16="http://schemas.microsoft.com/office/drawing/2014/main" id="{1DEC1005-1801-6743-686E-FC5723A106BC}"/>
              </a:ext>
            </a:extLst>
          </p:cNvPr>
          <p:cNvSpPr txBox="1">
            <a:spLocks/>
          </p:cNvSpPr>
          <p:nvPr/>
        </p:nvSpPr>
        <p:spPr>
          <a:xfrm>
            <a:off x="1785388" y="3628333"/>
            <a:ext cx="3002201" cy="51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800"/>
              <a:t> Advantages</a:t>
            </a:r>
            <a:endParaRPr lang="en-US" sz="2800" dirty="0"/>
          </a:p>
        </p:txBody>
      </p:sp>
      <p:sp>
        <p:nvSpPr>
          <p:cNvPr id="966" name="Google Shape;902;p30">
            <a:extLst>
              <a:ext uri="{FF2B5EF4-FFF2-40B4-BE49-F238E27FC236}">
                <a16:creationId xmlns:a16="http://schemas.microsoft.com/office/drawing/2014/main" id="{8B67527B-19F4-A9B1-B000-12DFFE1661BC}"/>
              </a:ext>
            </a:extLst>
          </p:cNvPr>
          <p:cNvSpPr txBox="1">
            <a:spLocks/>
          </p:cNvSpPr>
          <p:nvPr/>
        </p:nvSpPr>
        <p:spPr>
          <a:xfrm>
            <a:off x="5541044" y="1378185"/>
            <a:ext cx="734700" cy="6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6.</a:t>
            </a:r>
          </a:p>
        </p:txBody>
      </p:sp>
      <p:sp>
        <p:nvSpPr>
          <p:cNvPr id="967" name="Google Shape;908;p30">
            <a:extLst>
              <a:ext uri="{FF2B5EF4-FFF2-40B4-BE49-F238E27FC236}">
                <a16:creationId xmlns:a16="http://schemas.microsoft.com/office/drawing/2014/main" id="{C665E8CD-8780-E073-8AEF-EE810EBCAFE7}"/>
              </a:ext>
            </a:extLst>
          </p:cNvPr>
          <p:cNvSpPr txBox="1">
            <a:spLocks/>
          </p:cNvSpPr>
          <p:nvPr/>
        </p:nvSpPr>
        <p:spPr>
          <a:xfrm>
            <a:off x="5844432" y="1384237"/>
            <a:ext cx="3114037" cy="51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800" dirty="0"/>
              <a:t> System Flow</a:t>
            </a:r>
          </a:p>
        </p:txBody>
      </p:sp>
      <p:sp>
        <p:nvSpPr>
          <p:cNvPr id="968" name="Google Shape;902;p30">
            <a:extLst>
              <a:ext uri="{FF2B5EF4-FFF2-40B4-BE49-F238E27FC236}">
                <a16:creationId xmlns:a16="http://schemas.microsoft.com/office/drawing/2014/main" id="{1CFDCD62-EBB5-E2E0-4563-8152D95B60A2}"/>
              </a:ext>
            </a:extLst>
          </p:cNvPr>
          <p:cNvSpPr txBox="1">
            <a:spLocks/>
          </p:cNvSpPr>
          <p:nvPr/>
        </p:nvSpPr>
        <p:spPr>
          <a:xfrm>
            <a:off x="5541044" y="2183487"/>
            <a:ext cx="734700" cy="6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7.</a:t>
            </a:r>
          </a:p>
        </p:txBody>
      </p:sp>
      <p:sp>
        <p:nvSpPr>
          <p:cNvPr id="969" name="Google Shape;908;p30">
            <a:extLst>
              <a:ext uri="{FF2B5EF4-FFF2-40B4-BE49-F238E27FC236}">
                <a16:creationId xmlns:a16="http://schemas.microsoft.com/office/drawing/2014/main" id="{83899AAE-DF18-9C54-EF91-C97AFE9A1199}"/>
              </a:ext>
            </a:extLst>
          </p:cNvPr>
          <p:cNvSpPr txBox="1">
            <a:spLocks/>
          </p:cNvSpPr>
          <p:nvPr/>
        </p:nvSpPr>
        <p:spPr>
          <a:xfrm>
            <a:off x="5844432" y="2189539"/>
            <a:ext cx="2981515" cy="51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 sz="2800" dirty="0"/>
              <a:t> Agile Methodology</a:t>
            </a:r>
            <a:br>
              <a:rPr lang="en" sz="2800" dirty="0"/>
            </a:br>
            <a:endParaRPr lang="en-US" sz="2800" dirty="0"/>
          </a:p>
        </p:txBody>
      </p:sp>
      <p:sp>
        <p:nvSpPr>
          <p:cNvPr id="974" name="Google Shape;902;p30">
            <a:extLst>
              <a:ext uri="{FF2B5EF4-FFF2-40B4-BE49-F238E27FC236}">
                <a16:creationId xmlns:a16="http://schemas.microsoft.com/office/drawing/2014/main" id="{26386FA1-E9D5-B4D0-0D98-CE5E8037A2DF}"/>
              </a:ext>
            </a:extLst>
          </p:cNvPr>
          <p:cNvSpPr txBox="1">
            <a:spLocks/>
          </p:cNvSpPr>
          <p:nvPr/>
        </p:nvSpPr>
        <p:spPr>
          <a:xfrm>
            <a:off x="5541044" y="2922358"/>
            <a:ext cx="734700" cy="6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8.</a:t>
            </a:r>
          </a:p>
        </p:txBody>
      </p:sp>
      <p:sp>
        <p:nvSpPr>
          <p:cNvPr id="975" name="Google Shape;908;p30">
            <a:extLst>
              <a:ext uri="{FF2B5EF4-FFF2-40B4-BE49-F238E27FC236}">
                <a16:creationId xmlns:a16="http://schemas.microsoft.com/office/drawing/2014/main" id="{9FA25EC8-57F9-5307-719E-BC0E196C17EE}"/>
              </a:ext>
            </a:extLst>
          </p:cNvPr>
          <p:cNvSpPr txBox="1">
            <a:spLocks/>
          </p:cNvSpPr>
          <p:nvPr/>
        </p:nvSpPr>
        <p:spPr>
          <a:xfrm>
            <a:off x="5844432" y="2928410"/>
            <a:ext cx="3370687" cy="51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800"/>
              <a:t> Use </a:t>
            </a:r>
            <a:r>
              <a:rPr lang="en-US" sz="2800" dirty="0"/>
              <a:t>Case Diagram</a:t>
            </a:r>
          </a:p>
        </p:txBody>
      </p:sp>
      <p:sp>
        <p:nvSpPr>
          <p:cNvPr id="980" name="Google Shape;902;p30">
            <a:extLst>
              <a:ext uri="{FF2B5EF4-FFF2-40B4-BE49-F238E27FC236}">
                <a16:creationId xmlns:a16="http://schemas.microsoft.com/office/drawing/2014/main" id="{FCE09812-8D28-83BE-47B3-AA714818F66D}"/>
              </a:ext>
            </a:extLst>
          </p:cNvPr>
          <p:cNvSpPr txBox="1">
            <a:spLocks/>
          </p:cNvSpPr>
          <p:nvPr/>
        </p:nvSpPr>
        <p:spPr>
          <a:xfrm>
            <a:off x="5531005" y="3624162"/>
            <a:ext cx="734700" cy="6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9.</a:t>
            </a:r>
          </a:p>
        </p:txBody>
      </p:sp>
      <p:sp>
        <p:nvSpPr>
          <p:cNvPr id="981" name="Google Shape;908;p30">
            <a:extLst>
              <a:ext uri="{FF2B5EF4-FFF2-40B4-BE49-F238E27FC236}">
                <a16:creationId xmlns:a16="http://schemas.microsoft.com/office/drawing/2014/main" id="{8A7E2741-D34B-B3B1-911A-FE07BBA99F5A}"/>
              </a:ext>
            </a:extLst>
          </p:cNvPr>
          <p:cNvSpPr txBox="1">
            <a:spLocks/>
          </p:cNvSpPr>
          <p:nvPr/>
        </p:nvSpPr>
        <p:spPr>
          <a:xfrm>
            <a:off x="5834394" y="3630214"/>
            <a:ext cx="2305500" cy="51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800" dirty="0"/>
              <a:t> Future Scope</a:t>
            </a:r>
          </a:p>
        </p:txBody>
      </p:sp>
      <p:sp>
        <p:nvSpPr>
          <p:cNvPr id="4" name="Google Shape;908;p30">
            <a:extLst>
              <a:ext uri="{FF2B5EF4-FFF2-40B4-BE49-F238E27FC236}">
                <a16:creationId xmlns:a16="http://schemas.microsoft.com/office/drawing/2014/main" id="{CB0112D7-A72A-4797-3C1D-4638C091C591}"/>
              </a:ext>
            </a:extLst>
          </p:cNvPr>
          <p:cNvSpPr txBox="1">
            <a:spLocks/>
          </p:cNvSpPr>
          <p:nvPr/>
        </p:nvSpPr>
        <p:spPr>
          <a:xfrm>
            <a:off x="1785388" y="4257381"/>
            <a:ext cx="3002201" cy="51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800" dirty="0"/>
              <a:t> Gantt Chart</a:t>
            </a:r>
          </a:p>
        </p:txBody>
      </p:sp>
      <p:sp>
        <p:nvSpPr>
          <p:cNvPr id="5" name="Google Shape;908;p30">
            <a:extLst>
              <a:ext uri="{FF2B5EF4-FFF2-40B4-BE49-F238E27FC236}">
                <a16:creationId xmlns:a16="http://schemas.microsoft.com/office/drawing/2014/main" id="{C6E5F1C9-194B-2538-6063-83E89FF1F059}"/>
              </a:ext>
            </a:extLst>
          </p:cNvPr>
          <p:cNvSpPr txBox="1">
            <a:spLocks/>
          </p:cNvSpPr>
          <p:nvPr/>
        </p:nvSpPr>
        <p:spPr>
          <a:xfrm>
            <a:off x="5834394" y="4259262"/>
            <a:ext cx="2305500" cy="51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800" dirty="0"/>
              <a:t>  Conclusion</a:t>
            </a:r>
          </a:p>
        </p:txBody>
      </p:sp>
      <p:sp>
        <p:nvSpPr>
          <p:cNvPr id="6" name="Google Shape;902;p30">
            <a:extLst>
              <a:ext uri="{FF2B5EF4-FFF2-40B4-BE49-F238E27FC236}">
                <a16:creationId xmlns:a16="http://schemas.microsoft.com/office/drawing/2014/main" id="{E084B73D-3694-1172-6E9B-2D82B1EF350E}"/>
              </a:ext>
            </a:extLst>
          </p:cNvPr>
          <p:cNvSpPr txBox="1">
            <a:spLocks/>
          </p:cNvSpPr>
          <p:nvPr/>
        </p:nvSpPr>
        <p:spPr>
          <a:xfrm>
            <a:off x="1266344" y="4251329"/>
            <a:ext cx="734700" cy="6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   5.</a:t>
            </a:r>
          </a:p>
        </p:txBody>
      </p:sp>
      <p:sp>
        <p:nvSpPr>
          <p:cNvPr id="7" name="Google Shape;902;p30">
            <a:extLst>
              <a:ext uri="{FF2B5EF4-FFF2-40B4-BE49-F238E27FC236}">
                <a16:creationId xmlns:a16="http://schemas.microsoft.com/office/drawing/2014/main" id="{7B9CC9B9-B202-15B5-CC49-56519596C455}"/>
              </a:ext>
            </a:extLst>
          </p:cNvPr>
          <p:cNvSpPr txBox="1">
            <a:spLocks/>
          </p:cNvSpPr>
          <p:nvPr/>
        </p:nvSpPr>
        <p:spPr>
          <a:xfrm>
            <a:off x="5531005" y="4265314"/>
            <a:ext cx="734700" cy="6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10.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42"/>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SCOPE</a:t>
            </a:r>
            <a:endParaRPr dirty="0"/>
          </a:p>
        </p:txBody>
      </p:sp>
      <p:sp>
        <p:nvSpPr>
          <p:cNvPr id="1373" name="Google Shape;1373;p42"/>
          <p:cNvSpPr txBox="1"/>
          <p:nvPr/>
        </p:nvSpPr>
        <p:spPr>
          <a:xfrm flipH="1">
            <a:off x="1227627" y="1017725"/>
            <a:ext cx="7076646" cy="3264587"/>
          </a:xfrm>
          <a:prstGeom prst="rect">
            <a:avLst/>
          </a:prstGeom>
          <a:noFill/>
          <a:ln>
            <a:noFill/>
          </a:ln>
        </p:spPr>
        <p:txBody>
          <a:bodyPr spcFirstLastPara="1" wrap="square" lIns="91425" tIns="91425" rIns="91425" bIns="91425" anchor="t" anchorCtr="0">
            <a:noAutofit/>
          </a:bodyPr>
          <a:lstStyle/>
          <a:p>
            <a:pPr marL="0" marR="0" algn="just">
              <a:lnSpc>
                <a:spcPct val="150000"/>
              </a:lnSpc>
              <a:spcBef>
                <a:spcPts val="0"/>
              </a:spcBef>
              <a:spcAft>
                <a:spcPts val="0"/>
              </a:spcAft>
            </a:pPr>
            <a:r>
              <a:rPr lang="en-US" sz="1800" dirty="0">
                <a:effectLst/>
                <a:latin typeface="Albert Sans" panose="020B0604020202020204" charset="0"/>
                <a:ea typeface="Calibri" panose="020F0502020204030204" pitchFamily="34" charset="0"/>
                <a:cs typeface="Arial" panose="020B0604020202020204" pitchFamily="34" charset="0"/>
              </a:rPr>
              <a:t>In the future, we're planning to make our music player even better by doing a few key things. First, we'll make the sound quality even nicer by using better technology. Then, we'll make it easier for you to create, change, and share playlists. You'll be able to share your favorite songs and playlists on social media too. And, to make it even easier to use, we're thinking about adding voice control so you can tell the music player what to do without touching it. These improvements will make our music player more enjoyable and user-friendly.</a:t>
            </a:r>
          </a:p>
        </p:txBody>
      </p:sp>
      <p:sp>
        <p:nvSpPr>
          <p:cNvPr id="1433" name="Google Shape;1433;p42"/>
          <p:cNvSpPr/>
          <p:nvPr/>
        </p:nvSpPr>
        <p:spPr>
          <a:xfrm>
            <a:off x="3453738" y="619025"/>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37"/>
          <p:cNvSpPr/>
          <p:nvPr/>
        </p:nvSpPr>
        <p:spPr>
          <a:xfrm>
            <a:off x="5865451" y="-100"/>
            <a:ext cx="1882500" cy="201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37"/>
          <p:cNvGrpSpPr/>
          <p:nvPr/>
        </p:nvGrpSpPr>
        <p:grpSpPr>
          <a:xfrm>
            <a:off x="6327512" y="155149"/>
            <a:ext cx="958377" cy="1861654"/>
            <a:chOff x="3041059" y="4050076"/>
            <a:chExt cx="577997" cy="1092456"/>
          </a:xfrm>
        </p:grpSpPr>
        <p:sp>
          <p:nvSpPr>
            <p:cNvPr id="1188" name="Google Shape;1188;p37"/>
            <p:cNvSpPr/>
            <p:nvPr/>
          </p:nvSpPr>
          <p:spPr>
            <a:xfrm>
              <a:off x="3041059" y="4050076"/>
              <a:ext cx="577997" cy="1092456"/>
            </a:xfrm>
            <a:custGeom>
              <a:avLst/>
              <a:gdLst/>
              <a:ahLst/>
              <a:cxnLst/>
              <a:rect l="l" t="t" r="r" b="b"/>
              <a:pathLst>
                <a:path w="6386" h="12070" extrusionOk="0">
                  <a:moveTo>
                    <a:pt x="0" y="1"/>
                  </a:moveTo>
                  <a:lnTo>
                    <a:pt x="0" y="12070"/>
                  </a:lnTo>
                  <a:lnTo>
                    <a:pt x="6386" y="12070"/>
                  </a:lnTo>
                  <a:lnTo>
                    <a:pt x="6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3111295" y="4142215"/>
              <a:ext cx="142191" cy="143368"/>
            </a:xfrm>
            <a:custGeom>
              <a:avLst/>
              <a:gdLst/>
              <a:ahLst/>
              <a:cxnLst/>
              <a:rect l="l" t="t" r="r" b="b"/>
              <a:pathLst>
                <a:path w="1571" h="1584" extrusionOk="0">
                  <a:moveTo>
                    <a:pt x="777" y="0"/>
                  </a:moveTo>
                  <a:cubicBezTo>
                    <a:pt x="353" y="0"/>
                    <a:pt x="1" y="353"/>
                    <a:pt x="1" y="794"/>
                  </a:cubicBezTo>
                  <a:cubicBezTo>
                    <a:pt x="1" y="1231"/>
                    <a:pt x="353" y="1584"/>
                    <a:pt x="777" y="1584"/>
                  </a:cubicBezTo>
                  <a:cubicBezTo>
                    <a:pt x="1215" y="1584"/>
                    <a:pt x="1571" y="1231"/>
                    <a:pt x="1571" y="794"/>
                  </a:cubicBezTo>
                  <a:cubicBezTo>
                    <a:pt x="1571" y="353"/>
                    <a:pt x="1215"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3166235" y="4142215"/>
              <a:ext cx="30773" cy="71865"/>
            </a:xfrm>
            <a:custGeom>
              <a:avLst/>
              <a:gdLst/>
              <a:ahLst/>
              <a:cxnLst/>
              <a:rect l="l" t="t" r="r" b="b"/>
              <a:pathLst>
                <a:path w="340" h="794" extrusionOk="0">
                  <a:moveTo>
                    <a:pt x="1" y="0"/>
                  </a:moveTo>
                  <a:lnTo>
                    <a:pt x="1" y="794"/>
                  </a:lnTo>
                  <a:lnTo>
                    <a:pt x="340" y="794"/>
                  </a:lnTo>
                  <a:lnTo>
                    <a:pt x="3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3400475" y="4142849"/>
              <a:ext cx="155949" cy="142191"/>
            </a:xfrm>
            <a:custGeom>
              <a:avLst/>
              <a:gdLst/>
              <a:ahLst/>
              <a:cxnLst/>
              <a:rect l="l" t="t" r="r" b="b"/>
              <a:pathLst>
                <a:path w="1723" h="1571" extrusionOk="0">
                  <a:moveTo>
                    <a:pt x="863" y="0"/>
                  </a:moveTo>
                  <a:cubicBezTo>
                    <a:pt x="660" y="0"/>
                    <a:pt x="458" y="78"/>
                    <a:pt x="309" y="234"/>
                  </a:cubicBezTo>
                  <a:cubicBezTo>
                    <a:pt x="0" y="532"/>
                    <a:pt x="0" y="1041"/>
                    <a:pt x="309" y="1336"/>
                  </a:cubicBezTo>
                  <a:cubicBezTo>
                    <a:pt x="458" y="1492"/>
                    <a:pt x="660" y="1570"/>
                    <a:pt x="863" y="1570"/>
                  </a:cubicBezTo>
                  <a:cubicBezTo>
                    <a:pt x="1067" y="1570"/>
                    <a:pt x="1272" y="1492"/>
                    <a:pt x="1428" y="1336"/>
                  </a:cubicBezTo>
                  <a:cubicBezTo>
                    <a:pt x="1723" y="1041"/>
                    <a:pt x="1723" y="532"/>
                    <a:pt x="1428" y="234"/>
                  </a:cubicBezTo>
                  <a:cubicBezTo>
                    <a:pt x="1272" y="78"/>
                    <a:pt x="1067"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3468267" y="4152624"/>
              <a:ext cx="71593" cy="72861"/>
            </a:xfrm>
            <a:custGeom>
              <a:avLst/>
              <a:gdLst/>
              <a:ahLst/>
              <a:cxnLst/>
              <a:rect l="l" t="t" r="r" b="b"/>
              <a:pathLst>
                <a:path w="791" h="805" extrusionOk="0">
                  <a:moveTo>
                    <a:pt x="550" y="1"/>
                  </a:moveTo>
                  <a:lnTo>
                    <a:pt x="1" y="563"/>
                  </a:lnTo>
                  <a:lnTo>
                    <a:pt x="238" y="804"/>
                  </a:lnTo>
                  <a:lnTo>
                    <a:pt x="791" y="238"/>
                  </a:lnTo>
                  <a:lnTo>
                    <a:pt x="5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3258374" y="4293186"/>
              <a:ext cx="143368" cy="143458"/>
            </a:xfrm>
            <a:custGeom>
              <a:avLst/>
              <a:gdLst/>
              <a:ahLst/>
              <a:cxnLst/>
              <a:rect l="l" t="t" r="r" b="b"/>
              <a:pathLst>
                <a:path w="1584" h="1585" extrusionOk="0">
                  <a:moveTo>
                    <a:pt x="794" y="1"/>
                  </a:moveTo>
                  <a:cubicBezTo>
                    <a:pt x="353" y="1"/>
                    <a:pt x="0" y="353"/>
                    <a:pt x="0" y="791"/>
                  </a:cubicBezTo>
                  <a:cubicBezTo>
                    <a:pt x="0" y="1228"/>
                    <a:pt x="353" y="1584"/>
                    <a:pt x="794" y="1584"/>
                  </a:cubicBezTo>
                  <a:cubicBezTo>
                    <a:pt x="1231" y="1584"/>
                    <a:pt x="1584" y="1228"/>
                    <a:pt x="1584" y="791"/>
                  </a:cubicBezTo>
                  <a:cubicBezTo>
                    <a:pt x="1584" y="353"/>
                    <a:pt x="1231"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3314852" y="4364689"/>
              <a:ext cx="30773" cy="71955"/>
            </a:xfrm>
            <a:custGeom>
              <a:avLst/>
              <a:gdLst/>
              <a:ahLst/>
              <a:cxnLst/>
              <a:rect l="l" t="t" r="r" b="b"/>
              <a:pathLst>
                <a:path w="340" h="795" extrusionOk="0">
                  <a:moveTo>
                    <a:pt x="0" y="1"/>
                  </a:moveTo>
                  <a:lnTo>
                    <a:pt x="0" y="794"/>
                  </a:lnTo>
                  <a:lnTo>
                    <a:pt x="339" y="794"/>
                  </a:lnTo>
                  <a:lnTo>
                    <a:pt x="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3041059" y="4580827"/>
              <a:ext cx="577997" cy="30773"/>
            </a:xfrm>
            <a:custGeom>
              <a:avLst/>
              <a:gdLst/>
              <a:ahLst/>
              <a:cxnLst/>
              <a:rect l="l" t="t" r="r" b="b"/>
              <a:pathLst>
                <a:path w="6386" h="340" extrusionOk="0">
                  <a:moveTo>
                    <a:pt x="0" y="0"/>
                  </a:moveTo>
                  <a:lnTo>
                    <a:pt x="0" y="339"/>
                  </a:lnTo>
                  <a:lnTo>
                    <a:pt x="6386" y="339"/>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3041059" y="4716411"/>
              <a:ext cx="577997" cy="30864"/>
            </a:xfrm>
            <a:custGeom>
              <a:avLst/>
              <a:gdLst/>
              <a:ahLst/>
              <a:cxnLst/>
              <a:rect l="l" t="t" r="r" b="b"/>
              <a:pathLst>
                <a:path w="6386" h="341"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3041059" y="4853352"/>
              <a:ext cx="577997" cy="30773"/>
            </a:xfrm>
            <a:custGeom>
              <a:avLst/>
              <a:gdLst/>
              <a:ahLst/>
              <a:cxnLst/>
              <a:rect l="l" t="t" r="r" b="b"/>
              <a:pathLst>
                <a:path w="6386" h="340" extrusionOk="0">
                  <a:moveTo>
                    <a:pt x="0" y="0"/>
                  </a:moveTo>
                  <a:lnTo>
                    <a:pt x="0" y="340"/>
                  </a:lnTo>
                  <a:lnTo>
                    <a:pt x="6386" y="340"/>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3041059" y="4990203"/>
              <a:ext cx="577997" cy="30773"/>
            </a:xfrm>
            <a:custGeom>
              <a:avLst/>
              <a:gdLst/>
              <a:ahLst/>
              <a:cxnLst/>
              <a:rect l="l" t="t" r="r" b="b"/>
              <a:pathLst>
                <a:path w="6386" h="340"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37"/>
          <p:cNvSpPr txBox="1">
            <a:spLocks noGrp="1"/>
          </p:cNvSpPr>
          <p:nvPr>
            <p:ph type="title" idx="2"/>
          </p:nvPr>
        </p:nvSpPr>
        <p:spPr>
          <a:xfrm>
            <a:off x="800622" y="2262159"/>
            <a:ext cx="5289219" cy="113535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600" dirty="0">
                <a:latin typeface="Anton" pitchFamily="2" charset="0"/>
              </a:rPr>
              <a:t> CONCLUSION</a:t>
            </a:r>
            <a:endParaRPr sz="6600" dirty="0"/>
          </a:p>
        </p:txBody>
      </p:sp>
      <p:sp>
        <p:nvSpPr>
          <p:cNvPr id="1205" name="Google Shape;1205;p37"/>
          <p:cNvSpPr/>
          <p:nvPr/>
        </p:nvSpPr>
        <p:spPr>
          <a:xfrm>
            <a:off x="5865450" y="2018475"/>
            <a:ext cx="1882500" cy="312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 name="Google Shape;1206;p37"/>
          <p:cNvGrpSpPr/>
          <p:nvPr/>
        </p:nvGrpSpPr>
        <p:grpSpPr>
          <a:xfrm>
            <a:off x="6000531" y="2450283"/>
            <a:ext cx="1612440" cy="2693112"/>
            <a:chOff x="4375775" y="2261200"/>
            <a:chExt cx="830299" cy="1386772"/>
          </a:xfrm>
        </p:grpSpPr>
        <p:sp>
          <p:nvSpPr>
            <p:cNvPr id="1207" name="Google Shape;1207;p37"/>
            <p:cNvSpPr/>
            <p:nvPr/>
          </p:nvSpPr>
          <p:spPr>
            <a:xfrm>
              <a:off x="4663825" y="2579973"/>
              <a:ext cx="256031" cy="1067999"/>
            </a:xfrm>
            <a:custGeom>
              <a:avLst/>
              <a:gdLst/>
              <a:ahLst/>
              <a:cxnLst/>
              <a:rect l="l" t="t" r="r" b="b"/>
              <a:pathLst>
                <a:path w="2375" h="9907" extrusionOk="0">
                  <a:moveTo>
                    <a:pt x="1" y="1"/>
                  </a:moveTo>
                  <a:lnTo>
                    <a:pt x="1" y="9906"/>
                  </a:lnTo>
                  <a:lnTo>
                    <a:pt x="2375" y="9906"/>
                  </a:lnTo>
                  <a:lnTo>
                    <a:pt x="2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4546535" y="2261200"/>
              <a:ext cx="492118" cy="940361"/>
            </a:xfrm>
            <a:custGeom>
              <a:avLst/>
              <a:gdLst/>
              <a:ahLst/>
              <a:cxnLst/>
              <a:rect l="l" t="t" r="r" b="b"/>
              <a:pathLst>
                <a:path w="4565" h="8723" extrusionOk="0">
                  <a:moveTo>
                    <a:pt x="2281" y="0"/>
                  </a:moveTo>
                  <a:cubicBezTo>
                    <a:pt x="1627" y="0"/>
                    <a:pt x="974" y="416"/>
                    <a:pt x="875" y="1249"/>
                  </a:cubicBezTo>
                  <a:lnTo>
                    <a:pt x="0" y="8723"/>
                  </a:lnTo>
                  <a:lnTo>
                    <a:pt x="4565" y="8723"/>
                  </a:lnTo>
                  <a:lnTo>
                    <a:pt x="3687" y="1249"/>
                  </a:lnTo>
                  <a:cubicBezTo>
                    <a:pt x="3588" y="416"/>
                    <a:pt x="2935" y="0"/>
                    <a:pt x="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4727860"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4822188"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4916516"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4633209"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4433557" y="2365014"/>
              <a:ext cx="201159" cy="183264"/>
            </a:xfrm>
            <a:custGeom>
              <a:avLst/>
              <a:gdLst/>
              <a:ahLst/>
              <a:cxnLst/>
              <a:rect l="l" t="t" r="r" b="b"/>
              <a:pathLst>
                <a:path w="1866" h="1700" extrusionOk="0">
                  <a:moveTo>
                    <a:pt x="933" y="1"/>
                  </a:moveTo>
                  <a:cubicBezTo>
                    <a:pt x="715" y="1"/>
                    <a:pt x="496" y="82"/>
                    <a:pt x="326" y="245"/>
                  </a:cubicBezTo>
                  <a:cubicBezTo>
                    <a:pt x="1" y="584"/>
                    <a:pt x="1" y="1120"/>
                    <a:pt x="326" y="1446"/>
                  </a:cubicBezTo>
                  <a:cubicBezTo>
                    <a:pt x="496" y="1615"/>
                    <a:pt x="715" y="1700"/>
                    <a:pt x="933" y="1700"/>
                  </a:cubicBezTo>
                  <a:cubicBezTo>
                    <a:pt x="1150" y="1700"/>
                    <a:pt x="1365" y="1615"/>
                    <a:pt x="1527" y="1446"/>
                  </a:cubicBezTo>
                  <a:cubicBezTo>
                    <a:pt x="1866" y="1120"/>
                    <a:pt x="1866" y="584"/>
                    <a:pt x="1527" y="245"/>
                  </a:cubicBezTo>
                  <a:cubicBezTo>
                    <a:pt x="1365"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4375775" y="2851312"/>
              <a:ext cx="201159" cy="184342"/>
            </a:xfrm>
            <a:custGeom>
              <a:avLst/>
              <a:gdLst/>
              <a:ahLst/>
              <a:cxnLst/>
              <a:rect l="l" t="t" r="r" b="b"/>
              <a:pathLst>
                <a:path w="1866" h="1710" extrusionOk="0">
                  <a:moveTo>
                    <a:pt x="933" y="0"/>
                  </a:moveTo>
                  <a:cubicBezTo>
                    <a:pt x="715" y="0"/>
                    <a:pt x="496" y="85"/>
                    <a:pt x="326" y="254"/>
                  </a:cubicBezTo>
                  <a:cubicBezTo>
                    <a:pt x="1" y="580"/>
                    <a:pt x="1" y="1129"/>
                    <a:pt x="326" y="1455"/>
                  </a:cubicBezTo>
                  <a:cubicBezTo>
                    <a:pt x="496" y="1624"/>
                    <a:pt x="715" y="1709"/>
                    <a:pt x="933" y="1709"/>
                  </a:cubicBezTo>
                  <a:cubicBezTo>
                    <a:pt x="1152" y="1709"/>
                    <a:pt x="1371" y="1624"/>
                    <a:pt x="1540" y="1455"/>
                  </a:cubicBezTo>
                  <a:cubicBezTo>
                    <a:pt x="1866" y="1129"/>
                    <a:pt x="1866" y="580"/>
                    <a:pt x="1540" y="254"/>
                  </a:cubicBezTo>
                  <a:cubicBezTo>
                    <a:pt x="1371" y="85"/>
                    <a:pt x="115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5004914" y="2851312"/>
              <a:ext cx="201159" cy="184342"/>
            </a:xfrm>
            <a:custGeom>
              <a:avLst/>
              <a:gdLst/>
              <a:ahLst/>
              <a:cxnLst/>
              <a:rect l="l" t="t" r="r" b="b"/>
              <a:pathLst>
                <a:path w="1866" h="1710" extrusionOk="0">
                  <a:moveTo>
                    <a:pt x="932" y="0"/>
                  </a:moveTo>
                  <a:cubicBezTo>
                    <a:pt x="715" y="0"/>
                    <a:pt x="496" y="85"/>
                    <a:pt x="326" y="254"/>
                  </a:cubicBezTo>
                  <a:cubicBezTo>
                    <a:pt x="1" y="580"/>
                    <a:pt x="1" y="1129"/>
                    <a:pt x="326" y="1455"/>
                  </a:cubicBezTo>
                  <a:cubicBezTo>
                    <a:pt x="496" y="1624"/>
                    <a:pt x="715" y="1709"/>
                    <a:pt x="932" y="1709"/>
                  </a:cubicBezTo>
                  <a:cubicBezTo>
                    <a:pt x="1149" y="1709"/>
                    <a:pt x="1364" y="1624"/>
                    <a:pt x="1527" y="1455"/>
                  </a:cubicBezTo>
                  <a:cubicBezTo>
                    <a:pt x="1866" y="1129"/>
                    <a:pt x="1866" y="580"/>
                    <a:pt x="1527" y="254"/>
                  </a:cubicBezTo>
                  <a:cubicBezTo>
                    <a:pt x="1364" y="85"/>
                    <a:pt x="1149" y="0"/>
                    <a:pt x="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4947240" y="2365014"/>
              <a:ext cx="201159" cy="183264"/>
            </a:xfrm>
            <a:custGeom>
              <a:avLst/>
              <a:gdLst/>
              <a:ahLst/>
              <a:cxnLst/>
              <a:rect l="l" t="t" r="r" b="b"/>
              <a:pathLst>
                <a:path w="1866" h="1700" extrusionOk="0">
                  <a:moveTo>
                    <a:pt x="933" y="1"/>
                  </a:moveTo>
                  <a:cubicBezTo>
                    <a:pt x="716" y="1"/>
                    <a:pt x="500" y="82"/>
                    <a:pt x="339" y="245"/>
                  </a:cubicBezTo>
                  <a:cubicBezTo>
                    <a:pt x="0" y="584"/>
                    <a:pt x="0" y="1120"/>
                    <a:pt x="339" y="1446"/>
                  </a:cubicBezTo>
                  <a:cubicBezTo>
                    <a:pt x="500" y="1615"/>
                    <a:pt x="716" y="1700"/>
                    <a:pt x="933" y="1700"/>
                  </a:cubicBezTo>
                  <a:cubicBezTo>
                    <a:pt x="1150" y="1700"/>
                    <a:pt x="1370" y="1615"/>
                    <a:pt x="1540" y="1446"/>
                  </a:cubicBezTo>
                  <a:cubicBezTo>
                    <a:pt x="1865" y="1120"/>
                    <a:pt x="1865" y="584"/>
                    <a:pt x="1540" y="245"/>
                  </a:cubicBezTo>
                  <a:cubicBezTo>
                    <a:pt x="1370"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160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28"/>
          <p:cNvSpPr txBox="1">
            <a:spLocks noGrp="1"/>
          </p:cNvSpPr>
          <p:nvPr>
            <p:ph type="ctrTitle"/>
          </p:nvPr>
        </p:nvSpPr>
        <p:spPr>
          <a:xfrm>
            <a:off x="870663" y="882115"/>
            <a:ext cx="3901800" cy="2916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8800" dirty="0"/>
              <a:t>THANK</a:t>
            </a:r>
            <a:br>
              <a:rPr lang="en" sz="8800" dirty="0"/>
            </a:br>
            <a:r>
              <a:rPr lang="en" sz="8800" dirty="0"/>
              <a:t>  YOU!</a:t>
            </a:r>
            <a:endParaRPr sz="8800" dirty="0"/>
          </a:p>
        </p:txBody>
      </p:sp>
      <p:sp>
        <p:nvSpPr>
          <p:cNvPr id="786" name="Google Shape;786;p28"/>
          <p:cNvSpPr/>
          <p:nvPr/>
        </p:nvSpPr>
        <p:spPr>
          <a:xfrm>
            <a:off x="146986" y="91834"/>
            <a:ext cx="340200" cy="3234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5293968" y="654541"/>
            <a:ext cx="85083" cy="84604"/>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5311105" y="800020"/>
            <a:ext cx="84604" cy="84963"/>
          </a:xfrm>
          <a:custGeom>
            <a:avLst/>
            <a:gdLst/>
            <a:ahLst/>
            <a:cxnLst/>
            <a:rect l="l" t="t" r="r" b="b"/>
            <a:pathLst>
              <a:path w="706" h="709" extrusionOk="0">
                <a:moveTo>
                  <a:pt x="353" y="0"/>
                </a:moveTo>
                <a:cubicBezTo>
                  <a:pt x="156" y="0"/>
                  <a:pt x="0" y="156"/>
                  <a:pt x="0" y="353"/>
                </a:cubicBezTo>
                <a:cubicBezTo>
                  <a:pt x="0" y="553"/>
                  <a:pt x="156" y="709"/>
                  <a:pt x="353" y="709"/>
                </a:cubicBezTo>
                <a:cubicBezTo>
                  <a:pt x="550" y="709"/>
                  <a:pt x="706" y="553"/>
                  <a:pt x="706" y="353"/>
                </a:cubicBezTo>
                <a:cubicBezTo>
                  <a:pt x="706" y="156"/>
                  <a:pt x="550"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5690261" y="800020"/>
            <a:ext cx="84963" cy="84963"/>
          </a:xfrm>
          <a:custGeom>
            <a:avLst/>
            <a:gdLst/>
            <a:ahLst/>
            <a:cxnLst/>
            <a:rect l="l" t="t" r="r" b="b"/>
            <a:pathLst>
              <a:path w="709" h="709" extrusionOk="0">
                <a:moveTo>
                  <a:pt x="353" y="0"/>
                </a:moveTo>
                <a:cubicBezTo>
                  <a:pt x="156" y="0"/>
                  <a:pt x="0" y="156"/>
                  <a:pt x="0" y="353"/>
                </a:cubicBezTo>
                <a:cubicBezTo>
                  <a:pt x="0" y="553"/>
                  <a:pt x="156" y="709"/>
                  <a:pt x="353" y="709"/>
                </a:cubicBezTo>
                <a:cubicBezTo>
                  <a:pt x="539" y="709"/>
                  <a:pt x="709" y="553"/>
                  <a:pt x="709" y="353"/>
                </a:cubicBezTo>
                <a:cubicBezTo>
                  <a:pt x="709" y="156"/>
                  <a:pt x="539"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5707277" y="654541"/>
            <a:ext cx="84604" cy="84604"/>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1" name="Google Shape;791;p28"/>
          <p:cNvGrpSpPr/>
          <p:nvPr/>
        </p:nvGrpSpPr>
        <p:grpSpPr>
          <a:xfrm>
            <a:off x="4876138" y="3550025"/>
            <a:ext cx="1910100" cy="1604100"/>
            <a:chOff x="1245813" y="1945925"/>
            <a:chExt cx="1910100" cy="1604100"/>
          </a:xfrm>
        </p:grpSpPr>
        <p:sp>
          <p:nvSpPr>
            <p:cNvPr id="792" name="Google Shape;792;p28"/>
            <p:cNvSpPr/>
            <p:nvPr/>
          </p:nvSpPr>
          <p:spPr>
            <a:xfrm>
              <a:off x="1245813" y="1945925"/>
              <a:ext cx="1910100" cy="1604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1569526" y="2201021"/>
              <a:ext cx="161138" cy="1093908"/>
            </a:xfrm>
            <a:custGeom>
              <a:avLst/>
              <a:gdLst/>
              <a:ahLst/>
              <a:cxnLst/>
              <a:rect l="l" t="t" r="r" b="b"/>
              <a:pathLst>
                <a:path w="1201" h="8153" extrusionOk="0">
                  <a:moveTo>
                    <a:pt x="1" y="1"/>
                  </a:moveTo>
                  <a:lnTo>
                    <a:pt x="1" y="8153"/>
                  </a:lnTo>
                  <a:lnTo>
                    <a:pt x="1201" y="8153"/>
                  </a:lnTo>
                  <a:lnTo>
                    <a:pt x="1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1569526" y="2299772"/>
              <a:ext cx="161138" cy="309133"/>
            </a:xfrm>
            <a:custGeom>
              <a:avLst/>
              <a:gdLst/>
              <a:ahLst/>
              <a:cxnLst/>
              <a:rect l="l" t="t" r="r" b="b"/>
              <a:pathLst>
                <a:path w="1201" h="2304" extrusionOk="0">
                  <a:moveTo>
                    <a:pt x="1" y="1"/>
                  </a:moveTo>
                  <a:lnTo>
                    <a:pt x="1" y="2303"/>
                  </a:lnTo>
                  <a:lnTo>
                    <a:pt x="1201" y="2303"/>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1569526" y="2441726"/>
              <a:ext cx="161138" cy="26969"/>
            </a:xfrm>
            <a:custGeom>
              <a:avLst/>
              <a:gdLst/>
              <a:ahLst/>
              <a:cxnLst/>
              <a:rect l="l" t="t" r="r" b="b"/>
              <a:pathLst>
                <a:path w="1201" h="201" extrusionOk="0">
                  <a:moveTo>
                    <a:pt x="1" y="1"/>
                  </a:moveTo>
                  <a:lnTo>
                    <a:pt x="1" y="201"/>
                  </a:lnTo>
                  <a:lnTo>
                    <a:pt x="1201" y="20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1935407" y="2201021"/>
              <a:ext cx="163017" cy="1093908"/>
            </a:xfrm>
            <a:custGeom>
              <a:avLst/>
              <a:gdLst/>
              <a:ahLst/>
              <a:cxnLst/>
              <a:rect l="l" t="t" r="r" b="b"/>
              <a:pathLst>
                <a:path w="1215" h="8153" extrusionOk="0">
                  <a:moveTo>
                    <a:pt x="0" y="1"/>
                  </a:moveTo>
                  <a:lnTo>
                    <a:pt x="0" y="8153"/>
                  </a:lnTo>
                  <a:lnTo>
                    <a:pt x="1214" y="8153"/>
                  </a:lnTo>
                  <a:lnTo>
                    <a:pt x="12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1935407" y="2593744"/>
              <a:ext cx="163017" cy="308999"/>
            </a:xfrm>
            <a:custGeom>
              <a:avLst/>
              <a:gdLst/>
              <a:ahLst/>
              <a:cxnLst/>
              <a:rect l="l" t="t" r="r" b="b"/>
              <a:pathLst>
                <a:path w="1215" h="2303" extrusionOk="0">
                  <a:moveTo>
                    <a:pt x="0" y="0"/>
                  </a:moveTo>
                  <a:lnTo>
                    <a:pt x="0" y="2303"/>
                  </a:lnTo>
                  <a:lnTo>
                    <a:pt x="1214" y="2303"/>
                  </a:lnTo>
                  <a:lnTo>
                    <a:pt x="12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1935407" y="2735698"/>
              <a:ext cx="163017" cy="26432"/>
            </a:xfrm>
            <a:custGeom>
              <a:avLst/>
              <a:gdLst/>
              <a:ahLst/>
              <a:cxnLst/>
              <a:rect l="l" t="t" r="r" b="b"/>
              <a:pathLst>
                <a:path w="1215" h="197" extrusionOk="0">
                  <a:moveTo>
                    <a:pt x="0" y="0"/>
                  </a:moveTo>
                  <a:lnTo>
                    <a:pt x="0" y="197"/>
                  </a:lnTo>
                  <a:lnTo>
                    <a:pt x="1214" y="197"/>
                  </a:lnTo>
                  <a:lnTo>
                    <a:pt x="1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2303033" y="2201021"/>
              <a:ext cx="161541" cy="1093908"/>
            </a:xfrm>
            <a:custGeom>
              <a:avLst/>
              <a:gdLst/>
              <a:ahLst/>
              <a:cxnLst/>
              <a:rect l="l" t="t" r="r" b="b"/>
              <a:pathLst>
                <a:path w="1204" h="8153" extrusionOk="0">
                  <a:moveTo>
                    <a:pt x="0" y="1"/>
                  </a:moveTo>
                  <a:lnTo>
                    <a:pt x="0" y="8153"/>
                  </a:lnTo>
                  <a:lnTo>
                    <a:pt x="1204" y="8153"/>
                  </a:lnTo>
                  <a:lnTo>
                    <a:pt x="1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2303033" y="2794332"/>
              <a:ext cx="161541" cy="309133"/>
            </a:xfrm>
            <a:custGeom>
              <a:avLst/>
              <a:gdLst/>
              <a:ahLst/>
              <a:cxnLst/>
              <a:rect l="l" t="t" r="r" b="b"/>
              <a:pathLst>
                <a:path w="1204" h="2304" extrusionOk="0">
                  <a:moveTo>
                    <a:pt x="0" y="1"/>
                  </a:moveTo>
                  <a:lnTo>
                    <a:pt x="0" y="2303"/>
                  </a:lnTo>
                  <a:lnTo>
                    <a:pt x="1204" y="2303"/>
                  </a:lnTo>
                  <a:lnTo>
                    <a:pt x="12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2303033" y="2936823"/>
              <a:ext cx="161541" cy="26432"/>
            </a:xfrm>
            <a:custGeom>
              <a:avLst/>
              <a:gdLst/>
              <a:ahLst/>
              <a:cxnLst/>
              <a:rect l="l" t="t" r="r" b="b"/>
              <a:pathLst>
                <a:path w="1204" h="197" extrusionOk="0">
                  <a:moveTo>
                    <a:pt x="0" y="0"/>
                  </a:moveTo>
                  <a:lnTo>
                    <a:pt x="0" y="197"/>
                  </a:lnTo>
                  <a:lnTo>
                    <a:pt x="1204" y="197"/>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2669183" y="2201021"/>
              <a:ext cx="163017" cy="1093908"/>
            </a:xfrm>
            <a:custGeom>
              <a:avLst/>
              <a:gdLst/>
              <a:ahLst/>
              <a:cxnLst/>
              <a:rect l="l" t="t" r="r" b="b"/>
              <a:pathLst>
                <a:path w="1215" h="8153" extrusionOk="0">
                  <a:moveTo>
                    <a:pt x="1" y="1"/>
                  </a:moveTo>
                  <a:lnTo>
                    <a:pt x="1" y="8153"/>
                  </a:lnTo>
                  <a:lnTo>
                    <a:pt x="1215" y="8153"/>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2669183" y="2356661"/>
              <a:ext cx="163017" cy="309133"/>
            </a:xfrm>
            <a:custGeom>
              <a:avLst/>
              <a:gdLst/>
              <a:ahLst/>
              <a:cxnLst/>
              <a:rect l="l" t="t" r="r" b="b"/>
              <a:pathLst>
                <a:path w="1215" h="2304" extrusionOk="0">
                  <a:moveTo>
                    <a:pt x="1" y="0"/>
                  </a:moveTo>
                  <a:lnTo>
                    <a:pt x="1" y="2303"/>
                  </a:lnTo>
                  <a:lnTo>
                    <a:pt x="1215" y="2303"/>
                  </a:lnTo>
                  <a:lnTo>
                    <a:pt x="12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2669183" y="2498615"/>
              <a:ext cx="163017" cy="26969"/>
            </a:xfrm>
            <a:custGeom>
              <a:avLst/>
              <a:gdLst/>
              <a:ahLst/>
              <a:cxnLst/>
              <a:rect l="l" t="t" r="r" b="b"/>
              <a:pathLst>
                <a:path w="1215" h="201" extrusionOk="0">
                  <a:moveTo>
                    <a:pt x="1" y="1"/>
                  </a:moveTo>
                  <a:lnTo>
                    <a:pt x="1" y="201"/>
                  </a:lnTo>
                  <a:lnTo>
                    <a:pt x="1215" y="201"/>
                  </a:lnTo>
                  <a:lnTo>
                    <a:pt x="1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28"/>
          <p:cNvGrpSpPr/>
          <p:nvPr/>
        </p:nvGrpSpPr>
        <p:grpSpPr>
          <a:xfrm>
            <a:off x="6786250" y="0"/>
            <a:ext cx="2357700" cy="2104200"/>
            <a:chOff x="1395975" y="848075"/>
            <a:chExt cx="2357700" cy="2104200"/>
          </a:xfrm>
        </p:grpSpPr>
        <p:sp>
          <p:nvSpPr>
            <p:cNvPr id="806" name="Google Shape;806;p28"/>
            <p:cNvSpPr/>
            <p:nvPr/>
          </p:nvSpPr>
          <p:spPr>
            <a:xfrm>
              <a:off x="1395975" y="848075"/>
              <a:ext cx="2357700" cy="210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28"/>
            <p:cNvGrpSpPr/>
            <p:nvPr/>
          </p:nvGrpSpPr>
          <p:grpSpPr>
            <a:xfrm>
              <a:off x="1816806" y="848075"/>
              <a:ext cx="1515993" cy="1871424"/>
              <a:chOff x="1816806" y="848075"/>
              <a:chExt cx="1515993" cy="1871424"/>
            </a:xfrm>
          </p:grpSpPr>
          <p:sp>
            <p:nvSpPr>
              <p:cNvPr id="808" name="Google Shape;808;p28"/>
              <p:cNvSpPr/>
              <p:nvPr/>
            </p:nvSpPr>
            <p:spPr>
              <a:xfrm>
                <a:off x="1816806" y="1351331"/>
                <a:ext cx="1515993" cy="898001"/>
              </a:xfrm>
              <a:custGeom>
                <a:avLst/>
                <a:gdLst/>
                <a:ahLst/>
                <a:cxnLst/>
                <a:rect l="l" t="t" r="r" b="b"/>
                <a:pathLst>
                  <a:path w="13833" h="8194" extrusionOk="0">
                    <a:moveTo>
                      <a:pt x="0" y="0"/>
                    </a:moveTo>
                    <a:lnTo>
                      <a:pt x="0" y="8193"/>
                    </a:lnTo>
                    <a:lnTo>
                      <a:pt x="13833" y="8193"/>
                    </a:lnTo>
                    <a:lnTo>
                      <a:pt x="13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2265702" y="1967469"/>
                <a:ext cx="616348" cy="155183"/>
              </a:xfrm>
              <a:custGeom>
                <a:avLst/>
                <a:gdLst/>
                <a:ahLst/>
                <a:cxnLst/>
                <a:rect l="l" t="t" r="r" b="b"/>
                <a:pathLst>
                  <a:path w="5624" h="1416" extrusionOk="0">
                    <a:moveTo>
                      <a:pt x="1" y="1"/>
                    </a:moveTo>
                    <a:lnTo>
                      <a:pt x="1" y="1415"/>
                    </a:lnTo>
                    <a:lnTo>
                      <a:pt x="5623" y="1415"/>
                    </a:lnTo>
                    <a:lnTo>
                      <a:pt x="56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1816806" y="848075"/>
                <a:ext cx="1515993" cy="503358"/>
              </a:xfrm>
              <a:custGeom>
                <a:avLst/>
                <a:gdLst/>
                <a:ahLst/>
                <a:cxnLst/>
                <a:rect l="l" t="t" r="r" b="b"/>
                <a:pathLst>
                  <a:path w="13833" h="4593" extrusionOk="0">
                    <a:moveTo>
                      <a:pt x="0" y="1"/>
                    </a:moveTo>
                    <a:lnTo>
                      <a:pt x="0" y="4592"/>
                    </a:lnTo>
                    <a:lnTo>
                      <a:pt x="13833" y="4592"/>
                    </a:lnTo>
                    <a:lnTo>
                      <a:pt x="138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28"/>
              <p:cNvGrpSpPr/>
              <p:nvPr/>
            </p:nvGrpSpPr>
            <p:grpSpPr>
              <a:xfrm>
                <a:off x="1948319" y="848075"/>
                <a:ext cx="1251437" cy="1029634"/>
                <a:chOff x="1948319" y="848075"/>
                <a:chExt cx="1251437" cy="1029634"/>
              </a:xfrm>
            </p:grpSpPr>
            <p:sp>
              <p:nvSpPr>
                <p:cNvPr id="812" name="Google Shape;812;p28"/>
                <p:cNvSpPr/>
                <p:nvPr/>
              </p:nvSpPr>
              <p:spPr>
                <a:xfrm>
                  <a:off x="2024157" y="1479885"/>
                  <a:ext cx="131621" cy="153210"/>
                </a:xfrm>
                <a:custGeom>
                  <a:avLst/>
                  <a:gdLst/>
                  <a:ahLst/>
                  <a:cxnLst/>
                  <a:rect l="l" t="t" r="r" b="b"/>
                  <a:pathLst>
                    <a:path w="1201" h="1398" extrusionOk="0">
                      <a:moveTo>
                        <a:pt x="1" y="1"/>
                      </a:moveTo>
                      <a:lnTo>
                        <a:pt x="1"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2265702" y="1479885"/>
                  <a:ext cx="133155" cy="153210"/>
                </a:xfrm>
                <a:custGeom>
                  <a:avLst/>
                  <a:gdLst/>
                  <a:ahLst/>
                  <a:cxnLst/>
                  <a:rect l="l" t="t" r="r" b="b"/>
                  <a:pathLst>
                    <a:path w="1215" h="1398" extrusionOk="0">
                      <a:moveTo>
                        <a:pt x="1" y="1"/>
                      </a:moveTo>
                      <a:lnTo>
                        <a:pt x="1" y="1398"/>
                      </a:lnTo>
                      <a:lnTo>
                        <a:pt x="1215" y="1398"/>
                      </a:lnTo>
                      <a:lnTo>
                        <a:pt x="1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2508780" y="1479885"/>
                  <a:ext cx="131621" cy="153210"/>
                </a:xfrm>
                <a:custGeom>
                  <a:avLst/>
                  <a:gdLst/>
                  <a:ahLst/>
                  <a:cxnLst/>
                  <a:rect l="l" t="t" r="r" b="b"/>
                  <a:pathLst>
                    <a:path w="1201" h="1398" extrusionOk="0">
                      <a:moveTo>
                        <a:pt x="0" y="1"/>
                      </a:moveTo>
                      <a:lnTo>
                        <a:pt x="0"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2750325" y="1479885"/>
                  <a:ext cx="131730" cy="153210"/>
                </a:xfrm>
                <a:custGeom>
                  <a:avLst/>
                  <a:gdLst/>
                  <a:ahLst/>
                  <a:cxnLst/>
                  <a:rect l="l" t="t" r="r" b="b"/>
                  <a:pathLst>
                    <a:path w="1202" h="1398" extrusionOk="0">
                      <a:moveTo>
                        <a:pt x="1" y="1"/>
                      </a:moveTo>
                      <a:lnTo>
                        <a:pt x="1"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8"/>
                <p:cNvSpPr/>
                <p:nvPr/>
              </p:nvSpPr>
              <p:spPr>
                <a:xfrm>
                  <a:off x="2991869" y="1479885"/>
                  <a:ext cx="131730" cy="153210"/>
                </a:xfrm>
                <a:custGeom>
                  <a:avLst/>
                  <a:gdLst/>
                  <a:ahLst/>
                  <a:cxnLst/>
                  <a:rect l="l" t="t" r="r" b="b"/>
                  <a:pathLst>
                    <a:path w="1202" h="1398" extrusionOk="0">
                      <a:moveTo>
                        <a:pt x="1" y="1"/>
                      </a:moveTo>
                      <a:lnTo>
                        <a:pt x="1"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2024157" y="1722965"/>
                  <a:ext cx="131621" cy="154745"/>
                </a:xfrm>
                <a:custGeom>
                  <a:avLst/>
                  <a:gdLst/>
                  <a:ahLst/>
                  <a:cxnLst/>
                  <a:rect l="l" t="t" r="r" b="b"/>
                  <a:pathLst>
                    <a:path w="1201" h="1412" extrusionOk="0">
                      <a:moveTo>
                        <a:pt x="1" y="1"/>
                      </a:moveTo>
                      <a:lnTo>
                        <a:pt x="1" y="1411"/>
                      </a:lnTo>
                      <a:lnTo>
                        <a:pt x="1201" y="1411"/>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2265702" y="1722965"/>
                  <a:ext cx="616348" cy="154745"/>
                </a:xfrm>
                <a:custGeom>
                  <a:avLst/>
                  <a:gdLst/>
                  <a:ahLst/>
                  <a:cxnLst/>
                  <a:rect l="l" t="t" r="r" b="b"/>
                  <a:pathLst>
                    <a:path w="5624" h="1412" extrusionOk="0">
                      <a:moveTo>
                        <a:pt x="1" y="1"/>
                      </a:moveTo>
                      <a:lnTo>
                        <a:pt x="1" y="1411"/>
                      </a:lnTo>
                      <a:lnTo>
                        <a:pt x="5623" y="1411"/>
                      </a:lnTo>
                      <a:lnTo>
                        <a:pt x="56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2991869" y="1722965"/>
                  <a:ext cx="131730" cy="154745"/>
                </a:xfrm>
                <a:custGeom>
                  <a:avLst/>
                  <a:gdLst/>
                  <a:ahLst/>
                  <a:cxnLst/>
                  <a:rect l="l" t="t" r="r" b="b"/>
                  <a:pathLst>
                    <a:path w="1202" h="1412" extrusionOk="0">
                      <a:moveTo>
                        <a:pt x="1" y="1"/>
                      </a:moveTo>
                      <a:lnTo>
                        <a:pt x="1" y="1411"/>
                      </a:lnTo>
                      <a:lnTo>
                        <a:pt x="1201" y="1411"/>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1948319" y="848075"/>
                  <a:ext cx="1251437" cy="377765"/>
                </a:xfrm>
                <a:custGeom>
                  <a:avLst/>
                  <a:gdLst/>
                  <a:ahLst/>
                  <a:cxnLst/>
                  <a:rect l="l" t="t" r="r" b="b"/>
                  <a:pathLst>
                    <a:path w="11419" h="3447" extrusionOk="0">
                      <a:moveTo>
                        <a:pt x="1" y="1"/>
                      </a:moveTo>
                      <a:lnTo>
                        <a:pt x="1" y="3446"/>
                      </a:lnTo>
                      <a:lnTo>
                        <a:pt x="11419" y="3446"/>
                      </a:lnTo>
                      <a:lnTo>
                        <a:pt x="11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 name="Google Shape;821;p28"/>
              <p:cNvSpPr/>
              <p:nvPr/>
            </p:nvSpPr>
            <p:spPr>
              <a:xfrm>
                <a:off x="1822697" y="2482082"/>
                <a:ext cx="237889" cy="235845"/>
              </a:xfrm>
              <a:custGeom>
                <a:avLst/>
                <a:gdLst/>
                <a:ahLst/>
                <a:cxnLst/>
                <a:rect l="l" t="t" r="r" b="b"/>
                <a:pathLst>
                  <a:path w="1513" h="1500" extrusionOk="0">
                    <a:moveTo>
                      <a:pt x="763" y="0"/>
                    </a:moveTo>
                    <a:cubicBezTo>
                      <a:pt x="339" y="0"/>
                      <a:pt x="0" y="340"/>
                      <a:pt x="0" y="750"/>
                    </a:cubicBezTo>
                    <a:cubicBezTo>
                      <a:pt x="0" y="1174"/>
                      <a:pt x="339" y="1499"/>
                      <a:pt x="763" y="1499"/>
                    </a:cubicBezTo>
                    <a:cubicBezTo>
                      <a:pt x="1174" y="1499"/>
                      <a:pt x="1513" y="1174"/>
                      <a:pt x="1513" y="750"/>
                    </a:cubicBezTo>
                    <a:cubicBezTo>
                      <a:pt x="1513" y="340"/>
                      <a:pt x="1174" y="0"/>
                      <a:pt x="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1920179" y="2482082"/>
                <a:ext cx="44968" cy="117922"/>
              </a:xfrm>
              <a:custGeom>
                <a:avLst/>
                <a:gdLst/>
                <a:ahLst/>
                <a:cxnLst/>
                <a:rect l="l" t="t" r="r" b="b"/>
                <a:pathLst>
                  <a:path w="286" h="750" extrusionOk="0">
                    <a:moveTo>
                      <a:pt x="1" y="0"/>
                    </a:moveTo>
                    <a:lnTo>
                      <a:pt x="1" y="750"/>
                    </a:lnTo>
                    <a:lnTo>
                      <a:pt x="286" y="750"/>
                    </a:lnTo>
                    <a:lnTo>
                      <a:pt x="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2233695" y="2482082"/>
                <a:ext cx="259901" cy="237417"/>
              </a:xfrm>
              <a:custGeom>
                <a:avLst/>
                <a:gdLst/>
                <a:ahLst/>
                <a:cxnLst/>
                <a:rect l="l" t="t" r="r" b="b"/>
                <a:pathLst>
                  <a:path w="1653" h="1510" extrusionOk="0">
                    <a:moveTo>
                      <a:pt x="826" y="0"/>
                    </a:moveTo>
                    <a:cubicBezTo>
                      <a:pt x="636" y="0"/>
                      <a:pt x="445" y="72"/>
                      <a:pt x="296" y="214"/>
                    </a:cubicBezTo>
                    <a:cubicBezTo>
                      <a:pt x="1" y="509"/>
                      <a:pt x="1" y="991"/>
                      <a:pt x="296" y="1286"/>
                    </a:cubicBezTo>
                    <a:cubicBezTo>
                      <a:pt x="445" y="1435"/>
                      <a:pt x="636" y="1509"/>
                      <a:pt x="826" y="1509"/>
                    </a:cubicBezTo>
                    <a:cubicBezTo>
                      <a:pt x="1017" y="1509"/>
                      <a:pt x="1208" y="1435"/>
                      <a:pt x="1357" y="1286"/>
                    </a:cubicBezTo>
                    <a:cubicBezTo>
                      <a:pt x="1652" y="991"/>
                      <a:pt x="1652" y="509"/>
                      <a:pt x="1357" y="214"/>
                    </a:cubicBezTo>
                    <a:cubicBezTo>
                      <a:pt x="1208" y="72"/>
                      <a:pt x="1017"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2346744" y="2499692"/>
                <a:ext cx="115879" cy="115879"/>
              </a:xfrm>
              <a:custGeom>
                <a:avLst/>
                <a:gdLst/>
                <a:ahLst/>
                <a:cxnLst/>
                <a:rect l="l" t="t" r="r" b="b"/>
                <a:pathLst>
                  <a:path w="737" h="737" extrusionOk="0">
                    <a:moveTo>
                      <a:pt x="540" y="0"/>
                    </a:moveTo>
                    <a:lnTo>
                      <a:pt x="1" y="540"/>
                    </a:lnTo>
                    <a:lnTo>
                      <a:pt x="214" y="736"/>
                    </a:lnTo>
                    <a:lnTo>
                      <a:pt x="737" y="200"/>
                    </a:lnTo>
                    <a:lnTo>
                      <a:pt x="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2666706" y="2482082"/>
                <a:ext cx="237889" cy="23584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4" y="1499"/>
                      <a:pt x="1513" y="1174"/>
                      <a:pt x="1513" y="750"/>
                    </a:cubicBezTo>
                    <a:cubicBezTo>
                      <a:pt x="1513" y="340"/>
                      <a:pt x="1174" y="0"/>
                      <a:pt x="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2762616" y="2599847"/>
                <a:ext cx="44496" cy="118080"/>
              </a:xfrm>
              <a:custGeom>
                <a:avLst/>
                <a:gdLst/>
                <a:ahLst/>
                <a:cxnLst/>
                <a:rect l="l" t="t" r="r" b="b"/>
                <a:pathLst>
                  <a:path w="283" h="751" extrusionOk="0">
                    <a:moveTo>
                      <a:pt x="1" y="1"/>
                    </a:moveTo>
                    <a:lnTo>
                      <a:pt x="1" y="750"/>
                    </a:lnTo>
                    <a:lnTo>
                      <a:pt x="282" y="750"/>
                    </a:lnTo>
                    <a:lnTo>
                      <a:pt x="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3089026" y="2482082"/>
                <a:ext cx="237889" cy="23584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3" y="1499"/>
                      <a:pt x="1513" y="1174"/>
                      <a:pt x="1513" y="750"/>
                    </a:cubicBezTo>
                    <a:cubicBezTo>
                      <a:pt x="1513" y="340"/>
                      <a:pt x="1173" y="0"/>
                      <a:pt x="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3089026" y="2577520"/>
                <a:ext cx="117922" cy="44968"/>
              </a:xfrm>
              <a:custGeom>
                <a:avLst/>
                <a:gdLst/>
                <a:ahLst/>
                <a:cxnLst/>
                <a:rect l="l" t="t" r="r" b="b"/>
                <a:pathLst>
                  <a:path w="750" h="286" extrusionOk="0">
                    <a:moveTo>
                      <a:pt x="0" y="0"/>
                    </a:moveTo>
                    <a:lnTo>
                      <a:pt x="0" y="285"/>
                    </a:lnTo>
                    <a:lnTo>
                      <a:pt x="750" y="285"/>
                    </a:lnTo>
                    <a:lnTo>
                      <a:pt x="7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9" name="Google Shape;829;p28"/>
          <p:cNvGrpSpPr/>
          <p:nvPr/>
        </p:nvGrpSpPr>
        <p:grpSpPr>
          <a:xfrm>
            <a:off x="6786250" y="2104200"/>
            <a:ext cx="2357700" cy="3048600"/>
            <a:chOff x="1298550" y="1047450"/>
            <a:chExt cx="2357700" cy="3048600"/>
          </a:xfrm>
        </p:grpSpPr>
        <p:sp>
          <p:nvSpPr>
            <p:cNvPr id="830" name="Google Shape;830;p28"/>
            <p:cNvSpPr/>
            <p:nvPr/>
          </p:nvSpPr>
          <p:spPr>
            <a:xfrm>
              <a:off x="1298550" y="1047450"/>
              <a:ext cx="2357700" cy="304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1561643" y="3727627"/>
              <a:ext cx="147143" cy="146100"/>
            </a:xfrm>
            <a:custGeom>
              <a:avLst/>
              <a:gdLst/>
              <a:ahLst/>
              <a:cxnLst/>
              <a:rect l="l" t="t" r="r" b="b"/>
              <a:pathLst>
                <a:path w="1411" h="1401" extrusionOk="0">
                  <a:moveTo>
                    <a:pt x="706" y="0"/>
                  </a:moveTo>
                  <a:cubicBezTo>
                    <a:pt x="322" y="0"/>
                    <a:pt x="0" y="312"/>
                    <a:pt x="0" y="706"/>
                  </a:cubicBezTo>
                  <a:cubicBezTo>
                    <a:pt x="0" y="1089"/>
                    <a:pt x="322" y="1401"/>
                    <a:pt x="706" y="1401"/>
                  </a:cubicBezTo>
                  <a:cubicBezTo>
                    <a:pt x="1102" y="1401"/>
                    <a:pt x="1411" y="1089"/>
                    <a:pt x="1411" y="706"/>
                  </a:cubicBezTo>
                  <a:cubicBezTo>
                    <a:pt x="1411" y="312"/>
                    <a:pt x="1102" y="0"/>
                    <a:pt x="7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3247057" y="3727627"/>
              <a:ext cx="146100" cy="146100"/>
            </a:xfrm>
            <a:custGeom>
              <a:avLst/>
              <a:gdLst/>
              <a:ahLst/>
              <a:cxnLst/>
              <a:rect l="l" t="t" r="r" b="b"/>
              <a:pathLst>
                <a:path w="1401" h="1401" extrusionOk="0">
                  <a:moveTo>
                    <a:pt x="709" y="0"/>
                  </a:moveTo>
                  <a:cubicBezTo>
                    <a:pt x="312" y="0"/>
                    <a:pt x="0" y="312"/>
                    <a:pt x="0" y="706"/>
                  </a:cubicBezTo>
                  <a:cubicBezTo>
                    <a:pt x="0" y="1089"/>
                    <a:pt x="312" y="1401"/>
                    <a:pt x="709" y="1401"/>
                  </a:cubicBezTo>
                  <a:cubicBezTo>
                    <a:pt x="1089" y="1401"/>
                    <a:pt x="1401" y="1089"/>
                    <a:pt x="1401" y="706"/>
                  </a:cubicBezTo>
                  <a:cubicBezTo>
                    <a:pt x="1401" y="312"/>
                    <a:pt x="1089" y="0"/>
                    <a:pt x="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1561643" y="1314415"/>
              <a:ext cx="147143" cy="147247"/>
            </a:xfrm>
            <a:custGeom>
              <a:avLst/>
              <a:gdLst/>
              <a:ahLst/>
              <a:cxnLst/>
              <a:rect l="l" t="t" r="r" b="b"/>
              <a:pathLst>
                <a:path w="1411" h="1412" extrusionOk="0">
                  <a:moveTo>
                    <a:pt x="706" y="1"/>
                  </a:moveTo>
                  <a:cubicBezTo>
                    <a:pt x="322" y="1"/>
                    <a:pt x="0" y="323"/>
                    <a:pt x="0" y="706"/>
                  </a:cubicBezTo>
                  <a:cubicBezTo>
                    <a:pt x="0" y="1103"/>
                    <a:pt x="322" y="1411"/>
                    <a:pt x="706" y="1411"/>
                  </a:cubicBezTo>
                  <a:cubicBezTo>
                    <a:pt x="1102" y="1411"/>
                    <a:pt x="1411" y="1103"/>
                    <a:pt x="1411" y="706"/>
                  </a:cubicBezTo>
                  <a:cubicBezTo>
                    <a:pt x="1411" y="323"/>
                    <a:pt x="1102" y="1"/>
                    <a:pt x="7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3247057" y="1314415"/>
              <a:ext cx="146100" cy="147247"/>
            </a:xfrm>
            <a:custGeom>
              <a:avLst/>
              <a:gdLst/>
              <a:ahLst/>
              <a:cxnLst/>
              <a:rect l="l" t="t" r="r" b="b"/>
              <a:pathLst>
                <a:path w="1401" h="1412" extrusionOk="0">
                  <a:moveTo>
                    <a:pt x="709" y="1"/>
                  </a:moveTo>
                  <a:cubicBezTo>
                    <a:pt x="312" y="1"/>
                    <a:pt x="0" y="323"/>
                    <a:pt x="0" y="706"/>
                  </a:cubicBezTo>
                  <a:cubicBezTo>
                    <a:pt x="0" y="1103"/>
                    <a:pt x="312" y="1411"/>
                    <a:pt x="709" y="1411"/>
                  </a:cubicBezTo>
                  <a:cubicBezTo>
                    <a:pt x="1089" y="1411"/>
                    <a:pt x="1401" y="1103"/>
                    <a:pt x="1401" y="706"/>
                  </a:cubicBezTo>
                  <a:cubicBezTo>
                    <a:pt x="1401" y="323"/>
                    <a:pt x="1089" y="1"/>
                    <a:pt x="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1561643" y="1630791"/>
              <a:ext cx="838223" cy="837180"/>
            </a:xfrm>
            <a:custGeom>
              <a:avLst/>
              <a:gdLst/>
              <a:ahLst/>
              <a:cxnLst/>
              <a:rect l="l" t="t" r="r" b="b"/>
              <a:pathLst>
                <a:path w="8038" h="8028" extrusionOk="0">
                  <a:moveTo>
                    <a:pt x="4025" y="0"/>
                  </a:moveTo>
                  <a:cubicBezTo>
                    <a:pt x="1808" y="0"/>
                    <a:pt x="0" y="1794"/>
                    <a:pt x="0" y="4015"/>
                  </a:cubicBezTo>
                  <a:cubicBezTo>
                    <a:pt x="0" y="6233"/>
                    <a:pt x="1808" y="8027"/>
                    <a:pt x="4025" y="8027"/>
                  </a:cubicBezTo>
                  <a:cubicBezTo>
                    <a:pt x="6243" y="8027"/>
                    <a:pt x="8037" y="6233"/>
                    <a:pt x="8037" y="4015"/>
                  </a:cubicBezTo>
                  <a:cubicBezTo>
                    <a:pt x="8037" y="1794"/>
                    <a:pt x="6243" y="0"/>
                    <a:pt x="4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1757486" y="1826633"/>
              <a:ext cx="446433" cy="446746"/>
            </a:xfrm>
            <a:custGeom>
              <a:avLst/>
              <a:gdLst/>
              <a:ahLst/>
              <a:cxnLst/>
              <a:rect l="l" t="t" r="r" b="b"/>
              <a:pathLst>
                <a:path w="4281" h="4284" extrusionOk="0">
                  <a:moveTo>
                    <a:pt x="2147" y="1"/>
                  </a:moveTo>
                  <a:cubicBezTo>
                    <a:pt x="961" y="1"/>
                    <a:pt x="1" y="964"/>
                    <a:pt x="1" y="2137"/>
                  </a:cubicBezTo>
                  <a:cubicBezTo>
                    <a:pt x="1" y="3324"/>
                    <a:pt x="961" y="4284"/>
                    <a:pt x="2147" y="4284"/>
                  </a:cubicBezTo>
                  <a:cubicBezTo>
                    <a:pt x="3321" y="4284"/>
                    <a:pt x="4280" y="3324"/>
                    <a:pt x="4280" y="2137"/>
                  </a:cubicBezTo>
                  <a:cubicBezTo>
                    <a:pt x="4280" y="964"/>
                    <a:pt x="3321"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1649971" y="1717762"/>
              <a:ext cx="663237" cy="663132"/>
            </a:xfrm>
            <a:custGeom>
              <a:avLst/>
              <a:gdLst/>
              <a:ahLst/>
              <a:cxnLst/>
              <a:rect l="l" t="t" r="r" b="b"/>
              <a:pathLst>
                <a:path w="6360" h="6359" extrusionOk="0">
                  <a:moveTo>
                    <a:pt x="3178" y="197"/>
                  </a:moveTo>
                  <a:cubicBezTo>
                    <a:pt x="4816" y="197"/>
                    <a:pt x="6159" y="1540"/>
                    <a:pt x="6159" y="3181"/>
                  </a:cubicBezTo>
                  <a:cubicBezTo>
                    <a:pt x="6159" y="4833"/>
                    <a:pt x="4816" y="6162"/>
                    <a:pt x="3178" y="6162"/>
                  </a:cubicBezTo>
                  <a:cubicBezTo>
                    <a:pt x="1527" y="6162"/>
                    <a:pt x="198" y="4833"/>
                    <a:pt x="198" y="3181"/>
                  </a:cubicBezTo>
                  <a:cubicBezTo>
                    <a:pt x="198" y="1540"/>
                    <a:pt x="1527" y="197"/>
                    <a:pt x="3178" y="197"/>
                  </a:cubicBezTo>
                  <a:close/>
                  <a:moveTo>
                    <a:pt x="3178" y="1"/>
                  </a:moveTo>
                  <a:cubicBezTo>
                    <a:pt x="1425" y="1"/>
                    <a:pt x="1" y="1428"/>
                    <a:pt x="1" y="3181"/>
                  </a:cubicBezTo>
                  <a:cubicBezTo>
                    <a:pt x="1" y="4931"/>
                    <a:pt x="1425" y="6359"/>
                    <a:pt x="3178" y="6359"/>
                  </a:cubicBezTo>
                  <a:cubicBezTo>
                    <a:pt x="4932" y="6359"/>
                    <a:pt x="6359" y="4931"/>
                    <a:pt x="6359" y="3181"/>
                  </a:cubicBezTo>
                  <a:cubicBezTo>
                    <a:pt x="6359" y="1428"/>
                    <a:pt x="4932"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2555977" y="1630791"/>
              <a:ext cx="837180" cy="837180"/>
            </a:xfrm>
            <a:custGeom>
              <a:avLst/>
              <a:gdLst/>
              <a:ahLst/>
              <a:cxnLst/>
              <a:rect l="l" t="t" r="r" b="b"/>
              <a:pathLst>
                <a:path w="8028" h="8028" extrusionOk="0">
                  <a:moveTo>
                    <a:pt x="4013" y="0"/>
                  </a:moveTo>
                  <a:cubicBezTo>
                    <a:pt x="1795" y="0"/>
                    <a:pt x="1" y="1794"/>
                    <a:pt x="1" y="4015"/>
                  </a:cubicBezTo>
                  <a:cubicBezTo>
                    <a:pt x="1" y="6233"/>
                    <a:pt x="1795" y="8027"/>
                    <a:pt x="4013" y="8027"/>
                  </a:cubicBezTo>
                  <a:cubicBezTo>
                    <a:pt x="6234" y="8027"/>
                    <a:pt x="8028" y="6233"/>
                    <a:pt x="8028" y="4015"/>
                  </a:cubicBezTo>
                  <a:cubicBezTo>
                    <a:pt x="8028" y="1794"/>
                    <a:pt x="6234" y="0"/>
                    <a:pt x="40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2751924" y="1826633"/>
              <a:ext cx="446746" cy="446746"/>
            </a:xfrm>
            <a:custGeom>
              <a:avLst/>
              <a:gdLst/>
              <a:ahLst/>
              <a:cxnLst/>
              <a:rect l="l" t="t" r="r" b="b"/>
              <a:pathLst>
                <a:path w="4284" h="4284" extrusionOk="0">
                  <a:moveTo>
                    <a:pt x="2134" y="1"/>
                  </a:moveTo>
                  <a:cubicBezTo>
                    <a:pt x="964" y="1"/>
                    <a:pt x="1" y="964"/>
                    <a:pt x="1" y="2137"/>
                  </a:cubicBezTo>
                  <a:cubicBezTo>
                    <a:pt x="1" y="3324"/>
                    <a:pt x="964" y="4284"/>
                    <a:pt x="2134" y="4284"/>
                  </a:cubicBezTo>
                  <a:cubicBezTo>
                    <a:pt x="3320" y="4284"/>
                    <a:pt x="4284" y="3324"/>
                    <a:pt x="4284" y="2137"/>
                  </a:cubicBezTo>
                  <a:cubicBezTo>
                    <a:pt x="4284" y="964"/>
                    <a:pt x="3320" y="1"/>
                    <a:pt x="2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2643053" y="1717762"/>
              <a:ext cx="663132" cy="663132"/>
            </a:xfrm>
            <a:custGeom>
              <a:avLst/>
              <a:gdLst/>
              <a:ahLst/>
              <a:cxnLst/>
              <a:rect l="l" t="t" r="r" b="b"/>
              <a:pathLst>
                <a:path w="6359" h="6359" extrusionOk="0">
                  <a:moveTo>
                    <a:pt x="3178" y="197"/>
                  </a:moveTo>
                  <a:cubicBezTo>
                    <a:pt x="4819" y="197"/>
                    <a:pt x="6162" y="1540"/>
                    <a:pt x="6162" y="3181"/>
                  </a:cubicBezTo>
                  <a:cubicBezTo>
                    <a:pt x="6162" y="4833"/>
                    <a:pt x="4819" y="6162"/>
                    <a:pt x="3178" y="6162"/>
                  </a:cubicBezTo>
                  <a:cubicBezTo>
                    <a:pt x="1540" y="6162"/>
                    <a:pt x="197" y="4833"/>
                    <a:pt x="197" y="3181"/>
                  </a:cubicBezTo>
                  <a:cubicBezTo>
                    <a:pt x="197" y="1540"/>
                    <a:pt x="1540" y="197"/>
                    <a:pt x="3178" y="197"/>
                  </a:cubicBezTo>
                  <a:close/>
                  <a:moveTo>
                    <a:pt x="3178" y="1"/>
                  </a:moveTo>
                  <a:cubicBezTo>
                    <a:pt x="1428" y="1"/>
                    <a:pt x="0" y="1428"/>
                    <a:pt x="0" y="3181"/>
                  </a:cubicBezTo>
                  <a:cubicBezTo>
                    <a:pt x="0" y="4931"/>
                    <a:pt x="1428" y="6359"/>
                    <a:pt x="3178" y="6359"/>
                  </a:cubicBezTo>
                  <a:cubicBezTo>
                    <a:pt x="4931" y="6359"/>
                    <a:pt x="6358" y="4931"/>
                    <a:pt x="6358" y="3181"/>
                  </a:cubicBezTo>
                  <a:cubicBezTo>
                    <a:pt x="6358" y="1428"/>
                    <a:pt x="4931"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a:off x="1741218" y="258132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a:off x="1971161"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2200999"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2430838"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2660676" y="258132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2890515" y="258132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3120458"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1741218" y="281398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1971161"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2200999"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2430838"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2660676" y="281398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2890515" y="281398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3120458"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1741218" y="304673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1971161"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2200999"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2430838"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8"/>
            <p:cNvSpPr/>
            <p:nvPr/>
          </p:nvSpPr>
          <p:spPr>
            <a:xfrm>
              <a:off x="2660676" y="304673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8"/>
            <p:cNvSpPr/>
            <p:nvPr/>
          </p:nvSpPr>
          <p:spPr>
            <a:xfrm>
              <a:off x="2890515" y="304673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3120458"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1741218" y="329351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1971161"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2200999"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2430838"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2660676" y="329351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2890515" y="329351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3120458"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28"/>
          <p:cNvGrpSpPr/>
          <p:nvPr/>
        </p:nvGrpSpPr>
        <p:grpSpPr>
          <a:xfrm>
            <a:off x="4876138" y="-9175"/>
            <a:ext cx="1910100" cy="3559200"/>
            <a:chOff x="4876138" y="-9175"/>
            <a:chExt cx="1910100" cy="3559200"/>
          </a:xfrm>
        </p:grpSpPr>
        <p:sp>
          <p:nvSpPr>
            <p:cNvPr id="870" name="Google Shape;870;p28"/>
            <p:cNvSpPr/>
            <p:nvPr/>
          </p:nvSpPr>
          <p:spPr>
            <a:xfrm>
              <a:off x="4876138" y="-9175"/>
              <a:ext cx="1910100" cy="355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 name="Google Shape;871;p28"/>
            <p:cNvGrpSpPr/>
            <p:nvPr/>
          </p:nvGrpSpPr>
          <p:grpSpPr>
            <a:xfrm>
              <a:off x="5199864" y="212128"/>
              <a:ext cx="1262648" cy="3062808"/>
              <a:chOff x="2024147" y="239016"/>
              <a:chExt cx="1262648" cy="3062808"/>
            </a:xfrm>
          </p:grpSpPr>
          <p:sp>
            <p:nvSpPr>
              <p:cNvPr id="872" name="Google Shape;872;p28"/>
              <p:cNvSpPr/>
              <p:nvPr/>
            </p:nvSpPr>
            <p:spPr>
              <a:xfrm>
                <a:off x="2024147" y="1776820"/>
                <a:ext cx="1262648" cy="1525003"/>
              </a:xfrm>
              <a:custGeom>
                <a:avLst/>
                <a:gdLst/>
                <a:ahLst/>
                <a:cxnLst/>
                <a:rect l="l" t="t" r="r" b="b"/>
                <a:pathLst>
                  <a:path w="10357" h="12509" extrusionOk="0">
                    <a:moveTo>
                      <a:pt x="5102" y="1"/>
                    </a:moveTo>
                    <a:cubicBezTo>
                      <a:pt x="4252" y="1"/>
                      <a:pt x="3412" y="200"/>
                      <a:pt x="2798" y="581"/>
                    </a:cubicBezTo>
                    <a:cubicBezTo>
                      <a:pt x="2188" y="978"/>
                      <a:pt x="1750" y="1612"/>
                      <a:pt x="1554" y="2307"/>
                    </a:cubicBezTo>
                    <a:cubicBezTo>
                      <a:pt x="1313" y="3097"/>
                      <a:pt x="1594" y="3732"/>
                      <a:pt x="1611" y="4511"/>
                    </a:cubicBezTo>
                    <a:cubicBezTo>
                      <a:pt x="1638" y="6065"/>
                      <a:pt x="0" y="6800"/>
                      <a:pt x="0" y="8608"/>
                    </a:cubicBezTo>
                    <a:cubicBezTo>
                      <a:pt x="0" y="9724"/>
                      <a:pt x="679" y="10754"/>
                      <a:pt x="1581" y="11419"/>
                    </a:cubicBezTo>
                    <a:cubicBezTo>
                      <a:pt x="2609" y="12155"/>
                      <a:pt x="3853" y="12508"/>
                      <a:pt x="5114" y="12508"/>
                    </a:cubicBezTo>
                    <a:cubicBezTo>
                      <a:pt x="5138" y="12508"/>
                      <a:pt x="5162" y="12508"/>
                      <a:pt x="5185" y="12508"/>
                    </a:cubicBezTo>
                    <a:cubicBezTo>
                      <a:pt x="5209" y="12508"/>
                      <a:pt x="5233" y="12508"/>
                      <a:pt x="5256" y="12508"/>
                    </a:cubicBezTo>
                    <a:cubicBezTo>
                      <a:pt x="6505" y="12508"/>
                      <a:pt x="7761" y="12155"/>
                      <a:pt x="8773" y="11419"/>
                    </a:cubicBezTo>
                    <a:cubicBezTo>
                      <a:pt x="9692" y="10754"/>
                      <a:pt x="10357" y="9724"/>
                      <a:pt x="10357" y="8608"/>
                    </a:cubicBezTo>
                    <a:cubicBezTo>
                      <a:pt x="10357" y="6800"/>
                      <a:pt x="8716" y="6065"/>
                      <a:pt x="8760" y="4511"/>
                    </a:cubicBezTo>
                    <a:cubicBezTo>
                      <a:pt x="8773" y="3732"/>
                      <a:pt x="9041" y="3097"/>
                      <a:pt x="8817" y="2307"/>
                    </a:cubicBezTo>
                    <a:cubicBezTo>
                      <a:pt x="8617" y="1612"/>
                      <a:pt x="8180" y="978"/>
                      <a:pt x="7559" y="581"/>
                    </a:cubicBezTo>
                    <a:cubicBezTo>
                      <a:pt x="6955" y="200"/>
                      <a:pt x="6103" y="1"/>
                      <a:pt x="5268" y="1"/>
                    </a:cubicBezTo>
                    <a:cubicBezTo>
                      <a:pt x="5240" y="1"/>
                      <a:pt x="5213" y="1"/>
                      <a:pt x="5185" y="1"/>
                    </a:cubicBezTo>
                    <a:cubicBezTo>
                      <a:pt x="5158" y="1"/>
                      <a:pt x="5130" y="1"/>
                      <a:pt x="5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2439259" y="2872448"/>
                <a:ext cx="434130" cy="122522"/>
              </a:xfrm>
              <a:custGeom>
                <a:avLst/>
                <a:gdLst/>
                <a:ahLst/>
                <a:cxnLst/>
                <a:rect l="l" t="t" r="r" b="b"/>
                <a:pathLst>
                  <a:path w="3561" h="1005" extrusionOk="0">
                    <a:moveTo>
                      <a:pt x="0" y="1"/>
                    </a:moveTo>
                    <a:lnTo>
                      <a:pt x="0" y="1004"/>
                    </a:lnTo>
                    <a:lnTo>
                      <a:pt x="3561" y="1004"/>
                    </a:lnTo>
                    <a:lnTo>
                      <a:pt x="35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a:off x="2561537" y="328256"/>
                <a:ext cx="189574" cy="1793577"/>
              </a:xfrm>
              <a:custGeom>
                <a:avLst/>
                <a:gdLst/>
                <a:ahLst/>
                <a:cxnLst/>
                <a:rect l="l" t="t" r="r" b="b"/>
                <a:pathLst>
                  <a:path w="1555" h="14712" extrusionOk="0">
                    <a:moveTo>
                      <a:pt x="1" y="1"/>
                    </a:moveTo>
                    <a:lnTo>
                      <a:pt x="1" y="14711"/>
                    </a:lnTo>
                    <a:lnTo>
                      <a:pt x="1554" y="14711"/>
                    </a:lnTo>
                    <a:lnTo>
                      <a:pt x="1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a:off x="2475223" y="253036"/>
                <a:ext cx="361836" cy="590057"/>
              </a:xfrm>
              <a:custGeom>
                <a:avLst/>
                <a:gdLst/>
                <a:ahLst/>
                <a:cxnLst/>
                <a:rect l="l" t="t" r="r" b="b"/>
                <a:pathLst>
                  <a:path w="2968" h="4840" extrusionOk="0">
                    <a:moveTo>
                      <a:pt x="1485" y="1"/>
                    </a:moveTo>
                    <a:cubicBezTo>
                      <a:pt x="990" y="1"/>
                      <a:pt x="495" y="160"/>
                      <a:pt x="0" y="479"/>
                    </a:cubicBezTo>
                    <a:cubicBezTo>
                      <a:pt x="482" y="1778"/>
                      <a:pt x="482" y="3063"/>
                      <a:pt x="0" y="4362"/>
                    </a:cubicBezTo>
                    <a:cubicBezTo>
                      <a:pt x="495" y="4680"/>
                      <a:pt x="990" y="4840"/>
                      <a:pt x="1485" y="4840"/>
                    </a:cubicBezTo>
                    <a:cubicBezTo>
                      <a:pt x="1980" y="4840"/>
                      <a:pt x="2474" y="4680"/>
                      <a:pt x="2967" y="4362"/>
                    </a:cubicBezTo>
                    <a:cubicBezTo>
                      <a:pt x="2472" y="3063"/>
                      <a:pt x="2472" y="1778"/>
                      <a:pt x="2967" y="479"/>
                    </a:cubicBezTo>
                    <a:cubicBezTo>
                      <a:pt x="2474" y="160"/>
                      <a:pt x="1980" y="1"/>
                      <a:pt x="1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2402807" y="356052"/>
                <a:ext cx="86558" cy="86070"/>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a:off x="2420240" y="504054"/>
                <a:ext cx="86070" cy="86436"/>
              </a:xfrm>
              <a:custGeom>
                <a:avLst/>
                <a:gdLst/>
                <a:ahLst/>
                <a:cxnLst/>
                <a:rect l="l" t="t" r="r" b="b"/>
                <a:pathLst>
                  <a:path w="706" h="709" extrusionOk="0">
                    <a:moveTo>
                      <a:pt x="353" y="0"/>
                    </a:moveTo>
                    <a:cubicBezTo>
                      <a:pt x="156" y="0"/>
                      <a:pt x="0" y="156"/>
                      <a:pt x="0" y="353"/>
                    </a:cubicBezTo>
                    <a:cubicBezTo>
                      <a:pt x="0" y="553"/>
                      <a:pt x="156" y="709"/>
                      <a:pt x="353" y="709"/>
                    </a:cubicBezTo>
                    <a:cubicBezTo>
                      <a:pt x="550" y="709"/>
                      <a:pt x="706" y="553"/>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2402807" y="654128"/>
                <a:ext cx="86558" cy="86070"/>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2823283" y="654128"/>
                <a:ext cx="86070" cy="86070"/>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2805972" y="504054"/>
                <a:ext cx="86436" cy="86436"/>
              </a:xfrm>
              <a:custGeom>
                <a:avLst/>
                <a:gdLst/>
                <a:ahLst/>
                <a:cxnLst/>
                <a:rect l="l" t="t" r="r" b="b"/>
                <a:pathLst>
                  <a:path w="709" h="709" extrusionOk="0">
                    <a:moveTo>
                      <a:pt x="353" y="0"/>
                    </a:moveTo>
                    <a:cubicBezTo>
                      <a:pt x="156" y="0"/>
                      <a:pt x="0" y="156"/>
                      <a:pt x="0" y="353"/>
                    </a:cubicBezTo>
                    <a:cubicBezTo>
                      <a:pt x="0" y="553"/>
                      <a:pt x="156" y="709"/>
                      <a:pt x="353" y="709"/>
                    </a:cubicBezTo>
                    <a:cubicBezTo>
                      <a:pt x="539" y="709"/>
                      <a:pt x="709" y="553"/>
                      <a:pt x="709" y="353"/>
                    </a:cubicBezTo>
                    <a:cubicBezTo>
                      <a:pt x="709" y="156"/>
                      <a:pt x="539"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2823283" y="356052"/>
                <a:ext cx="86070" cy="86070"/>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2402807" y="2071726"/>
                <a:ext cx="506546" cy="504840"/>
              </a:xfrm>
              <a:custGeom>
                <a:avLst/>
                <a:gdLst/>
                <a:ahLst/>
                <a:cxnLst/>
                <a:rect l="l" t="t" r="r" b="b"/>
                <a:pathLst>
                  <a:path w="4155" h="4141" extrusionOk="0">
                    <a:moveTo>
                      <a:pt x="2079" y="0"/>
                    </a:moveTo>
                    <a:cubicBezTo>
                      <a:pt x="933" y="0"/>
                      <a:pt x="1" y="919"/>
                      <a:pt x="1" y="2076"/>
                    </a:cubicBezTo>
                    <a:cubicBezTo>
                      <a:pt x="1" y="3222"/>
                      <a:pt x="933" y="4141"/>
                      <a:pt x="2079" y="4141"/>
                    </a:cubicBezTo>
                    <a:cubicBezTo>
                      <a:pt x="3222" y="4141"/>
                      <a:pt x="4155" y="3222"/>
                      <a:pt x="4155" y="2076"/>
                    </a:cubicBezTo>
                    <a:cubicBezTo>
                      <a:pt x="4155" y="919"/>
                      <a:pt x="3222" y="0"/>
                      <a:pt x="2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2592625"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a:off x="2644316"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2696007"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a:off x="2747576" y="239016"/>
                <a:ext cx="24139" cy="2680246"/>
              </a:xfrm>
              <a:custGeom>
                <a:avLst/>
                <a:gdLst/>
                <a:ahLst/>
                <a:cxnLst/>
                <a:rect l="l" t="t" r="r" b="b"/>
                <a:pathLst>
                  <a:path w="198" h="21985" extrusionOk="0">
                    <a:moveTo>
                      <a:pt x="1" y="0"/>
                    </a:moveTo>
                    <a:lnTo>
                      <a:pt x="1" y="21985"/>
                    </a:lnTo>
                    <a:lnTo>
                      <a:pt x="198" y="21985"/>
                    </a:lnTo>
                    <a:lnTo>
                      <a:pt x="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8"/>
              <p:cNvSpPr/>
              <p:nvPr/>
            </p:nvSpPr>
            <p:spPr>
              <a:xfrm>
                <a:off x="2538861" y="239016"/>
                <a:ext cx="24504" cy="2680246"/>
              </a:xfrm>
              <a:custGeom>
                <a:avLst/>
                <a:gdLst/>
                <a:ahLst/>
                <a:cxnLst/>
                <a:rect l="l" t="t" r="r" b="b"/>
                <a:pathLst>
                  <a:path w="201" h="21985" extrusionOk="0">
                    <a:moveTo>
                      <a:pt x="0" y="0"/>
                    </a:moveTo>
                    <a:lnTo>
                      <a:pt x="0" y="21985"/>
                    </a:lnTo>
                    <a:lnTo>
                      <a:pt x="200" y="21985"/>
                    </a:ln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772" name="Picture 771" descr="A sound wave with orange lines&#10;&#10;Description automatically generated">
            <a:extLst>
              <a:ext uri="{FF2B5EF4-FFF2-40B4-BE49-F238E27FC236}">
                <a16:creationId xmlns:a16="http://schemas.microsoft.com/office/drawing/2014/main" id="{6DE0C059-AC44-D47C-214A-86954E928974}"/>
              </a:ext>
            </a:extLst>
          </p:cNvPr>
          <p:cNvPicPr>
            <a:picLocks noChangeAspect="1"/>
          </p:cNvPicPr>
          <p:nvPr/>
        </p:nvPicPr>
        <p:blipFill>
          <a:blip r:embed="rId3"/>
          <a:stretch>
            <a:fillRect/>
          </a:stretch>
        </p:blipFill>
        <p:spPr>
          <a:xfrm>
            <a:off x="1398104" y="3393690"/>
            <a:ext cx="2078519" cy="810049"/>
          </a:xfrm>
          <a:prstGeom prst="rect">
            <a:avLst/>
          </a:prstGeom>
        </p:spPr>
      </p:pic>
    </p:spTree>
    <p:extLst>
      <p:ext uri="{BB962C8B-B14F-4D97-AF65-F5344CB8AC3E}">
        <p14:creationId xmlns:p14="http://schemas.microsoft.com/office/powerpoint/2010/main" val="10202905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32"/>
          <p:cNvSpPr txBox="1">
            <a:spLocks noGrp="1"/>
          </p:cNvSpPr>
          <p:nvPr>
            <p:ph type="title"/>
          </p:nvPr>
        </p:nvSpPr>
        <p:spPr>
          <a:xfrm>
            <a:off x="4269850" y="2545603"/>
            <a:ext cx="3972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022" name="Google Shape;1022;p32"/>
          <p:cNvSpPr txBox="1">
            <a:spLocks noGrp="1"/>
          </p:cNvSpPr>
          <p:nvPr>
            <p:ph type="title" idx="2"/>
          </p:nvPr>
        </p:nvSpPr>
        <p:spPr>
          <a:xfrm>
            <a:off x="4269850" y="1514950"/>
            <a:ext cx="1235700" cy="10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1</a:t>
            </a:r>
            <a:endParaRPr dirty="0"/>
          </a:p>
        </p:txBody>
      </p:sp>
      <p:pic>
        <p:nvPicPr>
          <p:cNvPr id="1023" name="Google Shape;1023;p32"/>
          <p:cNvPicPr preferRelativeResize="0">
            <a:picLocks noGrp="1"/>
          </p:cNvPicPr>
          <p:nvPr>
            <p:ph type="pic" idx="3"/>
          </p:nvPr>
        </p:nvPicPr>
        <p:blipFill rotWithShape="1">
          <a:blip r:embed="rId3">
            <a:alphaModFix/>
          </a:blip>
          <a:srcRect l="2150" r="107"/>
          <a:stretch/>
        </p:blipFill>
        <p:spPr>
          <a:xfrm>
            <a:off x="0" y="0"/>
            <a:ext cx="2694600" cy="2756936"/>
          </a:xfrm>
          <a:prstGeom prst="rect">
            <a:avLst/>
          </a:prstGeom>
        </p:spPr>
      </p:pic>
      <p:sp>
        <p:nvSpPr>
          <p:cNvPr id="1024" name="Google Shape;1024;p32"/>
          <p:cNvSpPr/>
          <p:nvPr/>
        </p:nvSpPr>
        <p:spPr>
          <a:xfrm>
            <a:off x="4531800" y="1115350"/>
            <a:ext cx="340200" cy="323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5" name="Google Shape;1025;p32"/>
          <p:cNvGrpSpPr/>
          <p:nvPr/>
        </p:nvGrpSpPr>
        <p:grpSpPr>
          <a:xfrm>
            <a:off x="2694591" y="0"/>
            <a:ext cx="1299932" cy="3962613"/>
            <a:chOff x="2680816" y="-1925"/>
            <a:chExt cx="1299932" cy="3962613"/>
          </a:xfrm>
        </p:grpSpPr>
        <p:sp>
          <p:nvSpPr>
            <p:cNvPr id="1026" name="Google Shape;1026;p32"/>
            <p:cNvSpPr/>
            <p:nvPr/>
          </p:nvSpPr>
          <p:spPr>
            <a:xfrm>
              <a:off x="2680832" y="-1925"/>
              <a:ext cx="1299900" cy="396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7" name="Google Shape;1027;p32"/>
            <p:cNvGrpSpPr/>
            <p:nvPr/>
          </p:nvGrpSpPr>
          <p:grpSpPr>
            <a:xfrm>
              <a:off x="2680816" y="284070"/>
              <a:ext cx="1299932" cy="3676618"/>
              <a:chOff x="2263475" y="3803350"/>
              <a:chExt cx="198475" cy="561350"/>
            </a:xfrm>
          </p:grpSpPr>
          <p:sp>
            <p:nvSpPr>
              <p:cNvPr id="1028" name="Google Shape;1028;p32"/>
              <p:cNvSpPr/>
              <p:nvPr/>
            </p:nvSpPr>
            <p:spPr>
              <a:xfrm>
                <a:off x="2263475" y="428480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2"/>
              <p:cNvSpPr/>
              <p:nvPr/>
            </p:nvSpPr>
            <p:spPr>
              <a:xfrm>
                <a:off x="2263475" y="4343125"/>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2"/>
              <p:cNvSpPr/>
              <p:nvPr/>
            </p:nvSpPr>
            <p:spPr>
              <a:xfrm>
                <a:off x="2263475" y="4168650"/>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2"/>
              <p:cNvSpPr/>
              <p:nvPr/>
            </p:nvSpPr>
            <p:spPr>
              <a:xfrm>
                <a:off x="2263475" y="422690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2"/>
              <p:cNvSpPr/>
              <p:nvPr/>
            </p:nvSpPr>
            <p:spPr>
              <a:xfrm>
                <a:off x="2263475" y="4052425"/>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2"/>
              <p:cNvSpPr/>
              <p:nvPr/>
            </p:nvSpPr>
            <p:spPr>
              <a:xfrm>
                <a:off x="2263475" y="4110325"/>
                <a:ext cx="198475" cy="6725"/>
              </a:xfrm>
              <a:custGeom>
                <a:avLst/>
                <a:gdLst/>
                <a:ahLst/>
                <a:cxnLst/>
                <a:rect l="l" t="t" r="r" b="b"/>
                <a:pathLst>
                  <a:path w="7939" h="269" extrusionOk="0">
                    <a:moveTo>
                      <a:pt x="0" y="1"/>
                    </a:moveTo>
                    <a:lnTo>
                      <a:pt x="0" y="269"/>
                    </a:lnTo>
                    <a:lnTo>
                      <a:pt x="7939" y="269"/>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2"/>
              <p:cNvSpPr/>
              <p:nvPr/>
            </p:nvSpPr>
            <p:spPr>
              <a:xfrm>
                <a:off x="2263475" y="3935525"/>
                <a:ext cx="198475" cy="6375"/>
              </a:xfrm>
              <a:custGeom>
                <a:avLst/>
                <a:gdLst/>
                <a:ahLst/>
                <a:cxnLst/>
                <a:rect l="l" t="t" r="r" b="b"/>
                <a:pathLst>
                  <a:path w="7939" h="255" extrusionOk="0">
                    <a:moveTo>
                      <a:pt x="0" y="0"/>
                    </a:moveTo>
                    <a:lnTo>
                      <a:pt x="0" y="255"/>
                    </a:lnTo>
                    <a:lnTo>
                      <a:pt x="7939" y="255"/>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2"/>
              <p:cNvSpPr/>
              <p:nvPr/>
            </p:nvSpPr>
            <p:spPr>
              <a:xfrm>
                <a:off x="2263475" y="3993775"/>
                <a:ext cx="198475" cy="6375"/>
              </a:xfrm>
              <a:custGeom>
                <a:avLst/>
                <a:gdLst/>
                <a:ahLst/>
                <a:cxnLst/>
                <a:rect l="l" t="t" r="r" b="b"/>
                <a:pathLst>
                  <a:path w="7939" h="255" extrusionOk="0">
                    <a:moveTo>
                      <a:pt x="0" y="0"/>
                    </a:moveTo>
                    <a:lnTo>
                      <a:pt x="0" y="254"/>
                    </a:lnTo>
                    <a:lnTo>
                      <a:pt x="7939" y="254"/>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2"/>
              <p:cNvSpPr/>
              <p:nvPr/>
            </p:nvSpPr>
            <p:spPr>
              <a:xfrm>
                <a:off x="2263475" y="387685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2"/>
              <p:cNvSpPr/>
              <p:nvPr/>
            </p:nvSpPr>
            <p:spPr>
              <a:xfrm>
                <a:off x="2263475" y="3818200"/>
                <a:ext cx="198475" cy="6700"/>
              </a:xfrm>
              <a:custGeom>
                <a:avLst/>
                <a:gdLst/>
                <a:ahLst/>
                <a:cxnLst/>
                <a:rect l="l" t="t" r="r" b="b"/>
                <a:pathLst>
                  <a:path w="7939" h="268" extrusionOk="0">
                    <a:moveTo>
                      <a:pt x="0" y="0"/>
                    </a:moveTo>
                    <a:lnTo>
                      <a:pt x="0" y="268"/>
                    </a:lnTo>
                    <a:lnTo>
                      <a:pt x="7939" y="268"/>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2"/>
              <p:cNvSpPr/>
              <p:nvPr/>
            </p:nvSpPr>
            <p:spPr>
              <a:xfrm>
                <a:off x="2263475" y="4327950"/>
                <a:ext cx="99300" cy="36750"/>
              </a:xfrm>
              <a:custGeom>
                <a:avLst/>
                <a:gdLst/>
                <a:ahLst/>
                <a:cxnLst/>
                <a:rect l="l" t="t" r="r" b="b"/>
                <a:pathLst>
                  <a:path w="3972" h="1470"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2"/>
              <p:cNvSpPr/>
              <p:nvPr/>
            </p:nvSpPr>
            <p:spPr>
              <a:xfrm>
                <a:off x="2263475" y="42689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2"/>
              <p:cNvSpPr/>
              <p:nvPr/>
            </p:nvSpPr>
            <p:spPr>
              <a:xfrm>
                <a:off x="2263475" y="4095500"/>
                <a:ext cx="99300" cy="36400"/>
              </a:xfrm>
              <a:custGeom>
                <a:avLst/>
                <a:gdLst/>
                <a:ahLst/>
                <a:cxnLst/>
                <a:rect l="l" t="t" r="r" b="b"/>
                <a:pathLst>
                  <a:path w="3972" h="1456" extrusionOk="0">
                    <a:moveTo>
                      <a:pt x="0" y="0"/>
                    </a:moveTo>
                    <a:lnTo>
                      <a:pt x="0" y="1455"/>
                    </a:lnTo>
                    <a:lnTo>
                      <a:pt x="3971" y="1455"/>
                    </a:lnTo>
                    <a:lnTo>
                      <a:pt x="39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2"/>
              <p:cNvSpPr/>
              <p:nvPr/>
            </p:nvSpPr>
            <p:spPr>
              <a:xfrm>
                <a:off x="2263475" y="40372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2"/>
              <p:cNvSpPr/>
              <p:nvPr/>
            </p:nvSpPr>
            <p:spPr>
              <a:xfrm>
                <a:off x="2263475" y="3861675"/>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2"/>
              <p:cNvSpPr/>
              <p:nvPr/>
            </p:nvSpPr>
            <p:spPr>
              <a:xfrm>
                <a:off x="2263475" y="3803350"/>
                <a:ext cx="99300" cy="36400"/>
              </a:xfrm>
              <a:custGeom>
                <a:avLst/>
                <a:gdLst/>
                <a:ahLst/>
                <a:cxnLst/>
                <a:rect l="l" t="t" r="r" b="b"/>
                <a:pathLst>
                  <a:path w="3972" h="1456" extrusionOk="0">
                    <a:moveTo>
                      <a:pt x="0" y="1"/>
                    </a:moveTo>
                    <a:lnTo>
                      <a:pt x="0" y="1455"/>
                    </a:lnTo>
                    <a:lnTo>
                      <a:pt x="3971" y="1455"/>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44" name="Google Shape;1044;p32"/>
          <p:cNvGrpSpPr/>
          <p:nvPr/>
        </p:nvGrpSpPr>
        <p:grpSpPr>
          <a:xfrm>
            <a:off x="2680781" y="3958975"/>
            <a:ext cx="1313679" cy="1184400"/>
            <a:chOff x="2680832" y="3958975"/>
            <a:chExt cx="1299900" cy="1184400"/>
          </a:xfrm>
        </p:grpSpPr>
        <p:sp>
          <p:nvSpPr>
            <p:cNvPr id="1045" name="Google Shape;1045;p32"/>
            <p:cNvSpPr/>
            <p:nvPr/>
          </p:nvSpPr>
          <p:spPr>
            <a:xfrm>
              <a:off x="2680832" y="3958975"/>
              <a:ext cx="1299900" cy="118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6" name="Google Shape;1046;p32"/>
            <p:cNvGrpSpPr/>
            <p:nvPr/>
          </p:nvGrpSpPr>
          <p:grpSpPr>
            <a:xfrm>
              <a:off x="2828632" y="4050076"/>
              <a:ext cx="1004027" cy="1092456"/>
              <a:chOff x="2828632" y="4050076"/>
              <a:chExt cx="1004027" cy="1092456"/>
            </a:xfrm>
          </p:grpSpPr>
          <p:sp>
            <p:nvSpPr>
              <p:cNvPr id="1047" name="Google Shape;1047;p32"/>
              <p:cNvSpPr/>
              <p:nvPr/>
            </p:nvSpPr>
            <p:spPr>
              <a:xfrm>
                <a:off x="2828632" y="4524620"/>
                <a:ext cx="1004027" cy="142191"/>
              </a:xfrm>
              <a:custGeom>
                <a:avLst/>
                <a:gdLst/>
                <a:ahLst/>
                <a:cxnLst/>
                <a:rect l="l" t="t" r="r" b="b"/>
                <a:pathLst>
                  <a:path w="11093" h="1571" extrusionOk="0">
                    <a:moveTo>
                      <a:pt x="1" y="1"/>
                    </a:moveTo>
                    <a:lnTo>
                      <a:pt x="1" y="1571"/>
                    </a:lnTo>
                    <a:lnTo>
                      <a:pt x="11093" y="1571"/>
                    </a:lnTo>
                    <a:lnTo>
                      <a:pt x="110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2"/>
              <p:cNvSpPr/>
              <p:nvPr/>
            </p:nvSpPr>
            <p:spPr>
              <a:xfrm>
                <a:off x="3041059" y="4050076"/>
                <a:ext cx="577997" cy="1092456"/>
              </a:xfrm>
              <a:custGeom>
                <a:avLst/>
                <a:gdLst/>
                <a:ahLst/>
                <a:cxnLst/>
                <a:rect l="l" t="t" r="r" b="b"/>
                <a:pathLst>
                  <a:path w="6386" h="12070" extrusionOk="0">
                    <a:moveTo>
                      <a:pt x="0" y="1"/>
                    </a:moveTo>
                    <a:lnTo>
                      <a:pt x="0" y="12070"/>
                    </a:lnTo>
                    <a:lnTo>
                      <a:pt x="6386" y="12070"/>
                    </a:lnTo>
                    <a:lnTo>
                      <a:pt x="6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2"/>
              <p:cNvSpPr/>
              <p:nvPr/>
            </p:nvSpPr>
            <p:spPr>
              <a:xfrm>
                <a:off x="3111295" y="4142215"/>
                <a:ext cx="142191" cy="143368"/>
              </a:xfrm>
              <a:custGeom>
                <a:avLst/>
                <a:gdLst/>
                <a:ahLst/>
                <a:cxnLst/>
                <a:rect l="l" t="t" r="r" b="b"/>
                <a:pathLst>
                  <a:path w="1571" h="1584" extrusionOk="0">
                    <a:moveTo>
                      <a:pt x="777" y="0"/>
                    </a:moveTo>
                    <a:cubicBezTo>
                      <a:pt x="353" y="0"/>
                      <a:pt x="1" y="353"/>
                      <a:pt x="1" y="794"/>
                    </a:cubicBezTo>
                    <a:cubicBezTo>
                      <a:pt x="1" y="1231"/>
                      <a:pt x="353" y="1584"/>
                      <a:pt x="777" y="1584"/>
                    </a:cubicBezTo>
                    <a:cubicBezTo>
                      <a:pt x="1215" y="1584"/>
                      <a:pt x="1571" y="1231"/>
                      <a:pt x="1571" y="794"/>
                    </a:cubicBezTo>
                    <a:cubicBezTo>
                      <a:pt x="1571" y="353"/>
                      <a:pt x="1215"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2"/>
              <p:cNvSpPr/>
              <p:nvPr/>
            </p:nvSpPr>
            <p:spPr>
              <a:xfrm>
                <a:off x="3166235" y="4142215"/>
                <a:ext cx="30773" cy="71865"/>
              </a:xfrm>
              <a:custGeom>
                <a:avLst/>
                <a:gdLst/>
                <a:ahLst/>
                <a:cxnLst/>
                <a:rect l="l" t="t" r="r" b="b"/>
                <a:pathLst>
                  <a:path w="340" h="794" extrusionOk="0">
                    <a:moveTo>
                      <a:pt x="1" y="0"/>
                    </a:moveTo>
                    <a:lnTo>
                      <a:pt x="1" y="794"/>
                    </a:lnTo>
                    <a:lnTo>
                      <a:pt x="340" y="794"/>
                    </a:lnTo>
                    <a:lnTo>
                      <a:pt x="3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2"/>
              <p:cNvSpPr/>
              <p:nvPr/>
            </p:nvSpPr>
            <p:spPr>
              <a:xfrm>
                <a:off x="3400475" y="4142849"/>
                <a:ext cx="155949" cy="142191"/>
              </a:xfrm>
              <a:custGeom>
                <a:avLst/>
                <a:gdLst/>
                <a:ahLst/>
                <a:cxnLst/>
                <a:rect l="l" t="t" r="r" b="b"/>
                <a:pathLst>
                  <a:path w="1723" h="1571" extrusionOk="0">
                    <a:moveTo>
                      <a:pt x="863" y="0"/>
                    </a:moveTo>
                    <a:cubicBezTo>
                      <a:pt x="660" y="0"/>
                      <a:pt x="458" y="78"/>
                      <a:pt x="309" y="234"/>
                    </a:cubicBezTo>
                    <a:cubicBezTo>
                      <a:pt x="0" y="532"/>
                      <a:pt x="0" y="1041"/>
                      <a:pt x="309" y="1336"/>
                    </a:cubicBezTo>
                    <a:cubicBezTo>
                      <a:pt x="458" y="1492"/>
                      <a:pt x="660" y="1570"/>
                      <a:pt x="863" y="1570"/>
                    </a:cubicBezTo>
                    <a:cubicBezTo>
                      <a:pt x="1067" y="1570"/>
                      <a:pt x="1272" y="1492"/>
                      <a:pt x="1428" y="1336"/>
                    </a:cubicBezTo>
                    <a:cubicBezTo>
                      <a:pt x="1723" y="1041"/>
                      <a:pt x="1723" y="532"/>
                      <a:pt x="1428" y="234"/>
                    </a:cubicBezTo>
                    <a:cubicBezTo>
                      <a:pt x="1272" y="78"/>
                      <a:pt x="1067"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2"/>
              <p:cNvSpPr/>
              <p:nvPr/>
            </p:nvSpPr>
            <p:spPr>
              <a:xfrm>
                <a:off x="3468267" y="4152624"/>
                <a:ext cx="71593" cy="72861"/>
              </a:xfrm>
              <a:custGeom>
                <a:avLst/>
                <a:gdLst/>
                <a:ahLst/>
                <a:cxnLst/>
                <a:rect l="l" t="t" r="r" b="b"/>
                <a:pathLst>
                  <a:path w="791" h="805" extrusionOk="0">
                    <a:moveTo>
                      <a:pt x="550" y="1"/>
                    </a:moveTo>
                    <a:lnTo>
                      <a:pt x="1" y="563"/>
                    </a:lnTo>
                    <a:lnTo>
                      <a:pt x="238" y="804"/>
                    </a:lnTo>
                    <a:lnTo>
                      <a:pt x="791" y="238"/>
                    </a:lnTo>
                    <a:lnTo>
                      <a:pt x="5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2"/>
              <p:cNvSpPr/>
              <p:nvPr/>
            </p:nvSpPr>
            <p:spPr>
              <a:xfrm>
                <a:off x="3258374" y="4293186"/>
                <a:ext cx="143368" cy="143458"/>
              </a:xfrm>
              <a:custGeom>
                <a:avLst/>
                <a:gdLst/>
                <a:ahLst/>
                <a:cxnLst/>
                <a:rect l="l" t="t" r="r" b="b"/>
                <a:pathLst>
                  <a:path w="1584" h="1585" extrusionOk="0">
                    <a:moveTo>
                      <a:pt x="794" y="1"/>
                    </a:moveTo>
                    <a:cubicBezTo>
                      <a:pt x="353" y="1"/>
                      <a:pt x="0" y="353"/>
                      <a:pt x="0" y="791"/>
                    </a:cubicBezTo>
                    <a:cubicBezTo>
                      <a:pt x="0" y="1228"/>
                      <a:pt x="353" y="1584"/>
                      <a:pt x="794" y="1584"/>
                    </a:cubicBezTo>
                    <a:cubicBezTo>
                      <a:pt x="1231" y="1584"/>
                      <a:pt x="1584" y="1228"/>
                      <a:pt x="1584" y="791"/>
                    </a:cubicBezTo>
                    <a:cubicBezTo>
                      <a:pt x="1584" y="353"/>
                      <a:pt x="1231"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2"/>
              <p:cNvSpPr/>
              <p:nvPr/>
            </p:nvSpPr>
            <p:spPr>
              <a:xfrm>
                <a:off x="3314852" y="4364689"/>
                <a:ext cx="30773" cy="71955"/>
              </a:xfrm>
              <a:custGeom>
                <a:avLst/>
                <a:gdLst/>
                <a:ahLst/>
                <a:cxnLst/>
                <a:rect l="l" t="t" r="r" b="b"/>
                <a:pathLst>
                  <a:path w="340" h="795" extrusionOk="0">
                    <a:moveTo>
                      <a:pt x="0" y="1"/>
                    </a:moveTo>
                    <a:lnTo>
                      <a:pt x="0" y="794"/>
                    </a:lnTo>
                    <a:lnTo>
                      <a:pt x="339" y="794"/>
                    </a:lnTo>
                    <a:lnTo>
                      <a:pt x="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2"/>
              <p:cNvSpPr/>
              <p:nvPr/>
            </p:nvSpPr>
            <p:spPr>
              <a:xfrm>
                <a:off x="3041059" y="4580827"/>
                <a:ext cx="577997" cy="30773"/>
              </a:xfrm>
              <a:custGeom>
                <a:avLst/>
                <a:gdLst/>
                <a:ahLst/>
                <a:cxnLst/>
                <a:rect l="l" t="t" r="r" b="b"/>
                <a:pathLst>
                  <a:path w="6386" h="340" extrusionOk="0">
                    <a:moveTo>
                      <a:pt x="0" y="0"/>
                    </a:moveTo>
                    <a:lnTo>
                      <a:pt x="0" y="339"/>
                    </a:lnTo>
                    <a:lnTo>
                      <a:pt x="6386" y="339"/>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2"/>
              <p:cNvSpPr/>
              <p:nvPr/>
            </p:nvSpPr>
            <p:spPr>
              <a:xfrm>
                <a:off x="3041059" y="4716411"/>
                <a:ext cx="577997" cy="30864"/>
              </a:xfrm>
              <a:custGeom>
                <a:avLst/>
                <a:gdLst/>
                <a:ahLst/>
                <a:cxnLst/>
                <a:rect l="l" t="t" r="r" b="b"/>
                <a:pathLst>
                  <a:path w="6386" h="341"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2"/>
              <p:cNvSpPr/>
              <p:nvPr/>
            </p:nvSpPr>
            <p:spPr>
              <a:xfrm>
                <a:off x="3041059" y="4853352"/>
                <a:ext cx="577997" cy="30773"/>
              </a:xfrm>
              <a:custGeom>
                <a:avLst/>
                <a:gdLst/>
                <a:ahLst/>
                <a:cxnLst/>
                <a:rect l="l" t="t" r="r" b="b"/>
                <a:pathLst>
                  <a:path w="6386" h="340" extrusionOk="0">
                    <a:moveTo>
                      <a:pt x="0" y="0"/>
                    </a:moveTo>
                    <a:lnTo>
                      <a:pt x="0" y="340"/>
                    </a:lnTo>
                    <a:lnTo>
                      <a:pt x="6386" y="340"/>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2"/>
              <p:cNvSpPr/>
              <p:nvPr/>
            </p:nvSpPr>
            <p:spPr>
              <a:xfrm>
                <a:off x="3041059" y="4990203"/>
                <a:ext cx="577997" cy="30773"/>
              </a:xfrm>
              <a:custGeom>
                <a:avLst/>
                <a:gdLst/>
                <a:ahLst/>
                <a:cxnLst/>
                <a:rect l="l" t="t" r="r" b="b"/>
                <a:pathLst>
                  <a:path w="6386" h="340"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9" name="Google Shape;1059;p32"/>
          <p:cNvGrpSpPr/>
          <p:nvPr/>
        </p:nvGrpSpPr>
        <p:grpSpPr>
          <a:xfrm>
            <a:off x="0" y="2756925"/>
            <a:ext cx="2694600" cy="2386500"/>
            <a:chOff x="0" y="2756925"/>
            <a:chExt cx="2694600" cy="2386500"/>
          </a:xfrm>
        </p:grpSpPr>
        <p:sp>
          <p:nvSpPr>
            <p:cNvPr id="1060" name="Google Shape;1060;p32"/>
            <p:cNvSpPr/>
            <p:nvPr/>
          </p:nvSpPr>
          <p:spPr>
            <a:xfrm>
              <a:off x="0" y="2756925"/>
              <a:ext cx="2694600" cy="2386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1" name="Google Shape;1061;p32"/>
            <p:cNvGrpSpPr/>
            <p:nvPr/>
          </p:nvGrpSpPr>
          <p:grpSpPr>
            <a:xfrm>
              <a:off x="350790" y="2952895"/>
              <a:ext cx="1993020" cy="1981391"/>
              <a:chOff x="350790" y="2952895"/>
              <a:chExt cx="1993020" cy="1981391"/>
            </a:xfrm>
          </p:grpSpPr>
          <p:sp>
            <p:nvSpPr>
              <p:cNvPr id="1062" name="Google Shape;1062;p32"/>
              <p:cNvSpPr/>
              <p:nvPr/>
            </p:nvSpPr>
            <p:spPr>
              <a:xfrm>
                <a:off x="350790" y="3250272"/>
                <a:ext cx="1682570" cy="1684014"/>
              </a:xfrm>
              <a:custGeom>
                <a:avLst/>
                <a:gdLst/>
                <a:ahLst/>
                <a:cxnLst/>
                <a:rect l="l" t="t" r="r" b="b"/>
                <a:pathLst>
                  <a:path w="16319" h="16333" extrusionOk="0">
                    <a:moveTo>
                      <a:pt x="8153" y="1"/>
                    </a:moveTo>
                    <a:cubicBezTo>
                      <a:pt x="3646" y="1"/>
                      <a:pt x="0" y="3660"/>
                      <a:pt x="0" y="8167"/>
                    </a:cubicBezTo>
                    <a:cubicBezTo>
                      <a:pt x="0" y="12674"/>
                      <a:pt x="3646" y="16333"/>
                      <a:pt x="8153" y="16333"/>
                    </a:cubicBezTo>
                    <a:cubicBezTo>
                      <a:pt x="12673" y="16333"/>
                      <a:pt x="16318" y="12674"/>
                      <a:pt x="16318" y="8167"/>
                    </a:cubicBezTo>
                    <a:cubicBezTo>
                      <a:pt x="16318" y="3660"/>
                      <a:pt x="12673" y="1"/>
                      <a:pt x="8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2"/>
              <p:cNvSpPr/>
              <p:nvPr/>
            </p:nvSpPr>
            <p:spPr>
              <a:xfrm>
                <a:off x="914362" y="3812504"/>
                <a:ext cx="559551" cy="559551"/>
              </a:xfrm>
              <a:custGeom>
                <a:avLst/>
                <a:gdLst/>
                <a:ahLst/>
                <a:cxnLst/>
                <a:rect l="l" t="t" r="r" b="b"/>
                <a:pathLst>
                  <a:path w="5427" h="5427" extrusionOk="0">
                    <a:moveTo>
                      <a:pt x="2714" y="1"/>
                    </a:moveTo>
                    <a:cubicBezTo>
                      <a:pt x="1218" y="1"/>
                      <a:pt x="1" y="1215"/>
                      <a:pt x="1" y="2714"/>
                    </a:cubicBezTo>
                    <a:cubicBezTo>
                      <a:pt x="1" y="4213"/>
                      <a:pt x="1218" y="5427"/>
                      <a:pt x="2714" y="5427"/>
                    </a:cubicBezTo>
                    <a:cubicBezTo>
                      <a:pt x="4213" y="5427"/>
                      <a:pt x="5427" y="4213"/>
                      <a:pt x="5427" y="2714"/>
                    </a:cubicBezTo>
                    <a:cubicBezTo>
                      <a:pt x="5427" y="1215"/>
                      <a:pt x="4213" y="1"/>
                      <a:pt x="27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2"/>
              <p:cNvSpPr/>
              <p:nvPr/>
            </p:nvSpPr>
            <p:spPr>
              <a:xfrm>
                <a:off x="1153566" y="4053048"/>
                <a:ext cx="77019" cy="78772"/>
              </a:xfrm>
              <a:custGeom>
                <a:avLst/>
                <a:gdLst/>
                <a:ahLst/>
                <a:cxnLst/>
                <a:rect l="l" t="t" r="r" b="b"/>
                <a:pathLst>
                  <a:path w="747" h="764" extrusionOk="0">
                    <a:moveTo>
                      <a:pt x="367" y="1"/>
                    </a:moveTo>
                    <a:cubicBezTo>
                      <a:pt x="170" y="1"/>
                      <a:pt x="0" y="171"/>
                      <a:pt x="0" y="381"/>
                    </a:cubicBezTo>
                    <a:cubicBezTo>
                      <a:pt x="0" y="594"/>
                      <a:pt x="170" y="764"/>
                      <a:pt x="367" y="764"/>
                    </a:cubicBezTo>
                    <a:cubicBezTo>
                      <a:pt x="577" y="764"/>
                      <a:pt x="746" y="594"/>
                      <a:pt x="746" y="381"/>
                    </a:cubicBezTo>
                    <a:cubicBezTo>
                      <a:pt x="746" y="171"/>
                      <a:pt x="577"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2"/>
              <p:cNvSpPr/>
              <p:nvPr/>
            </p:nvSpPr>
            <p:spPr>
              <a:xfrm>
                <a:off x="388527" y="3288112"/>
                <a:ext cx="1607098" cy="1608438"/>
              </a:xfrm>
              <a:custGeom>
                <a:avLst/>
                <a:gdLst/>
                <a:ahLst/>
                <a:cxnLst/>
                <a:rect l="l" t="t" r="r" b="b"/>
                <a:pathLst>
                  <a:path w="15587" h="15600" extrusionOk="0">
                    <a:moveTo>
                      <a:pt x="7787" y="282"/>
                    </a:moveTo>
                    <a:cubicBezTo>
                      <a:pt x="11941" y="282"/>
                      <a:pt x="15305" y="3659"/>
                      <a:pt x="15305" y="7800"/>
                    </a:cubicBezTo>
                    <a:cubicBezTo>
                      <a:pt x="15305" y="11940"/>
                      <a:pt x="11941" y="15318"/>
                      <a:pt x="7787" y="15318"/>
                    </a:cubicBezTo>
                    <a:cubicBezTo>
                      <a:pt x="3646" y="15318"/>
                      <a:pt x="282" y="11940"/>
                      <a:pt x="282" y="7800"/>
                    </a:cubicBezTo>
                    <a:cubicBezTo>
                      <a:pt x="282" y="3659"/>
                      <a:pt x="3646" y="282"/>
                      <a:pt x="7787" y="282"/>
                    </a:cubicBezTo>
                    <a:close/>
                    <a:moveTo>
                      <a:pt x="7787" y="0"/>
                    </a:moveTo>
                    <a:cubicBezTo>
                      <a:pt x="3490" y="0"/>
                      <a:pt x="1" y="3503"/>
                      <a:pt x="1" y="7800"/>
                    </a:cubicBezTo>
                    <a:cubicBezTo>
                      <a:pt x="1" y="12096"/>
                      <a:pt x="3490" y="15599"/>
                      <a:pt x="7787" y="15599"/>
                    </a:cubicBezTo>
                    <a:cubicBezTo>
                      <a:pt x="12097" y="15599"/>
                      <a:pt x="15586" y="12096"/>
                      <a:pt x="15586" y="7800"/>
                    </a:cubicBezTo>
                    <a:cubicBezTo>
                      <a:pt x="15586" y="3503"/>
                      <a:pt x="12097" y="0"/>
                      <a:pt x="7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2"/>
              <p:cNvSpPr/>
              <p:nvPr/>
            </p:nvSpPr>
            <p:spPr>
              <a:xfrm>
                <a:off x="2052126" y="3251716"/>
                <a:ext cx="182290" cy="1480175"/>
              </a:xfrm>
              <a:custGeom>
                <a:avLst/>
                <a:gdLst/>
                <a:ahLst/>
                <a:cxnLst/>
                <a:rect l="l" t="t" r="r" b="b"/>
                <a:pathLst>
                  <a:path w="1768" h="14356" extrusionOk="0">
                    <a:moveTo>
                      <a:pt x="1486" y="1"/>
                    </a:moveTo>
                    <a:lnTo>
                      <a:pt x="1486" y="12053"/>
                    </a:lnTo>
                    <a:lnTo>
                      <a:pt x="1" y="14199"/>
                    </a:lnTo>
                    <a:lnTo>
                      <a:pt x="228" y="14355"/>
                    </a:lnTo>
                    <a:lnTo>
                      <a:pt x="1767" y="12137"/>
                    </a:lnTo>
                    <a:lnTo>
                      <a:pt x="17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2"/>
              <p:cNvSpPr/>
              <p:nvPr/>
            </p:nvSpPr>
            <p:spPr>
              <a:xfrm>
                <a:off x="2029030" y="4583110"/>
                <a:ext cx="150121" cy="169402"/>
              </a:xfrm>
              <a:custGeom>
                <a:avLst/>
                <a:gdLst/>
                <a:ahLst/>
                <a:cxnLst/>
                <a:rect l="l" t="t" r="r" b="b"/>
                <a:pathLst>
                  <a:path w="1456" h="1643" extrusionOk="0">
                    <a:moveTo>
                      <a:pt x="889" y="1"/>
                    </a:moveTo>
                    <a:lnTo>
                      <a:pt x="1" y="1245"/>
                    </a:lnTo>
                    <a:lnTo>
                      <a:pt x="564" y="1642"/>
                    </a:lnTo>
                    <a:lnTo>
                      <a:pt x="1455" y="398"/>
                    </a:lnTo>
                    <a:lnTo>
                      <a:pt x="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2"/>
              <p:cNvSpPr/>
              <p:nvPr/>
            </p:nvSpPr>
            <p:spPr>
              <a:xfrm>
                <a:off x="2094399" y="3356573"/>
                <a:ext cx="249411" cy="247658"/>
              </a:xfrm>
              <a:custGeom>
                <a:avLst/>
                <a:gdLst/>
                <a:ahLst/>
                <a:cxnLst/>
                <a:rect l="l" t="t" r="r" b="b"/>
                <a:pathLst>
                  <a:path w="2419" h="2402" extrusionOk="0">
                    <a:moveTo>
                      <a:pt x="1" y="1"/>
                    </a:moveTo>
                    <a:lnTo>
                      <a:pt x="1" y="2402"/>
                    </a:lnTo>
                    <a:lnTo>
                      <a:pt x="2419" y="2402"/>
                    </a:lnTo>
                    <a:lnTo>
                      <a:pt x="24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9" name="Google Shape;1069;p32"/>
              <p:cNvGrpSpPr/>
              <p:nvPr/>
            </p:nvGrpSpPr>
            <p:grpSpPr>
              <a:xfrm>
                <a:off x="590325" y="2952895"/>
                <a:ext cx="1162400" cy="183467"/>
                <a:chOff x="-792476" y="1789776"/>
                <a:chExt cx="3011399" cy="475303"/>
              </a:xfrm>
            </p:grpSpPr>
            <p:sp>
              <p:nvSpPr>
                <p:cNvPr id="1070" name="Google Shape;1070;p32"/>
                <p:cNvSpPr/>
                <p:nvPr/>
              </p:nvSpPr>
              <p:spPr>
                <a:xfrm>
                  <a:off x="-792476" y="1789776"/>
                  <a:ext cx="476247" cy="472155"/>
                </a:xfrm>
                <a:custGeom>
                  <a:avLst/>
                  <a:gdLst/>
                  <a:ahLst/>
                  <a:cxnLst/>
                  <a:rect l="l" t="t" r="r" b="b"/>
                  <a:pathLst>
                    <a:path w="1513" h="1500" extrusionOk="0">
                      <a:moveTo>
                        <a:pt x="763" y="0"/>
                      </a:moveTo>
                      <a:cubicBezTo>
                        <a:pt x="339" y="0"/>
                        <a:pt x="0" y="340"/>
                        <a:pt x="0" y="750"/>
                      </a:cubicBezTo>
                      <a:cubicBezTo>
                        <a:pt x="0" y="1174"/>
                        <a:pt x="339" y="1499"/>
                        <a:pt x="763" y="1499"/>
                      </a:cubicBezTo>
                      <a:cubicBezTo>
                        <a:pt x="1174" y="1499"/>
                        <a:pt x="1513" y="1174"/>
                        <a:pt x="1513" y="750"/>
                      </a:cubicBezTo>
                      <a:cubicBezTo>
                        <a:pt x="1513" y="340"/>
                        <a:pt x="1174"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2"/>
                <p:cNvSpPr/>
                <p:nvPr/>
              </p:nvSpPr>
              <p:spPr>
                <a:xfrm>
                  <a:off x="-597319" y="1789776"/>
                  <a:ext cx="90024" cy="236078"/>
                </a:xfrm>
                <a:custGeom>
                  <a:avLst/>
                  <a:gdLst/>
                  <a:ahLst/>
                  <a:cxnLst/>
                  <a:rect l="l" t="t" r="r" b="b"/>
                  <a:pathLst>
                    <a:path w="286" h="750" extrusionOk="0">
                      <a:moveTo>
                        <a:pt x="1" y="0"/>
                      </a:moveTo>
                      <a:lnTo>
                        <a:pt x="1" y="750"/>
                      </a:lnTo>
                      <a:lnTo>
                        <a:pt x="286" y="750"/>
                      </a:lnTo>
                      <a:lnTo>
                        <a:pt x="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2"/>
                <p:cNvSpPr/>
                <p:nvPr/>
              </p:nvSpPr>
              <p:spPr>
                <a:xfrm>
                  <a:off x="30331" y="1789776"/>
                  <a:ext cx="520315" cy="475303"/>
                </a:xfrm>
                <a:custGeom>
                  <a:avLst/>
                  <a:gdLst/>
                  <a:ahLst/>
                  <a:cxnLst/>
                  <a:rect l="l" t="t" r="r" b="b"/>
                  <a:pathLst>
                    <a:path w="1653" h="1510" extrusionOk="0">
                      <a:moveTo>
                        <a:pt x="826" y="0"/>
                      </a:moveTo>
                      <a:cubicBezTo>
                        <a:pt x="636" y="0"/>
                        <a:pt x="445" y="72"/>
                        <a:pt x="296" y="214"/>
                      </a:cubicBezTo>
                      <a:cubicBezTo>
                        <a:pt x="1" y="509"/>
                        <a:pt x="1" y="991"/>
                        <a:pt x="296" y="1286"/>
                      </a:cubicBezTo>
                      <a:cubicBezTo>
                        <a:pt x="445" y="1435"/>
                        <a:pt x="636" y="1509"/>
                        <a:pt x="826" y="1509"/>
                      </a:cubicBezTo>
                      <a:cubicBezTo>
                        <a:pt x="1017" y="1509"/>
                        <a:pt x="1208" y="1435"/>
                        <a:pt x="1357" y="1286"/>
                      </a:cubicBezTo>
                      <a:cubicBezTo>
                        <a:pt x="1652" y="991"/>
                        <a:pt x="1652" y="509"/>
                        <a:pt x="1357" y="214"/>
                      </a:cubicBezTo>
                      <a:cubicBezTo>
                        <a:pt x="1208" y="72"/>
                        <a:pt x="1017"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2"/>
                <p:cNvSpPr/>
                <p:nvPr/>
              </p:nvSpPr>
              <p:spPr>
                <a:xfrm>
                  <a:off x="256650" y="1825030"/>
                  <a:ext cx="231985" cy="231985"/>
                </a:xfrm>
                <a:custGeom>
                  <a:avLst/>
                  <a:gdLst/>
                  <a:ahLst/>
                  <a:cxnLst/>
                  <a:rect l="l" t="t" r="r" b="b"/>
                  <a:pathLst>
                    <a:path w="737" h="737" extrusionOk="0">
                      <a:moveTo>
                        <a:pt x="540" y="0"/>
                      </a:moveTo>
                      <a:lnTo>
                        <a:pt x="1" y="540"/>
                      </a:lnTo>
                      <a:lnTo>
                        <a:pt x="214" y="736"/>
                      </a:lnTo>
                      <a:lnTo>
                        <a:pt x="737" y="200"/>
                      </a:lnTo>
                      <a:lnTo>
                        <a:pt x="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2"/>
                <p:cNvSpPr/>
                <p:nvPr/>
              </p:nvSpPr>
              <p:spPr>
                <a:xfrm>
                  <a:off x="897206" y="1789776"/>
                  <a:ext cx="476247" cy="47215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4" y="1499"/>
                        <a:pt x="1513" y="1174"/>
                        <a:pt x="1513" y="750"/>
                      </a:cubicBezTo>
                      <a:cubicBezTo>
                        <a:pt x="1513" y="340"/>
                        <a:pt x="1174"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2"/>
                <p:cNvSpPr/>
                <p:nvPr/>
              </p:nvSpPr>
              <p:spPr>
                <a:xfrm>
                  <a:off x="1089215" y="2025538"/>
                  <a:ext cx="89080" cy="236392"/>
                </a:xfrm>
                <a:custGeom>
                  <a:avLst/>
                  <a:gdLst/>
                  <a:ahLst/>
                  <a:cxnLst/>
                  <a:rect l="l" t="t" r="r" b="b"/>
                  <a:pathLst>
                    <a:path w="283" h="751" extrusionOk="0">
                      <a:moveTo>
                        <a:pt x="1" y="1"/>
                      </a:moveTo>
                      <a:lnTo>
                        <a:pt x="1" y="750"/>
                      </a:lnTo>
                      <a:lnTo>
                        <a:pt x="282" y="750"/>
                      </a:lnTo>
                      <a:lnTo>
                        <a:pt x="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2"/>
                <p:cNvSpPr/>
                <p:nvPr/>
              </p:nvSpPr>
              <p:spPr>
                <a:xfrm>
                  <a:off x="1742676" y="1789776"/>
                  <a:ext cx="476247" cy="47215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3" y="1499"/>
                        <a:pt x="1513" y="1174"/>
                        <a:pt x="1513" y="750"/>
                      </a:cubicBezTo>
                      <a:cubicBezTo>
                        <a:pt x="1513" y="340"/>
                        <a:pt x="1173"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2"/>
                <p:cNvSpPr/>
                <p:nvPr/>
              </p:nvSpPr>
              <p:spPr>
                <a:xfrm>
                  <a:off x="1742676" y="1980841"/>
                  <a:ext cx="236078" cy="90024"/>
                </a:xfrm>
                <a:custGeom>
                  <a:avLst/>
                  <a:gdLst/>
                  <a:ahLst/>
                  <a:cxnLst/>
                  <a:rect l="l" t="t" r="r" b="b"/>
                  <a:pathLst>
                    <a:path w="750" h="286" extrusionOk="0">
                      <a:moveTo>
                        <a:pt x="0" y="0"/>
                      </a:moveTo>
                      <a:lnTo>
                        <a:pt x="0" y="285"/>
                      </a:lnTo>
                      <a:lnTo>
                        <a:pt x="750" y="285"/>
                      </a:lnTo>
                      <a:lnTo>
                        <a:pt x="7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34"/>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111" name="Google Shape;1111;p34"/>
          <p:cNvSpPr txBox="1">
            <a:spLocks noGrp="1"/>
          </p:cNvSpPr>
          <p:nvPr>
            <p:ph type="subTitle" idx="3"/>
          </p:nvPr>
        </p:nvSpPr>
        <p:spPr>
          <a:xfrm>
            <a:off x="720000" y="951878"/>
            <a:ext cx="6841149" cy="2861839"/>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2000" dirty="0"/>
              <a:t>Our Music Player Project, a digital solution designed to make your music experience more enjoyable and convenient. It's like having your favorite music collection at your fingertips, with easy-to-use features that help you find, listen to, and share your cherished songs. Join us as we explore what makes our music player special and how it can enhance your musical journey. Let's dive into the world of music together!"</a:t>
            </a:r>
          </a:p>
          <a:p>
            <a:pPr marL="0" lvl="0" indent="0" algn="just" rtl="0">
              <a:lnSpc>
                <a:spcPct val="150000"/>
              </a:lnSpc>
              <a:spcBef>
                <a:spcPts val="0"/>
              </a:spcBef>
              <a:spcAft>
                <a:spcPts val="0"/>
              </a:spcAft>
              <a:buNone/>
            </a:pPr>
            <a:endParaRPr lang="en-US" sz="2000" dirty="0"/>
          </a:p>
          <a:p>
            <a:pPr marL="0" lvl="0" indent="0" algn="just" rtl="0">
              <a:lnSpc>
                <a:spcPct val="150000"/>
              </a:lnSpc>
              <a:spcBef>
                <a:spcPts val="0"/>
              </a:spcBef>
              <a:spcAft>
                <a:spcPts val="0"/>
              </a:spcAft>
              <a:buNone/>
            </a:pPr>
            <a:endParaRPr lang="en-US" sz="2000" dirty="0"/>
          </a:p>
          <a:p>
            <a:pPr marL="0" lvl="0" indent="0" algn="just" rtl="0">
              <a:lnSpc>
                <a:spcPct val="150000"/>
              </a:lnSpc>
              <a:spcBef>
                <a:spcPts val="0"/>
              </a:spcBef>
              <a:spcAft>
                <a:spcPts val="0"/>
              </a:spcAft>
              <a:buNone/>
            </a:pPr>
            <a:endParaRPr lang="en-US" sz="2000" dirty="0"/>
          </a:p>
          <a:p>
            <a:pPr marL="0" lvl="0" indent="0" algn="just" rtl="0">
              <a:lnSpc>
                <a:spcPct val="150000"/>
              </a:lnSpc>
              <a:spcBef>
                <a:spcPts val="0"/>
              </a:spcBef>
              <a:spcAft>
                <a:spcPts val="0"/>
              </a:spcAft>
              <a:buNone/>
            </a:pPr>
            <a:endParaRPr lang="en-US" sz="2000" dirty="0"/>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966" name="Google Shape;966;p31"/>
          <p:cNvPicPr preferRelativeResize="0">
            <a:picLocks noGrp="1"/>
          </p:cNvPicPr>
          <p:nvPr>
            <p:ph type="pic" idx="2"/>
          </p:nvPr>
        </p:nvPicPr>
        <p:blipFill rotWithShape="1">
          <a:blip r:embed="rId3">
            <a:alphaModFix/>
          </a:blip>
          <a:srcRect t="1402" b="11994"/>
          <a:stretch/>
        </p:blipFill>
        <p:spPr>
          <a:xfrm>
            <a:off x="6652100" y="0"/>
            <a:ext cx="2491900" cy="3237975"/>
          </a:xfrm>
          <a:prstGeom prst="rect">
            <a:avLst/>
          </a:prstGeom>
        </p:spPr>
      </p:pic>
      <p:grpSp>
        <p:nvGrpSpPr>
          <p:cNvPr id="967" name="Google Shape;967;p31"/>
          <p:cNvGrpSpPr/>
          <p:nvPr/>
        </p:nvGrpSpPr>
        <p:grpSpPr>
          <a:xfrm>
            <a:off x="5662400" y="2413200"/>
            <a:ext cx="989700" cy="2730675"/>
            <a:chOff x="5662400" y="2413200"/>
            <a:chExt cx="989700" cy="2730675"/>
          </a:xfrm>
        </p:grpSpPr>
        <p:sp>
          <p:nvSpPr>
            <p:cNvPr id="968" name="Google Shape;968;p31"/>
            <p:cNvSpPr/>
            <p:nvPr/>
          </p:nvSpPr>
          <p:spPr>
            <a:xfrm>
              <a:off x="5662400" y="2413200"/>
              <a:ext cx="989700" cy="273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9" name="Google Shape;969;p31"/>
            <p:cNvGrpSpPr/>
            <p:nvPr/>
          </p:nvGrpSpPr>
          <p:grpSpPr>
            <a:xfrm>
              <a:off x="5662400" y="2543028"/>
              <a:ext cx="989696" cy="2600847"/>
              <a:chOff x="2263475" y="3803350"/>
              <a:chExt cx="198475" cy="561350"/>
            </a:xfrm>
          </p:grpSpPr>
          <p:sp>
            <p:nvSpPr>
              <p:cNvPr id="970" name="Google Shape;970;p31"/>
              <p:cNvSpPr/>
              <p:nvPr/>
            </p:nvSpPr>
            <p:spPr>
              <a:xfrm>
                <a:off x="2263475" y="428480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1"/>
              <p:cNvSpPr/>
              <p:nvPr/>
            </p:nvSpPr>
            <p:spPr>
              <a:xfrm>
                <a:off x="2263475" y="4343125"/>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1"/>
              <p:cNvSpPr/>
              <p:nvPr/>
            </p:nvSpPr>
            <p:spPr>
              <a:xfrm>
                <a:off x="2263475" y="4168650"/>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p:cNvSpPr/>
              <p:nvPr/>
            </p:nvSpPr>
            <p:spPr>
              <a:xfrm>
                <a:off x="2263475" y="422690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1"/>
              <p:cNvSpPr/>
              <p:nvPr/>
            </p:nvSpPr>
            <p:spPr>
              <a:xfrm>
                <a:off x="2263475" y="4052425"/>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p:cNvSpPr/>
              <p:nvPr/>
            </p:nvSpPr>
            <p:spPr>
              <a:xfrm>
                <a:off x="2263475" y="4110325"/>
                <a:ext cx="198475" cy="6725"/>
              </a:xfrm>
              <a:custGeom>
                <a:avLst/>
                <a:gdLst/>
                <a:ahLst/>
                <a:cxnLst/>
                <a:rect l="l" t="t" r="r" b="b"/>
                <a:pathLst>
                  <a:path w="7939" h="269" extrusionOk="0">
                    <a:moveTo>
                      <a:pt x="0" y="1"/>
                    </a:moveTo>
                    <a:lnTo>
                      <a:pt x="0" y="269"/>
                    </a:lnTo>
                    <a:lnTo>
                      <a:pt x="7939" y="269"/>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p:cNvSpPr/>
              <p:nvPr/>
            </p:nvSpPr>
            <p:spPr>
              <a:xfrm>
                <a:off x="2263475" y="3935525"/>
                <a:ext cx="198475" cy="6375"/>
              </a:xfrm>
              <a:custGeom>
                <a:avLst/>
                <a:gdLst/>
                <a:ahLst/>
                <a:cxnLst/>
                <a:rect l="l" t="t" r="r" b="b"/>
                <a:pathLst>
                  <a:path w="7939" h="255" extrusionOk="0">
                    <a:moveTo>
                      <a:pt x="0" y="0"/>
                    </a:moveTo>
                    <a:lnTo>
                      <a:pt x="0" y="255"/>
                    </a:lnTo>
                    <a:lnTo>
                      <a:pt x="7939" y="255"/>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1"/>
              <p:cNvSpPr/>
              <p:nvPr/>
            </p:nvSpPr>
            <p:spPr>
              <a:xfrm>
                <a:off x="2263475" y="3993775"/>
                <a:ext cx="198475" cy="6375"/>
              </a:xfrm>
              <a:custGeom>
                <a:avLst/>
                <a:gdLst/>
                <a:ahLst/>
                <a:cxnLst/>
                <a:rect l="l" t="t" r="r" b="b"/>
                <a:pathLst>
                  <a:path w="7939" h="255" extrusionOk="0">
                    <a:moveTo>
                      <a:pt x="0" y="0"/>
                    </a:moveTo>
                    <a:lnTo>
                      <a:pt x="0" y="254"/>
                    </a:lnTo>
                    <a:lnTo>
                      <a:pt x="7939" y="254"/>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p:cNvSpPr/>
              <p:nvPr/>
            </p:nvSpPr>
            <p:spPr>
              <a:xfrm>
                <a:off x="2263475" y="387685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1"/>
              <p:cNvSpPr/>
              <p:nvPr/>
            </p:nvSpPr>
            <p:spPr>
              <a:xfrm>
                <a:off x="2263475" y="3818200"/>
                <a:ext cx="198475" cy="6700"/>
              </a:xfrm>
              <a:custGeom>
                <a:avLst/>
                <a:gdLst/>
                <a:ahLst/>
                <a:cxnLst/>
                <a:rect l="l" t="t" r="r" b="b"/>
                <a:pathLst>
                  <a:path w="7939" h="268" extrusionOk="0">
                    <a:moveTo>
                      <a:pt x="0" y="0"/>
                    </a:moveTo>
                    <a:lnTo>
                      <a:pt x="0" y="268"/>
                    </a:lnTo>
                    <a:lnTo>
                      <a:pt x="7939" y="268"/>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1"/>
              <p:cNvSpPr/>
              <p:nvPr/>
            </p:nvSpPr>
            <p:spPr>
              <a:xfrm>
                <a:off x="2263475" y="4327950"/>
                <a:ext cx="99300" cy="36750"/>
              </a:xfrm>
              <a:custGeom>
                <a:avLst/>
                <a:gdLst/>
                <a:ahLst/>
                <a:cxnLst/>
                <a:rect l="l" t="t" r="r" b="b"/>
                <a:pathLst>
                  <a:path w="3972" h="1470"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p:cNvSpPr/>
              <p:nvPr/>
            </p:nvSpPr>
            <p:spPr>
              <a:xfrm>
                <a:off x="2263475" y="42689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1"/>
              <p:cNvSpPr/>
              <p:nvPr/>
            </p:nvSpPr>
            <p:spPr>
              <a:xfrm>
                <a:off x="2263475" y="4095500"/>
                <a:ext cx="99300" cy="36400"/>
              </a:xfrm>
              <a:custGeom>
                <a:avLst/>
                <a:gdLst/>
                <a:ahLst/>
                <a:cxnLst/>
                <a:rect l="l" t="t" r="r" b="b"/>
                <a:pathLst>
                  <a:path w="3972" h="1456" extrusionOk="0">
                    <a:moveTo>
                      <a:pt x="0" y="0"/>
                    </a:moveTo>
                    <a:lnTo>
                      <a:pt x="0" y="1455"/>
                    </a:lnTo>
                    <a:lnTo>
                      <a:pt x="3971" y="1455"/>
                    </a:lnTo>
                    <a:lnTo>
                      <a:pt x="39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1"/>
              <p:cNvSpPr/>
              <p:nvPr/>
            </p:nvSpPr>
            <p:spPr>
              <a:xfrm>
                <a:off x="2263475" y="40372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p:cNvSpPr/>
              <p:nvPr/>
            </p:nvSpPr>
            <p:spPr>
              <a:xfrm>
                <a:off x="2263475" y="3861675"/>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1"/>
              <p:cNvSpPr/>
              <p:nvPr/>
            </p:nvSpPr>
            <p:spPr>
              <a:xfrm>
                <a:off x="2263475" y="3803350"/>
                <a:ext cx="99300" cy="36400"/>
              </a:xfrm>
              <a:custGeom>
                <a:avLst/>
                <a:gdLst/>
                <a:ahLst/>
                <a:cxnLst/>
                <a:rect l="l" t="t" r="r" b="b"/>
                <a:pathLst>
                  <a:path w="3972" h="1456" extrusionOk="0">
                    <a:moveTo>
                      <a:pt x="0" y="1"/>
                    </a:moveTo>
                    <a:lnTo>
                      <a:pt x="0" y="1455"/>
                    </a:lnTo>
                    <a:lnTo>
                      <a:pt x="3971" y="1455"/>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6" name="Google Shape;986;p31"/>
          <p:cNvGrpSpPr/>
          <p:nvPr/>
        </p:nvGrpSpPr>
        <p:grpSpPr>
          <a:xfrm>
            <a:off x="5662400" y="3900"/>
            <a:ext cx="989700" cy="2409300"/>
            <a:chOff x="5662400" y="3800"/>
            <a:chExt cx="989700" cy="2409300"/>
          </a:xfrm>
        </p:grpSpPr>
        <p:sp>
          <p:nvSpPr>
            <p:cNvPr id="987" name="Google Shape;987;p31"/>
            <p:cNvSpPr/>
            <p:nvPr/>
          </p:nvSpPr>
          <p:spPr>
            <a:xfrm>
              <a:off x="5662400" y="3800"/>
              <a:ext cx="989700" cy="240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8" name="Google Shape;988;p31"/>
            <p:cNvGrpSpPr/>
            <p:nvPr/>
          </p:nvGrpSpPr>
          <p:grpSpPr>
            <a:xfrm>
              <a:off x="5789665" y="155693"/>
              <a:ext cx="735164" cy="2105525"/>
              <a:chOff x="3643703" y="415492"/>
              <a:chExt cx="1664397" cy="4766866"/>
            </a:xfrm>
          </p:grpSpPr>
          <p:sp>
            <p:nvSpPr>
              <p:cNvPr id="989" name="Google Shape;989;p31"/>
              <p:cNvSpPr/>
              <p:nvPr/>
            </p:nvSpPr>
            <p:spPr>
              <a:xfrm>
                <a:off x="3643703" y="2888811"/>
                <a:ext cx="1664397" cy="2293547"/>
              </a:xfrm>
              <a:custGeom>
                <a:avLst/>
                <a:gdLst/>
                <a:ahLst/>
                <a:cxnLst/>
                <a:rect l="l" t="t" r="r" b="b"/>
                <a:pathLst>
                  <a:path w="14185" h="19547" extrusionOk="0">
                    <a:moveTo>
                      <a:pt x="6890" y="1"/>
                    </a:moveTo>
                    <a:cubicBezTo>
                      <a:pt x="6395" y="269"/>
                      <a:pt x="5418" y="794"/>
                      <a:pt x="5418" y="794"/>
                    </a:cubicBezTo>
                    <a:lnTo>
                      <a:pt x="162" y="18554"/>
                    </a:lnTo>
                    <a:cubicBezTo>
                      <a:pt x="0" y="19113"/>
                      <a:pt x="453" y="19547"/>
                      <a:pt x="919" y="19547"/>
                    </a:cubicBezTo>
                    <a:cubicBezTo>
                      <a:pt x="1136" y="19547"/>
                      <a:pt x="1356" y="19452"/>
                      <a:pt x="1518" y="19232"/>
                    </a:cubicBezTo>
                    <a:cubicBezTo>
                      <a:pt x="3017" y="17211"/>
                      <a:pt x="5730" y="13694"/>
                      <a:pt x="7087" y="11927"/>
                    </a:cubicBezTo>
                    <a:cubicBezTo>
                      <a:pt x="8443" y="13694"/>
                      <a:pt x="11169" y="17211"/>
                      <a:pt x="12655" y="19232"/>
                    </a:cubicBezTo>
                    <a:cubicBezTo>
                      <a:pt x="12821" y="19452"/>
                      <a:pt x="13045" y="19547"/>
                      <a:pt x="13264" y="19547"/>
                    </a:cubicBezTo>
                    <a:cubicBezTo>
                      <a:pt x="13734" y="19547"/>
                      <a:pt x="14185" y="19113"/>
                      <a:pt x="14011" y="18554"/>
                    </a:cubicBezTo>
                    <a:lnTo>
                      <a:pt x="8769" y="794"/>
                    </a:lnTo>
                    <a:cubicBezTo>
                      <a:pt x="8769" y="794"/>
                      <a:pt x="7778" y="269"/>
                      <a:pt x="7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1"/>
              <p:cNvSpPr/>
              <p:nvPr/>
            </p:nvSpPr>
            <p:spPr>
              <a:xfrm>
                <a:off x="4279426" y="3636474"/>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4279426" y="3306643"/>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4279426" y="3966774"/>
                <a:ext cx="393190" cy="167202"/>
              </a:xfrm>
              <a:custGeom>
                <a:avLst/>
                <a:gdLst/>
                <a:ahLst/>
                <a:cxnLst/>
                <a:rect l="l" t="t" r="r" b="b"/>
                <a:pathLst>
                  <a:path w="3351" h="1425" extrusionOk="0">
                    <a:moveTo>
                      <a:pt x="0" y="0"/>
                    </a:moveTo>
                    <a:lnTo>
                      <a:pt x="0" y="1425"/>
                    </a:lnTo>
                    <a:lnTo>
                      <a:pt x="3351" y="1425"/>
                    </a:lnTo>
                    <a:lnTo>
                      <a:pt x="33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4390777" y="627634"/>
                <a:ext cx="170840" cy="2616218"/>
              </a:xfrm>
              <a:custGeom>
                <a:avLst/>
                <a:gdLst/>
                <a:ahLst/>
                <a:cxnLst/>
                <a:rect l="l" t="t" r="r" b="b"/>
                <a:pathLst>
                  <a:path w="1456" h="22297" extrusionOk="0">
                    <a:moveTo>
                      <a:pt x="1" y="0"/>
                    </a:moveTo>
                    <a:lnTo>
                      <a:pt x="1" y="22297"/>
                    </a:lnTo>
                    <a:lnTo>
                      <a:pt x="1455" y="22297"/>
                    </a:lnTo>
                    <a:lnTo>
                      <a:pt x="14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4312749" y="415492"/>
                <a:ext cx="326895" cy="624809"/>
              </a:xfrm>
              <a:custGeom>
                <a:avLst/>
                <a:gdLst/>
                <a:ahLst/>
                <a:cxnLst/>
                <a:rect l="l" t="t" r="r" b="b"/>
                <a:pathLst>
                  <a:path w="2786" h="5325" extrusionOk="0">
                    <a:moveTo>
                      <a:pt x="1391" y="1"/>
                    </a:moveTo>
                    <a:cubicBezTo>
                      <a:pt x="992" y="1"/>
                      <a:pt x="593" y="255"/>
                      <a:pt x="537" y="764"/>
                    </a:cubicBezTo>
                    <a:lnTo>
                      <a:pt x="1" y="5325"/>
                    </a:lnTo>
                    <a:lnTo>
                      <a:pt x="2785" y="5325"/>
                    </a:lnTo>
                    <a:lnTo>
                      <a:pt x="2246" y="764"/>
                    </a:lnTo>
                    <a:cubicBezTo>
                      <a:pt x="2190" y="255"/>
                      <a:pt x="1791" y="1"/>
                      <a:pt x="1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p:cNvSpPr/>
              <p:nvPr/>
            </p:nvSpPr>
            <p:spPr>
              <a:xfrm>
                <a:off x="4425391"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p:cNvSpPr/>
              <p:nvPr/>
            </p:nvSpPr>
            <p:spPr>
              <a:xfrm>
                <a:off x="4488283" y="544795"/>
                <a:ext cx="39894" cy="3422075"/>
              </a:xfrm>
              <a:custGeom>
                <a:avLst/>
                <a:gdLst/>
                <a:ahLst/>
                <a:cxnLst/>
                <a:rect l="l" t="t" r="r" b="b"/>
                <a:pathLst>
                  <a:path w="340" h="29165" extrusionOk="0">
                    <a:moveTo>
                      <a:pt x="0" y="1"/>
                    </a:moveTo>
                    <a:lnTo>
                      <a:pt x="0"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p:cNvSpPr/>
              <p:nvPr/>
            </p:nvSpPr>
            <p:spPr>
              <a:xfrm>
                <a:off x="4550001" y="544795"/>
                <a:ext cx="39894" cy="3422075"/>
              </a:xfrm>
              <a:custGeom>
                <a:avLst/>
                <a:gdLst/>
                <a:ahLst/>
                <a:cxnLst/>
                <a:rect l="l" t="t" r="r" b="b"/>
                <a:pathLst>
                  <a:path w="340" h="29165" extrusionOk="0">
                    <a:moveTo>
                      <a:pt x="0" y="1"/>
                    </a:moveTo>
                    <a:lnTo>
                      <a:pt x="0" y="29164"/>
                    </a:lnTo>
                    <a:lnTo>
                      <a:pt x="339" y="29164"/>
                    </a:lnTo>
                    <a:lnTo>
                      <a:pt x="3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p:cNvSpPr/>
              <p:nvPr/>
            </p:nvSpPr>
            <p:spPr>
              <a:xfrm>
                <a:off x="4362499"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p:cNvSpPr/>
              <p:nvPr/>
            </p:nvSpPr>
            <p:spPr>
              <a:xfrm>
                <a:off x="4581330" y="480026"/>
                <a:ext cx="129538" cy="130946"/>
              </a:xfrm>
              <a:custGeom>
                <a:avLst/>
                <a:gdLst/>
                <a:ahLst/>
                <a:cxnLst/>
                <a:rect l="l" t="t" r="r" b="b"/>
                <a:pathLst>
                  <a:path w="1104" h="1116" extrusionOk="0">
                    <a:moveTo>
                      <a:pt x="550" y="0"/>
                    </a:moveTo>
                    <a:cubicBezTo>
                      <a:pt x="242" y="0"/>
                      <a:pt x="1" y="241"/>
                      <a:pt x="1" y="553"/>
                    </a:cubicBezTo>
                    <a:cubicBezTo>
                      <a:pt x="1" y="862"/>
                      <a:pt x="242" y="1116"/>
                      <a:pt x="550" y="1116"/>
                    </a:cubicBezTo>
                    <a:cubicBezTo>
                      <a:pt x="862" y="1116"/>
                      <a:pt x="1103" y="862"/>
                      <a:pt x="1103" y="553"/>
                    </a:cubicBezTo>
                    <a:cubicBezTo>
                      <a:pt x="1103" y="241"/>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p:cNvSpPr/>
              <p:nvPr/>
            </p:nvSpPr>
            <p:spPr>
              <a:xfrm>
                <a:off x="4619581" y="803521"/>
                <a:ext cx="129421" cy="130946"/>
              </a:xfrm>
              <a:custGeom>
                <a:avLst/>
                <a:gdLst/>
                <a:ahLst/>
                <a:cxnLst/>
                <a:rect l="l" t="t" r="r" b="b"/>
                <a:pathLst>
                  <a:path w="1103" h="1116" extrusionOk="0">
                    <a:moveTo>
                      <a:pt x="550" y="0"/>
                    </a:moveTo>
                    <a:cubicBezTo>
                      <a:pt x="238" y="0"/>
                      <a:pt x="1" y="254"/>
                      <a:pt x="1" y="563"/>
                    </a:cubicBezTo>
                    <a:cubicBezTo>
                      <a:pt x="1" y="861"/>
                      <a:pt x="238" y="1116"/>
                      <a:pt x="550" y="1116"/>
                    </a:cubicBezTo>
                    <a:cubicBezTo>
                      <a:pt x="862" y="1116"/>
                      <a:pt x="1103" y="861"/>
                      <a:pt x="1103" y="563"/>
                    </a:cubicBezTo>
                    <a:cubicBezTo>
                      <a:pt x="1103" y="254"/>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p:cNvSpPr/>
              <p:nvPr/>
            </p:nvSpPr>
            <p:spPr>
              <a:xfrm>
                <a:off x="4238006" y="480026"/>
                <a:ext cx="131063" cy="130946"/>
              </a:xfrm>
              <a:custGeom>
                <a:avLst/>
                <a:gdLst/>
                <a:ahLst/>
                <a:cxnLst/>
                <a:rect l="l" t="t" r="r" b="b"/>
                <a:pathLst>
                  <a:path w="1117" h="1116" extrusionOk="0">
                    <a:moveTo>
                      <a:pt x="567" y="0"/>
                    </a:moveTo>
                    <a:cubicBezTo>
                      <a:pt x="255" y="0"/>
                      <a:pt x="0" y="241"/>
                      <a:pt x="0" y="553"/>
                    </a:cubicBezTo>
                    <a:cubicBezTo>
                      <a:pt x="0" y="862"/>
                      <a:pt x="255" y="1116"/>
                      <a:pt x="567" y="1116"/>
                    </a:cubicBezTo>
                    <a:cubicBezTo>
                      <a:pt x="862" y="1116"/>
                      <a:pt x="1116" y="862"/>
                      <a:pt x="1116" y="553"/>
                    </a:cubicBezTo>
                    <a:cubicBezTo>
                      <a:pt x="1116" y="241"/>
                      <a:pt x="862"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p:cNvSpPr/>
              <p:nvPr/>
            </p:nvSpPr>
            <p:spPr>
              <a:xfrm>
                <a:off x="4199755" y="803521"/>
                <a:ext cx="131415" cy="130946"/>
              </a:xfrm>
              <a:custGeom>
                <a:avLst/>
                <a:gdLst/>
                <a:ahLst/>
                <a:cxnLst/>
                <a:rect l="l" t="t" r="r" b="b"/>
                <a:pathLst>
                  <a:path w="1120" h="1116" extrusionOk="0">
                    <a:moveTo>
                      <a:pt x="567" y="0"/>
                    </a:moveTo>
                    <a:cubicBezTo>
                      <a:pt x="255" y="0"/>
                      <a:pt x="1" y="254"/>
                      <a:pt x="1" y="563"/>
                    </a:cubicBezTo>
                    <a:cubicBezTo>
                      <a:pt x="1" y="861"/>
                      <a:pt x="255" y="1116"/>
                      <a:pt x="567" y="1116"/>
                    </a:cubicBezTo>
                    <a:cubicBezTo>
                      <a:pt x="866" y="1116"/>
                      <a:pt x="1120" y="861"/>
                      <a:pt x="1120" y="563"/>
                    </a:cubicBezTo>
                    <a:cubicBezTo>
                      <a:pt x="1120" y="254"/>
                      <a:pt x="866"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3" name="Google Shape;1003;p31"/>
          <p:cNvGrpSpPr/>
          <p:nvPr/>
        </p:nvGrpSpPr>
        <p:grpSpPr>
          <a:xfrm>
            <a:off x="6652100" y="3237975"/>
            <a:ext cx="2491800" cy="1905600"/>
            <a:chOff x="6652100" y="3237975"/>
            <a:chExt cx="2491800" cy="1905600"/>
          </a:xfrm>
        </p:grpSpPr>
        <p:sp>
          <p:nvSpPr>
            <p:cNvPr id="1004" name="Google Shape;1004;p31"/>
            <p:cNvSpPr/>
            <p:nvPr/>
          </p:nvSpPr>
          <p:spPr>
            <a:xfrm>
              <a:off x="6652100" y="3237975"/>
              <a:ext cx="2491800" cy="1905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5" name="Google Shape;1005;p31"/>
            <p:cNvGrpSpPr/>
            <p:nvPr/>
          </p:nvGrpSpPr>
          <p:grpSpPr>
            <a:xfrm>
              <a:off x="6946084" y="3490014"/>
              <a:ext cx="1903831" cy="1401522"/>
              <a:chOff x="6986276" y="3490014"/>
              <a:chExt cx="1903831" cy="1401522"/>
            </a:xfrm>
          </p:grpSpPr>
          <p:sp>
            <p:nvSpPr>
              <p:cNvPr id="1006" name="Google Shape;1006;p31"/>
              <p:cNvSpPr/>
              <p:nvPr/>
            </p:nvSpPr>
            <p:spPr>
              <a:xfrm>
                <a:off x="6986276" y="3490014"/>
                <a:ext cx="1903831" cy="1401522"/>
              </a:xfrm>
              <a:custGeom>
                <a:avLst/>
                <a:gdLst/>
                <a:ahLst/>
                <a:cxnLst/>
                <a:rect l="l" t="t" r="r" b="b"/>
                <a:pathLst>
                  <a:path w="15912" h="11714" extrusionOk="0">
                    <a:moveTo>
                      <a:pt x="0" y="1"/>
                    </a:moveTo>
                    <a:lnTo>
                      <a:pt x="0" y="11713"/>
                    </a:lnTo>
                    <a:lnTo>
                      <a:pt x="15911" y="11713"/>
                    </a:lnTo>
                    <a:lnTo>
                      <a:pt x="159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7075892" y="3795946"/>
                <a:ext cx="788118" cy="789657"/>
              </a:xfrm>
              <a:custGeom>
                <a:avLst/>
                <a:gdLst/>
                <a:ahLst/>
                <a:cxnLst/>
                <a:rect l="l" t="t" r="r" b="b"/>
                <a:pathLst>
                  <a:path w="6587" h="6600" extrusionOk="0">
                    <a:moveTo>
                      <a:pt x="3294" y="1"/>
                    </a:moveTo>
                    <a:cubicBezTo>
                      <a:pt x="1469" y="1"/>
                      <a:pt x="1" y="1482"/>
                      <a:pt x="1" y="3307"/>
                    </a:cubicBezTo>
                    <a:cubicBezTo>
                      <a:pt x="1" y="5114"/>
                      <a:pt x="1469" y="6600"/>
                      <a:pt x="3294" y="6600"/>
                    </a:cubicBezTo>
                    <a:cubicBezTo>
                      <a:pt x="5115" y="6600"/>
                      <a:pt x="6586" y="5114"/>
                      <a:pt x="6586" y="3307"/>
                    </a:cubicBezTo>
                    <a:cubicBezTo>
                      <a:pt x="6586" y="1482"/>
                      <a:pt x="5115" y="1"/>
                      <a:pt x="3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p:cNvSpPr/>
              <p:nvPr/>
            </p:nvSpPr>
            <p:spPr>
              <a:xfrm>
                <a:off x="7260150" y="3980199"/>
                <a:ext cx="419604" cy="421270"/>
              </a:xfrm>
              <a:custGeom>
                <a:avLst/>
                <a:gdLst/>
                <a:ahLst/>
                <a:cxnLst/>
                <a:rect l="l" t="t" r="r" b="b"/>
                <a:pathLst>
                  <a:path w="3507" h="3521" extrusionOk="0">
                    <a:moveTo>
                      <a:pt x="1754" y="0"/>
                    </a:moveTo>
                    <a:cubicBezTo>
                      <a:pt x="794" y="0"/>
                      <a:pt x="0" y="790"/>
                      <a:pt x="0" y="1767"/>
                    </a:cubicBezTo>
                    <a:cubicBezTo>
                      <a:pt x="0" y="2727"/>
                      <a:pt x="794" y="3520"/>
                      <a:pt x="1754" y="3520"/>
                    </a:cubicBezTo>
                    <a:cubicBezTo>
                      <a:pt x="2727" y="3520"/>
                      <a:pt x="3507" y="2727"/>
                      <a:pt x="3507" y="1767"/>
                    </a:cubicBezTo>
                    <a:cubicBezTo>
                      <a:pt x="3507" y="790"/>
                      <a:pt x="2727"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1"/>
              <p:cNvSpPr/>
              <p:nvPr/>
            </p:nvSpPr>
            <p:spPr>
              <a:xfrm>
                <a:off x="7146963" y="3868571"/>
                <a:ext cx="645977" cy="644408"/>
              </a:xfrm>
              <a:custGeom>
                <a:avLst/>
                <a:gdLst/>
                <a:ahLst/>
                <a:cxnLst/>
                <a:rect l="l" t="t" r="r" b="b"/>
                <a:pathLst>
                  <a:path w="5399" h="5386" extrusionOk="0">
                    <a:moveTo>
                      <a:pt x="2700" y="340"/>
                    </a:moveTo>
                    <a:cubicBezTo>
                      <a:pt x="3998" y="340"/>
                      <a:pt x="5060" y="1401"/>
                      <a:pt x="5060" y="2700"/>
                    </a:cubicBezTo>
                    <a:cubicBezTo>
                      <a:pt x="5060" y="3999"/>
                      <a:pt x="3998" y="5046"/>
                      <a:pt x="2700" y="5046"/>
                    </a:cubicBezTo>
                    <a:cubicBezTo>
                      <a:pt x="1401" y="5046"/>
                      <a:pt x="339" y="3999"/>
                      <a:pt x="339" y="2700"/>
                    </a:cubicBezTo>
                    <a:cubicBezTo>
                      <a:pt x="339" y="1401"/>
                      <a:pt x="1401" y="340"/>
                      <a:pt x="2700" y="340"/>
                    </a:cubicBezTo>
                    <a:close/>
                    <a:moveTo>
                      <a:pt x="2700" y="1"/>
                    </a:moveTo>
                    <a:cubicBezTo>
                      <a:pt x="1214" y="1"/>
                      <a:pt x="0" y="1201"/>
                      <a:pt x="0" y="2700"/>
                    </a:cubicBezTo>
                    <a:cubicBezTo>
                      <a:pt x="0" y="4182"/>
                      <a:pt x="1214" y="5386"/>
                      <a:pt x="2700" y="5386"/>
                    </a:cubicBezTo>
                    <a:cubicBezTo>
                      <a:pt x="4182" y="5386"/>
                      <a:pt x="5399" y="4182"/>
                      <a:pt x="5399" y="2700"/>
                    </a:cubicBezTo>
                    <a:cubicBezTo>
                      <a:pt x="5399" y="1201"/>
                      <a:pt x="4182"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1"/>
              <p:cNvSpPr/>
              <p:nvPr/>
            </p:nvSpPr>
            <p:spPr>
              <a:xfrm>
                <a:off x="8012373" y="3795946"/>
                <a:ext cx="787998" cy="789657"/>
              </a:xfrm>
              <a:custGeom>
                <a:avLst/>
                <a:gdLst/>
                <a:ahLst/>
                <a:cxnLst/>
                <a:rect l="l" t="t" r="r" b="b"/>
                <a:pathLst>
                  <a:path w="6586" h="6600" extrusionOk="0">
                    <a:moveTo>
                      <a:pt x="3293" y="1"/>
                    </a:moveTo>
                    <a:cubicBezTo>
                      <a:pt x="1472" y="1"/>
                      <a:pt x="0" y="1482"/>
                      <a:pt x="0" y="3307"/>
                    </a:cubicBezTo>
                    <a:cubicBezTo>
                      <a:pt x="0" y="5114"/>
                      <a:pt x="1472" y="6600"/>
                      <a:pt x="3293" y="6600"/>
                    </a:cubicBezTo>
                    <a:cubicBezTo>
                      <a:pt x="5118" y="6600"/>
                      <a:pt x="6586" y="5114"/>
                      <a:pt x="6586" y="3307"/>
                    </a:cubicBezTo>
                    <a:cubicBezTo>
                      <a:pt x="6586" y="1482"/>
                      <a:pt x="5118" y="1"/>
                      <a:pt x="3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8196989" y="3980199"/>
                <a:ext cx="419245" cy="421270"/>
              </a:xfrm>
              <a:custGeom>
                <a:avLst/>
                <a:gdLst/>
                <a:ahLst/>
                <a:cxnLst/>
                <a:rect l="l" t="t" r="r" b="b"/>
                <a:pathLst>
                  <a:path w="3504" h="3521" extrusionOk="0">
                    <a:moveTo>
                      <a:pt x="1750" y="0"/>
                    </a:moveTo>
                    <a:cubicBezTo>
                      <a:pt x="777" y="0"/>
                      <a:pt x="0" y="790"/>
                      <a:pt x="0" y="1767"/>
                    </a:cubicBezTo>
                    <a:cubicBezTo>
                      <a:pt x="0" y="2727"/>
                      <a:pt x="777" y="3520"/>
                      <a:pt x="1750" y="3520"/>
                    </a:cubicBezTo>
                    <a:cubicBezTo>
                      <a:pt x="2713" y="3520"/>
                      <a:pt x="3503" y="2727"/>
                      <a:pt x="3503" y="1767"/>
                    </a:cubicBezTo>
                    <a:cubicBezTo>
                      <a:pt x="3503" y="790"/>
                      <a:pt x="2713" y="0"/>
                      <a:pt x="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p:cNvSpPr/>
              <p:nvPr/>
            </p:nvSpPr>
            <p:spPr>
              <a:xfrm>
                <a:off x="8083324" y="3868571"/>
                <a:ext cx="646096" cy="644408"/>
              </a:xfrm>
              <a:custGeom>
                <a:avLst/>
                <a:gdLst/>
                <a:ahLst/>
                <a:cxnLst/>
                <a:rect l="l" t="t" r="r" b="b"/>
                <a:pathLst>
                  <a:path w="5400" h="5386" extrusionOk="0">
                    <a:moveTo>
                      <a:pt x="2700" y="340"/>
                    </a:moveTo>
                    <a:cubicBezTo>
                      <a:pt x="4002" y="340"/>
                      <a:pt x="5060" y="1401"/>
                      <a:pt x="5060" y="2700"/>
                    </a:cubicBezTo>
                    <a:cubicBezTo>
                      <a:pt x="5060" y="3999"/>
                      <a:pt x="4002" y="5046"/>
                      <a:pt x="2700" y="5046"/>
                    </a:cubicBezTo>
                    <a:cubicBezTo>
                      <a:pt x="1401" y="5046"/>
                      <a:pt x="340" y="3999"/>
                      <a:pt x="340" y="2700"/>
                    </a:cubicBezTo>
                    <a:cubicBezTo>
                      <a:pt x="340" y="1401"/>
                      <a:pt x="1401" y="340"/>
                      <a:pt x="2700" y="340"/>
                    </a:cubicBezTo>
                    <a:close/>
                    <a:moveTo>
                      <a:pt x="2700" y="1"/>
                    </a:moveTo>
                    <a:cubicBezTo>
                      <a:pt x="1218" y="1"/>
                      <a:pt x="1" y="1201"/>
                      <a:pt x="1" y="2700"/>
                    </a:cubicBezTo>
                    <a:cubicBezTo>
                      <a:pt x="1" y="4182"/>
                      <a:pt x="1218" y="5386"/>
                      <a:pt x="2700" y="5386"/>
                    </a:cubicBezTo>
                    <a:cubicBezTo>
                      <a:pt x="4186" y="5386"/>
                      <a:pt x="5400" y="4182"/>
                      <a:pt x="5400" y="2700"/>
                    </a:cubicBezTo>
                    <a:cubicBezTo>
                      <a:pt x="5400" y="1201"/>
                      <a:pt x="4186"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7143733" y="4604148"/>
                <a:ext cx="138432" cy="138429"/>
              </a:xfrm>
              <a:custGeom>
                <a:avLst/>
                <a:gdLst/>
                <a:ahLst/>
                <a:cxnLst/>
                <a:rect l="l" t="t" r="r" b="b"/>
                <a:pathLst>
                  <a:path w="1157" h="1157" extrusionOk="0">
                    <a:moveTo>
                      <a:pt x="580" y="1"/>
                    </a:moveTo>
                    <a:cubicBezTo>
                      <a:pt x="254" y="1"/>
                      <a:pt x="0" y="255"/>
                      <a:pt x="0" y="577"/>
                    </a:cubicBezTo>
                    <a:cubicBezTo>
                      <a:pt x="0" y="889"/>
                      <a:pt x="254" y="1157"/>
                      <a:pt x="580" y="1157"/>
                    </a:cubicBezTo>
                    <a:cubicBezTo>
                      <a:pt x="889" y="1157"/>
                      <a:pt x="1157" y="889"/>
                      <a:pt x="1157" y="577"/>
                    </a:cubicBezTo>
                    <a:cubicBezTo>
                      <a:pt x="1157" y="255"/>
                      <a:pt x="889"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a:off x="8594219" y="4604148"/>
                <a:ext cx="138432" cy="138429"/>
              </a:xfrm>
              <a:custGeom>
                <a:avLst/>
                <a:gdLst/>
                <a:ahLst/>
                <a:cxnLst/>
                <a:rect l="l" t="t" r="r" b="b"/>
                <a:pathLst>
                  <a:path w="1157" h="1157" extrusionOk="0">
                    <a:moveTo>
                      <a:pt x="580" y="1"/>
                    </a:moveTo>
                    <a:cubicBezTo>
                      <a:pt x="268" y="1"/>
                      <a:pt x="0" y="255"/>
                      <a:pt x="0" y="577"/>
                    </a:cubicBezTo>
                    <a:cubicBezTo>
                      <a:pt x="0" y="889"/>
                      <a:pt x="268" y="1157"/>
                      <a:pt x="580" y="1157"/>
                    </a:cubicBezTo>
                    <a:cubicBezTo>
                      <a:pt x="902" y="1157"/>
                      <a:pt x="1157" y="889"/>
                      <a:pt x="1157" y="577"/>
                    </a:cubicBezTo>
                    <a:cubicBezTo>
                      <a:pt x="1157" y="255"/>
                      <a:pt x="902"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a:off x="7143733" y="3667328"/>
                <a:ext cx="138432" cy="137233"/>
              </a:xfrm>
              <a:custGeom>
                <a:avLst/>
                <a:gdLst/>
                <a:ahLst/>
                <a:cxnLst/>
                <a:rect l="l" t="t" r="r" b="b"/>
                <a:pathLst>
                  <a:path w="1157" h="1147" extrusionOk="0">
                    <a:moveTo>
                      <a:pt x="580" y="1"/>
                    </a:moveTo>
                    <a:cubicBezTo>
                      <a:pt x="254" y="1"/>
                      <a:pt x="0" y="255"/>
                      <a:pt x="0" y="567"/>
                    </a:cubicBezTo>
                    <a:cubicBezTo>
                      <a:pt x="0" y="892"/>
                      <a:pt x="254" y="1147"/>
                      <a:pt x="580" y="1147"/>
                    </a:cubicBezTo>
                    <a:cubicBezTo>
                      <a:pt x="889" y="1147"/>
                      <a:pt x="1157" y="892"/>
                      <a:pt x="1157" y="567"/>
                    </a:cubicBezTo>
                    <a:cubicBezTo>
                      <a:pt x="1157" y="255"/>
                      <a:pt x="889"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a:off x="8594219" y="3667328"/>
                <a:ext cx="138432" cy="137233"/>
              </a:xfrm>
              <a:custGeom>
                <a:avLst/>
                <a:gdLst/>
                <a:ahLst/>
                <a:cxnLst/>
                <a:rect l="l" t="t" r="r" b="b"/>
                <a:pathLst>
                  <a:path w="1157" h="1147" extrusionOk="0">
                    <a:moveTo>
                      <a:pt x="580" y="1"/>
                    </a:moveTo>
                    <a:cubicBezTo>
                      <a:pt x="268" y="1"/>
                      <a:pt x="0" y="255"/>
                      <a:pt x="0" y="567"/>
                    </a:cubicBezTo>
                    <a:cubicBezTo>
                      <a:pt x="0" y="892"/>
                      <a:pt x="268" y="1147"/>
                      <a:pt x="580" y="1147"/>
                    </a:cubicBezTo>
                    <a:cubicBezTo>
                      <a:pt x="902" y="1147"/>
                      <a:pt x="1157" y="892"/>
                      <a:pt x="1157" y="567"/>
                    </a:cubicBezTo>
                    <a:cubicBezTo>
                      <a:pt x="1157" y="255"/>
                      <a:pt x="902"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Title 9">
            <a:extLst>
              <a:ext uri="{FF2B5EF4-FFF2-40B4-BE49-F238E27FC236}">
                <a16:creationId xmlns:a16="http://schemas.microsoft.com/office/drawing/2014/main" id="{4E43D755-DE5E-3CA9-7DCC-B9E5C0FCF6CB}"/>
              </a:ext>
            </a:extLst>
          </p:cNvPr>
          <p:cNvSpPr>
            <a:spLocks noGrp="1"/>
          </p:cNvSpPr>
          <p:nvPr>
            <p:ph type="title"/>
          </p:nvPr>
        </p:nvSpPr>
        <p:spPr>
          <a:xfrm>
            <a:off x="483268" y="2055104"/>
            <a:ext cx="4575303" cy="1516310"/>
          </a:xfrm>
        </p:spPr>
        <p:txBody>
          <a:bodyPr/>
          <a:lstStyle/>
          <a:p>
            <a:r>
              <a:rPr lang="en-US" sz="6000" dirty="0"/>
              <a:t>OBJECTIVES</a:t>
            </a:r>
          </a:p>
        </p:txBody>
      </p:sp>
      <p:pic>
        <p:nvPicPr>
          <p:cNvPr id="18" name="Picture 17">
            <a:extLst>
              <a:ext uri="{FF2B5EF4-FFF2-40B4-BE49-F238E27FC236}">
                <a16:creationId xmlns:a16="http://schemas.microsoft.com/office/drawing/2014/main" id="{4672EE4F-1ADA-25D4-9AFC-3E3A058D9320}"/>
              </a:ext>
            </a:extLst>
          </p:cNvPr>
          <p:cNvPicPr>
            <a:picLocks noChangeAspect="1"/>
          </p:cNvPicPr>
          <p:nvPr/>
        </p:nvPicPr>
        <p:blipFill>
          <a:blip r:embed="rId4"/>
          <a:stretch>
            <a:fillRect/>
          </a:stretch>
        </p:blipFill>
        <p:spPr>
          <a:xfrm>
            <a:off x="166037" y="1302488"/>
            <a:ext cx="1444877" cy="17131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7" name="Google Shape;1127;p35"/>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 OBJECTIVES</a:t>
            </a:r>
            <a:endParaRPr dirty="0"/>
          </a:p>
        </p:txBody>
      </p:sp>
      <p:sp>
        <p:nvSpPr>
          <p:cNvPr id="1141" name="Google Shape;1141;p35"/>
          <p:cNvSpPr/>
          <p:nvPr/>
        </p:nvSpPr>
        <p:spPr>
          <a:xfrm>
            <a:off x="3166571" y="619025"/>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TextBox 22">
            <a:extLst>
              <a:ext uri="{FF2B5EF4-FFF2-40B4-BE49-F238E27FC236}">
                <a16:creationId xmlns:a16="http://schemas.microsoft.com/office/drawing/2014/main" id="{7181301C-A64E-7D90-E478-14DD8A0787E3}"/>
              </a:ext>
            </a:extLst>
          </p:cNvPr>
          <p:cNvSpPr txBox="1"/>
          <p:nvPr/>
        </p:nvSpPr>
        <p:spPr>
          <a:xfrm>
            <a:off x="1413066" y="1147120"/>
            <a:ext cx="7017834" cy="3734356"/>
          </a:xfrm>
          <a:prstGeom prst="rect">
            <a:avLst/>
          </a:prstGeom>
          <a:noFill/>
        </p:spPr>
        <p:txBody>
          <a:bodyPr wrap="square">
            <a:spAutoFit/>
          </a:bodyPr>
          <a:lstStyle/>
          <a:p>
            <a:pPr marL="285750" marR="0" lvl="0" indent="-285750">
              <a:lnSpc>
                <a:spcPct val="150000"/>
              </a:lnSpc>
              <a:spcBef>
                <a:spcPts val="0"/>
              </a:spcBef>
              <a:spcAft>
                <a:spcPts val="0"/>
              </a:spcAft>
              <a:buClr>
                <a:schemeClr val="bg1"/>
              </a:buClr>
              <a:buFont typeface="Arial" panose="020B0604020202020204" pitchFamily="34" charset="0"/>
              <a:buChar char="•"/>
              <a:tabLst>
                <a:tab pos="914400" algn="l"/>
              </a:tabLst>
            </a:pPr>
            <a:r>
              <a:rPr lang="en-US" sz="2000" dirty="0">
                <a:effectLst/>
                <a:latin typeface="Albert Sans" panose="020B0604020202020204" charset="0"/>
                <a:ea typeface="Times New Roman" panose="02020603050405020304" pitchFamily="18" charset="0"/>
                <a:cs typeface="Arial" panose="020B0604020202020204" pitchFamily="34" charset="0"/>
              </a:rPr>
              <a:t>To provide a user-friendly search .</a:t>
            </a:r>
          </a:p>
          <a:p>
            <a:pPr marL="285750" marR="0" lvl="0" indent="-285750">
              <a:lnSpc>
                <a:spcPct val="150000"/>
              </a:lnSpc>
              <a:spcBef>
                <a:spcPts val="0"/>
              </a:spcBef>
              <a:spcAft>
                <a:spcPts val="0"/>
              </a:spcAft>
              <a:buClr>
                <a:schemeClr val="bg1"/>
              </a:buClr>
              <a:buFont typeface="Arial" panose="020B0604020202020204" pitchFamily="34" charset="0"/>
              <a:buChar char="•"/>
              <a:tabLst>
                <a:tab pos="914400" algn="l"/>
              </a:tabLst>
            </a:pPr>
            <a:r>
              <a:rPr lang="en-US" sz="2000" dirty="0">
                <a:effectLst/>
                <a:latin typeface="Albert Sans" panose="020B0604020202020204" charset="0"/>
                <a:ea typeface="Times New Roman" panose="02020603050405020304" pitchFamily="18" charset="0"/>
                <a:cs typeface="Arial" panose="020B0604020202020204" pitchFamily="34" charset="0"/>
              </a:rPr>
              <a:t>To maintain records of music tracks and their details.</a:t>
            </a:r>
            <a:endParaRPr lang="en-US" dirty="0">
              <a:effectLst/>
              <a:latin typeface="Albert Sans" panose="020B0604020202020204" charset="0"/>
              <a:ea typeface="Calibri" panose="020F0502020204030204" pitchFamily="34" charset="0"/>
              <a:cs typeface="Arial" panose="020B0604020202020204" pitchFamily="34" charset="0"/>
            </a:endParaRPr>
          </a:p>
          <a:p>
            <a:pPr marL="285750" marR="0" lvl="0" indent="-285750">
              <a:lnSpc>
                <a:spcPct val="150000"/>
              </a:lnSpc>
              <a:spcBef>
                <a:spcPts val="0"/>
              </a:spcBef>
              <a:spcAft>
                <a:spcPts val="0"/>
              </a:spcAft>
              <a:buClr>
                <a:schemeClr val="bg1"/>
              </a:buClr>
              <a:buFont typeface="Arial" panose="020B0604020202020204" pitchFamily="34" charset="0"/>
              <a:buChar char="•"/>
              <a:tabLst>
                <a:tab pos="914400" algn="l"/>
              </a:tabLst>
            </a:pPr>
            <a:r>
              <a:rPr lang="en-US" sz="2000" dirty="0">
                <a:effectLst/>
                <a:latin typeface="Albert Sans" panose="020B0604020202020204" charset="0"/>
                <a:ea typeface="Times New Roman" panose="02020603050405020304" pitchFamily="18" charset="0"/>
                <a:cs typeface="Arial" panose="020B0604020202020204" pitchFamily="34" charset="0"/>
              </a:rPr>
              <a:t>To provide comprehensive song information, enhancing the listening experience.</a:t>
            </a:r>
            <a:endParaRPr lang="en-US" dirty="0">
              <a:effectLst/>
              <a:latin typeface="Albert Sans" panose="020B0604020202020204" charset="0"/>
              <a:ea typeface="Calibri" panose="020F0502020204030204" pitchFamily="34" charset="0"/>
              <a:cs typeface="Arial" panose="020B0604020202020204" pitchFamily="34" charset="0"/>
            </a:endParaRPr>
          </a:p>
          <a:p>
            <a:pPr marL="285750" marR="0" lvl="0" indent="-285750">
              <a:lnSpc>
                <a:spcPct val="150000"/>
              </a:lnSpc>
              <a:spcBef>
                <a:spcPts val="0"/>
              </a:spcBef>
              <a:spcAft>
                <a:spcPts val="0"/>
              </a:spcAft>
              <a:buClr>
                <a:schemeClr val="bg1"/>
              </a:buClr>
              <a:buFont typeface="Arial" panose="020B0604020202020204" pitchFamily="34" charset="0"/>
              <a:buChar char="•"/>
              <a:tabLst>
                <a:tab pos="914400" algn="l"/>
              </a:tabLst>
            </a:pPr>
            <a:r>
              <a:rPr lang="en-US" sz="2000" dirty="0">
                <a:effectLst/>
                <a:latin typeface="Albert Sans" panose="020B0604020202020204" charset="0"/>
                <a:ea typeface="Times New Roman" panose="02020603050405020304" pitchFamily="18" charset="0"/>
                <a:cs typeface="Arial" panose="020B0604020202020204" pitchFamily="34" charset="0"/>
              </a:rPr>
              <a:t>To seamlessly log daily music interactions, ensuring accessibility and clarity.</a:t>
            </a:r>
            <a:endParaRPr lang="en-US" dirty="0">
              <a:effectLst/>
              <a:latin typeface="Albert Sans" panose="020B0604020202020204" charset="0"/>
              <a:ea typeface="Calibri" panose="020F0502020204030204" pitchFamily="34" charset="0"/>
              <a:cs typeface="Arial" panose="020B0604020202020204" pitchFamily="34" charset="0"/>
            </a:endParaRPr>
          </a:p>
          <a:p>
            <a:pPr marL="285750" marR="0" lvl="0" indent="-285750">
              <a:lnSpc>
                <a:spcPct val="150000"/>
              </a:lnSpc>
              <a:spcBef>
                <a:spcPts val="0"/>
              </a:spcBef>
              <a:spcAft>
                <a:spcPts val="0"/>
              </a:spcAft>
              <a:buClr>
                <a:schemeClr val="bg1"/>
              </a:buClr>
              <a:buFont typeface="Arial" panose="020B0604020202020204" pitchFamily="34" charset="0"/>
              <a:buChar char="•"/>
              <a:tabLst>
                <a:tab pos="914400" algn="l"/>
              </a:tabLst>
            </a:pPr>
            <a:r>
              <a:rPr lang="en-US" sz="2000" dirty="0">
                <a:effectLst/>
                <a:latin typeface="Albert Sans" panose="020B0604020202020204" charset="0"/>
                <a:ea typeface="Times New Roman" panose="02020603050405020304" pitchFamily="18" charset="0"/>
                <a:cs typeface="Arial" panose="020B0604020202020204" pitchFamily="34" charset="0"/>
              </a:rPr>
              <a:t>To maintain organized records of songs, artists, albums, and playlists.</a:t>
            </a:r>
            <a:endParaRPr lang="en-US" dirty="0">
              <a:effectLst/>
              <a:latin typeface="Albert Sans" panose="020B0604020202020204" charset="0"/>
              <a:ea typeface="Calibri" panose="020F0502020204030204" pitchFamily="34" charset="0"/>
              <a:cs typeface="Arial" panose="020B0604020202020204" pitchFamily="34" charset="0"/>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38"/>
          <p:cNvSpPr txBox="1">
            <a:spLocks noGrp="1"/>
          </p:cNvSpPr>
          <p:nvPr>
            <p:ph type="title"/>
          </p:nvPr>
        </p:nvSpPr>
        <p:spPr>
          <a:xfrm>
            <a:off x="4170479" y="1228626"/>
            <a:ext cx="4260300" cy="16400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a:t>3</a:t>
            </a:r>
            <a:endParaRPr sz="6000" dirty="0"/>
          </a:p>
        </p:txBody>
      </p:sp>
      <p:sp>
        <p:nvSpPr>
          <p:cNvPr id="1225" name="Google Shape;1225;p38"/>
          <p:cNvSpPr txBox="1">
            <a:spLocks noGrp="1"/>
          </p:cNvSpPr>
          <p:nvPr>
            <p:ph type="subTitle" idx="1"/>
          </p:nvPr>
        </p:nvSpPr>
        <p:spPr>
          <a:xfrm>
            <a:off x="4170475" y="2737575"/>
            <a:ext cx="4260300" cy="4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latin typeface="Anton" pitchFamily="2" charset="0"/>
              </a:rPr>
              <a:t>FEATURES</a:t>
            </a:r>
            <a:endParaRPr sz="6000" dirty="0">
              <a:latin typeface="Anton" pitchFamily="2" charset="0"/>
            </a:endParaRPr>
          </a:p>
        </p:txBody>
      </p:sp>
      <p:grpSp>
        <p:nvGrpSpPr>
          <p:cNvPr id="1227" name="Google Shape;1227;p38"/>
          <p:cNvGrpSpPr/>
          <p:nvPr/>
        </p:nvGrpSpPr>
        <p:grpSpPr>
          <a:xfrm>
            <a:off x="969300" y="0"/>
            <a:ext cx="2357700" cy="3055307"/>
            <a:chOff x="6786300" y="0"/>
            <a:chExt cx="2357700" cy="3048600"/>
          </a:xfrm>
        </p:grpSpPr>
        <p:sp>
          <p:nvSpPr>
            <p:cNvPr id="1228" name="Google Shape;1228;p38"/>
            <p:cNvSpPr/>
            <p:nvPr/>
          </p:nvSpPr>
          <p:spPr>
            <a:xfrm>
              <a:off x="6786300" y="0"/>
              <a:ext cx="2357700" cy="304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9" name="Google Shape;1229;p38"/>
            <p:cNvGrpSpPr/>
            <p:nvPr/>
          </p:nvGrpSpPr>
          <p:grpSpPr>
            <a:xfrm>
              <a:off x="7049393" y="266965"/>
              <a:ext cx="1831514" cy="2559312"/>
              <a:chOff x="7049393" y="266965"/>
              <a:chExt cx="1831514" cy="2559312"/>
            </a:xfrm>
          </p:grpSpPr>
          <p:sp>
            <p:nvSpPr>
              <p:cNvPr id="1230" name="Google Shape;1230;p38"/>
              <p:cNvSpPr/>
              <p:nvPr/>
            </p:nvSpPr>
            <p:spPr>
              <a:xfrm>
                <a:off x="7049393" y="2680177"/>
                <a:ext cx="147143" cy="146100"/>
              </a:xfrm>
              <a:custGeom>
                <a:avLst/>
                <a:gdLst/>
                <a:ahLst/>
                <a:cxnLst/>
                <a:rect l="l" t="t" r="r" b="b"/>
                <a:pathLst>
                  <a:path w="1411" h="1401" extrusionOk="0">
                    <a:moveTo>
                      <a:pt x="706" y="0"/>
                    </a:moveTo>
                    <a:cubicBezTo>
                      <a:pt x="322" y="0"/>
                      <a:pt x="0" y="312"/>
                      <a:pt x="0" y="706"/>
                    </a:cubicBezTo>
                    <a:cubicBezTo>
                      <a:pt x="0" y="1089"/>
                      <a:pt x="322" y="1401"/>
                      <a:pt x="706" y="1401"/>
                    </a:cubicBezTo>
                    <a:cubicBezTo>
                      <a:pt x="1102" y="1401"/>
                      <a:pt x="1411" y="1089"/>
                      <a:pt x="1411" y="706"/>
                    </a:cubicBezTo>
                    <a:cubicBezTo>
                      <a:pt x="1411" y="312"/>
                      <a:pt x="1102"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8734807" y="2680177"/>
                <a:ext cx="146100" cy="146100"/>
              </a:xfrm>
              <a:custGeom>
                <a:avLst/>
                <a:gdLst/>
                <a:ahLst/>
                <a:cxnLst/>
                <a:rect l="l" t="t" r="r" b="b"/>
                <a:pathLst>
                  <a:path w="1401" h="1401" extrusionOk="0">
                    <a:moveTo>
                      <a:pt x="709" y="0"/>
                    </a:moveTo>
                    <a:cubicBezTo>
                      <a:pt x="312" y="0"/>
                      <a:pt x="0" y="312"/>
                      <a:pt x="0" y="706"/>
                    </a:cubicBezTo>
                    <a:cubicBezTo>
                      <a:pt x="0" y="1089"/>
                      <a:pt x="312" y="1401"/>
                      <a:pt x="709" y="1401"/>
                    </a:cubicBezTo>
                    <a:cubicBezTo>
                      <a:pt x="1089" y="1401"/>
                      <a:pt x="1401" y="1089"/>
                      <a:pt x="1401" y="706"/>
                    </a:cubicBezTo>
                    <a:cubicBezTo>
                      <a:pt x="1401" y="312"/>
                      <a:pt x="1089"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7049393" y="266965"/>
                <a:ext cx="147143" cy="147247"/>
              </a:xfrm>
              <a:custGeom>
                <a:avLst/>
                <a:gdLst/>
                <a:ahLst/>
                <a:cxnLst/>
                <a:rect l="l" t="t" r="r" b="b"/>
                <a:pathLst>
                  <a:path w="1411" h="1412" extrusionOk="0">
                    <a:moveTo>
                      <a:pt x="706" y="1"/>
                    </a:moveTo>
                    <a:cubicBezTo>
                      <a:pt x="322" y="1"/>
                      <a:pt x="0" y="323"/>
                      <a:pt x="0" y="706"/>
                    </a:cubicBezTo>
                    <a:cubicBezTo>
                      <a:pt x="0" y="1103"/>
                      <a:pt x="322" y="1411"/>
                      <a:pt x="706" y="1411"/>
                    </a:cubicBezTo>
                    <a:cubicBezTo>
                      <a:pt x="1102" y="1411"/>
                      <a:pt x="1411" y="1103"/>
                      <a:pt x="1411" y="706"/>
                    </a:cubicBezTo>
                    <a:cubicBezTo>
                      <a:pt x="1411" y="323"/>
                      <a:pt x="1102"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8734807" y="266965"/>
                <a:ext cx="146100" cy="147247"/>
              </a:xfrm>
              <a:custGeom>
                <a:avLst/>
                <a:gdLst/>
                <a:ahLst/>
                <a:cxnLst/>
                <a:rect l="l" t="t" r="r" b="b"/>
                <a:pathLst>
                  <a:path w="1401" h="1412" extrusionOk="0">
                    <a:moveTo>
                      <a:pt x="709" y="1"/>
                    </a:moveTo>
                    <a:cubicBezTo>
                      <a:pt x="312" y="1"/>
                      <a:pt x="0" y="323"/>
                      <a:pt x="0" y="706"/>
                    </a:cubicBezTo>
                    <a:cubicBezTo>
                      <a:pt x="0" y="1103"/>
                      <a:pt x="312" y="1411"/>
                      <a:pt x="709" y="1411"/>
                    </a:cubicBezTo>
                    <a:cubicBezTo>
                      <a:pt x="1089" y="1411"/>
                      <a:pt x="1401" y="1103"/>
                      <a:pt x="1401" y="706"/>
                    </a:cubicBezTo>
                    <a:cubicBezTo>
                      <a:pt x="1401" y="323"/>
                      <a:pt x="1089"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7049393" y="583341"/>
                <a:ext cx="838223" cy="837180"/>
              </a:xfrm>
              <a:custGeom>
                <a:avLst/>
                <a:gdLst/>
                <a:ahLst/>
                <a:cxnLst/>
                <a:rect l="l" t="t" r="r" b="b"/>
                <a:pathLst>
                  <a:path w="8038" h="8028" extrusionOk="0">
                    <a:moveTo>
                      <a:pt x="4025" y="0"/>
                    </a:moveTo>
                    <a:cubicBezTo>
                      <a:pt x="1808" y="0"/>
                      <a:pt x="0" y="1794"/>
                      <a:pt x="0" y="4015"/>
                    </a:cubicBezTo>
                    <a:cubicBezTo>
                      <a:pt x="0" y="6233"/>
                      <a:pt x="1808" y="8027"/>
                      <a:pt x="4025" y="8027"/>
                    </a:cubicBezTo>
                    <a:cubicBezTo>
                      <a:pt x="6243" y="8027"/>
                      <a:pt x="8037" y="6233"/>
                      <a:pt x="8037" y="4015"/>
                    </a:cubicBezTo>
                    <a:cubicBezTo>
                      <a:pt x="8037" y="1794"/>
                      <a:pt x="6243" y="0"/>
                      <a:pt x="4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7245236" y="779183"/>
                <a:ext cx="446433" cy="446746"/>
              </a:xfrm>
              <a:custGeom>
                <a:avLst/>
                <a:gdLst/>
                <a:ahLst/>
                <a:cxnLst/>
                <a:rect l="l" t="t" r="r" b="b"/>
                <a:pathLst>
                  <a:path w="4281" h="4284" extrusionOk="0">
                    <a:moveTo>
                      <a:pt x="2147" y="1"/>
                    </a:moveTo>
                    <a:cubicBezTo>
                      <a:pt x="961" y="1"/>
                      <a:pt x="1" y="964"/>
                      <a:pt x="1" y="2137"/>
                    </a:cubicBezTo>
                    <a:cubicBezTo>
                      <a:pt x="1" y="3324"/>
                      <a:pt x="961" y="4284"/>
                      <a:pt x="2147" y="4284"/>
                    </a:cubicBezTo>
                    <a:cubicBezTo>
                      <a:pt x="3321" y="4284"/>
                      <a:pt x="4280" y="3324"/>
                      <a:pt x="4280" y="2137"/>
                    </a:cubicBezTo>
                    <a:cubicBezTo>
                      <a:pt x="4280" y="964"/>
                      <a:pt x="3321"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7137721" y="670312"/>
                <a:ext cx="663237" cy="663132"/>
              </a:xfrm>
              <a:custGeom>
                <a:avLst/>
                <a:gdLst/>
                <a:ahLst/>
                <a:cxnLst/>
                <a:rect l="l" t="t" r="r" b="b"/>
                <a:pathLst>
                  <a:path w="6360" h="6359" extrusionOk="0">
                    <a:moveTo>
                      <a:pt x="3178" y="197"/>
                    </a:moveTo>
                    <a:cubicBezTo>
                      <a:pt x="4816" y="197"/>
                      <a:pt x="6159" y="1540"/>
                      <a:pt x="6159" y="3181"/>
                    </a:cubicBezTo>
                    <a:cubicBezTo>
                      <a:pt x="6159" y="4833"/>
                      <a:pt x="4816" y="6162"/>
                      <a:pt x="3178" y="6162"/>
                    </a:cubicBezTo>
                    <a:cubicBezTo>
                      <a:pt x="1527" y="6162"/>
                      <a:pt x="198" y="4833"/>
                      <a:pt x="198" y="3181"/>
                    </a:cubicBezTo>
                    <a:cubicBezTo>
                      <a:pt x="198" y="1540"/>
                      <a:pt x="1527" y="197"/>
                      <a:pt x="3178" y="197"/>
                    </a:cubicBezTo>
                    <a:close/>
                    <a:moveTo>
                      <a:pt x="3178" y="1"/>
                    </a:moveTo>
                    <a:cubicBezTo>
                      <a:pt x="1425" y="1"/>
                      <a:pt x="1" y="1428"/>
                      <a:pt x="1" y="3181"/>
                    </a:cubicBezTo>
                    <a:cubicBezTo>
                      <a:pt x="1" y="4931"/>
                      <a:pt x="1425" y="6359"/>
                      <a:pt x="3178" y="6359"/>
                    </a:cubicBezTo>
                    <a:cubicBezTo>
                      <a:pt x="4932" y="6359"/>
                      <a:pt x="6359" y="4931"/>
                      <a:pt x="6359" y="3181"/>
                    </a:cubicBezTo>
                    <a:cubicBezTo>
                      <a:pt x="6359" y="1428"/>
                      <a:pt x="4932"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8043727" y="583341"/>
                <a:ext cx="837180" cy="837180"/>
              </a:xfrm>
              <a:custGeom>
                <a:avLst/>
                <a:gdLst/>
                <a:ahLst/>
                <a:cxnLst/>
                <a:rect l="l" t="t" r="r" b="b"/>
                <a:pathLst>
                  <a:path w="8028" h="8028" extrusionOk="0">
                    <a:moveTo>
                      <a:pt x="4013" y="0"/>
                    </a:moveTo>
                    <a:cubicBezTo>
                      <a:pt x="1795" y="0"/>
                      <a:pt x="1" y="1794"/>
                      <a:pt x="1" y="4015"/>
                    </a:cubicBezTo>
                    <a:cubicBezTo>
                      <a:pt x="1" y="6233"/>
                      <a:pt x="1795" y="8027"/>
                      <a:pt x="4013" y="8027"/>
                    </a:cubicBezTo>
                    <a:cubicBezTo>
                      <a:pt x="6234" y="8027"/>
                      <a:pt x="8028" y="6233"/>
                      <a:pt x="8028" y="4015"/>
                    </a:cubicBezTo>
                    <a:cubicBezTo>
                      <a:pt x="8028" y="1794"/>
                      <a:pt x="6234" y="0"/>
                      <a:pt x="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8239674" y="779183"/>
                <a:ext cx="446746" cy="446746"/>
              </a:xfrm>
              <a:custGeom>
                <a:avLst/>
                <a:gdLst/>
                <a:ahLst/>
                <a:cxnLst/>
                <a:rect l="l" t="t" r="r" b="b"/>
                <a:pathLst>
                  <a:path w="4284" h="4284" extrusionOk="0">
                    <a:moveTo>
                      <a:pt x="2134" y="1"/>
                    </a:moveTo>
                    <a:cubicBezTo>
                      <a:pt x="964" y="1"/>
                      <a:pt x="1" y="964"/>
                      <a:pt x="1" y="2137"/>
                    </a:cubicBezTo>
                    <a:cubicBezTo>
                      <a:pt x="1" y="3324"/>
                      <a:pt x="964" y="4284"/>
                      <a:pt x="2134" y="4284"/>
                    </a:cubicBezTo>
                    <a:cubicBezTo>
                      <a:pt x="3320" y="4284"/>
                      <a:pt x="4284" y="3324"/>
                      <a:pt x="4284" y="2137"/>
                    </a:cubicBezTo>
                    <a:cubicBezTo>
                      <a:pt x="4284" y="964"/>
                      <a:pt x="3320" y="1"/>
                      <a:pt x="2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8130803" y="670312"/>
                <a:ext cx="663132" cy="663132"/>
              </a:xfrm>
              <a:custGeom>
                <a:avLst/>
                <a:gdLst/>
                <a:ahLst/>
                <a:cxnLst/>
                <a:rect l="l" t="t" r="r" b="b"/>
                <a:pathLst>
                  <a:path w="6359" h="6359" extrusionOk="0">
                    <a:moveTo>
                      <a:pt x="3178" y="197"/>
                    </a:moveTo>
                    <a:cubicBezTo>
                      <a:pt x="4819" y="197"/>
                      <a:pt x="6162" y="1540"/>
                      <a:pt x="6162" y="3181"/>
                    </a:cubicBezTo>
                    <a:cubicBezTo>
                      <a:pt x="6162" y="4833"/>
                      <a:pt x="4819" y="6162"/>
                      <a:pt x="3178" y="6162"/>
                    </a:cubicBezTo>
                    <a:cubicBezTo>
                      <a:pt x="1540" y="6162"/>
                      <a:pt x="197" y="4833"/>
                      <a:pt x="197" y="3181"/>
                    </a:cubicBezTo>
                    <a:cubicBezTo>
                      <a:pt x="197" y="1540"/>
                      <a:pt x="1540" y="197"/>
                      <a:pt x="3178" y="197"/>
                    </a:cubicBezTo>
                    <a:close/>
                    <a:moveTo>
                      <a:pt x="3178" y="1"/>
                    </a:moveTo>
                    <a:cubicBezTo>
                      <a:pt x="1428" y="1"/>
                      <a:pt x="0" y="1428"/>
                      <a:pt x="0" y="3181"/>
                    </a:cubicBezTo>
                    <a:cubicBezTo>
                      <a:pt x="0" y="4931"/>
                      <a:pt x="1428" y="6359"/>
                      <a:pt x="3178" y="6359"/>
                    </a:cubicBezTo>
                    <a:cubicBezTo>
                      <a:pt x="4931" y="6359"/>
                      <a:pt x="6358" y="4931"/>
                      <a:pt x="6358" y="3181"/>
                    </a:cubicBezTo>
                    <a:cubicBezTo>
                      <a:pt x="6358" y="1428"/>
                      <a:pt x="4931"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7228968"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7458911"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7688749"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7918588"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8148426"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8378265"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8608208"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7228968"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7458911"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7688749"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7918588"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8148426"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8378265"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8608208"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7228968"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7458911"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7688749"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7918588"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a:off x="8148426"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a:off x="8378265"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a:off x="8608208"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a:off x="7228968"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7458911"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7688749"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7918588"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8"/>
              <p:cNvSpPr/>
              <p:nvPr/>
            </p:nvSpPr>
            <p:spPr>
              <a:xfrm>
                <a:off x="8148426"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8"/>
              <p:cNvSpPr/>
              <p:nvPr/>
            </p:nvSpPr>
            <p:spPr>
              <a:xfrm>
                <a:off x="8378265"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a:off x="8608208"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8" name="Google Shape;1268;p38"/>
          <p:cNvGrpSpPr/>
          <p:nvPr/>
        </p:nvGrpSpPr>
        <p:grpSpPr>
          <a:xfrm>
            <a:off x="969300" y="3055306"/>
            <a:ext cx="2357775" cy="2088187"/>
            <a:chOff x="0" y="2756925"/>
            <a:chExt cx="2694600" cy="2386500"/>
          </a:xfrm>
        </p:grpSpPr>
        <p:sp>
          <p:nvSpPr>
            <p:cNvPr id="1269" name="Google Shape;1269;p38"/>
            <p:cNvSpPr/>
            <p:nvPr/>
          </p:nvSpPr>
          <p:spPr>
            <a:xfrm>
              <a:off x="0" y="2756925"/>
              <a:ext cx="2694600" cy="2386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0" name="Google Shape;1270;p38"/>
            <p:cNvGrpSpPr/>
            <p:nvPr/>
          </p:nvGrpSpPr>
          <p:grpSpPr>
            <a:xfrm>
              <a:off x="350790" y="2952895"/>
              <a:ext cx="1993020" cy="1981391"/>
              <a:chOff x="350790" y="2952895"/>
              <a:chExt cx="1993020" cy="1981391"/>
            </a:xfrm>
          </p:grpSpPr>
          <p:sp>
            <p:nvSpPr>
              <p:cNvPr id="1271" name="Google Shape;1271;p38"/>
              <p:cNvSpPr/>
              <p:nvPr/>
            </p:nvSpPr>
            <p:spPr>
              <a:xfrm>
                <a:off x="350790" y="3250272"/>
                <a:ext cx="1682570" cy="1684014"/>
              </a:xfrm>
              <a:custGeom>
                <a:avLst/>
                <a:gdLst/>
                <a:ahLst/>
                <a:cxnLst/>
                <a:rect l="l" t="t" r="r" b="b"/>
                <a:pathLst>
                  <a:path w="16319" h="16333" extrusionOk="0">
                    <a:moveTo>
                      <a:pt x="8153" y="1"/>
                    </a:moveTo>
                    <a:cubicBezTo>
                      <a:pt x="3646" y="1"/>
                      <a:pt x="0" y="3660"/>
                      <a:pt x="0" y="8167"/>
                    </a:cubicBezTo>
                    <a:cubicBezTo>
                      <a:pt x="0" y="12674"/>
                      <a:pt x="3646" y="16333"/>
                      <a:pt x="8153" y="16333"/>
                    </a:cubicBezTo>
                    <a:cubicBezTo>
                      <a:pt x="12673" y="16333"/>
                      <a:pt x="16318" y="12674"/>
                      <a:pt x="16318" y="8167"/>
                    </a:cubicBezTo>
                    <a:cubicBezTo>
                      <a:pt x="16318" y="3660"/>
                      <a:pt x="12673" y="1"/>
                      <a:pt x="8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8"/>
              <p:cNvSpPr/>
              <p:nvPr/>
            </p:nvSpPr>
            <p:spPr>
              <a:xfrm>
                <a:off x="914362" y="3812504"/>
                <a:ext cx="559551" cy="559551"/>
              </a:xfrm>
              <a:custGeom>
                <a:avLst/>
                <a:gdLst/>
                <a:ahLst/>
                <a:cxnLst/>
                <a:rect l="l" t="t" r="r" b="b"/>
                <a:pathLst>
                  <a:path w="5427" h="5427" extrusionOk="0">
                    <a:moveTo>
                      <a:pt x="2714" y="1"/>
                    </a:moveTo>
                    <a:cubicBezTo>
                      <a:pt x="1218" y="1"/>
                      <a:pt x="1" y="1215"/>
                      <a:pt x="1" y="2714"/>
                    </a:cubicBezTo>
                    <a:cubicBezTo>
                      <a:pt x="1" y="4213"/>
                      <a:pt x="1218" y="5427"/>
                      <a:pt x="2714" y="5427"/>
                    </a:cubicBezTo>
                    <a:cubicBezTo>
                      <a:pt x="4213" y="5427"/>
                      <a:pt x="5427" y="4213"/>
                      <a:pt x="5427" y="2714"/>
                    </a:cubicBezTo>
                    <a:cubicBezTo>
                      <a:pt x="5427" y="1215"/>
                      <a:pt x="4213" y="1"/>
                      <a:pt x="27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8"/>
              <p:cNvSpPr/>
              <p:nvPr/>
            </p:nvSpPr>
            <p:spPr>
              <a:xfrm>
                <a:off x="1153566" y="4053048"/>
                <a:ext cx="77019" cy="78772"/>
              </a:xfrm>
              <a:custGeom>
                <a:avLst/>
                <a:gdLst/>
                <a:ahLst/>
                <a:cxnLst/>
                <a:rect l="l" t="t" r="r" b="b"/>
                <a:pathLst>
                  <a:path w="747" h="764" extrusionOk="0">
                    <a:moveTo>
                      <a:pt x="367" y="1"/>
                    </a:moveTo>
                    <a:cubicBezTo>
                      <a:pt x="170" y="1"/>
                      <a:pt x="0" y="171"/>
                      <a:pt x="0" y="381"/>
                    </a:cubicBezTo>
                    <a:cubicBezTo>
                      <a:pt x="0" y="594"/>
                      <a:pt x="170" y="764"/>
                      <a:pt x="367" y="764"/>
                    </a:cubicBezTo>
                    <a:cubicBezTo>
                      <a:pt x="577" y="764"/>
                      <a:pt x="746" y="594"/>
                      <a:pt x="746" y="381"/>
                    </a:cubicBezTo>
                    <a:cubicBezTo>
                      <a:pt x="746" y="171"/>
                      <a:pt x="577"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a:off x="388527" y="3288112"/>
                <a:ext cx="1607098" cy="1608438"/>
              </a:xfrm>
              <a:custGeom>
                <a:avLst/>
                <a:gdLst/>
                <a:ahLst/>
                <a:cxnLst/>
                <a:rect l="l" t="t" r="r" b="b"/>
                <a:pathLst>
                  <a:path w="15587" h="15600" extrusionOk="0">
                    <a:moveTo>
                      <a:pt x="7787" y="282"/>
                    </a:moveTo>
                    <a:cubicBezTo>
                      <a:pt x="11941" y="282"/>
                      <a:pt x="15305" y="3659"/>
                      <a:pt x="15305" y="7800"/>
                    </a:cubicBezTo>
                    <a:cubicBezTo>
                      <a:pt x="15305" y="11940"/>
                      <a:pt x="11941" y="15318"/>
                      <a:pt x="7787" y="15318"/>
                    </a:cubicBezTo>
                    <a:cubicBezTo>
                      <a:pt x="3646" y="15318"/>
                      <a:pt x="282" y="11940"/>
                      <a:pt x="282" y="7800"/>
                    </a:cubicBezTo>
                    <a:cubicBezTo>
                      <a:pt x="282" y="3659"/>
                      <a:pt x="3646" y="282"/>
                      <a:pt x="7787" y="282"/>
                    </a:cubicBezTo>
                    <a:close/>
                    <a:moveTo>
                      <a:pt x="7787" y="0"/>
                    </a:moveTo>
                    <a:cubicBezTo>
                      <a:pt x="3490" y="0"/>
                      <a:pt x="1" y="3503"/>
                      <a:pt x="1" y="7800"/>
                    </a:cubicBezTo>
                    <a:cubicBezTo>
                      <a:pt x="1" y="12096"/>
                      <a:pt x="3490" y="15599"/>
                      <a:pt x="7787" y="15599"/>
                    </a:cubicBezTo>
                    <a:cubicBezTo>
                      <a:pt x="12097" y="15599"/>
                      <a:pt x="15586" y="12096"/>
                      <a:pt x="15586" y="7800"/>
                    </a:cubicBezTo>
                    <a:cubicBezTo>
                      <a:pt x="15586" y="3503"/>
                      <a:pt x="12097" y="0"/>
                      <a:pt x="7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a:off x="2052126" y="3251716"/>
                <a:ext cx="182290" cy="1480175"/>
              </a:xfrm>
              <a:custGeom>
                <a:avLst/>
                <a:gdLst/>
                <a:ahLst/>
                <a:cxnLst/>
                <a:rect l="l" t="t" r="r" b="b"/>
                <a:pathLst>
                  <a:path w="1768" h="14356" extrusionOk="0">
                    <a:moveTo>
                      <a:pt x="1486" y="1"/>
                    </a:moveTo>
                    <a:lnTo>
                      <a:pt x="1486" y="12053"/>
                    </a:lnTo>
                    <a:lnTo>
                      <a:pt x="1" y="14199"/>
                    </a:lnTo>
                    <a:lnTo>
                      <a:pt x="228" y="14355"/>
                    </a:lnTo>
                    <a:lnTo>
                      <a:pt x="1767" y="12137"/>
                    </a:lnTo>
                    <a:lnTo>
                      <a:pt x="17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a:off x="2029030" y="4583110"/>
                <a:ext cx="150121" cy="169402"/>
              </a:xfrm>
              <a:custGeom>
                <a:avLst/>
                <a:gdLst/>
                <a:ahLst/>
                <a:cxnLst/>
                <a:rect l="l" t="t" r="r" b="b"/>
                <a:pathLst>
                  <a:path w="1456" h="1643" extrusionOk="0">
                    <a:moveTo>
                      <a:pt x="889" y="1"/>
                    </a:moveTo>
                    <a:lnTo>
                      <a:pt x="1" y="1245"/>
                    </a:lnTo>
                    <a:lnTo>
                      <a:pt x="564" y="1642"/>
                    </a:lnTo>
                    <a:lnTo>
                      <a:pt x="1455" y="398"/>
                    </a:lnTo>
                    <a:lnTo>
                      <a:pt x="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a:off x="2094399" y="3356573"/>
                <a:ext cx="249411" cy="247658"/>
              </a:xfrm>
              <a:custGeom>
                <a:avLst/>
                <a:gdLst/>
                <a:ahLst/>
                <a:cxnLst/>
                <a:rect l="l" t="t" r="r" b="b"/>
                <a:pathLst>
                  <a:path w="2419" h="2402" extrusionOk="0">
                    <a:moveTo>
                      <a:pt x="1" y="1"/>
                    </a:moveTo>
                    <a:lnTo>
                      <a:pt x="1" y="2402"/>
                    </a:lnTo>
                    <a:lnTo>
                      <a:pt x="2419" y="2402"/>
                    </a:lnTo>
                    <a:lnTo>
                      <a:pt x="24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8" name="Google Shape;1278;p38"/>
              <p:cNvGrpSpPr/>
              <p:nvPr/>
            </p:nvGrpSpPr>
            <p:grpSpPr>
              <a:xfrm>
                <a:off x="590325" y="2952895"/>
                <a:ext cx="1162400" cy="183467"/>
                <a:chOff x="-792476" y="1789776"/>
                <a:chExt cx="3011399" cy="475303"/>
              </a:xfrm>
            </p:grpSpPr>
            <p:sp>
              <p:nvSpPr>
                <p:cNvPr id="1279" name="Google Shape;1279;p38"/>
                <p:cNvSpPr/>
                <p:nvPr/>
              </p:nvSpPr>
              <p:spPr>
                <a:xfrm>
                  <a:off x="-792476" y="1789776"/>
                  <a:ext cx="476247" cy="472155"/>
                </a:xfrm>
                <a:custGeom>
                  <a:avLst/>
                  <a:gdLst/>
                  <a:ahLst/>
                  <a:cxnLst/>
                  <a:rect l="l" t="t" r="r" b="b"/>
                  <a:pathLst>
                    <a:path w="1513" h="1500" extrusionOk="0">
                      <a:moveTo>
                        <a:pt x="763" y="0"/>
                      </a:moveTo>
                      <a:cubicBezTo>
                        <a:pt x="339" y="0"/>
                        <a:pt x="0" y="340"/>
                        <a:pt x="0" y="750"/>
                      </a:cubicBezTo>
                      <a:cubicBezTo>
                        <a:pt x="0" y="1174"/>
                        <a:pt x="339" y="1499"/>
                        <a:pt x="763" y="1499"/>
                      </a:cubicBezTo>
                      <a:cubicBezTo>
                        <a:pt x="1174" y="1499"/>
                        <a:pt x="1513" y="1174"/>
                        <a:pt x="1513" y="750"/>
                      </a:cubicBezTo>
                      <a:cubicBezTo>
                        <a:pt x="1513" y="340"/>
                        <a:pt x="1174"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8"/>
                <p:cNvSpPr/>
                <p:nvPr/>
              </p:nvSpPr>
              <p:spPr>
                <a:xfrm>
                  <a:off x="-597319" y="1789776"/>
                  <a:ext cx="90024" cy="236078"/>
                </a:xfrm>
                <a:custGeom>
                  <a:avLst/>
                  <a:gdLst/>
                  <a:ahLst/>
                  <a:cxnLst/>
                  <a:rect l="l" t="t" r="r" b="b"/>
                  <a:pathLst>
                    <a:path w="286" h="750" extrusionOk="0">
                      <a:moveTo>
                        <a:pt x="1" y="0"/>
                      </a:moveTo>
                      <a:lnTo>
                        <a:pt x="1" y="750"/>
                      </a:lnTo>
                      <a:lnTo>
                        <a:pt x="286" y="750"/>
                      </a:lnTo>
                      <a:lnTo>
                        <a:pt x="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a:off x="30331" y="1789776"/>
                  <a:ext cx="520315" cy="475303"/>
                </a:xfrm>
                <a:custGeom>
                  <a:avLst/>
                  <a:gdLst/>
                  <a:ahLst/>
                  <a:cxnLst/>
                  <a:rect l="l" t="t" r="r" b="b"/>
                  <a:pathLst>
                    <a:path w="1653" h="1510" extrusionOk="0">
                      <a:moveTo>
                        <a:pt x="826" y="0"/>
                      </a:moveTo>
                      <a:cubicBezTo>
                        <a:pt x="636" y="0"/>
                        <a:pt x="445" y="72"/>
                        <a:pt x="296" y="214"/>
                      </a:cubicBezTo>
                      <a:cubicBezTo>
                        <a:pt x="1" y="509"/>
                        <a:pt x="1" y="991"/>
                        <a:pt x="296" y="1286"/>
                      </a:cubicBezTo>
                      <a:cubicBezTo>
                        <a:pt x="445" y="1435"/>
                        <a:pt x="636" y="1509"/>
                        <a:pt x="826" y="1509"/>
                      </a:cubicBezTo>
                      <a:cubicBezTo>
                        <a:pt x="1017" y="1509"/>
                        <a:pt x="1208" y="1435"/>
                        <a:pt x="1357" y="1286"/>
                      </a:cubicBezTo>
                      <a:cubicBezTo>
                        <a:pt x="1652" y="991"/>
                        <a:pt x="1652" y="509"/>
                        <a:pt x="1357" y="214"/>
                      </a:cubicBezTo>
                      <a:cubicBezTo>
                        <a:pt x="1208" y="72"/>
                        <a:pt x="1017"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a:off x="256650" y="1825030"/>
                  <a:ext cx="231985" cy="231985"/>
                </a:xfrm>
                <a:custGeom>
                  <a:avLst/>
                  <a:gdLst/>
                  <a:ahLst/>
                  <a:cxnLst/>
                  <a:rect l="l" t="t" r="r" b="b"/>
                  <a:pathLst>
                    <a:path w="737" h="737" extrusionOk="0">
                      <a:moveTo>
                        <a:pt x="540" y="0"/>
                      </a:moveTo>
                      <a:lnTo>
                        <a:pt x="1" y="540"/>
                      </a:lnTo>
                      <a:lnTo>
                        <a:pt x="214" y="736"/>
                      </a:lnTo>
                      <a:lnTo>
                        <a:pt x="737" y="200"/>
                      </a:lnTo>
                      <a:lnTo>
                        <a:pt x="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8"/>
                <p:cNvSpPr/>
                <p:nvPr/>
              </p:nvSpPr>
              <p:spPr>
                <a:xfrm>
                  <a:off x="897206" y="1789776"/>
                  <a:ext cx="476247" cy="47215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4" y="1499"/>
                        <a:pt x="1513" y="1174"/>
                        <a:pt x="1513" y="750"/>
                      </a:cubicBezTo>
                      <a:cubicBezTo>
                        <a:pt x="1513" y="340"/>
                        <a:pt x="1174"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8"/>
                <p:cNvSpPr/>
                <p:nvPr/>
              </p:nvSpPr>
              <p:spPr>
                <a:xfrm>
                  <a:off x="1089215" y="2025538"/>
                  <a:ext cx="89080" cy="236392"/>
                </a:xfrm>
                <a:custGeom>
                  <a:avLst/>
                  <a:gdLst/>
                  <a:ahLst/>
                  <a:cxnLst/>
                  <a:rect l="l" t="t" r="r" b="b"/>
                  <a:pathLst>
                    <a:path w="283" h="751" extrusionOk="0">
                      <a:moveTo>
                        <a:pt x="1" y="1"/>
                      </a:moveTo>
                      <a:lnTo>
                        <a:pt x="1" y="750"/>
                      </a:lnTo>
                      <a:lnTo>
                        <a:pt x="282" y="750"/>
                      </a:lnTo>
                      <a:lnTo>
                        <a:pt x="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8"/>
                <p:cNvSpPr/>
                <p:nvPr/>
              </p:nvSpPr>
              <p:spPr>
                <a:xfrm>
                  <a:off x="1742676" y="1789776"/>
                  <a:ext cx="476247" cy="47215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3" y="1499"/>
                        <a:pt x="1513" y="1174"/>
                        <a:pt x="1513" y="750"/>
                      </a:cubicBezTo>
                      <a:cubicBezTo>
                        <a:pt x="1513" y="340"/>
                        <a:pt x="1173"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8"/>
                <p:cNvSpPr/>
                <p:nvPr/>
              </p:nvSpPr>
              <p:spPr>
                <a:xfrm>
                  <a:off x="1742676" y="1980841"/>
                  <a:ext cx="236078" cy="90024"/>
                </a:xfrm>
                <a:custGeom>
                  <a:avLst/>
                  <a:gdLst/>
                  <a:ahLst/>
                  <a:cxnLst/>
                  <a:rect l="l" t="t" r="r" b="b"/>
                  <a:pathLst>
                    <a:path w="750" h="286" extrusionOk="0">
                      <a:moveTo>
                        <a:pt x="0" y="0"/>
                      </a:moveTo>
                      <a:lnTo>
                        <a:pt x="0" y="285"/>
                      </a:lnTo>
                      <a:lnTo>
                        <a:pt x="750" y="285"/>
                      </a:lnTo>
                      <a:lnTo>
                        <a:pt x="7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Google Shape;1141;p35">
            <a:extLst>
              <a:ext uri="{FF2B5EF4-FFF2-40B4-BE49-F238E27FC236}">
                <a16:creationId xmlns:a16="http://schemas.microsoft.com/office/drawing/2014/main" id="{9D037DEC-B0AB-3603-A1AB-434DD227F8D8}"/>
              </a:ext>
            </a:extLst>
          </p:cNvPr>
          <p:cNvSpPr/>
          <p:nvPr/>
        </p:nvSpPr>
        <p:spPr>
          <a:xfrm>
            <a:off x="4260271" y="1423646"/>
            <a:ext cx="312609" cy="295375"/>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7" name="Google Shape;1127;p35"/>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FEATURES</a:t>
            </a:r>
            <a:endParaRPr dirty="0"/>
          </a:p>
        </p:txBody>
      </p:sp>
      <p:sp>
        <p:nvSpPr>
          <p:cNvPr id="1129" name="Google Shape;1129;p35"/>
          <p:cNvSpPr txBox="1">
            <a:spLocks noGrp="1"/>
          </p:cNvSpPr>
          <p:nvPr>
            <p:ph type="subTitle" idx="2"/>
          </p:nvPr>
        </p:nvSpPr>
        <p:spPr>
          <a:xfrm>
            <a:off x="1179619" y="1191724"/>
            <a:ext cx="7696751" cy="3789153"/>
          </a:xfrm>
          <a:prstGeom prst="rect">
            <a:avLst/>
          </a:prstGeom>
        </p:spPr>
        <p:txBody>
          <a:bodyPr spcFirstLastPara="1" wrap="square" lIns="91425" tIns="91425" rIns="91425" bIns="91425" anchor="t" anchorCtr="0">
            <a:noAutofit/>
          </a:bodyPr>
          <a:lstStyle/>
          <a:p>
            <a:pPr marL="228600" lvl="0" indent="-228600" algn="l" rtl="0">
              <a:lnSpc>
                <a:spcPct val="150000"/>
              </a:lnSpc>
              <a:spcBef>
                <a:spcPts val="0"/>
              </a:spcBef>
              <a:spcAft>
                <a:spcPts val="0"/>
              </a:spcAft>
              <a:buClr>
                <a:schemeClr val="bg1"/>
              </a:buClr>
              <a:buSzPct val="100000"/>
              <a:buFont typeface="Arial" panose="020B0604020202020204" pitchFamily="34" charset="0"/>
              <a:buChar char="•"/>
            </a:pPr>
            <a:r>
              <a:rPr lang="en-US" sz="2400" dirty="0"/>
              <a:t>Login and Register</a:t>
            </a:r>
          </a:p>
          <a:p>
            <a:pPr marL="228600" lvl="0" indent="-228600" algn="l" rtl="0">
              <a:lnSpc>
                <a:spcPct val="150000"/>
              </a:lnSpc>
              <a:spcBef>
                <a:spcPts val="0"/>
              </a:spcBef>
              <a:spcAft>
                <a:spcPts val="0"/>
              </a:spcAft>
              <a:buClr>
                <a:schemeClr val="bg1"/>
              </a:buClr>
              <a:buSzPct val="100000"/>
              <a:buFont typeface="Arial" panose="020B0604020202020204" pitchFamily="34" charset="0"/>
              <a:buChar char="•"/>
            </a:pPr>
            <a:r>
              <a:rPr lang="en-US" sz="2400" dirty="0"/>
              <a:t>Playback Controls</a:t>
            </a:r>
          </a:p>
          <a:p>
            <a:pPr marL="228600" lvl="0" indent="-228600" algn="l" rtl="0">
              <a:lnSpc>
                <a:spcPct val="150000"/>
              </a:lnSpc>
              <a:spcBef>
                <a:spcPts val="0"/>
              </a:spcBef>
              <a:spcAft>
                <a:spcPts val="0"/>
              </a:spcAft>
              <a:buClr>
                <a:schemeClr val="bg1"/>
              </a:buClr>
              <a:buSzPct val="100000"/>
              <a:buFont typeface="Arial" panose="020B0604020202020204" pitchFamily="34" charset="0"/>
              <a:buChar char="•"/>
            </a:pPr>
            <a:r>
              <a:rPr lang="en-US" sz="2400" dirty="0"/>
              <a:t>Playlist Creation</a:t>
            </a:r>
          </a:p>
          <a:p>
            <a:pPr marL="228600" lvl="0" indent="-228600" algn="l" rtl="0">
              <a:lnSpc>
                <a:spcPct val="150000"/>
              </a:lnSpc>
              <a:spcBef>
                <a:spcPts val="0"/>
              </a:spcBef>
              <a:spcAft>
                <a:spcPts val="0"/>
              </a:spcAft>
              <a:buClr>
                <a:schemeClr val="bg1"/>
              </a:buClr>
              <a:buSzPct val="100000"/>
              <a:buFont typeface="Arial" panose="020B0604020202020204" pitchFamily="34" charset="0"/>
              <a:buChar char="•"/>
            </a:pPr>
            <a:r>
              <a:rPr lang="en-US" sz="2400"/>
              <a:t>Searching Song</a:t>
            </a:r>
            <a:endParaRPr lang="en-US" sz="2400" dirty="0"/>
          </a:p>
          <a:p>
            <a:pPr marL="228600" lvl="0" indent="-228600" algn="l" rtl="0">
              <a:lnSpc>
                <a:spcPct val="150000"/>
              </a:lnSpc>
              <a:spcBef>
                <a:spcPts val="0"/>
              </a:spcBef>
              <a:spcAft>
                <a:spcPts val="0"/>
              </a:spcAft>
              <a:buClr>
                <a:schemeClr val="bg1"/>
              </a:buClr>
              <a:buSzPct val="100000"/>
              <a:buFont typeface="Arial" panose="020B0604020202020204" pitchFamily="34" charset="0"/>
              <a:buChar char="•"/>
            </a:pPr>
            <a:r>
              <a:rPr lang="en-US" sz="2400" dirty="0"/>
              <a:t>Background Playback</a:t>
            </a:r>
          </a:p>
          <a:p>
            <a:pPr marL="228600" lvl="0" indent="-228600" algn="l" rtl="0">
              <a:lnSpc>
                <a:spcPct val="150000"/>
              </a:lnSpc>
              <a:spcBef>
                <a:spcPts val="0"/>
              </a:spcBef>
              <a:spcAft>
                <a:spcPts val="0"/>
              </a:spcAft>
              <a:buClr>
                <a:schemeClr val="bg1"/>
              </a:buClr>
              <a:buSzPct val="100000"/>
              <a:buFont typeface="Arial" panose="020B0604020202020204" pitchFamily="34" charset="0"/>
              <a:buChar char="•"/>
            </a:pPr>
            <a:r>
              <a:rPr lang="en-US" sz="2400" dirty="0"/>
              <a:t>Radio and Streaming</a:t>
            </a:r>
          </a:p>
        </p:txBody>
      </p:sp>
      <p:sp>
        <p:nvSpPr>
          <p:cNvPr id="1141" name="Google Shape;1141;p35"/>
          <p:cNvSpPr/>
          <p:nvPr/>
        </p:nvSpPr>
        <p:spPr>
          <a:xfrm>
            <a:off x="2765127" y="619025"/>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78230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37"/>
          <p:cNvSpPr/>
          <p:nvPr/>
        </p:nvSpPr>
        <p:spPr>
          <a:xfrm>
            <a:off x="5865451" y="-100"/>
            <a:ext cx="1882500" cy="201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37"/>
          <p:cNvGrpSpPr/>
          <p:nvPr/>
        </p:nvGrpSpPr>
        <p:grpSpPr>
          <a:xfrm>
            <a:off x="6327512" y="155149"/>
            <a:ext cx="958377" cy="1861654"/>
            <a:chOff x="3041059" y="4050076"/>
            <a:chExt cx="577997" cy="1092456"/>
          </a:xfrm>
        </p:grpSpPr>
        <p:sp>
          <p:nvSpPr>
            <p:cNvPr id="1188" name="Google Shape;1188;p37"/>
            <p:cNvSpPr/>
            <p:nvPr/>
          </p:nvSpPr>
          <p:spPr>
            <a:xfrm>
              <a:off x="3041059" y="4050076"/>
              <a:ext cx="577997" cy="1092456"/>
            </a:xfrm>
            <a:custGeom>
              <a:avLst/>
              <a:gdLst/>
              <a:ahLst/>
              <a:cxnLst/>
              <a:rect l="l" t="t" r="r" b="b"/>
              <a:pathLst>
                <a:path w="6386" h="12070" extrusionOk="0">
                  <a:moveTo>
                    <a:pt x="0" y="1"/>
                  </a:moveTo>
                  <a:lnTo>
                    <a:pt x="0" y="12070"/>
                  </a:lnTo>
                  <a:lnTo>
                    <a:pt x="6386" y="12070"/>
                  </a:lnTo>
                  <a:lnTo>
                    <a:pt x="6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3111295" y="4142215"/>
              <a:ext cx="142191" cy="143368"/>
            </a:xfrm>
            <a:custGeom>
              <a:avLst/>
              <a:gdLst/>
              <a:ahLst/>
              <a:cxnLst/>
              <a:rect l="l" t="t" r="r" b="b"/>
              <a:pathLst>
                <a:path w="1571" h="1584" extrusionOk="0">
                  <a:moveTo>
                    <a:pt x="777" y="0"/>
                  </a:moveTo>
                  <a:cubicBezTo>
                    <a:pt x="353" y="0"/>
                    <a:pt x="1" y="353"/>
                    <a:pt x="1" y="794"/>
                  </a:cubicBezTo>
                  <a:cubicBezTo>
                    <a:pt x="1" y="1231"/>
                    <a:pt x="353" y="1584"/>
                    <a:pt x="777" y="1584"/>
                  </a:cubicBezTo>
                  <a:cubicBezTo>
                    <a:pt x="1215" y="1584"/>
                    <a:pt x="1571" y="1231"/>
                    <a:pt x="1571" y="794"/>
                  </a:cubicBezTo>
                  <a:cubicBezTo>
                    <a:pt x="1571" y="353"/>
                    <a:pt x="1215"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3166235" y="4142215"/>
              <a:ext cx="30773" cy="71865"/>
            </a:xfrm>
            <a:custGeom>
              <a:avLst/>
              <a:gdLst/>
              <a:ahLst/>
              <a:cxnLst/>
              <a:rect l="l" t="t" r="r" b="b"/>
              <a:pathLst>
                <a:path w="340" h="794" extrusionOk="0">
                  <a:moveTo>
                    <a:pt x="1" y="0"/>
                  </a:moveTo>
                  <a:lnTo>
                    <a:pt x="1" y="794"/>
                  </a:lnTo>
                  <a:lnTo>
                    <a:pt x="340" y="794"/>
                  </a:lnTo>
                  <a:lnTo>
                    <a:pt x="3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3400475" y="4142849"/>
              <a:ext cx="155949" cy="142191"/>
            </a:xfrm>
            <a:custGeom>
              <a:avLst/>
              <a:gdLst/>
              <a:ahLst/>
              <a:cxnLst/>
              <a:rect l="l" t="t" r="r" b="b"/>
              <a:pathLst>
                <a:path w="1723" h="1571" extrusionOk="0">
                  <a:moveTo>
                    <a:pt x="863" y="0"/>
                  </a:moveTo>
                  <a:cubicBezTo>
                    <a:pt x="660" y="0"/>
                    <a:pt x="458" y="78"/>
                    <a:pt x="309" y="234"/>
                  </a:cubicBezTo>
                  <a:cubicBezTo>
                    <a:pt x="0" y="532"/>
                    <a:pt x="0" y="1041"/>
                    <a:pt x="309" y="1336"/>
                  </a:cubicBezTo>
                  <a:cubicBezTo>
                    <a:pt x="458" y="1492"/>
                    <a:pt x="660" y="1570"/>
                    <a:pt x="863" y="1570"/>
                  </a:cubicBezTo>
                  <a:cubicBezTo>
                    <a:pt x="1067" y="1570"/>
                    <a:pt x="1272" y="1492"/>
                    <a:pt x="1428" y="1336"/>
                  </a:cubicBezTo>
                  <a:cubicBezTo>
                    <a:pt x="1723" y="1041"/>
                    <a:pt x="1723" y="532"/>
                    <a:pt x="1428" y="234"/>
                  </a:cubicBezTo>
                  <a:cubicBezTo>
                    <a:pt x="1272" y="78"/>
                    <a:pt x="1067"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3468267" y="4152624"/>
              <a:ext cx="71593" cy="72861"/>
            </a:xfrm>
            <a:custGeom>
              <a:avLst/>
              <a:gdLst/>
              <a:ahLst/>
              <a:cxnLst/>
              <a:rect l="l" t="t" r="r" b="b"/>
              <a:pathLst>
                <a:path w="791" h="805" extrusionOk="0">
                  <a:moveTo>
                    <a:pt x="550" y="1"/>
                  </a:moveTo>
                  <a:lnTo>
                    <a:pt x="1" y="563"/>
                  </a:lnTo>
                  <a:lnTo>
                    <a:pt x="238" y="804"/>
                  </a:lnTo>
                  <a:lnTo>
                    <a:pt x="791" y="238"/>
                  </a:lnTo>
                  <a:lnTo>
                    <a:pt x="5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3258374" y="4293186"/>
              <a:ext cx="143368" cy="143458"/>
            </a:xfrm>
            <a:custGeom>
              <a:avLst/>
              <a:gdLst/>
              <a:ahLst/>
              <a:cxnLst/>
              <a:rect l="l" t="t" r="r" b="b"/>
              <a:pathLst>
                <a:path w="1584" h="1585" extrusionOk="0">
                  <a:moveTo>
                    <a:pt x="794" y="1"/>
                  </a:moveTo>
                  <a:cubicBezTo>
                    <a:pt x="353" y="1"/>
                    <a:pt x="0" y="353"/>
                    <a:pt x="0" y="791"/>
                  </a:cubicBezTo>
                  <a:cubicBezTo>
                    <a:pt x="0" y="1228"/>
                    <a:pt x="353" y="1584"/>
                    <a:pt x="794" y="1584"/>
                  </a:cubicBezTo>
                  <a:cubicBezTo>
                    <a:pt x="1231" y="1584"/>
                    <a:pt x="1584" y="1228"/>
                    <a:pt x="1584" y="791"/>
                  </a:cubicBezTo>
                  <a:cubicBezTo>
                    <a:pt x="1584" y="353"/>
                    <a:pt x="1231"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3314852" y="4364689"/>
              <a:ext cx="30773" cy="71955"/>
            </a:xfrm>
            <a:custGeom>
              <a:avLst/>
              <a:gdLst/>
              <a:ahLst/>
              <a:cxnLst/>
              <a:rect l="l" t="t" r="r" b="b"/>
              <a:pathLst>
                <a:path w="340" h="795" extrusionOk="0">
                  <a:moveTo>
                    <a:pt x="0" y="1"/>
                  </a:moveTo>
                  <a:lnTo>
                    <a:pt x="0" y="794"/>
                  </a:lnTo>
                  <a:lnTo>
                    <a:pt x="339" y="794"/>
                  </a:lnTo>
                  <a:lnTo>
                    <a:pt x="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3041059" y="4580827"/>
              <a:ext cx="577997" cy="30773"/>
            </a:xfrm>
            <a:custGeom>
              <a:avLst/>
              <a:gdLst/>
              <a:ahLst/>
              <a:cxnLst/>
              <a:rect l="l" t="t" r="r" b="b"/>
              <a:pathLst>
                <a:path w="6386" h="340" extrusionOk="0">
                  <a:moveTo>
                    <a:pt x="0" y="0"/>
                  </a:moveTo>
                  <a:lnTo>
                    <a:pt x="0" y="339"/>
                  </a:lnTo>
                  <a:lnTo>
                    <a:pt x="6386" y="339"/>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3041059" y="4716411"/>
              <a:ext cx="577997" cy="30864"/>
            </a:xfrm>
            <a:custGeom>
              <a:avLst/>
              <a:gdLst/>
              <a:ahLst/>
              <a:cxnLst/>
              <a:rect l="l" t="t" r="r" b="b"/>
              <a:pathLst>
                <a:path w="6386" h="341"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3041059" y="4853352"/>
              <a:ext cx="577997" cy="30773"/>
            </a:xfrm>
            <a:custGeom>
              <a:avLst/>
              <a:gdLst/>
              <a:ahLst/>
              <a:cxnLst/>
              <a:rect l="l" t="t" r="r" b="b"/>
              <a:pathLst>
                <a:path w="6386" h="340" extrusionOk="0">
                  <a:moveTo>
                    <a:pt x="0" y="0"/>
                  </a:moveTo>
                  <a:lnTo>
                    <a:pt x="0" y="340"/>
                  </a:lnTo>
                  <a:lnTo>
                    <a:pt x="6386" y="340"/>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3041059" y="4990203"/>
              <a:ext cx="577997" cy="30773"/>
            </a:xfrm>
            <a:custGeom>
              <a:avLst/>
              <a:gdLst/>
              <a:ahLst/>
              <a:cxnLst/>
              <a:rect l="l" t="t" r="r" b="b"/>
              <a:pathLst>
                <a:path w="6386" h="340"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37"/>
          <p:cNvSpPr txBox="1">
            <a:spLocks noGrp="1"/>
          </p:cNvSpPr>
          <p:nvPr>
            <p:ph type="title" idx="2"/>
          </p:nvPr>
        </p:nvSpPr>
        <p:spPr>
          <a:xfrm>
            <a:off x="516849" y="1377361"/>
            <a:ext cx="3492600" cy="113535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  4</a:t>
            </a:r>
            <a:endParaRPr sz="6000" dirty="0"/>
          </a:p>
        </p:txBody>
      </p:sp>
      <p:sp>
        <p:nvSpPr>
          <p:cNvPr id="1205" name="Google Shape;1205;p37"/>
          <p:cNvSpPr/>
          <p:nvPr/>
        </p:nvSpPr>
        <p:spPr>
          <a:xfrm>
            <a:off x="5865450" y="2018475"/>
            <a:ext cx="1882500" cy="312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 name="Google Shape;1206;p37"/>
          <p:cNvGrpSpPr/>
          <p:nvPr/>
        </p:nvGrpSpPr>
        <p:grpSpPr>
          <a:xfrm>
            <a:off x="6000531" y="2450283"/>
            <a:ext cx="1612440" cy="2693112"/>
            <a:chOff x="4375775" y="2261200"/>
            <a:chExt cx="830299" cy="1386772"/>
          </a:xfrm>
        </p:grpSpPr>
        <p:sp>
          <p:nvSpPr>
            <p:cNvPr id="1207" name="Google Shape;1207;p37"/>
            <p:cNvSpPr/>
            <p:nvPr/>
          </p:nvSpPr>
          <p:spPr>
            <a:xfrm>
              <a:off x="4663825" y="2579973"/>
              <a:ext cx="256031" cy="1067999"/>
            </a:xfrm>
            <a:custGeom>
              <a:avLst/>
              <a:gdLst/>
              <a:ahLst/>
              <a:cxnLst/>
              <a:rect l="l" t="t" r="r" b="b"/>
              <a:pathLst>
                <a:path w="2375" h="9907" extrusionOk="0">
                  <a:moveTo>
                    <a:pt x="1" y="1"/>
                  </a:moveTo>
                  <a:lnTo>
                    <a:pt x="1" y="9906"/>
                  </a:lnTo>
                  <a:lnTo>
                    <a:pt x="2375" y="9906"/>
                  </a:lnTo>
                  <a:lnTo>
                    <a:pt x="2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4546535" y="2261200"/>
              <a:ext cx="492118" cy="940361"/>
            </a:xfrm>
            <a:custGeom>
              <a:avLst/>
              <a:gdLst/>
              <a:ahLst/>
              <a:cxnLst/>
              <a:rect l="l" t="t" r="r" b="b"/>
              <a:pathLst>
                <a:path w="4565" h="8723" extrusionOk="0">
                  <a:moveTo>
                    <a:pt x="2281" y="0"/>
                  </a:moveTo>
                  <a:cubicBezTo>
                    <a:pt x="1627" y="0"/>
                    <a:pt x="974" y="416"/>
                    <a:pt x="875" y="1249"/>
                  </a:cubicBezTo>
                  <a:lnTo>
                    <a:pt x="0" y="8723"/>
                  </a:lnTo>
                  <a:lnTo>
                    <a:pt x="4565" y="8723"/>
                  </a:lnTo>
                  <a:lnTo>
                    <a:pt x="3687" y="1249"/>
                  </a:lnTo>
                  <a:cubicBezTo>
                    <a:pt x="3588" y="416"/>
                    <a:pt x="2935" y="0"/>
                    <a:pt x="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4727860"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4822188"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4916516"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4633209"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4433557" y="2365014"/>
              <a:ext cx="201159" cy="183264"/>
            </a:xfrm>
            <a:custGeom>
              <a:avLst/>
              <a:gdLst/>
              <a:ahLst/>
              <a:cxnLst/>
              <a:rect l="l" t="t" r="r" b="b"/>
              <a:pathLst>
                <a:path w="1866" h="1700" extrusionOk="0">
                  <a:moveTo>
                    <a:pt x="933" y="1"/>
                  </a:moveTo>
                  <a:cubicBezTo>
                    <a:pt x="715" y="1"/>
                    <a:pt x="496" y="82"/>
                    <a:pt x="326" y="245"/>
                  </a:cubicBezTo>
                  <a:cubicBezTo>
                    <a:pt x="1" y="584"/>
                    <a:pt x="1" y="1120"/>
                    <a:pt x="326" y="1446"/>
                  </a:cubicBezTo>
                  <a:cubicBezTo>
                    <a:pt x="496" y="1615"/>
                    <a:pt x="715" y="1700"/>
                    <a:pt x="933" y="1700"/>
                  </a:cubicBezTo>
                  <a:cubicBezTo>
                    <a:pt x="1150" y="1700"/>
                    <a:pt x="1365" y="1615"/>
                    <a:pt x="1527" y="1446"/>
                  </a:cubicBezTo>
                  <a:cubicBezTo>
                    <a:pt x="1866" y="1120"/>
                    <a:pt x="1866" y="584"/>
                    <a:pt x="1527" y="245"/>
                  </a:cubicBezTo>
                  <a:cubicBezTo>
                    <a:pt x="1365"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4375775" y="2851312"/>
              <a:ext cx="201159" cy="184342"/>
            </a:xfrm>
            <a:custGeom>
              <a:avLst/>
              <a:gdLst/>
              <a:ahLst/>
              <a:cxnLst/>
              <a:rect l="l" t="t" r="r" b="b"/>
              <a:pathLst>
                <a:path w="1866" h="1710" extrusionOk="0">
                  <a:moveTo>
                    <a:pt x="933" y="0"/>
                  </a:moveTo>
                  <a:cubicBezTo>
                    <a:pt x="715" y="0"/>
                    <a:pt x="496" y="85"/>
                    <a:pt x="326" y="254"/>
                  </a:cubicBezTo>
                  <a:cubicBezTo>
                    <a:pt x="1" y="580"/>
                    <a:pt x="1" y="1129"/>
                    <a:pt x="326" y="1455"/>
                  </a:cubicBezTo>
                  <a:cubicBezTo>
                    <a:pt x="496" y="1624"/>
                    <a:pt x="715" y="1709"/>
                    <a:pt x="933" y="1709"/>
                  </a:cubicBezTo>
                  <a:cubicBezTo>
                    <a:pt x="1152" y="1709"/>
                    <a:pt x="1371" y="1624"/>
                    <a:pt x="1540" y="1455"/>
                  </a:cubicBezTo>
                  <a:cubicBezTo>
                    <a:pt x="1866" y="1129"/>
                    <a:pt x="1866" y="580"/>
                    <a:pt x="1540" y="254"/>
                  </a:cubicBezTo>
                  <a:cubicBezTo>
                    <a:pt x="1371" y="85"/>
                    <a:pt x="115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5004914" y="2851312"/>
              <a:ext cx="201159" cy="184342"/>
            </a:xfrm>
            <a:custGeom>
              <a:avLst/>
              <a:gdLst/>
              <a:ahLst/>
              <a:cxnLst/>
              <a:rect l="l" t="t" r="r" b="b"/>
              <a:pathLst>
                <a:path w="1866" h="1710" extrusionOk="0">
                  <a:moveTo>
                    <a:pt x="932" y="0"/>
                  </a:moveTo>
                  <a:cubicBezTo>
                    <a:pt x="715" y="0"/>
                    <a:pt x="496" y="85"/>
                    <a:pt x="326" y="254"/>
                  </a:cubicBezTo>
                  <a:cubicBezTo>
                    <a:pt x="1" y="580"/>
                    <a:pt x="1" y="1129"/>
                    <a:pt x="326" y="1455"/>
                  </a:cubicBezTo>
                  <a:cubicBezTo>
                    <a:pt x="496" y="1624"/>
                    <a:pt x="715" y="1709"/>
                    <a:pt x="932" y="1709"/>
                  </a:cubicBezTo>
                  <a:cubicBezTo>
                    <a:pt x="1149" y="1709"/>
                    <a:pt x="1364" y="1624"/>
                    <a:pt x="1527" y="1455"/>
                  </a:cubicBezTo>
                  <a:cubicBezTo>
                    <a:pt x="1866" y="1129"/>
                    <a:pt x="1866" y="580"/>
                    <a:pt x="1527" y="254"/>
                  </a:cubicBezTo>
                  <a:cubicBezTo>
                    <a:pt x="1364" y="85"/>
                    <a:pt x="1149" y="0"/>
                    <a:pt x="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4947240" y="2365014"/>
              <a:ext cx="201159" cy="183264"/>
            </a:xfrm>
            <a:custGeom>
              <a:avLst/>
              <a:gdLst/>
              <a:ahLst/>
              <a:cxnLst/>
              <a:rect l="l" t="t" r="r" b="b"/>
              <a:pathLst>
                <a:path w="1866" h="1700" extrusionOk="0">
                  <a:moveTo>
                    <a:pt x="933" y="1"/>
                  </a:moveTo>
                  <a:cubicBezTo>
                    <a:pt x="716" y="1"/>
                    <a:pt x="500" y="82"/>
                    <a:pt x="339" y="245"/>
                  </a:cubicBezTo>
                  <a:cubicBezTo>
                    <a:pt x="0" y="584"/>
                    <a:pt x="0" y="1120"/>
                    <a:pt x="339" y="1446"/>
                  </a:cubicBezTo>
                  <a:cubicBezTo>
                    <a:pt x="500" y="1615"/>
                    <a:pt x="716" y="1700"/>
                    <a:pt x="933" y="1700"/>
                  </a:cubicBezTo>
                  <a:cubicBezTo>
                    <a:pt x="1150" y="1700"/>
                    <a:pt x="1370" y="1615"/>
                    <a:pt x="1540" y="1446"/>
                  </a:cubicBezTo>
                  <a:cubicBezTo>
                    <a:pt x="1865" y="1120"/>
                    <a:pt x="1865" y="584"/>
                    <a:pt x="1540" y="245"/>
                  </a:cubicBezTo>
                  <a:cubicBezTo>
                    <a:pt x="1370"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Subtitle 8">
            <a:extLst>
              <a:ext uri="{FF2B5EF4-FFF2-40B4-BE49-F238E27FC236}">
                <a16:creationId xmlns:a16="http://schemas.microsoft.com/office/drawing/2014/main" id="{5E1402C1-0A80-036F-B45E-3F65C6321F33}"/>
              </a:ext>
            </a:extLst>
          </p:cNvPr>
          <p:cNvSpPr>
            <a:spLocks noGrp="1"/>
          </p:cNvSpPr>
          <p:nvPr>
            <p:ph type="subTitle" idx="3"/>
          </p:nvPr>
        </p:nvSpPr>
        <p:spPr>
          <a:xfrm>
            <a:off x="398977" y="2409180"/>
            <a:ext cx="7101990" cy="3144806"/>
          </a:xfrm>
        </p:spPr>
        <p:txBody>
          <a:bodyPr/>
          <a:lstStyle/>
          <a:p>
            <a:r>
              <a:rPr lang="en-US" sz="6000" dirty="0">
                <a:latin typeface="Anton" pitchFamily="2" charset="0"/>
              </a:rPr>
              <a:t>  ADVANTAGES</a:t>
            </a:r>
          </a:p>
        </p:txBody>
      </p:sp>
      <p:sp>
        <p:nvSpPr>
          <p:cNvPr id="14" name="Google Shape;1141;p35">
            <a:extLst>
              <a:ext uri="{FF2B5EF4-FFF2-40B4-BE49-F238E27FC236}">
                <a16:creationId xmlns:a16="http://schemas.microsoft.com/office/drawing/2014/main" id="{9DD3C4C1-FC5A-98A8-2D49-A11B744C85AD}"/>
              </a:ext>
            </a:extLst>
          </p:cNvPr>
          <p:cNvSpPr/>
          <p:nvPr/>
        </p:nvSpPr>
        <p:spPr>
          <a:xfrm>
            <a:off x="942378" y="1034234"/>
            <a:ext cx="312609" cy="295375"/>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39746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Music Record Pitch Deck by Slidesgo">
  <a:themeElements>
    <a:clrScheme name="Simple Light">
      <a:dk1>
        <a:srgbClr val="102830"/>
      </a:dk1>
      <a:lt1>
        <a:srgbClr val="FF6464"/>
      </a:lt1>
      <a:dk2>
        <a:srgbClr val="FFF7E2"/>
      </a:dk2>
      <a:lt2>
        <a:srgbClr val="F6E09F"/>
      </a:lt2>
      <a:accent1>
        <a:srgbClr val="BF3F3F"/>
      </a:accent1>
      <a:accent2>
        <a:srgbClr val="CCCCCC"/>
      </a:accent2>
      <a:accent3>
        <a:srgbClr val="FFFFFF"/>
      </a:accent3>
      <a:accent4>
        <a:srgbClr val="FFFFFF"/>
      </a:accent4>
      <a:accent5>
        <a:srgbClr val="FFFFFF"/>
      </a:accent5>
      <a:accent6>
        <a:srgbClr val="FFFFFF"/>
      </a:accent6>
      <a:hlink>
        <a:srgbClr val="1028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TotalTime>
  <Words>375</Words>
  <Application>Microsoft Office PowerPoint</Application>
  <PresentationFormat>On-screen Show (16:9)</PresentationFormat>
  <Paragraphs>68</Paragraphs>
  <Slides>22</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Anton</vt:lpstr>
      <vt:lpstr>Google Sans</vt:lpstr>
      <vt:lpstr>PT Sans</vt:lpstr>
      <vt:lpstr>Bebas Neue</vt:lpstr>
      <vt:lpstr>Nunito Light</vt:lpstr>
      <vt:lpstr>Albert Sans</vt:lpstr>
      <vt:lpstr>Anaheim</vt:lpstr>
      <vt:lpstr>Music Record Pitch Deck by Slidesgo</vt:lpstr>
      <vt:lpstr>MUSIC PLAYER</vt:lpstr>
      <vt:lpstr>TABLE OF CONTENTS</vt:lpstr>
      <vt:lpstr>INTRODUCTION</vt:lpstr>
      <vt:lpstr>INTRODUCTION</vt:lpstr>
      <vt:lpstr>OBJECTIVES</vt:lpstr>
      <vt:lpstr> OBJECTIVES</vt:lpstr>
      <vt:lpstr>3</vt:lpstr>
      <vt:lpstr>FEATURES</vt:lpstr>
      <vt:lpstr>  4</vt:lpstr>
      <vt:lpstr>ADVANTAGES</vt:lpstr>
      <vt:lpstr>  5</vt:lpstr>
      <vt:lpstr>GANTT CHART</vt:lpstr>
      <vt:lpstr>  6</vt:lpstr>
      <vt:lpstr>PowerPoint Presentation</vt:lpstr>
      <vt:lpstr>AGILE METHODOLOGY </vt:lpstr>
      <vt:lpstr>AGILE METHODOLOGY </vt:lpstr>
      <vt:lpstr>  8</vt:lpstr>
      <vt:lpstr>USE CASE DIAGRAM</vt:lpstr>
      <vt:lpstr>9</vt:lpstr>
      <vt:lpstr>FUTURE SCOPE</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PLAYER</dc:title>
  <cp:lastModifiedBy>LENOVO</cp:lastModifiedBy>
  <cp:revision>38</cp:revision>
  <dcterms:modified xsi:type="dcterms:W3CDTF">2023-09-18T02:09:05Z</dcterms:modified>
</cp:coreProperties>
</file>